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64" r:id="rId5"/>
    <p:sldId id="268" r:id="rId6"/>
    <p:sldId id="269" r:id="rId7"/>
    <p:sldId id="270" r:id="rId8"/>
    <p:sldId id="261" r:id="rId9"/>
    <p:sldId id="271" r:id="rId10"/>
    <p:sldId id="272" r:id="rId11"/>
    <p:sldId id="273" r:id="rId12"/>
    <p:sldId id="274" r:id="rId13"/>
    <p:sldId id="262" r:id="rId14"/>
    <p:sldId id="275" r:id="rId15"/>
    <p:sldId id="276" r:id="rId16"/>
    <p:sldId id="277" r:id="rId17"/>
    <p:sldId id="278" r:id="rId18"/>
    <p:sldId id="263" r:id="rId19"/>
    <p:sldId id="279" r:id="rId20"/>
    <p:sldId id="280" r:id="rId21"/>
    <p:sldId id="281" r:id="rId22"/>
    <p:sldId id="282" r:id="rId23"/>
    <p:sldId id="259" r:id="rId24"/>
    <p:sldId id="260" r:id="rId25"/>
    <p:sldId id="266" r:id="rId26"/>
    <p:sldId id="267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B6BB"/>
    <a:srgbClr val="D1D3D4"/>
    <a:srgbClr val="404041"/>
    <a:srgbClr val="30C1D8"/>
    <a:srgbClr val="FFD6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6" autoAdjust="0"/>
    <p:restoredTop sz="94465" autoAdjust="0"/>
  </p:normalViewPr>
  <p:slideViewPr>
    <p:cSldViewPr snapToGrid="0" showGuides="1">
      <p:cViewPr varScale="1">
        <p:scale>
          <a:sx n="67" d="100"/>
          <a:sy n="67" d="100"/>
        </p:scale>
        <p:origin x="-94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D050B-98C9-4811-9676-4B9A1CF4BE86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EBF26-91D8-45B3-9E75-ED5F3DD8E6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9571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更多精品素材：</a:t>
            </a:r>
            <a:r>
              <a:rPr lang="en-US" altLang="zh-CN" dirty="0" smtClean="0"/>
              <a:t>http://shop248912786.taobao.com/index.htm  </a:t>
            </a:r>
            <a:r>
              <a:rPr lang="zh-CN" altLang="en-US" smtClean="0"/>
              <a:t>（下拉可隐藏）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EBF26-91D8-45B3-9E75-ED5F3DD8E6B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889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D6CE564-1CD9-462D-8942-A51B3E2765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8F9FB5D4-1556-440A-924E-894C84A4BD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920CB0E-09E6-4AB1-A23E-8FC92A532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305E-F7BC-4044-9518-9B0995DFD801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6576A91-2FE0-41D7-B084-636133805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B7901CF-0105-41FC-AE4F-B077168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25F9-7DDB-449D-8139-387F84E140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0405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3472124-1CB9-4416-BBD8-DD094AAA9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AB81A94-B0AA-43BF-B919-D8602B0512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DFF4EE1-253B-4779-B460-FDE418E2F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305E-F7BC-4044-9518-9B0995DFD801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7A9D3DD-FA1B-4B05-A60B-ED95BD20A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A6B1A47-0AA8-46BB-A9D0-FEF354288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25F9-7DDB-449D-8139-387F84E140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811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5B287364-8D87-4C17-9DDC-185680F47A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F05A884-6E08-461A-8D35-0A33588BF2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C3529F2-0C65-47AD-BC79-714487095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305E-F7BC-4044-9518-9B0995DFD801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28C6AEB-B255-430C-880B-76E733D96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0169251-4238-42A7-B2E5-4E67E1908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25F9-7DDB-449D-8139-387F84E140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365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3DFD904-0DBD-4AA1-96F0-35336484B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FB0BF5B-D85F-4B59-8F79-CFBD406C4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6E4CDEB-5BD4-4934-AEB0-104663A24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305E-F7BC-4044-9518-9B0995DFD801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282B1B3-D4E5-4EDA-BC11-06D02388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20B40D4-D359-4FA3-B1AD-9870CA5B9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25F9-7DDB-449D-8139-387F84E140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488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97F2447-5E81-4BED-9043-695219C49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042ABF5-4A30-40DE-A866-8A3163F0D0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A89452E-6919-481D-B58F-A14BE2943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305E-F7BC-4044-9518-9B0995DFD801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E77F1E1-F6A9-4332-99C6-E6837770F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6661233-83F9-451C-AB8A-239D89839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25F9-7DDB-449D-8139-387F84E140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050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AB8E9D9-E38A-4FDE-AF7A-3C04ADE49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DDA301B-6F69-4371-8220-F59A9EE22D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5453703D-1871-47D5-BFBA-DEBB6BAC9D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6336D4E-1CE3-45B3-9F29-1E0D445A2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305E-F7BC-4044-9518-9B0995DFD801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92C0658-796B-4F47-8E7A-920DE5B7D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5CCE6BD-08F0-49AC-AD68-13DFBB720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25F9-7DDB-449D-8139-387F84E140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571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C9180BF-9B07-4D16-9917-5F91AAD91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43C3089-B1C3-46B9-B73A-4B0702002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B3B9703-DE6C-4438-999D-E2B1354689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79E70EC9-3176-4511-A805-E55392A0F4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64A4578-FC21-4A3A-B0DA-5249DFF829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7E5331B0-65AD-43D0-97F4-D83D8F5E7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305E-F7BC-4044-9518-9B0995DFD801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C218894F-4965-4289-9BAF-7429EDB1B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DF79361-9B9F-4EA2-AB07-94CDB369C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25F9-7DDB-449D-8139-387F84E140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013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ACEAD80-044C-47AE-8CDE-61F684EF5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42883A87-9501-482A-839E-C4A122A18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305E-F7BC-4044-9518-9B0995DFD801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BB81CF92-F8FA-4806-B0F5-DCBD3A1E8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9726622F-20FA-48E0-B893-2CABAA07B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25F9-7DDB-449D-8139-387F84E140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33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741C2F7F-2E4C-475E-A376-91CF9E98B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305E-F7BC-4044-9518-9B0995DFD801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C897120F-54BA-4247-907C-BF8ED6161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DBFB0689-744A-48DD-A282-CE4150BF6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25F9-7DDB-449D-8139-387F84E140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725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8333839-FF0C-46F9-A4BF-0F6401EF4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14C22AD-6C94-4E64-A41E-513BB355E1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12F73E6-2A73-43D5-A2DE-F0F6C0F689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E1606DF-4D39-4D74-AEB2-7718CB892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305E-F7BC-4044-9518-9B0995DFD801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2E75B5A-C781-46AE-938A-B6C81AD2E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AD9FC0F-13E5-45FA-B50A-7C9A76C34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25F9-7DDB-449D-8139-387F84E140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956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C57F2C6-F1F3-4E52-865B-417A06633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E36BB03-F29A-455B-9F0E-D998426288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CD84FF1-6946-44C9-9376-057E07A4BB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6C46998-BAF7-4FF4-A3AF-48DAF5856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305E-F7BC-4044-9518-9B0995DFD801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A027007-FF7A-44E6-A991-88D1B3A5A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5F0C61A-B162-4CC5-9584-9692D5EAE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25F9-7DDB-449D-8139-387F84E140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284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2A4CE475-F80C-4CD4-A575-5EB98C072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17D4C6B-79FA-45F2-84FE-02A3BE2B3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DE5E7F0-B963-48A4-B593-61D26AB8B0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C305E-F7BC-4044-9518-9B0995DFD801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4EE07EF-266C-464F-999C-FEAB2E9D0D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DA4E53E-A27D-40B0-8F3F-416FF09EB8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725F9-7DDB-449D-8139-387F84E140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44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4EC6BDDA-13F6-4B50-8884-021B2BA5CC84}"/>
              </a:ext>
            </a:extLst>
          </p:cNvPr>
          <p:cNvSpPr>
            <a:spLocks/>
          </p:cNvSpPr>
          <p:nvPr/>
        </p:nvSpPr>
        <p:spPr bwMode="auto">
          <a:xfrm>
            <a:off x="4551363" y="879476"/>
            <a:ext cx="2906713" cy="2906713"/>
          </a:xfrm>
          <a:custGeom>
            <a:avLst/>
            <a:gdLst>
              <a:gd name="T0" fmla="*/ 684 w 684"/>
              <a:gd name="T1" fmla="*/ 342 h 684"/>
              <a:gd name="T2" fmla="*/ 342 w 684"/>
              <a:gd name="T3" fmla="*/ 684 h 684"/>
              <a:gd name="T4" fmla="*/ 0 w 684"/>
              <a:gd name="T5" fmla="*/ 342 h 684"/>
              <a:gd name="T6" fmla="*/ 343 w 684"/>
              <a:gd name="T7" fmla="*/ 0 h 684"/>
              <a:gd name="T8" fmla="*/ 684 w 684"/>
              <a:gd name="T9" fmla="*/ 342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4" h="684">
                <a:moveTo>
                  <a:pt x="684" y="342"/>
                </a:moveTo>
                <a:cubicBezTo>
                  <a:pt x="684" y="531"/>
                  <a:pt x="531" y="684"/>
                  <a:pt x="342" y="684"/>
                </a:cubicBezTo>
                <a:cubicBezTo>
                  <a:pt x="153" y="684"/>
                  <a:pt x="0" y="531"/>
                  <a:pt x="0" y="342"/>
                </a:cubicBezTo>
                <a:cubicBezTo>
                  <a:pt x="0" y="153"/>
                  <a:pt x="154" y="0"/>
                  <a:pt x="343" y="0"/>
                </a:cubicBezTo>
                <a:cubicBezTo>
                  <a:pt x="531" y="0"/>
                  <a:pt x="684" y="153"/>
                  <a:pt x="684" y="342"/>
                </a:cubicBezTo>
              </a:path>
            </a:pathLst>
          </a:custGeom>
          <a:solidFill>
            <a:srgbClr val="FFD6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CE35054C-2F9D-41C1-8750-A69982C87F42}"/>
              </a:ext>
            </a:extLst>
          </p:cNvPr>
          <p:cNvSpPr>
            <a:spLocks noEditPoints="1"/>
          </p:cNvSpPr>
          <p:nvPr/>
        </p:nvSpPr>
        <p:spPr bwMode="auto">
          <a:xfrm>
            <a:off x="4843463" y="1201738"/>
            <a:ext cx="2317750" cy="2311400"/>
          </a:xfrm>
          <a:custGeom>
            <a:avLst/>
            <a:gdLst>
              <a:gd name="T0" fmla="*/ 273 w 545"/>
              <a:gd name="T1" fmla="*/ 544 h 544"/>
              <a:gd name="T2" fmla="*/ 273 w 545"/>
              <a:gd name="T3" fmla="*/ 532 h 544"/>
              <a:gd name="T4" fmla="*/ 296 w 545"/>
              <a:gd name="T5" fmla="*/ 543 h 544"/>
              <a:gd name="T6" fmla="*/ 202 w 545"/>
              <a:gd name="T7" fmla="*/ 535 h 544"/>
              <a:gd name="T8" fmla="*/ 362 w 545"/>
              <a:gd name="T9" fmla="*/ 516 h 544"/>
              <a:gd name="T10" fmla="*/ 362 w 545"/>
              <a:gd name="T11" fmla="*/ 516 h 544"/>
              <a:gd name="T12" fmla="*/ 184 w 545"/>
              <a:gd name="T13" fmla="*/ 516 h 544"/>
              <a:gd name="T14" fmla="*/ 388 w 545"/>
              <a:gd name="T15" fmla="*/ 519 h 544"/>
              <a:gd name="T16" fmla="*/ 117 w 545"/>
              <a:gd name="T17" fmla="*/ 495 h 544"/>
              <a:gd name="T18" fmla="*/ 440 w 545"/>
              <a:gd name="T19" fmla="*/ 471 h 544"/>
              <a:gd name="T20" fmla="*/ 448 w 545"/>
              <a:gd name="T21" fmla="*/ 480 h 544"/>
              <a:gd name="T22" fmla="*/ 98 w 545"/>
              <a:gd name="T23" fmla="*/ 481 h 544"/>
              <a:gd name="T24" fmla="*/ 456 w 545"/>
              <a:gd name="T25" fmla="*/ 456 h 544"/>
              <a:gd name="T26" fmla="*/ 60 w 545"/>
              <a:gd name="T27" fmla="*/ 421 h 544"/>
              <a:gd name="T28" fmla="*/ 60 w 545"/>
              <a:gd name="T29" fmla="*/ 421 h 544"/>
              <a:gd name="T30" fmla="*/ 508 w 545"/>
              <a:gd name="T31" fmla="*/ 408 h 544"/>
              <a:gd name="T32" fmla="*/ 37 w 545"/>
              <a:gd name="T33" fmla="*/ 408 h 544"/>
              <a:gd name="T34" fmla="*/ 508 w 545"/>
              <a:gd name="T35" fmla="*/ 382 h 544"/>
              <a:gd name="T36" fmla="*/ 21 w 545"/>
              <a:gd name="T37" fmla="*/ 339 h 544"/>
              <a:gd name="T38" fmla="*/ 28 w 545"/>
              <a:gd name="T39" fmla="*/ 361 h 544"/>
              <a:gd name="T40" fmla="*/ 536 w 545"/>
              <a:gd name="T41" fmla="*/ 342 h 544"/>
              <a:gd name="T42" fmla="*/ 1 w 545"/>
              <a:gd name="T43" fmla="*/ 296 h 544"/>
              <a:gd name="T44" fmla="*/ 533 w 545"/>
              <a:gd name="T45" fmla="*/ 271 h 544"/>
              <a:gd name="T46" fmla="*/ 533 w 545"/>
              <a:gd name="T47" fmla="*/ 271 h 544"/>
              <a:gd name="T48" fmla="*/ 545 w 545"/>
              <a:gd name="T49" fmla="*/ 272 h 544"/>
              <a:gd name="T50" fmla="*/ 0 w 545"/>
              <a:gd name="T51" fmla="*/ 272 h 544"/>
              <a:gd name="T52" fmla="*/ 1 w 545"/>
              <a:gd name="T53" fmla="*/ 249 h 544"/>
              <a:gd name="T54" fmla="*/ 544 w 545"/>
              <a:gd name="T55" fmla="*/ 247 h 544"/>
              <a:gd name="T56" fmla="*/ 16 w 545"/>
              <a:gd name="T57" fmla="*/ 227 h 544"/>
              <a:gd name="T58" fmla="*/ 528 w 545"/>
              <a:gd name="T59" fmla="*/ 178 h 544"/>
              <a:gd name="T60" fmla="*/ 528 w 545"/>
              <a:gd name="T61" fmla="*/ 178 h 544"/>
              <a:gd name="T62" fmla="*/ 37 w 545"/>
              <a:gd name="T63" fmla="*/ 162 h 544"/>
              <a:gd name="T64" fmla="*/ 508 w 545"/>
              <a:gd name="T65" fmla="*/ 161 h 544"/>
              <a:gd name="T66" fmla="*/ 37 w 545"/>
              <a:gd name="T67" fmla="*/ 136 h 544"/>
              <a:gd name="T68" fmla="*/ 471 w 545"/>
              <a:gd name="T69" fmla="*/ 104 h 544"/>
              <a:gd name="T70" fmla="*/ 481 w 545"/>
              <a:gd name="T71" fmla="*/ 96 h 544"/>
              <a:gd name="T72" fmla="*/ 481 w 545"/>
              <a:gd name="T73" fmla="*/ 96 h 544"/>
              <a:gd name="T74" fmla="*/ 88 w 545"/>
              <a:gd name="T75" fmla="*/ 88 h 544"/>
              <a:gd name="T76" fmla="*/ 439 w 545"/>
              <a:gd name="T77" fmla="*/ 72 h 544"/>
              <a:gd name="T78" fmla="*/ 456 w 545"/>
              <a:gd name="T79" fmla="*/ 88 h 544"/>
              <a:gd name="T80" fmla="*/ 97 w 545"/>
              <a:gd name="T81" fmla="*/ 64 h 544"/>
              <a:gd name="T82" fmla="*/ 408 w 545"/>
              <a:gd name="T83" fmla="*/ 36 h 544"/>
              <a:gd name="T84" fmla="*/ 408 w 545"/>
              <a:gd name="T85" fmla="*/ 36 h 544"/>
              <a:gd name="T86" fmla="*/ 361 w 545"/>
              <a:gd name="T87" fmla="*/ 27 h 544"/>
              <a:gd name="T88" fmla="*/ 162 w 545"/>
              <a:gd name="T89" fmla="*/ 36 h 544"/>
              <a:gd name="T90" fmla="*/ 382 w 545"/>
              <a:gd name="T91" fmla="*/ 36 h 544"/>
              <a:gd name="T92" fmla="*/ 179 w 545"/>
              <a:gd name="T93" fmla="*/ 16 h 544"/>
              <a:gd name="T94" fmla="*/ 319 w 545"/>
              <a:gd name="T95" fmla="*/ 4 h 544"/>
              <a:gd name="T96" fmla="*/ 319 w 545"/>
              <a:gd name="T97" fmla="*/ 4 h 544"/>
              <a:gd name="T98" fmla="*/ 249 w 545"/>
              <a:gd name="T99" fmla="*/ 13 h 544"/>
              <a:gd name="T100" fmla="*/ 272 w 545"/>
              <a:gd name="T101" fmla="*/ 0 h 544"/>
              <a:gd name="T102" fmla="*/ 296 w 545"/>
              <a:gd name="T103" fmla="*/ 1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5" h="544">
                <a:moveTo>
                  <a:pt x="250" y="531"/>
                </a:moveTo>
                <a:cubicBezTo>
                  <a:pt x="249" y="543"/>
                  <a:pt x="249" y="543"/>
                  <a:pt x="249" y="543"/>
                </a:cubicBezTo>
                <a:cubicBezTo>
                  <a:pt x="257" y="544"/>
                  <a:pt x="265" y="544"/>
                  <a:pt x="273" y="544"/>
                </a:cubicBezTo>
                <a:cubicBezTo>
                  <a:pt x="273" y="544"/>
                  <a:pt x="273" y="544"/>
                  <a:pt x="273" y="544"/>
                </a:cubicBezTo>
                <a:cubicBezTo>
                  <a:pt x="273" y="544"/>
                  <a:pt x="273" y="544"/>
                  <a:pt x="273" y="544"/>
                </a:cubicBezTo>
                <a:cubicBezTo>
                  <a:pt x="273" y="532"/>
                  <a:pt x="273" y="532"/>
                  <a:pt x="273" y="532"/>
                </a:cubicBezTo>
                <a:cubicBezTo>
                  <a:pt x="273" y="532"/>
                  <a:pt x="273" y="532"/>
                  <a:pt x="273" y="532"/>
                </a:cubicBezTo>
                <a:cubicBezTo>
                  <a:pt x="273" y="532"/>
                  <a:pt x="273" y="532"/>
                  <a:pt x="273" y="532"/>
                </a:cubicBezTo>
                <a:cubicBezTo>
                  <a:pt x="265" y="532"/>
                  <a:pt x="257" y="531"/>
                  <a:pt x="250" y="531"/>
                </a:cubicBezTo>
                <a:moveTo>
                  <a:pt x="318" y="528"/>
                </a:moveTo>
                <a:cubicBezTo>
                  <a:pt x="310" y="529"/>
                  <a:pt x="303" y="530"/>
                  <a:pt x="295" y="531"/>
                </a:cubicBezTo>
                <a:cubicBezTo>
                  <a:pt x="296" y="543"/>
                  <a:pt x="296" y="543"/>
                  <a:pt x="296" y="543"/>
                </a:cubicBezTo>
                <a:cubicBezTo>
                  <a:pt x="304" y="542"/>
                  <a:pt x="312" y="541"/>
                  <a:pt x="320" y="540"/>
                </a:cubicBezTo>
                <a:cubicBezTo>
                  <a:pt x="318" y="528"/>
                  <a:pt x="318" y="528"/>
                  <a:pt x="318" y="528"/>
                </a:cubicBezTo>
                <a:moveTo>
                  <a:pt x="205" y="523"/>
                </a:moveTo>
                <a:cubicBezTo>
                  <a:pt x="202" y="535"/>
                  <a:pt x="202" y="535"/>
                  <a:pt x="202" y="535"/>
                </a:cubicBezTo>
                <a:cubicBezTo>
                  <a:pt x="210" y="537"/>
                  <a:pt x="218" y="539"/>
                  <a:pt x="226" y="540"/>
                </a:cubicBezTo>
                <a:cubicBezTo>
                  <a:pt x="228" y="528"/>
                  <a:pt x="228" y="528"/>
                  <a:pt x="228" y="528"/>
                </a:cubicBezTo>
                <a:cubicBezTo>
                  <a:pt x="220" y="527"/>
                  <a:pt x="213" y="525"/>
                  <a:pt x="205" y="523"/>
                </a:cubicBezTo>
                <a:moveTo>
                  <a:pt x="362" y="516"/>
                </a:moveTo>
                <a:cubicBezTo>
                  <a:pt x="355" y="519"/>
                  <a:pt x="347" y="521"/>
                  <a:pt x="340" y="523"/>
                </a:cubicBezTo>
                <a:cubicBezTo>
                  <a:pt x="343" y="535"/>
                  <a:pt x="343" y="535"/>
                  <a:pt x="343" y="535"/>
                </a:cubicBezTo>
                <a:cubicBezTo>
                  <a:pt x="351" y="533"/>
                  <a:pt x="358" y="530"/>
                  <a:pt x="366" y="528"/>
                </a:cubicBezTo>
                <a:cubicBezTo>
                  <a:pt x="362" y="516"/>
                  <a:pt x="362" y="516"/>
                  <a:pt x="362" y="516"/>
                </a:cubicBezTo>
                <a:moveTo>
                  <a:pt x="163" y="508"/>
                </a:moveTo>
                <a:cubicBezTo>
                  <a:pt x="158" y="519"/>
                  <a:pt x="158" y="519"/>
                  <a:pt x="158" y="519"/>
                </a:cubicBezTo>
                <a:cubicBezTo>
                  <a:pt x="165" y="522"/>
                  <a:pt x="172" y="525"/>
                  <a:pt x="180" y="528"/>
                </a:cubicBezTo>
                <a:cubicBezTo>
                  <a:pt x="184" y="516"/>
                  <a:pt x="184" y="516"/>
                  <a:pt x="184" y="516"/>
                </a:cubicBezTo>
                <a:cubicBezTo>
                  <a:pt x="177" y="514"/>
                  <a:pt x="170" y="511"/>
                  <a:pt x="163" y="508"/>
                </a:cubicBezTo>
                <a:moveTo>
                  <a:pt x="403" y="497"/>
                </a:moveTo>
                <a:cubicBezTo>
                  <a:pt x="396" y="501"/>
                  <a:pt x="389" y="504"/>
                  <a:pt x="383" y="507"/>
                </a:cubicBezTo>
                <a:cubicBezTo>
                  <a:pt x="388" y="519"/>
                  <a:pt x="388" y="519"/>
                  <a:pt x="388" y="519"/>
                </a:cubicBezTo>
                <a:cubicBezTo>
                  <a:pt x="395" y="515"/>
                  <a:pt x="402" y="511"/>
                  <a:pt x="409" y="508"/>
                </a:cubicBezTo>
                <a:cubicBezTo>
                  <a:pt x="403" y="497"/>
                  <a:pt x="403" y="497"/>
                  <a:pt x="403" y="497"/>
                </a:cubicBezTo>
                <a:moveTo>
                  <a:pt x="124" y="485"/>
                </a:moveTo>
                <a:cubicBezTo>
                  <a:pt x="117" y="495"/>
                  <a:pt x="117" y="495"/>
                  <a:pt x="117" y="495"/>
                </a:cubicBezTo>
                <a:cubicBezTo>
                  <a:pt x="123" y="500"/>
                  <a:pt x="130" y="504"/>
                  <a:pt x="137" y="508"/>
                </a:cubicBezTo>
                <a:cubicBezTo>
                  <a:pt x="143" y="497"/>
                  <a:pt x="143" y="497"/>
                  <a:pt x="143" y="497"/>
                </a:cubicBezTo>
                <a:cubicBezTo>
                  <a:pt x="136" y="493"/>
                  <a:pt x="130" y="489"/>
                  <a:pt x="124" y="485"/>
                </a:cubicBezTo>
                <a:moveTo>
                  <a:pt x="440" y="471"/>
                </a:moveTo>
                <a:cubicBezTo>
                  <a:pt x="440" y="471"/>
                  <a:pt x="440" y="471"/>
                  <a:pt x="440" y="471"/>
                </a:cubicBezTo>
                <a:cubicBezTo>
                  <a:pt x="434" y="476"/>
                  <a:pt x="428" y="480"/>
                  <a:pt x="422" y="485"/>
                </a:cubicBezTo>
                <a:cubicBezTo>
                  <a:pt x="429" y="495"/>
                  <a:pt x="429" y="495"/>
                  <a:pt x="429" y="495"/>
                </a:cubicBezTo>
                <a:cubicBezTo>
                  <a:pt x="435" y="490"/>
                  <a:pt x="442" y="485"/>
                  <a:pt x="448" y="480"/>
                </a:cubicBezTo>
                <a:cubicBezTo>
                  <a:pt x="440" y="471"/>
                  <a:pt x="440" y="471"/>
                  <a:pt x="440" y="471"/>
                </a:cubicBezTo>
                <a:moveTo>
                  <a:pt x="89" y="456"/>
                </a:moveTo>
                <a:cubicBezTo>
                  <a:pt x="80" y="465"/>
                  <a:pt x="80" y="465"/>
                  <a:pt x="80" y="465"/>
                </a:cubicBezTo>
                <a:cubicBezTo>
                  <a:pt x="86" y="470"/>
                  <a:pt x="92" y="475"/>
                  <a:pt x="98" y="481"/>
                </a:cubicBezTo>
                <a:cubicBezTo>
                  <a:pt x="106" y="471"/>
                  <a:pt x="106" y="471"/>
                  <a:pt x="106" y="471"/>
                </a:cubicBezTo>
                <a:cubicBezTo>
                  <a:pt x="100" y="466"/>
                  <a:pt x="94" y="461"/>
                  <a:pt x="89" y="456"/>
                </a:cubicBezTo>
                <a:moveTo>
                  <a:pt x="472" y="439"/>
                </a:moveTo>
                <a:cubicBezTo>
                  <a:pt x="467" y="445"/>
                  <a:pt x="462" y="450"/>
                  <a:pt x="456" y="456"/>
                </a:cubicBezTo>
                <a:cubicBezTo>
                  <a:pt x="465" y="464"/>
                  <a:pt x="465" y="464"/>
                  <a:pt x="465" y="464"/>
                </a:cubicBezTo>
                <a:cubicBezTo>
                  <a:pt x="471" y="459"/>
                  <a:pt x="476" y="453"/>
                  <a:pt x="481" y="447"/>
                </a:cubicBezTo>
                <a:cubicBezTo>
                  <a:pt x="472" y="439"/>
                  <a:pt x="472" y="439"/>
                  <a:pt x="472" y="439"/>
                </a:cubicBezTo>
                <a:moveTo>
                  <a:pt x="60" y="421"/>
                </a:moveTo>
                <a:cubicBezTo>
                  <a:pt x="50" y="428"/>
                  <a:pt x="50" y="428"/>
                  <a:pt x="50" y="428"/>
                </a:cubicBezTo>
                <a:cubicBezTo>
                  <a:pt x="54" y="435"/>
                  <a:pt x="59" y="441"/>
                  <a:pt x="64" y="447"/>
                </a:cubicBezTo>
                <a:cubicBezTo>
                  <a:pt x="74" y="439"/>
                  <a:pt x="74" y="439"/>
                  <a:pt x="74" y="439"/>
                </a:cubicBezTo>
                <a:cubicBezTo>
                  <a:pt x="69" y="433"/>
                  <a:pt x="64" y="427"/>
                  <a:pt x="60" y="421"/>
                </a:cubicBezTo>
                <a:moveTo>
                  <a:pt x="498" y="402"/>
                </a:moveTo>
                <a:cubicBezTo>
                  <a:pt x="494" y="408"/>
                  <a:pt x="490" y="415"/>
                  <a:pt x="486" y="421"/>
                </a:cubicBezTo>
                <a:cubicBezTo>
                  <a:pt x="496" y="428"/>
                  <a:pt x="496" y="428"/>
                  <a:pt x="496" y="428"/>
                </a:cubicBezTo>
                <a:cubicBezTo>
                  <a:pt x="500" y="421"/>
                  <a:pt x="504" y="415"/>
                  <a:pt x="508" y="408"/>
                </a:cubicBezTo>
                <a:cubicBezTo>
                  <a:pt x="498" y="402"/>
                  <a:pt x="498" y="402"/>
                  <a:pt x="498" y="402"/>
                </a:cubicBezTo>
                <a:moveTo>
                  <a:pt x="37" y="382"/>
                </a:moveTo>
                <a:cubicBezTo>
                  <a:pt x="26" y="387"/>
                  <a:pt x="26" y="387"/>
                  <a:pt x="26" y="387"/>
                </a:cubicBezTo>
                <a:cubicBezTo>
                  <a:pt x="29" y="394"/>
                  <a:pt x="33" y="401"/>
                  <a:pt x="37" y="408"/>
                </a:cubicBezTo>
                <a:cubicBezTo>
                  <a:pt x="48" y="402"/>
                  <a:pt x="48" y="402"/>
                  <a:pt x="48" y="402"/>
                </a:cubicBezTo>
                <a:cubicBezTo>
                  <a:pt x="44" y="396"/>
                  <a:pt x="40" y="389"/>
                  <a:pt x="37" y="382"/>
                </a:cubicBezTo>
                <a:moveTo>
                  <a:pt x="517" y="361"/>
                </a:moveTo>
                <a:cubicBezTo>
                  <a:pt x="514" y="368"/>
                  <a:pt x="511" y="375"/>
                  <a:pt x="508" y="382"/>
                </a:cubicBezTo>
                <a:cubicBezTo>
                  <a:pt x="519" y="387"/>
                  <a:pt x="519" y="387"/>
                  <a:pt x="519" y="387"/>
                </a:cubicBezTo>
                <a:cubicBezTo>
                  <a:pt x="523" y="380"/>
                  <a:pt x="526" y="372"/>
                  <a:pt x="528" y="365"/>
                </a:cubicBezTo>
                <a:cubicBezTo>
                  <a:pt x="517" y="361"/>
                  <a:pt x="517" y="361"/>
                  <a:pt x="517" y="361"/>
                </a:cubicBezTo>
                <a:moveTo>
                  <a:pt x="21" y="339"/>
                </a:moveTo>
                <a:cubicBezTo>
                  <a:pt x="10" y="343"/>
                  <a:pt x="10" y="343"/>
                  <a:pt x="10" y="343"/>
                </a:cubicBezTo>
                <a:cubicBezTo>
                  <a:pt x="12" y="350"/>
                  <a:pt x="14" y="358"/>
                  <a:pt x="17" y="365"/>
                </a:cubicBezTo>
                <a:cubicBezTo>
                  <a:pt x="28" y="361"/>
                  <a:pt x="28" y="361"/>
                  <a:pt x="28" y="361"/>
                </a:cubicBezTo>
                <a:cubicBezTo>
                  <a:pt x="28" y="361"/>
                  <a:pt x="28" y="361"/>
                  <a:pt x="28" y="361"/>
                </a:cubicBezTo>
                <a:cubicBezTo>
                  <a:pt x="26" y="354"/>
                  <a:pt x="23" y="347"/>
                  <a:pt x="21" y="339"/>
                </a:cubicBezTo>
                <a:moveTo>
                  <a:pt x="529" y="317"/>
                </a:moveTo>
                <a:cubicBezTo>
                  <a:pt x="527" y="324"/>
                  <a:pt x="526" y="332"/>
                  <a:pt x="524" y="339"/>
                </a:cubicBezTo>
                <a:cubicBezTo>
                  <a:pt x="536" y="342"/>
                  <a:pt x="536" y="342"/>
                  <a:pt x="536" y="342"/>
                </a:cubicBezTo>
                <a:cubicBezTo>
                  <a:pt x="538" y="335"/>
                  <a:pt x="539" y="327"/>
                  <a:pt x="541" y="319"/>
                </a:cubicBezTo>
                <a:cubicBezTo>
                  <a:pt x="529" y="317"/>
                  <a:pt x="529" y="317"/>
                  <a:pt x="529" y="317"/>
                </a:cubicBezTo>
                <a:moveTo>
                  <a:pt x="14" y="295"/>
                </a:moveTo>
                <a:cubicBezTo>
                  <a:pt x="1" y="296"/>
                  <a:pt x="1" y="296"/>
                  <a:pt x="1" y="296"/>
                </a:cubicBezTo>
                <a:cubicBezTo>
                  <a:pt x="2" y="304"/>
                  <a:pt x="3" y="312"/>
                  <a:pt x="5" y="319"/>
                </a:cubicBezTo>
                <a:cubicBezTo>
                  <a:pt x="17" y="317"/>
                  <a:pt x="17" y="317"/>
                  <a:pt x="17" y="317"/>
                </a:cubicBezTo>
                <a:cubicBezTo>
                  <a:pt x="15" y="310"/>
                  <a:pt x="14" y="302"/>
                  <a:pt x="14" y="295"/>
                </a:cubicBezTo>
                <a:moveTo>
                  <a:pt x="533" y="271"/>
                </a:moveTo>
                <a:cubicBezTo>
                  <a:pt x="533" y="271"/>
                  <a:pt x="533" y="271"/>
                  <a:pt x="533" y="271"/>
                </a:cubicBezTo>
                <a:cubicBezTo>
                  <a:pt x="533" y="271"/>
                  <a:pt x="533" y="271"/>
                  <a:pt x="533" y="271"/>
                </a:cubicBezTo>
                <a:moveTo>
                  <a:pt x="545" y="271"/>
                </a:moveTo>
                <a:cubicBezTo>
                  <a:pt x="533" y="271"/>
                  <a:pt x="533" y="271"/>
                  <a:pt x="533" y="271"/>
                </a:cubicBezTo>
                <a:cubicBezTo>
                  <a:pt x="533" y="272"/>
                  <a:pt x="533" y="272"/>
                  <a:pt x="533" y="272"/>
                </a:cubicBezTo>
                <a:cubicBezTo>
                  <a:pt x="533" y="279"/>
                  <a:pt x="532" y="287"/>
                  <a:pt x="532" y="294"/>
                </a:cubicBezTo>
                <a:cubicBezTo>
                  <a:pt x="544" y="296"/>
                  <a:pt x="544" y="296"/>
                  <a:pt x="544" y="296"/>
                </a:cubicBezTo>
                <a:cubicBezTo>
                  <a:pt x="544" y="288"/>
                  <a:pt x="545" y="280"/>
                  <a:pt x="545" y="272"/>
                </a:cubicBezTo>
                <a:cubicBezTo>
                  <a:pt x="545" y="271"/>
                  <a:pt x="545" y="271"/>
                  <a:pt x="545" y="271"/>
                </a:cubicBezTo>
                <a:moveTo>
                  <a:pt x="1" y="249"/>
                </a:moveTo>
                <a:cubicBezTo>
                  <a:pt x="1" y="256"/>
                  <a:pt x="0" y="264"/>
                  <a:pt x="0" y="272"/>
                </a:cubicBezTo>
                <a:cubicBezTo>
                  <a:pt x="0" y="272"/>
                  <a:pt x="0" y="272"/>
                  <a:pt x="0" y="272"/>
                </a:cubicBezTo>
                <a:cubicBezTo>
                  <a:pt x="13" y="272"/>
                  <a:pt x="13" y="272"/>
                  <a:pt x="13" y="272"/>
                </a:cubicBezTo>
                <a:cubicBezTo>
                  <a:pt x="13" y="272"/>
                  <a:pt x="13" y="272"/>
                  <a:pt x="13" y="272"/>
                </a:cubicBezTo>
                <a:cubicBezTo>
                  <a:pt x="13" y="264"/>
                  <a:pt x="13" y="257"/>
                  <a:pt x="14" y="250"/>
                </a:cubicBezTo>
                <a:cubicBezTo>
                  <a:pt x="1" y="249"/>
                  <a:pt x="1" y="249"/>
                  <a:pt x="1" y="249"/>
                </a:cubicBezTo>
                <a:moveTo>
                  <a:pt x="540" y="224"/>
                </a:moveTo>
                <a:cubicBezTo>
                  <a:pt x="528" y="226"/>
                  <a:pt x="528" y="226"/>
                  <a:pt x="528" y="226"/>
                </a:cubicBezTo>
                <a:cubicBezTo>
                  <a:pt x="530" y="233"/>
                  <a:pt x="531" y="241"/>
                  <a:pt x="531" y="248"/>
                </a:cubicBezTo>
                <a:cubicBezTo>
                  <a:pt x="544" y="247"/>
                  <a:pt x="544" y="247"/>
                  <a:pt x="544" y="247"/>
                </a:cubicBezTo>
                <a:cubicBezTo>
                  <a:pt x="543" y="239"/>
                  <a:pt x="542" y="232"/>
                  <a:pt x="540" y="224"/>
                </a:cubicBezTo>
                <a:moveTo>
                  <a:pt x="9" y="202"/>
                </a:moveTo>
                <a:cubicBezTo>
                  <a:pt x="7" y="209"/>
                  <a:pt x="6" y="217"/>
                  <a:pt x="4" y="225"/>
                </a:cubicBezTo>
                <a:cubicBezTo>
                  <a:pt x="16" y="227"/>
                  <a:pt x="16" y="227"/>
                  <a:pt x="16" y="227"/>
                </a:cubicBezTo>
                <a:cubicBezTo>
                  <a:pt x="16" y="227"/>
                  <a:pt x="16" y="227"/>
                  <a:pt x="16" y="227"/>
                </a:cubicBezTo>
                <a:cubicBezTo>
                  <a:pt x="18" y="220"/>
                  <a:pt x="19" y="212"/>
                  <a:pt x="21" y="205"/>
                </a:cubicBezTo>
                <a:cubicBezTo>
                  <a:pt x="9" y="202"/>
                  <a:pt x="9" y="202"/>
                  <a:pt x="9" y="202"/>
                </a:cubicBezTo>
                <a:moveTo>
                  <a:pt x="528" y="178"/>
                </a:moveTo>
                <a:cubicBezTo>
                  <a:pt x="517" y="182"/>
                  <a:pt x="517" y="182"/>
                  <a:pt x="517" y="182"/>
                </a:cubicBezTo>
                <a:cubicBezTo>
                  <a:pt x="519" y="189"/>
                  <a:pt x="522" y="196"/>
                  <a:pt x="524" y="204"/>
                </a:cubicBezTo>
                <a:cubicBezTo>
                  <a:pt x="535" y="201"/>
                  <a:pt x="535" y="201"/>
                  <a:pt x="535" y="201"/>
                </a:cubicBezTo>
                <a:cubicBezTo>
                  <a:pt x="533" y="193"/>
                  <a:pt x="531" y="185"/>
                  <a:pt x="528" y="178"/>
                </a:cubicBezTo>
                <a:moveTo>
                  <a:pt x="26" y="157"/>
                </a:moveTo>
                <a:cubicBezTo>
                  <a:pt x="22" y="164"/>
                  <a:pt x="19" y="172"/>
                  <a:pt x="17" y="179"/>
                </a:cubicBezTo>
                <a:cubicBezTo>
                  <a:pt x="28" y="183"/>
                  <a:pt x="28" y="183"/>
                  <a:pt x="28" y="183"/>
                </a:cubicBezTo>
                <a:cubicBezTo>
                  <a:pt x="31" y="176"/>
                  <a:pt x="33" y="169"/>
                  <a:pt x="37" y="162"/>
                </a:cubicBezTo>
                <a:cubicBezTo>
                  <a:pt x="26" y="157"/>
                  <a:pt x="26" y="157"/>
                  <a:pt x="26" y="157"/>
                </a:cubicBezTo>
                <a:moveTo>
                  <a:pt x="508" y="135"/>
                </a:moveTo>
                <a:cubicBezTo>
                  <a:pt x="497" y="141"/>
                  <a:pt x="497" y="141"/>
                  <a:pt x="497" y="141"/>
                </a:cubicBezTo>
                <a:cubicBezTo>
                  <a:pt x="501" y="148"/>
                  <a:pt x="505" y="154"/>
                  <a:pt x="508" y="161"/>
                </a:cubicBezTo>
                <a:cubicBezTo>
                  <a:pt x="519" y="156"/>
                  <a:pt x="519" y="156"/>
                  <a:pt x="519" y="156"/>
                </a:cubicBezTo>
                <a:cubicBezTo>
                  <a:pt x="516" y="149"/>
                  <a:pt x="512" y="142"/>
                  <a:pt x="508" y="135"/>
                </a:cubicBezTo>
                <a:moveTo>
                  <a:pt x="49" y="116"/>
                </a:moveTo>
                <a:cubicBezTo>
                  <a:pt x="45" y="123"/>
                  <a:pt x="41" y="129"/>
                  <a:pt x="37" y="136"/>
                </a:cubicBezTo>
                <a:cubicBezTo>
                  <a:pt x="47" y="142"/>
                  <a:pt x="47" y="142"/>
                  <a:pt x="47" y="142"/>
                </a:cubicBezTo>
                <a:cubicBezTo>
                  <a:pt x="51" y="136"/>
                  <a:pt x="55" y="129"/>
                  <a:pt x="59" y="123"/>
                </a:cubicBezTo>
                <a:cubicBezTo>
                  <a:pt x="49" y="116"/>
                  <a:pt x="49" y="116"/>
                  <a:pt x="49" y="116"/>
                </a:cubicBezTo>
                <a:moveTo>
                  <a:pt x="471" y="104"/>
                </a:moveTo>
                <a:cubicBezTo>
                  <a:pt x="471" y="104"/>
                  <a:pt x="471" y="104"/>
                  <a:pt x="471" y="104"/>
                </a:cubicBezTo>
                <a:cubicBezTo>
                  <a:pt x="471" y="104"/>
                  <a:pt x="471" y="104"/>
                  <a:pt x="471" y="104"/>
                </a:cubicBezTo>
                <a:cubicBezTo>
                  <a:pt x="471" y="104"/>
                  <a:pt x="471" y="104"/>
                  <a:pt x="471" y="104"/>
                </a:cubicBezTo>
                <a:moveTo>
                  <a:pt x="481" y="96"/>
                </a:moveTo>
                <a:cubicBezTo>
                  <a:pt x="471" y="104"/>
                  <a:pt x="471" y="104"/>
                  <a:pt x="471" y="104"/>
                </a:cubicBezTo>
                <a:cubicBezTo>
                  <a:pt x="476" y="110"/>
                  <a:pt x="481" y="116"/>
                  <a:pt x="485" y="122"/>
                </a:cubicBezTo>
                <a:cubicBezTo>
                  <a:pt x="495" y="115"/>
                  <a:pt x="495" y="115"/>
                  <a:pt x="495" y="115"/>
                </a:cubicBezTo>
                <a:cubicBezTo>
                  <a:pt x="491" y="109"/>
                  <a:pt x="486" y="102"/>
                  <a:pt x="481" y="96"/>
                </a:cubicBezTo>
                <a:moveTo>
                  <a:pt x="80" y="80"/>
                </a:moveTo>
                <a:cubicBezTo>
                  <a:pt x="74" y="85"/>
                  <a:pt x="69" y="91"/>
                  <a:pt x="64" y="97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8" y="99"/>
                  <a:pt x="83" y="94"/>
                  <a:pt x="88" y="88"/>
                </a:cubicBezTo>
                <a:cubicBezTo>
                  <a:pt x="80" y="80"/>
                  <a:pt x="80" y="80"/>
                  <a:pt x="80" y="80"/>
                </a:cubicBezTo>
                <a:moveTo>
                  <a:pt x="439" y="72"/>
                </a:moveTo>
                <a:cubicBezTo>
                  <a:pt x="439" y="72"/>
                  <a:pt x="439" y="72"/>
                  <a:pt x="439" y="72"/>
                </a:cubicBezTo>
                <a:cubicBezTo>
                  <a:pt x="439" y="72"/>
                  <a:pt x="439" y="72"/>
                  <a:pt x="439" y="72"/>
                </a:cubicBezTo>
                <a:cubicBezTo>
                  <a:pt x="439" y="72"/>
                  <a:pt x="439" y="72"/>
                  <a:pt x="439" y="72"/>
                </a:cubicBezTo>
                <a:moveTo>
                  <a:pt x="447" y="63"/>
                </a:moveTo>
                <a:cubicBezTo>
                  <a:pt x="439" y="72"/>
                  <a:pt x="439" y="72"/>
                  <a:pt x="439" y="72"/>
                </a:cubicBezTo>
                <a:cubicBezTo>
                  <a:pt x="445" y="77"/>
                  <a:pt x="451" y="82"/>
                  <a:pt x="456" y="88"/>
                </a:cubicBezTo>
                <a:cubicBezTo>
                  <a:pt x="465" y="79"/>
                  <a:pt x="465" y="79"/>
                  <a:pt x="465" y="79"/>
                </a:cubicBezTo>
                <a:cubicBezTo>
                  <a:pt x="459" y="73"/>
                  <a:pt x="453" y="68"/>
                  <a:pt x="447" y="63"/>
                </a:cubicBezTo>
                <a:moveTo>
                  <a:pt x="116" y="49"/>
                </a:moveTo>
                <a:cubicBezTo>
                  <a:pt x="110" y="54"/>
                  <a:pt x="103" y="59"/>
                  <a:pt x="97" y="64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11" y="68"/>
                  <a:pt x="117" y="64"/>
                  <a:pt x="123" y="59"/>
                </a:cubicBezTo>
                <a:cubicBezTo>
                  <a:pt x="116" y="49"/>
                  <a:pt x="116" y="49"/>
                  <a:pt x="116" y="49"/>
                </a:cubicBezTo>
                <a:moveTo>
                  <a:pt x="408" y="36"/>
                </a:moveTo>
                <a:cubicBezTo>
                  <a:pt x="402" y="46"/>
                  <a:pt x="402" y="46"/>
                  <a:pt x="402" y="46"/>
                </a:cubicBezTo>
                <a:cubicBezTo>
                  <a:pt x="409" y="50"/>
                  <a:pt x="415" y="54"/>
                  <a:pt x="421" y="58"/>
                </a:cubicBezTo>
                <a:cubicBezTo>
                  <a:pt x="428" y="48"/>
                  <a:pt x="428" y="48"/>
                  <a:pt x="428" y="48"/>
                </a:cubicBezTo>
                <a:cubicBezTo>
                  <a:pt x="422" y="44"/>
                  <a:pt x="415" y="40"/>
                  <a:pt x="408" y="36"/>
                </a:cubicBezTo>
                <a:moveTo>
                  <a:pt x="361" y="27"/>
                </a:moveTo>
                <a:cubicBezTo>
                  <a:pt x="361" y="27"/>
                  <a:pt x="361" y="27"/>
                  <a:pt x="361" y="27"/>
                </a:cubicBezTo>
                <a:cubicBezTo>
                  <a:pt x="361" y="27"/>
                  <a:pt x="361" y="27"/>
                  <a:pt x="361" y="27"/>
                </a:cubicBezTo>
                <a:cubicBezTo>
                  <a:pt x="361" y="27"/>
                  <a:pt x="361" y="27"/>
                  <a:pt x="361" y="27"/>
                </a:cubicBezTo>
                <a:moveTo>
                  <a:pt x="157" y="25"/>
                </a:moveTo>
                <a:cubicBezTo>
                  <a:pt x="150" y="29"/>
                  <a:pt x="143" y="32"/>
                  <a:pt x="136" y="36"/>
                </a:cubicBezTo>
                <a:cubicBezTo>
                  <a:pt x="142" y="47"/>
                  <a:pt x="142" y="47"/>
                  <a:pt x="142" y="47"/>
                </a:cubicBezTo>
                <a:cubicBezTo>
                  <a:pt x="149" y="43"/>
                  <a:pt x="155" y="40"/>
                  <a:pt x="162" y="36"/>
                </a:cubicBezTo>
                <a:cubicBezTo>
                  <a:pt x="157" y="25"/>
                  <a:pt x="157" y="25"/>
                  <a:pt x="157" y="25"/>
                </a:cubicBezTo>
                <a:moveTo>
                  <a:pt x="365" y="16"/>
                </a:moveTo>
                <a:cubicBezTo>
                  <a:pt x="361" y="27"/>
                  <a:pt x="361" y="27"/>
                  <a:pt x="361" y="27"/>
                </a:cubicBezTo>
                <a:cubicBezTo>
                  <a:pt x="368" y="30"/>
                  <a:pt x="375" y="33"/>
                  <a:pt x="382" y="36"/>
                </a:cubicBezTo>
                <a:cubicBezTo>
                  <a:pt x="387" y="25"/>
                  <a:pt x="387" y="25"/>
                  <a:pt x="387" y="25"/>
                </a:cubicBezTo>
                <a:cubicBezTo>
                  <a:pt x="380" y="21"/>
                  <a:pt x="372" y="18"/>
                  <a:pt x="365" y="16"/>
                </a:cubicBezTo>
                <a:moveTo>
                  <a:pt x="202" y="9"/>
                </a:moveTo>
                <a:cubicBezTo>
                  <a:pt x="194" y="11"/>
                  <a:pt x="186" y="13"/>
                  <a:pt x="179" y="16"/>
                </a:cubicBezTo>
                <a:cubicBezTo>
                  <a:pt x="183" y="28"/>
                  <a:pt x="183" y="28"/>
                  <a:pt x="183" y="28"/>
                </a:cubicBezTo>
                <a:cubicBezTo>
                  <a:pt x="190" y="25"/>
                  <a:pt x="197" y="23"/>
                  <a:pt x="205" y="21"/>
                </a:cubicBezTo>
                <a:cubicBezTo>
                  <a:pt x="202" y="9"/>
                  <a:pt x="202" y="9"/>
                  <a:pt x="202" y="9"/>
                </a:cubicBezTo>
                <a:moveTo>
                  <a:pt x="319" y="4"/>
                </a:moveTo>
                <a:cubicBezTo>
                  <a:pt x="317" y="16"/>
                  <a:pt x="317" y="16"/>
                  <a:pt x="317" y="16"/>
                </a:cubicBezTo>
                <a:cubicBezTo>
                  <a:pt x="325" y="17"/>
                  <a:pt x="332" y="19"/>
                  <a:pt x="339" y="21"/>
                </a:cubicBezTo>
                <a:cubicBezTo>
                  <a:pt x="342" y="9"/>
                  <a:pt x="342" y="9"/>
                  <a:pt x="342" y="9"/>
                </a:cubicBezTo>
                <a:cubicBezTo>
                  <a:pt x="335" y="7"/>
                  <a:pt x="327" y="5"/>
                  <a:pt x="319" y="4"/>
                </a:cubicBezTo>
                <a:moveTo>
                  <a:pt x="248" y="1"/>
                </a:moveTo>
                <a:cubicBezTo>
                  <a:pt x="240" y="1"/>
                  <a:pt x="232" y="2"/>
                  <a:pt x="225" y="4"/>
                </a:cubicBezTo>
                <a:cubicBezTo>
                  <a:pt x="227" y="16"/>
                  <a:pt x="227" y="16"/>
                  <a:pt x="227" y="16"/>
                </a:cubicBezTo>
                <a:cubicBezTo>
                  <a:pt x="234" y="15"/>
                  <a:pt x="242" y="14"/>
                  <a:pt x="249" y="13"/>
                </a:cubicBezTo>
                <a:cubicBezTo>
                  <a:pt x="248" y="1"/>
                  <a:pt x="248" y="1"/>
                  <a:pt x="248" y="1"/>
                </a:cubicBezTo>
                <a:moveTo>
                  <a:pt x="273" y="0"/>
                </a:moveTo>
                <a:cubicBezTo>
                  <a:pt x="273" y="0"/>
                  <a:pt x="273" y="0"/>
                  <a:pt x="273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72" y="12"/>
                  <a:pt x="272" y="12"/>
                  <a:pt x="272" y="12"/>
                </a:cubicBezTo>
                <a:cubicBezTo>
                  <a:pt x="273" y="12"/>
                  <a:pt x="273" y="12"/>
                  <a:pt x="273" y="12"/>
                </a:cubicBezTo>
                <a:cubicBezTo>
                  <a:pt x="280" y="12"/>
                  <a:pt x="287" y="12"/>
                  <a:pt x="295" y="13"/>
                </a:cubicBezTo>
                <a:cubicBezTo>
                  <a:pt x="296" y="1"/>
                  <a:pt x="296" y="1"/>
                  <a:pt x="296" y="1"/>
                </a:cubicBezTo>
                <a:cubicBezTo>
                  <a:pt x="288" y="0"/>
                  <a:pt x="280" y="0"/>
                  <a:pt x="273" y="0"/>
                </a:cubicBezTo>
              </a:path>
            </a:pathLst>
          </a:custGeom>
          <a:solidFill>
            <a:srgbClr val="F5E6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xmlns="" id="{E37FE4E2-E3EB-4F22-A084-22E9F3AAC27A}"/>
              </a:ext>
            </a:extLst>
          </p:cNvPr>
          <p:cNvSpPr>
            <a:spLocks noEditPoints="1"/>
          </p:cNvSpPr>
          <p:nvPr/>
        </p:nvSpPr>
        <p:spPr bwMode="auto">
          <a:xfrm>
            <a:off x="5210175" y="1495426"/>
            <a:ext cx="1593850" cy="1597025"/>
          </a:xfrm>
          <a:custGeom>
            <a:avLst/>
            <a:gdLst>
              <a:gd name="T0" fmla="*/ 187 w 375"/>
              <a:gd name="T1" fmla="*/ 376 h 376"/>
              <a:gd name="T2" fmla="*/ 187 w 375"/>
              <a:gd name="T3" fmla="*/ 364 h 376"/>
              <a:gd name="T4" fmla="*/ 210 w 375"/>
              <a:gd name="T5" fmla="*/ 362 h 376"/>
              <a:gd name="T6" fmla="*/ 233 w 375"/>
              <a:gd name="T7" fmla="*/ 358 h 376"/>
              <a:gd name="T8" fmla="*/ 139 w 375"/>
              <a:gd name="T9" fmla="*/ 369 h 376"/>
              <a:gd name="T10" fmla="*/ 275 w 375"/>
              <a:gd name="T11" fmla="*/ 340 h 376"/>
              <a:gd name="T12" fmla="*/ 281 w 375"/>
              <a:gd name="T13" fmla="*/ 351 h 376"/>
              <a:gd name="T14" fmla="*/ 73 w 375"/>
              <a:gd name="T15" fmla="*/ 337 h 376"/>
              <a:gd name="T16" fmla="*/ 81 w 375"/>
              <a:gd name="T17" fmla="*/ 327 h 376"/>
              <a:gd name="T18" fmla="*/ 302 w 375"/>
              <a:gd name="T19" fmla="*/ 337 h 376"/>
              <a:gd name="T20" fmla="*/ 48 w 375"/>
              <a:gd name="T21" fmla="*/ 295 h 376"/>
              <a:gd name="T22" fmla="*/ 63 w 375"/>
              <a:gd name="T23" fmla="*/ 312 h 376"/>
              <a:gd name="T24" fmla="*/ 35 w 375"/>
              <a:gd name="T25" fmla="*/ 276 h 376"/>
              <a:gd name="T26" fmla="*/ 339 w 375"/>
              <a:gd name="T27" fmla="*/ 276 h 376"/>
              <a:gd name="T28" fmla="*/ 350 w 375"/>
              <a:gd name="T29" fmla="*/ 282 h 376"/>
              <a:gd name="T30" fmla="*/ 14 w 375"/>
              <a:gd name="T31" fmla="*/ 260 h 376"/>
              <a:gd name="T32" fmla="*/ 25 w 375"/>
              <a:gd name="T33" fmla="*/ 256 h 376"/>
              <a:gd name="T34" fmla="*/ 361 w 375"/>
              <a:gd name="T35" fmla="*/ 260 h 376"/>
              <a:gd name="T36" fmla="*/ 13 w 375"/>
              <a:gd name="T37" fmla="*/ 211 h 376"/>
              <a:gd name="T38" fmla="*/ 18 w 375"/>
              <a:gd name="T39" fmla="*/ 234 h 376"/>
              <a:gd name="T40" fmla="*/ 375 w 375"/>
              <a:gd name="T41" fmla="*/ 187 h 376"/>
              <a:gd name="T42" fmla="*/ 361 w 375"/>
              <a:gd name="T43" fmla="*/ 211 h 376"/>
              <a:gd name="T44" fmla="*/ 375 w 375"/>
              <a:gd name="T45" fmla="*/ 187 h 376"/>
              <a:gd name="T46" fmla="*/ 0 w 375"/>
              <a:gd name="T47" fmla="*/ 188 h 376"/>
              <a:gd name="T48" fmla="*/ 13 w 375"/>
              <a:gd name="T49" fmla="*/ 166 h 376"/>
              <a:gd name="T50" fmla="*/ 357 w 375"/>
              <a:gd name="T51" fmla="*/ 142 h 376"/>
              <a:gd name="T52" fmla="*/ 368 w 375"/>
              <a:gd name="T53" fmla="*/ 139 h 376"/>
              <a:gd name="T54" fmla="*/ 18 w 375"/>
              <a:gd name="T55" fmla="*/ 143 h 376"/>
              <a:gd name="T56" fmla="*/ 349 w 375"/>
              <a:gd name="T57" fmla="*/ 94 h 376"/>
              <a:gd name="T58" fmla="*/ 360 w 375"/>
              <a:gd name="T59" fmla="*/ 116 h 376"/>
              <a:gd name="T60" fmla="*/ 24 w 375"/>
              <a:gd name="T61" fmla="*/ 95 h 376"/>
              <a:gd name="T62" fmla="*/ 38 w 375"/>
              <a:gd name="T63" fmla="*/ 74 h 376"/>
              <a:gd name="T64" fmla="*/ 326 w 375"/>
              <a:gd name="T65" fmla="*/ 81 h 376"/>
              <a:gd name="T66" fmla="*/ 73 w 375"/>
              <a:gd name="T67" fmla="*/ 39 h 376"/>
              <a:gd name="T68" fmla="*/ 63 w 375"/>
              <a:gd name="T69" fmla="*/ 64 h 376"/>
              <a:gd name="T70" fmla="*/ 274 w 375"/>
              <a:gd name="T71" fmla="*/ 36 h 376"/>
              <a:gd name="T72" fmla="*/ 274 w 375"/>
              <a:gd name="T73" fmla="*/ 36 h 376"/>
              <a:gd name="T74" fmla="*/ 294 w 375"/>
              <a:gd name="T75" fmla="*/ 49 h 376"/>
              <a:gd name="T76" fmla="*/ 115 w 375"/>
              <a:gd name="T77" fmla="*/ 15 h 376"/>
              <a:gd name="T78" fmla="*/ 120 w 375"/>
              <a:gd name="T79" fmla="*/ 26 h 376"/>
              <a:gd name="T80" fmla="*/ 232 w 375"/>
              <a:gd name="T81" fmla="*/ 18 h 376"/>
              <a:gd name="T82" fmla="*/ 235 w 375"/>
              <a:gd name="T83" fmla="*/ 7 h 376"/>
              <a:gd name="T84" fmla="*/ 141 w 375"/>
              <a:gd name="T85" fmla="*/ 19 h 376"/>
              <a:gd name="T86" fmla="*/ 187 w 375"/>
              <a:gd name="T87" fmla="*/ 0 h 376"/>
              <a:gd name="T88" fmla="*/ 187 w 375"/>
              <a:gd name="T89" fmla="*/ 13 h 376"/>
              <a:gd name="T90" fmla="*/ 187 w 375"/>
              <a:gd name="T91" fmla="*/ 0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75" h="376">
                <a:moveTo>
                  <a:pt x="165" y="362"/>
                </a:moveTo>
                <a:cubicBezTo>
                  <a:pt x="163" y="374"/>
                  <a:pt x="163" y="374"/>
                  <a:pt x="163" y="374"/>
                </a:cubicBezTo>
                <a:cubicBezTo>
                  <a:pt x="171" y="375"/>
                  <a:pt x="179" y="376"/>
                  <a:pt x="187" y="376"/>
                </a:cubicBezTo>
                <a:cubicBezTo>
                  <a:pt x="187" y="376"/>
                  <a:pt x="187" y="376"/>
                  <a:pt x="187" y="376"/>
                </a:cubicBezTo>
                <a:cubicBezTo>
                  <a:pt x="187" y="364"/>
                  <a:pt x="187" y="364"/>
                  <a:pt x="187" y="364"/>
                </a:cubicBezTo>
                <a:cubicBezTo>
                  <a:pt x="187" y="364"/>
                  <a:pt x="187" y="364"/>
                  <a:pt x="187" y="364"/>
                </a:cubicBezTo>
                <a:cubicBezTo>
                  <a:pt x="180" y="364"/>
                  <a:pt x="172" y="363"/>
                  <a:pt x="165" y="362"/>
                </a:cubicBezTo>
                <a:moveTo>
                  <a:pt x="233" y="358"/>
                </a:moveTo>
                <a:cubicBezTo>
                  <a:pt x="225" y="360"/>
                  <a:pt x="218" y="361"/>
                  <a:pt x="210" y="362"/>
                </a:cubicBezTo>
                <a:cubicBezTo>
                  <a:pt x="212" y="374"/>
                  <a:pt x="212" y="374"/>
                  <a:pt x="212" y="374"/>
                </a:cubicBezTo>
                <a:cubicBezTo>
                  <a:pt x="220" y="373"/>
                  <a:pt x="228" y="371"/>
                  <a:pt x="236" y="369"/>
                </a:cubicBezTo>
                <a:cubicBezTo>
                  <a:pt x="233" y="358"/>
                  <a:pt x="233" y="358"/>
                  <a:pt x="233" y="358"/>
                </a:cubicBezTo>
                <a:moveTo>
                  <a:pt x="120" y="350"/>
                </a:moveTo>
                <a:cubicBezTo>
                  <a:pt x="116" y="362"/>
                  <a:pt x="116" y="362"/>
                  <a:pt x="116" y="362"/>
                </a:cubicBezTo>
                <a:cubicBezTo>
                  <a:pt x="123" y="365"/>
                  <a:pt x="131" y="367"/>
                  <a:pt x="139" y="369"/>
                </a:cubicBezTo>
                <a:cubicBezTo>
                  <a:pt x="142" y="358"/>
                  <a:pt x="142" y="358"/>
                  <a:pt x="142" y="358"/>
                </a:cubicBezTo>
                <a:cubicBezTo>
                  <a:pt x="135" y="356"/>
                  <a:pt x="127" y="353"/>
                  <a:pt x="120" y="350"/>
                </a:cubicBezTo>
                <a:moveTo>
                  <a:pt x="275" y="340"/>
                </a:moveTo>
                <a:cubicBezTo>
                  <a:pt x="268" y="344"/>
                  <a:pt x="262" y="347"/>
                  <a:pt x="255" y="350"/>
                </a:cubicBezTo>
                <a:cubicBezTo>
                  <a:pt x="259" y="361"/>
                  <a:pt x="259" y="361"/>
                  <a:pt x="259" y="361"/>
                </a:cubicBezTo>
                <a:cubicBezTo>
                  <a:pt x="267" y="358"/>
                  <a:pt x="274" y="355"/>
                  <a:pt x="281" y="351"/>
                </a:cubicBezTo>
                <a:cubicBezTo>
                  <a:pt x="275" y="340"/>
                  <a:pt x="275" y="340"/>
                  <a:pt x="275" y="340"/>
                </a:cubicBezTo>
                <a:moveTo>
                  <a:pt x="81" y="327"/>
                </a:moveTo>
                <a:cubicBezTo>
                  <a:pt x="73" y="337"/>
                  <a:pt x="73" y="337"/>
                  <a:pt x="73" y="337"/>
                </a:cubicBezTo>
                <a:cubicBezTo>
                  <a:pt x="80" y="342"/>
                  <a:pt x="86" y="347"/>
                  <a:pt x="94" y="351"/>
                </a:cubicBezTo>
                <a:cubicBezTo>
                  <a:pt x="100" y="340"/>
                  <a:pt x="100" y="340"/>
                  <a:pt x="100" y="340"/>
                </a:cubicBezTo>
                <a:cubicBezTo>
                  <a:pt x="93" y="336"/>
                  <a:pt x="87" y="332"/>
                  <a:pt x="81" y="327"/>
                </a:cubicBezTo>
                <a:moveTo>
                  <a:pt x="311" y="312"/>
                </a:moveTo>
                <a:cubicBezTo>
                  <a:pt x="306" y="318"/>
                  <a:pt x="300" y="323"/>
                  <a:pt x="294" y="327"/>
                </a:cubicBezTo>
                <a:cubicBezTo>
                  <a:pt x="302" y="337"/>
                  <a:pt x="302" y="337"/>
                  <a:pt x="302" y="337"/>
                </a:cubicBezTo>
                <a:cubicBezTo>
                  <a:pt x="308" y="332"/>
                  <a:pt x="314" y="327"/>
                  <a:pt x="320" y="321"/>
                </a:cubicBezTo>
                <a:cubicBezTo>
                  <a:pt x="311" y="312"/>
                  <a:pt x="311" y="312"/>
                  <a:pt x="311" y="312"/>
                </a:cubicBezTo>
                <a:moveTo>
                  <a:pt x="48" y="295"/>
                </a:moveTo>
                <a:cubicBezTo>
                  <a:pt x="39" y="303"/>
                  <a:pt x="39" y="303"/>
                  <a:pt x="39" y="303"/>
                </a:cubicBezTo>
                <a:cubicBezTo>
                  <a:pt x="44" y="309"/>
                  <a:pt x="49" y="315"/>
                  <a:pt x="55" y="321"/>
                </a:cubicBezTo>
                <a:cubicBezTo>
                  <a:pt x="63" y="312"/>
                  <a:pt x="63" y="312"/>
                  <a:pt x="63" y="312"/>
                </a:cubicBezTo>
                <a:cubicBezTo>
                  <a:pt x="58" y="307"/>
                  <a:pt x="53" y="301"/>
                  <a:pt x="48" y="295"/>
                </a:cubicBezTo>
                <a:moveTo>
                  <a:pt x="35" y="276"/>
                </a:moveTo>
                <a:cubicBezTo>
                  <a:pt x="35" y="276"/>
                  <a:pt x="35" y="276"/>
                  <a:pt x="35" y="276"/>
                </a:cubicBezTo>
                <a:cubicBezTo>
                  <a:pt x="35" y="276"/>
                  <a:pt x="35" y="276"/>
                  <a:pt x="35" y="276"/>
                </a:cubicBezTo>
                <a:cubicBezTo>
                  <a:pt x="35" y="276"/>
                  <a:pt x="35" y="276"/>
                  <a:pt x="35" y="276"/>
                </a:cubicBezTo>
                <a:moveTo>
                  <a:pt x="339" y="276"/>
                </a:moveTo>
                <a:cubicBezTo>
                  <a:pt x="335" y="282"/>
                  <a:pt x="331" y="289"/>
                  <a:pt x="326" y="295"/>
                </a:cubicBezTo>
                <a:cubicBezTo>
                  <a:pt x="336" y="302"/>
                  <a:pt x="336" y="302"/>
                  <a:pt x="336" y="302"/>
                </a:cubicBezTo>
                <a:cubicBezTo>
                  <a:pt x="341" y="296"/>
                  <a:pt x="346" y="289"/>
                  <a:pt x="350" y="282"/>
                </a:cubicBezTo>
                <a:cubicBezTo>
                  <a:pt x="339" y="276"/>
                  <a:pt x="339" y="276"/>
                  <a:pt x="339" y="276"/>
                </a:cubicBezTo>
                <a:moveTo>
                  <a:pt x="25" y="256"/>
                </a:moveTo>
                <a:cubicBezTo>
                  <a:pt x="14" y="260"/>
                  <a:pt x="14" y="260"/>
                  <a:pt x="14" y="260"/>
                </a:cubicBezTo>
                <a:cubicBezTo>
                  <a:pt x="17" y="268"/>
                  <a:pt x="21" y="275"/>
                  <a:pt x="25" y="282"/>
                </a:cubicBezTo>
                <a:cubicBezTo>
                  <a:pt x="35" y="276"/>
                  <a:pt x="35" y="276"/>
                  <a:pt x="35" y="276"/>
                </a:cubicBezTo>
                <a:cubicBezTo>
                  <a:pt x="32" y="269"/>
                  <a:pt x="28" y="263"/>
                  <a:pt x="25" y="256"/>
                </a:cubicBezTo>
                <a:moveTo>
                  <a:pt x="357" y="233"/>
                </a:moveTo>
                <a:cubicBezTo>
                  <a:pt x="355" y="241"/>
                  <a:pt x="352" y="248"/>
                  <a:pt x="349" y="255"/>
                </a:cubicBezTo>
                <a:cubicBezTo>
                  <a:pt x="361" y="260"/>
                  <a:pt x="361" y="260"/>
                  <a:pt x="361" y="260"/>
                </a:cubicBezTo>
                <a:cubicBezTo>
                  <a:pt x="364" y="252"/>
                  <a:pt x="366" y="245"/>
                  <a:pt x="369" y="237"/>
                </a:cubicBezTo>
                <a:cubicBezTo>
                  <a:pt x="357" y="233"/>
                  <a:pt x="357" y="233"/>
                  <a:pt x="357" y="233"/>
                </a:cubicBezTo>
                <a:moveTo>
                  <a:pt x="13" y="211"/>
                </a:moveTo>
                <a:cubicBezTo>
                  <a:pt x="1" y="213"/>
                  <a:pt x="1" y="213"/>
                  <a:pt x="1" y="213"/>
                </a:cubicBezTo>
                <a:cubicBezTo>
                  <a:pt x="2" y="221"/>
                  <a:pt x="4" y="229"/>
                  <a:pt x="6" y="237"/>
                </a:cubicBezTo>
                <a:cubicBezTo>
                  <a:pt x="18" y="234"/>
                  <a:pt x="18" y="234"/>
                  <a:pt x="18" y="234"/>
                </a:cubicBezTo>
                <a:cubicBezTo>
                  <a:pt x="18" y="234"/>
                  <a:pt x="18" y="234"/>
                  <a:pt x="18" y="234"/>
                </a:cubicBezTo>
                <a:cubicBezTo>
                  <a:pt x="16" y="227"/>
                  <a:pt x="14" y="219"/>
                  <a:pt x="13" y="211"/>
                </a:cubicBezTo>
                <a:moveTo>
                  <a:pt x="375" y="187"/>
                </a:moveTo>
                <a:cubicBezTo>
                  <a:pt x="363" y="187"/>
                  <a:pt x="363" y="187"/>
                  <a:pt x="363" y="187"/>
                </a:cubicBezTo>
                <a:cubicBezTo>
                  <a:pt x="363" y="188"/>
                  <a:pt x="363" y="188"/>
                  <a:pt x="363" y="188"/>
                </a:cubicBezTo>
                <a:cubicBezTo>
                  <a:pt x="363" y="196"/>
                  <a:pt x="362" y="203"/>
                  <a:pt x="361" y="211"/>
                </a:cubicBezTo>
                <a:cubicBezTo>
                  <a:pt x="373" y="213"/>
                  <a:pt x="373" y="213"/>
                  <a:pt x="373" y="213"/>
                </a:cubicBezTo>
                <a:cubicBezTo>
                  <a:pt x="374" y="205"/>
                  <a:pt x="375" y="196"/>
                  <a:pt x="375" y="188"/>
                </a:cubicBezTo>
                <a:cubicBezTo>
                  <a:pt x="375" y="187"/>
                  <a:pt x="375" y="187"/>
                  <a:pt x="375" y="187"/>
                </a:cubicBezTo>
                <a:moveTo>
                  <a:pt x="1" y="164"/>
                </a:moveTo>
                <a:cubicBezTo>
                  <a:pt x="0" y="172"/>
                  <a:pt x="0" y="180"/>
                  <a:pt x="0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12" y="188"/>
                  <a:pt x="12" y="188"/>
                  <a:pt x="12" y="188"/>
                </a:cubicBezTo>
                <a:cubicBezTo>
                  <a:pt x="12" y="188"/>
                  <a:pt x="12" y="188"/>
                  <a:pt x="12" y="188"/>
                </a:cubicBezTo>
                <a:cubicBezTo>
                  <a:pt x="12" y="180"/>
                  <a:pt x="12" y="173"/>
                  <a:pt x="13" y="166"/>
                </a:cubicBezTo>
                <a:cubicBezTo>
                  <a:pt x="1" y="164"/>
                  <a:pt x="1" y="164"/>
                  <a:pt x="1" y="164"/>
                </a:cubicBezTo>
                <a:moveTo>
                  <a:pt x="368" y="139"/>
                </a:moveTo>
                <a:cubicBezTo>
                  <a:pt x="357" y="142"/>
                  <a:pt x="357" y="142"/>
                  <a:pt x="357" y="142"/>
                </a:cubicBezTo>
                <a:cubicBezTo>
                  <a:pt x="359" y="149"/>
                  <a:pt x="360" y="157"/>
                  <a:pt x="361" y="164"/>
                </a:cubicBezTo>
                <a:cubicBezTo>
                  <a:pt x="373" y="163"/>
                  <a:pt x="373" y="163"/>
                  <a:pt x="373" y="163"/>
                </a:cubicBezTo>
                <a:cubicBezTo>
                  <a:pt x="372" y="155"/>
                  <a:pt x="370" y="147"/>
                  <a:pt x="368" y="139"/>
                </a:cubicBezTo>
                <a:moveTo>
                  <a:pt x="14" y="117"/>
                </a:moveTo>
                <a:cubicBezTo>
                  <a:pt x="11" y="124"/>
                  <a:pt x="8" y="132"/>
                  <a:pt x="6" y="140"/>
                </a:cubicBezTo>
                <a:cubicBezTo>
                  <a:pt x="18" y="143"/>
                  <a:pt x="18" y="143"/>
                  <a:pt x="18" y="143"/>
                </a:cubicBezTo>
                <a:cubicBezTo>
                  <a:pt x="20" y="136"/>
                  <a:pt x="22" y="128"/>
                  <a:pt x="25" y="121"/>
                </a:cubicBezTo>
                <a:cubicBezTo>
                  <a:pt x="14" y="117"/>
                  <a:pt x="14" y="117"/>
                  <a:pt x="14" y="117"/>
                </a:cubicBezTo>
                <a:moveTo>
                  <a:pt x="349" y="94"/>
                </a:moveTo>
                <a:cubicBezTo>
                  <a:pt x="339" y="100"/>
                  <a:pt x="339" y="100"/>
                  <a:pt x="339" y="100"/>
                </a:cubicBezTo>
                <a:cubicBezTo>
                  <a:pt x="343" y="106"/>
                  <a:pt x="346" y="113"/>
                  <a:pt x="349" y="120"/>
                </a:cubicBezTo>
                <a:cubicBezTo>
                  <a:pt x="360" y="116"/>
                  <a:pt x="360" y="116"/>
                  <a:pt x="360" y="116"/>
                </a:cubicBezTo>
                <a:cubicBezTo>
                  <a:pt x="357" y="108"/>
                  <a:pt x="354" y="101"/>
                  <a:pt x="349" y="94"/>
                </a:cubicBezTo>
                <a:moveTo>
                  <a:pt x="38" y="74"/>
                </a:moveTo>
                <a:cubicBezTo>
                  <a:pt x="33" y="81"/>
                  <a:pt x="29" y="88"/>
                  <a:pt x="24" y="95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9" y="94"/>
                  <a:pt x="43" y="88"/>
                  <a:pt x="48" y="82"/>
                </a:cubicBezTo>
                <a:cubicBezTo>
                  <a:pt x="38" y="74"/>
                  <a:pt x="38" y="74"/>
                  <a:pt x="38" y="74"/>
                </a:cubicBezTo>
                <a:moveTo>
                  <a:pt x="319" y="55"/>
                </a:moveTo>
                <a:cubicBezTo>
                  <a:pt x="311" y="64"/>
                  <a:pt x="311" y="64"/>
                  <a:pt x="311" y="64"/>
                </a:cubicBezTo>
                <a:cubicBezTo>
                  <a:pt x="316" y="69"/>
                  <a:pt x="321" y="75"/>
                  <a:pt x="326" y="81"/>
                </a:cubicBezTo>
                <a:cubicBezTo>
                  <a:pt x="336" y="73"/>
                  <a:pt x="336" y="73"/>
                  <a:pt x="336" y="73"/>
                </a:cubicBezTo>
                <a:cubicBezTo>
                  <a:pt x="331" y="67"/>
                  <a:pt x="325" y="61"/>
                  <a:pt x="319" y="55"/>
                </a:cubicBezTo>
                <a:moveTo>
                  <a:pt x="73" y="39"/>
                </a:moveTo>
                <a:cubicBezTo>
                  <a:pt x="66" y="45"/>
                  <a:pt x="60" y="50"/>
                  <a:pt x="54" y="56"/>
                </a:cubicBezTo>
                <a:cubicBezTo>
                  <a:pt x="63" y="64"/>
                  <a:pt x="63" y="64"/>
                  <a:pt x="63" y="64"/>
                </a:cubicBezTo>
                <a:cubicBezTo>
                  <a:pt x="63" y="64"/>
                  <a:pt x="63" y="64"/>
                  <a:pt x="63" y="64"/>
                </a:cubicBezTo>
                <a:cubicBezTo>
                  <a:pt x="68" y="59"/>
                  <a:pt x="74" y="54"/>
                  <a:pt x="80" y="49"/>
                </a:cubicBezTo>
                <a:cubicBezTo>
                  <a:pt x="73" y="39"/>
                  <a:pt x="73" y="39"/>
                  <a:pt x="73" y="39"/>
                </a:cubicBezTo>
                <a:moveTo>
                  <a:pt x="274" y="36"/>
                </a:moveTo>
                <a:cubicBezTo>
                  <a:pt x="274" y="36"/>
                  <a:pt x="274" y="36"/>
                  <a:pt x="274" y="36"/>
                </a:cubicBezTo>
                <a:cubicBezTo>
                  <a:pt x="274" y="36"/>
                  <a:pt x="274" y="36"/>
                  <a:pt x="274" y="36"/>
                </a:cubicBezTo>
                <a:cubicBezTo>
                  <a:pt x="274" y="36"/>
                  <a:pt x="274" y="36"/>
                  <a:pt x="274" y="36"/>
                </a:cubicBezTo>
                <a:moveTo>
                  <a:pt x="281" y="25"/>
                </a:moveTo>
                <a:cubicBezTo>
                  <a:pt x="274" y="36"/>
                  <a:pt x="274" y="36"/>
                  <a:pt x="274" y="36"/>
                </a:cubicBezTo>
                <a:cubicBezTo>
                  <a:pt x="281" y="40"/>
                  <a:pt x="288" y="44"/>
                  <a:pt x="294" y="49"/>
                </a:cubicBezTo>
                <a:cubicBezTo>
                  <a:pt x="301" y="39"/>
                  <a:pt x="301" y="39"/>
                  <a:pt x="301" y="39"/>
                </a:cubicBezTo>
                <a:cubicBezTo>
                  <a:pt x="294" y="34"/>
                  <a:pt x="288" y="29"/>
                  <a:pt x="281" y="25"/>
                </a:cubicBezTo>
                <a:moveTo>
                  <a:pt x="115" y="15"/>
                </a:moveTo>
                <a:cubicBezTo>
                  <a:pt x="107" y="18"/>
                  <a:pt x="100" y="22"/>
                  <a:pt x="93" y="26"/>
                </a:cubicBezTo>
                <a:cubicBezTo>
                  <a:pt x="99" y="36"/>
                  <a:pt x="99" y="36"/>
                  <a:pt x="99" y="36"/>
                </a:cubicBezTo>
                <a:cubicBezTo>
                  <a:pt x="106" y="33"/>
                  <a:pt x="113" y="29"/>
                  <a:pt x="120" y="26"/>
                </a:cubicBezTo>
                <a:cubicBezTo>
                  <a:pt x="115" y="15"/>
                  <a:pt x="115" y="15"/>
                  <a:pt x="115" y="15"/>
                </a:cubicBezTo>
                <a:moveTo>
                  <a:pt x="235" y="7"/>
                </a:moveTo>
                <a:cubicBezTo>
                  <a:pt x="232" y="18"/>
                  <a:pt x="232" y="18"/>
                  <a:pt x="232" y="18"/>
                </a:cubicBezTo>
                <a:cubicBezTo>
                  <a:pt x="240" y="20"/>
                  <a:pt x="247" y="23"/>
                  <a:pt x="254" y="26"/>
                </a:cubicBezTo>
                <a:cubicBezTo>
                  <a:pt x="259" y="14"/>
                  <a:pt x="259" y="14"/>
                  <a:pt x="259" y="14"/>
                </a:cubicBezTo>
                <a:cubicBezTo>
                  <a:pt x="251" y="11"/>
                  <a:pt x="243" y="9"/>
                  <a:pt x="235" y="7"/>
                </a:cubicBezTo>
                <a:moveTo>
                  <a:pt x="162" y="2"/>
                </a:moveTo>
                <a:cubicBezTo>
                  <a:pt x="154" y="3"/>
                  <a:pt x="146" y="5"/>
                  <a:pt x="138" y="7"/>
                </a:cubicBezTo>
                <a:cubicBezTo>
                  <a:pt x="141" y="19"/>
                  <a:pt x="141" y="19"/>
                  <a:pt x="141" y="19"/>
                </a:cubicBezTo>
                <a:cubicBezTo>
                  <a:pt x="149" y="17"/>
                  <a:pt x="156" y="15"/>
                  <a:pt x="164" y="14"/>
                </a:cubicBezTo>
                <a:cubicBezTo>
                  <a:pt x="162" y="2"/>
                  <a:pt x="162" y="2"/>
                  <a:pt x="162" y="2"/>
                </a:cubicBezTo>
                <a:moveTo>
                  <a:pt x="187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13"/>
                  <a:pt x="187" y="13"/>
                  <a:pt x="187" y="13"/>
                </a:cubicBezTo>
                <a:cubicBezTo>
                  <a:pt x="187" y="13"/>
                  <a:pt x="187" y="13"/>
                  <a:pt x="187" y="13"/>
                </a:cubicBezTo>
                <a:cubicBezTo>
                  <a:pt x="195" y="13"/>
                  <a:pt x="202" y="13"/>
                  <a:pt x="210" y="14"/>
                </a:cubicBezTo>
                <a:cubicBezTo>
                  <a:pt x="211" y="2"/>
                  <a:pt x="211" y="2"/>
                  <a:pt x="211" y="2"/>
                </a:cubicBezTo>
                <a:cubicBezTo>
                  <a:pt x="203" y="1"/>
                  <a:pt x="195" y="0"/>
                  <a:pt x="187" y="0"/>
                </a:cubicBezTo>
              </a:path>
            </a:pathLst>
          </a:custGeom>
          <a:solidFill>
            <a:srgbClr val="F5E6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xmlns="" id="{5083089B-8BEC-4646-999C-02428EBF6123}"/>
              </a:ext>
            </a:extLst>
          </p:cNvPr>
          <p:cNvSpPr>
            <a:spLocks/>
          </p:cNvSpPr>
          <p:nvPr/>
        </p:nvSpPr>
        <p:spPr bwMode="auto">
          <a:xfrm>
            <a:off x="4835525" y="1703388"/>
            <a:ext cx="2351088" cy="1423988"/>
          </a:xfrm>
          <a:custGeom>
            <a:avLst/>
            <a:gdLst>
              <a:gd name="T0" fmla="*/ 726 w 1481"/>
              <a:gd name="T1" fmla="*/ 0 h 897"/>
              <a:gd name="T2" fmla="*/ 0 w 1481"/>
              <a:gd name="T3" fmla="*/ 455 h 897"/>
              <a:gd name="T4" fmla="*/ 212 w 1481"/>
              <a:gd name="T5" fmla="*/ 578 h 897"/>
              <a:gd name="T6" fmla="*/ 755 w 1481"/>
              <a:gd name="T7" fmla="*/ 897 h 897"/>
              <a:gd name="T8" fmla="*/ 1264 w 1481"/>
              <a:gd name="T9" fmla="*/ 586 h 897"/>
              <a:gd name="T10" fmla="*/ 1481 w 1481"/>
              <a:gd name="T11" fmla="*/ 455 h 897"/>
              <a:gd name="T12" fmla="*/ 726 w 1481"/>
              <a:gd name="T13" fmla="*/ 0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1" h="897">
                <a:moveTo>
                  <a:pt x="726" y="0"/>
                </a:moveTo>
                <a:lnTo>
                  <a:pt x="0" y="455"/>
                </a:lnTo>
                <a:lnTo>
                  <a:pt x="212" y="578"/>
                </a:lnTo>
                <a:lnTo>
                  <a:pt x="755" y="897"/>
                </a:lnTo>
                <a:lnTo>
                  <a:pt x="1264" y="586"/>
                </a:lnTo>
                <a:lnTo>
                  <a:pt x="1481" y="455"/>
                </a:lnTo>
                <a:lnTo>
                  <a:pt x="726" y="0"/>
                </a:lnTo>
                <a:close/>
              </a:path>
            </a:pathLst>
          </a:cu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xmlns="" id="{E4D7B41A-9F57-40DF-BE23-0704493D58FC}"/>
              </a:ext>
            </a:extLst>
          </p:cNvPr>
          <p:cNvSpPr>
            <a:spLocks/>
          </p:cNvSpPr>
          <p:nvPr/>
        </p:nvSpPr>
        <p:spPr bwMode="auto">
          <a:xfrm>
            <a:off x="4805363" y="1673226"/>
            <a:ext cx="2409825" cy="1482725"/>
          </a:xfrm>
          <a:custGeom>
            <a:avLst/>
            <a:gdLst>
              <a:gd name="T0" fmla="*/ 278 w 567"/>
              <a:gd name="T1" fmla="*/ 7 h 349"/>
              <a:gd name="T2" fmla="*/ 275 w 567"/>
              <a:gd name="T3" fmla="*/ 1 h 349"/>
              <a:gd name="T4" fmla="*/ 4 w 567"/>
              <a:gd name="T5" fmla="*/ 171 h 349"/>
              <a:gd name="T6" fmla="*/ 0 w 567"/>
              <a:gd name="T7" fmla="*/ 177 h 349"/>
              <a:gd name="T8" fmla="*/ 4 w 567"/>
              <a:gd name="T9" fmla="*/ 183 h 349"/>
              <a:gd name="T10" fmla="*/ 82 w 567"/>
              <a:gd name="T11" fmla="*/ 229 h 349"/>
              <a:gd name="T12" fmla="*/ 285 w 567"/>
              <a:gd name="T13" fmla="*/ 348 h 349"/>
              <a:gd name="T14" fmla="*/ 292 w 567"/>
              <a:gd name="T15" fmla="*/ 348 h 349"/>
              <a:gd name="T16" fmla="*/ 482 w 567"/>
              <a:gd name="T17" fmla="*/ 232 h 349"/>
              <a:gd name="T18" fmla="*/ 563 w 567"/>
              <a:gd name="T19" fmla="*/ 183 h 349"/>
              <a:gd name="T20" fmla="*/ 567 w 567"/>
              <a:gd name="T21" fmla="*/ 177 h 349"/>
              <a:gd name="T22" fmla="*/ 563 w 567"/>
              <a:gd name="T23" fmla="*/ 171 h 349"/>
              <a:gd name="T24" fmla="*/ 282 w 567"/>
              <a:gd name="T25" fmla="*/ 1 h 349"/>
              <a:gd name="T26" fmla="*/ 275 w 567"/>
              <a:gd name="T27" fmla="*/ 1 h 349"/>
              <a:gd name="T28" fmla="*/ 278 w 567"/>
              <a:gd name="T29" fmla="*/ 7 h 349"/>
              <a:gd name="T30" fmla="*/ 275 w 567"/>
              <a:gd name="T31" fmla="*/ 13 h 349"/>
              <a:gd name="T32" fmla="*/ 546 w 567"/>
              <a:gd name="T33" fmla="*/ 177 h 349"/>
              <a:gd name="T34" fmla="*/ 475 w 567"/>
              <a:gd name="T35" fmla="*/ 220 h 349"/>
              <a:gd name="T36" fmla="*/ 288 w 567"/>
              <a:gd name="T37" fmla="*/ 334 h 349"/>
              <a:gd name="T38" fmla="*/ 89 w 567"/>
              <a:gd name="T39" fmla="*/ 217 h 349"/>
              <a:gd name="T40" fmla="*/ 21 w 567"/>
              <a:gd name="T41" fmla="*/ 177 h 349"/>
              <a:gd name="T42" fmla="*/ 282 w 567"/>
              <a:gd name="T43" fmla="*/ 13 h 349"/>
              <a:gd name="T44" fmla="*/ 278 w 567"/>
              <a:gd name="T45" fmla="*/ 7 h 349"/>
              <a:gd name="T46" fmla="*/ 275 w 567"/>
              <a:gd name="T47" fmla="*/ 13 h 349"/>
              <a:gd name="T48" fmla="*/ 278 w 567"/>
              <a:gd name="T49" fmla="*/ 7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67" h="349">
                <a:moveTo>
                  <a:pt x="278" y="7"/>
                </a:moveTo>
                <a:cubicBezTo>
                  <a:pt x="275" y="1"/>
                  <a:pt x="275" y="1"/>
                  <a:pt x="275" y="1"/>
                </a:cubicBezTo>
                <a:cubicBezTo>
                  <a:pt x="4" y="171"/>
                  <a:pt x="4" y="171"/>
                  <a:pt x="4" y="171"/>
                </a:cubicBezTo>
                <a:cubicBezTo>
                  <a:pt x="1" y="172"/>
                  <a:pt x="0" y="174"/>
                  <a:pt x="0" y="177"/>
                </a:cubicBezTo>
                <a:cubicBezTo>
                  <a:pt x="0" y="179"/>
                  <a:pt x="2" y="182"/>
                  <a:pt x="4" y="183"/>
                </a:cubicBezTo>
                <a:cubicBezTo>
                  <a:pt x="82" y="229"/>
                  <a:pt x="82" y="229"/>
                  <a:pt x="82" y="229"/>
                </a:cubicBezTo>
                <a:cubicBezTo>
                  <a:pt x="285" y="348"/>
                  <a:pt x="285" y="348"/>
                  <a:pt x="285" y="348"/>
                </a:cubicBezTo>
                <a:cubicBezTo>
                  <a:pt x="287" y="349"/>
                  <a:pt x="290" y="349"/>
                  <a:pt x="292" y="348"/>
                </a:cubicBezTo>
                <a:cubicBezTo>
                  <a:pt x="482" y="232"/>
                  <a:pt x="482" y="232"/>
                  <a:pt x="482" y="232"/>
                </a:cubicBezTo>
                <a:cubicBezTo>
                  <a:pt x="563" y="183"/>
                  <a:pt x="563" y="183"/>
                  <a:pt x="563" y="183"/>
                </a:cubicBezTo>
                <a:cubicBezTo>
                  <a:pt x="565" y="182"/>
                  <a:pt x="567" y="179"/>
                  <a:pt x="567" y="177"/>
                </a:cubicBezTo>
                <a:cubicBezTo>
                  <a:pt x="567" y="174"/>
                  <a:pt x="565" y="172"/>
                  <a:pt x="563" y="171"/>
                </a:cubicBezTo>
                <a:cubicBezTo>
                  <a:pt x="282" y="1"/>
                  <a:pt x="282" y="1"/>
                  <a:pt x="282" y="1"/>
                </a:cubicBezTo>
                <a:cubicBezTo>
                  <a:pt x="280" y="0"/>
                  <a:pt x="277" y="0"/>
                  <a:pt x="275" y="1"/>
                </a:cubicBezTo>
                <a:cubicBezTo>
                  <a:pt x="278" y="7"/>
                  <a:pt x="278" y="7"/>
                  <a:pt x="278" y="7"/>
                </a:cubicBezTo>
                <a:cubicBezTo>
                  <a:pt x="275" y="13"/>
                  <a:pt x="275" y="13"/>
                  <a:pt x="275" y="13"/>
                </a:cubicBezTo>
                <a:cubicBezTo>
                  <a:pt x="546" y="177"/>
                  <a:pt x="546" y="177"/>
                  <a:pt x="546" y="177"/>
                </a:cubicBezTo>
                <a:cubicBezTo>
                  <a:pt x="475" y="220"/>
                  <a:pt x="475" y="220"/>
                  <a:pt x="475" y="220"/>
                </a:cubicBezTo>
                <a:cubicBezTo>
                  <a:pt x="288" y="334"/>
                  <a:pt x="288" y="334"/>
                  <a:pt x="288" y="334"/>
                </a:cubicBezTo>
                <a:cubicBezTo>
                  <a:pt x="89" y="217"/>
                  <a:pt x="89" y="217"/>
                  <a:pt x="89" y="217"/>
                </a:cubicBezTo>
                <a:cubicBezTo>
                  <a:pt x="21" y="177"/>
                  <a:pt x="21" y="177"/>
                  <a:pt x="21" y="177"/>
                </a:cubicBezTo>
                <a:cubicBezTo>
                  <a:pt x="282" y="13"/>
                  <a:pt x="282" y="13"/>
                  <a:pt x="282" y="13"/>
                </a:cubicBezTo>
                <a:cubicBezTo>
                  <a:pt x="278" y="7"/>
                  <a:pt x="278" y="7"/>
                  <a:pt x="278" y="7"/>
                </a:cubicBezTo>
                <a:cubicBezTo>
                  <a:pt x="275" y="13"/>
                  <a:pt x="275" y="13"/>
                  <a:pt x="275" y="13"/>
                </a:cubicBezTo>
                <a:lnTo>
                  <a:pt x="278" y="7"/>
                </a:lnTo>
                <a:close/>
              </a:path>
            </a:pathLst>
          </a:custGeom>
          <a:solidFill>
            <a:srgbClr val="4040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xmlns="" id="{654CB759-1815-420D-93FF-485A1346154B}"/>
              </a:ext>
            </a:extLst>
          </p:cNvPr>
          <p:cNvSpPr>
            <a:spLocks/>
          </p:cNvSpPr>
          <p:nvPr/>
        </p:nvSpPr>
        <p:spPr bwMode="auto">
          <a:xfrm>
            <a:off x="5238750" y="1893888"/>
            <a:ext cx="808038" cy="663575"/>
          </a:xfrm>
          <a:custGeom>
            <a:avLst/>
            <a:gdLst>
              <a:gd name="T0" fmla="*/ 183 w 190"/>
              <a:gd name="T1" fmla="*/ 0 h 156"/>
              <a:gd name="T2" fmla="*/ 3 w 190"/>
              <a:gd name="T3" fmla="*/ 114 h 156"/>
              <a:gd name="T4" fmla="*/ 0 w 190"/>
              <a:gd name="T5" fmla="*/ 120 h 156"/>
              <a:gd name="T6" fmla="*/ 3 w 190"/>
              <a:gd name="T7" fmla="*/ 126 h 156"/>
              <a:gd name="T8" fmla="*/ 55 w 190"/>
              <a:gd name="T9" fmla="*/ 156 h 156"/>
              <a:gd name="T10" fmla="*/ 62 w 190"/>
              <a:gd name="T11" fmla="*/ 144 h 156"/>
              <a:gd name="T12" fmla="*/ 20 w 190"/>
              <a:gd name="T13" fmla="*/ 119 h 156"/>
              <a:gd name="T14" fmla="*/ 190 w 190"/>
              <a:gd name="T15" fmla="*/ 12 h 156"/>
              <a:gd name="T16" fmla="*/ 183 w 190"/>
              <a:gd name="T17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0" h="156">
                <a:moveTo>
                  <a:pt x="183" y="0"/>
                </a:moveTo>
                <a:cubicBezTo>
                  <a:pt x="3" y="114"/>
                  <a:pt x="3" y="114"/>
                  <a:pt x="3" y="114"/>
                </a:cubicBezTo>
                <a:cubicBezTo>
                  <a:pt x="1" y="115"/>
                  <a:pt x="0" y="117"/>
                  <a:pt x="0" y="120"/>
                </a:cubicBezTo>
                <a:cubicBezTo>
                  <a:pt x="0" y="122"/>
                  <a:pt x="1" y="124"/>
                  <a:pt x="3" y="126"/>
                </a:cubicBezTo>
                <a:cubicBezTo>
                  <a:pt x="55" y="156"/>
                  <a:pt x="55" y="156"/>
                  <a:pt x="55" y="156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20" y="119"/>
                  <a:pt x="20" y="119"/>
                  <a:pt x="20" y="119"/>
                </a:cubicBezTo>
                <a:cubicBezTo>
                  <a:pt x="190" y="12"/>
                  <a:pt x="190" y="12"/>
                  <a:pt x="190" y="12"/>
                </a:cubicBezTo>
                <a:cubicBezTo>
                  <a:pt x="183" y="0"/>
                  <a:pt x="183" y="0"/>
                  <a:pt x="183" y="0"/>
                </a:cubicBez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xmlns="" id="{81085A87-C79E-4118-8DCD-ECC0B2DE54F8}"/>
              </a:ext>
            </a:extLst>
          </p:cNvPr>
          <p:cNvSpPr>
            <a:spLocks/>
          </p:cNvSpPr>
          <p:nvPr/>
        </p:nvSpPr>
        <p:spPr bwMode="auto">
          <a:xfrm>
            <a:off x="5172075" y="2620963"/>
            <a:ext cx="1670050" cy="1241425"/>
          </a:xfrm>
          <a:custGeom>
            <a:avLst/>
            <a:gdLst>
              <a:gd name="T0" fmla="*/ 0 w 1052"/>
              <a:gd name="T1" fmla="*/ 0 h 782"/>
              <a:gd name="T2" fmla="*/ 0 w 1052"/>
              <a:gd name="T3" fmla="*/ 782 h 782"/>
              <a:gd name="T4" fmla="*/ 1052 w 1052"/>
              <a:gd name="T5" fmla="*/ 782 h 782"/>
              <a:gd name="T6" fmla="*/ 1052 w 1052"/>
              <a:gd name="T7" fmla="*/ 8 h 782"/>
              <a:gd name="T8" fmla="*/ 543 w 1052"/>
              <a:gd name="T9" fmla="*/ 319 h 782"/>
              <a:gd name="T10" fmla="*/ 0 w 1052"/>
              <a:gd name="T11" fmla="*/ 0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52" h="782">
                <a:moveTo>
                  <a:pt x="0" y="0"/>
                </a:moveTo>
                <a:lnTo>
                  <a:pt x="0" y="782"/>
                </a:lnTo>
                <a:lnTo>
                  <a:pt x="1052" y="782"/>
                </a:lnTo>
                <a:lnTo>
                  <a:pt x="1052" y="8"/>
                </a:lnTo>
                <a:lnTo>
                  <a:pt x="543" y="319"/>
                </a:lnTo>
                <a:lnTo>
                  <a:pt x="0" y="0"/>
                </a:ln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xmlns="" id="{0CE8E920-B7A3-4C12-AD03-7D66E0C4F418}"/>
              </a:ext>
            </a:extLst>
          </p:cNvPr>
          <p:cNvSpPr>
            <a:spLocks/>
          </p:cNvSpPr>
          <p:nvPr/>
        </p:nvSpPr>
        <p:spPr bwMode="auto">
          <a:xfrm>
            <a:off x="5141913" y="2587626"/>
            <a:ext cx="1730375" cy="1304925"/>
          </a:xfrm>
          <a:custGeom>
            <a:avLst/>
            <a:gdLst>
              <a:gd name="T0" fmla="*/ 7 w 407"/>
              <a:gd name="T1" fmla="*/ 8 h 307"/>
              <a:gd name="T2" fmla="*/ 0 w 407"/>
              <a:gd name="T3" fmla="*/ 8 h 307"/>
              <a:gd name="T4" fmla="*/ 0 w 407"/>
              <a:gd name="T5" fmla="*/ 300 h 307"/>
              <a:gd name="T6" fmla="*/ 2 w 407"/>
              <a:gd name="T7" fmla="*/ 305 h 307"/>
              <a:gd name="T8" fmla="*/ 7 w 407"/>
              <a:gd name="T9" fmla="*/ 307 h 307"/>
              <a:gd name="T10" fmla="*/ 400 w 407"/>
              <a:gd name="T11" fmla="*/ 307 h 307"/>
              <a:gd name="T12" fmla="*/ 405 w 407"/>
              <a:gd name="T13" fmla="*/ 305 h 307"/>
              <a:gd name="T14" fmla="*/ 407 w 407"/>
              <a:gd name="T15" fmla="*/ 300 h 307"/>
              <a:gd name="T16" fmla="*/ 407 w 407"/>
              <a:gd name="T17" fmla="*/ 11 h 307"/>
              <a:gd name="T18" fmla="*/ 403 w 407"/>
              <a:gd name="T19" fmla="*/ 5 h 307"/>
              <a:gd name="T20" fmla="*/ 396 w 407"/>
              <a:gd name="T21" fmla="*/ 5 h 307"/>
              <a:gd name="T22" fmla="*/ 209 w 407"/>
              <a:gd name="T23" fmla="*/ 119 h 307"/>
              <a:gd name="T24" fmla="*/ 10 w 407"/>
              <a:gd name="T25" fmla="*/ 2 h 307"/>
              <a:gd name="T26" fmla="*/ 3 w 407"/>
              <a:gd name="T27" fmla="*/ 2 h 307"/>
              <a:gd name="T28" fmla="*/ 0 w 407"/>
              <a:gd name="T29" fmla="*/ 8 h 307"/>
              <a:gd name="T30" fmla="*/ 7 w 407"/>
              <a:gd name="T31" fmla="*/ 8 h 307"/>
              <a:gd name="T32" fmla="*/ 3 w 407"/>
              <a:gd name="T33" fmla="*/ 14 h 307"/>
              <a:gd name="T34" fmla="*/ 206 w 407"/>
              <a:gd name="T35" fmla="*/ 133 h 307"/>
              <a:gd name="T36" fmla="*/ 213 w 407"/>
              <a:gd name="T37" fmla="*/ 133 h 307"/>
              <a:gd name="T38" fmla="*/ 393 w 407"/>
              <a:gd name="T39" fmla="*/ 24 h 307"/>
              <a:gd name="T40" fmla="*/ 393 w 407"/>
              <a:gd name="T41" fmla="*/ 293 h 307"/>
              <a:gd name="T42" fmla="*/ 14 w 407"/>
              <a:gd name="T43" fmla="*/ 293 h 307"/>
              <a:gd name="T44" fmla="*/ 14 w 407"/>
              <a:gd name="T45" fmla="*/ 8 h 307"/>
              <a:gd name="T46" fmla="*/ 7 w 407"/>
              <a:gd name="T47" fmla="*/ 8 h 307"/>
              <a:gd name="T48" fmla="*/ 3 w 407"/>
              <a:gd name="T49" fmla="*/ 14 h 307"/>
              <a:gd name="T50" fmla="*/ 7 w 407"/>
              <a:gd name="T51" fmla="*/ 8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7" h="307">
                <a:moveTo>
                  <a:pt x="7" y="8"/>
                </a:moveTo>
                <a:cubicBezTo>
                  <a:pt x="0" y="8"/>
                  <a:pt x="0" y="8"/>
                  <a:pt x="0" y="8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02"/>
                  <a:pt x="0" y="303"/>
                  <a:pt x="2" y="305"/>
                </a:cubicBezTo>
                <a:cubicBezTo>
                  <a:pt x="3" y="306"/>
                  <a:pt x="5" y="307"/>
                  <a:pt x="7" y="307"/>
                </a:cubicBezTo>
                <a:cubicBezTo>
                  <a:pt x="400" y="307"/>
                  <a:pt x="400" y="307"/>
                  <a:pt x="400" y="307"/>
                </a:cubicBezTo>
                <a:cubicBezTo>
                  <a:pt x="402" y="307"/>
                  <a:pt x="403" y="306"/>
                  <a:pt x="405" y="305"/>
                </a:cubicBezTo>
                <a:cubicBezTo>
                  <a:pt x="406" y="303"/>
                  <a:pt x="407" y="302"/>
                  <a:pt x="407" y="300"/>
                </a:cubicBezTo>
                <a:cubicBezTo>
                  <a:pt x="407" y="11"/>
                  <a:pt x="407" y="11"/>
                  <a:pt x="407" y="11"/>
                </a:cubicBezTo>
                <a:cubicBezTo>
                  <a:pt x="407" y="8"/>
                  <a:pt x="405" y="6"/>
                  <a:pt x="403" y="5"/>
                </a:cubicBezTo>
                <a:cubicBezTo>
                  <a:pt x="401" y="4"/>
                  <a:pt x="398" y="4"/>
                  <a:pt x="396" y="5"/>
                </a:cubicBezTo>
                <a:cubicBezTo>
                  <a:pt x="209" y="119"/>
                  <a:pt x="209" y="119"/>
                  <a:pt x="209" y="119"/>
                </a:cubicBezTo>
                <a:cubicBezTo>
                  <a:pt x="10" y="2"/>
                  <a:pt x="10" y="2"/>
                  <a:pt x="10" y="2"/>
                </a:cubicBezTo>
                <a:cubicBezTo>
                  <a:pt x="8" y="0"/>
                  <a:pt x="5" y="0"/>
                  <a:pt x="3" y="2"/>
                </a:cubicBezTo>
                <a:cubicBezTo>
                  <a:pt x="1" y="3"/>
                  <a:pt x="0" y="5"/>
                  <a:pt x="0" y="8"/>
                </a:cubicBezTo>
                <a:cubicBezTo>
                  <a:pt x="7" y="8"/>
                  <a:pt x="7" y="8"/>
                  <a:pt x="7" y="8"/>
                </a:cubicBezTo>
                <a:cubicBezTo>
                  <a:pt x="3" y="14"/>
                  <a:pt x="3" y="14"/>
                  <a:pt x="3" y="14"/>
                </a:cubicBezTo>
                <a:cubicBezTo>
                  <a:pt x="206" y="133"/>
                  <a:pt x="206" y="133"/>
                  <a:pt x="206" y="133"/>
                </a:cubicBezTo>
                <a:cubicBezTo>
                  <a:pt x="208" y="134"/>
                  <a:pt x="211" y="134"/>
                  <a:pt x="213" y="133"/>
                </a:cubicBezTo>
                <a:cubicBezTo>
                  <a:pt x="393" y="24"/>
                  <a:pt x="393" y="24"/>
                  <a:pt x="393" y="24"/>
                </a:cubicBezTo>
                <a:cubicBezTo>
                  <a:pt x="393" y="293"/>
                  <a:pt x="393" y="293"/>
                  <a:pt x="393" y="293"/>
                </a:cubicBezTo>
                <a:cubicBezTo>
                  <a:pt x="14" y="293"/>
                  <a:pt x="14" y="293"/>
                  <a:pt x="14" y="293"/>
                </a:cubicBezTo>
                <a:cubicBezTo>
                  <a:pt x="14" y="8"/>
                  <a:pt x="14" y="8"/>
                  <a:pt x="14" y="8"/>
                </a:cubicBezTo>
                <a:cubicBezTo>
                  <a:pt x="7" y="8"/>
                  <a:pt x="7" y="8"/>
                  <a:pt x="7" y="8"/>
                </a:cubicBezTo>
                <a:cubicBezTo>
                  <a:pt x="3" y="14"/>
                  <a:pt x="3" y="14"/>
                  <a:pt x="3" y="14"/>
                </a:cubicBezTo>
                <a:lnTo>
                  <a:pt x="7" y="8"/>
                </a:lnTo>
                <a:close/>
              </a:path>
            </a:pathLst>
          </a:custGeom>
          <a:solidFill>
            <a:srgbClr val="4040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xmlns="" id="{4046859D-5494-4A15-971F-C8249D6808EF}"/>
              </a:ext>
            </a:extLst>
          </p:cNvPr>
          <p:cNvSpPr>
            <a:spLocks/>
          </p:cNvSpPr>
          <p:nvPr/>
        </p:nvSpPr>
        <p:spPr bwMode="auto">
          <a:xfrm>
            <a:off x="6477000" y="2387601"/>
            <a:ext cx="735013" cy="739775"/>
          </a:xfrm>
          <a:custGeom>
            <a:avLst/>
            <a:gdLst>
              <a:gd name="T0" fmla="*/ 0 w 173"/>
              <a:gd name="T1" fmla="*/ 13 h 174"/>
              <a:gd name="T2" fmla="*/ 159 w 173"/>
              <a:gd name="T3" fmla="*/ 99 h 174"/>
              <a:gd name="T4" fmla="*/ 159 w 173"/>
              <a:gd name="T5" fmla="*/ 174 h 174"/>
              <a:gd name="T6" fmla="*/ 173 w 173"/>
              <a:gd name="T7" fmla="*/ 174 h 174"/>
              <a:gd name="T8" fmla="*/ 173 w 173"/>
              <a:gd name="T9" fmla="*/ 95 h 174"/>
              <a:gd name="T10" fmla="*/ 170 w 173"/>
              <a:gd name="T11" fmla="*/ 88 h 174"/>
              <a:gd name="T12" fmla="*/ 6 w 173"/>
              <a:gd name="T13" fmla="*/ 0 h 174"/>
              <a:gd name="T14" fmla="*/ 0 w 173"/>
              <a:gd name="T15" fmla="*/ 1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3" h="174">
                <a:moveTo>
                  <a:pt x="0" y="13"/>
                </a:moveTo>
                <a:cubicBezTo>
                  <a:pt x="159" y="99"/>
                  <a:pt x="159" y="99"/>
                  <a:pt x="159" y="99"/>
                </a:cubicBezTo>
                <a:cubicBezTo>
                  <a:pt x="159" y="174"/>
                  <a:pt x="159" y="174"/>
                  <a:pt x="159" y="174"/>
                </a:cubicBezTo>
                <a:cubicBezTo>
                  <a:pt x="173" y="174"/>
                  <a:pt x="173" y="174"/>
                  <a:pt x="173" y="17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2"/>
                  <a:pt x="172" y="90"/>
                  <a:pt x="170" y="88"/>
                </a:cubicBezTo>
                <a:cubicBezTo>
                  <a:pt x="6" y="0"/>
                  <a:pt x="6" y="0"/>
                  <a:pt x="6" y="0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4040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Rectangle 14">
            <a:extLst>
              <a:ext uri="{FF2B5EF4-FFF2-40B4-BE49-F238E27FC236}">
                <a16:creationId xmlns:a16="http://schemas.microsoft.com/office/drawing/2014/main" xmlns="" id="{A7C3928B-EEDB-4B83-A51C-AB707912FF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3425" y="3127376"/>
            <a:ext cx="196850" cy="555625"/>
          </a:xfrm>
          <a:prstGeom prst="rect">
            <a:avLst/>
          </a:prstGeom>
          <a:solidFill>
            <a:srgbClr val="30C1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xmlns="" id="{8045062E-3EBB-4A3B-8229-778EA51B9FF8}"/>
              </a:ext>
            </a:extLst>
          </p:cNvPr>
          <p:cNvSpPr>
            <a:spLocks/>
          </p:cNvSpPr>
          <p:nvPr/>
        </p:nvSpPr>
        <p:spPr bwMode="auto">
          <a:xfrm>
            <a:off x="7054850" y="3097213"/>
            <a:ext cx="254000" cy="615950"/>
          </a:xfrm>
          <a:custGeom>
            <a:avLst/>
            <a:gdLst>
              <a:gd name="T0" fmla="*/ 53 w 60"/>
              <a:gd name="T1" fmla="*/ 138 h 145"/>
              <a:gd name="T2" fmla="*/ 53 w 60"/>
              <a:gd name="T3" fmla="*/ 131 h 145"/>
              <a:gd name="T4" fmla="*/ 14 w 60"/>
              <a:gd name="T5" fmla="*/ 131 h 145"/>
              <a:gd name="T6" fmla="*/ 14 w 60"/>
              <a:gd name="T7" fmla="*/ 14 h 145"/>
              <a:gd name="T8" fmla="*/ 46 w 60"/>
              <a:gd name="T9" fmla="*/ 14 h 145"/>
              <a:gd name="T10" fmla="*/ 46 w 60"/>
              <a:gd name="T11" fmla="*/ 138 h 145"/>
              <a:gd name="T12" fmla="*/ 53 w 60"/>
              <a:gd name="T13" fmla="*/ 138 h 145"/>
              <a:gd name="T14" fmla="*/ 53 w 60"/>
              <a:gd name="T15" fmla="*/ 131 h 145"/>
              <a:gd name="T16" fmla="*/ 53 w 60"/>
              <a:gd name="T17" fmla="*/ 138 h 145"/>
              <a:gd name="T18" fmla="*/ 60 w 60"/>
              <a:gd name="T19" fmla="*/ 138 h 145"/>
              <a:gd name="T20" fmla="*/ 60 w 60"/>
              <a:gd name="T21" fmla="*/ 7 h 145"/>
              <a:gd name="T22" fmla="*/ 58 w 60"/>
              <a:gd name="T23" fmla="*/ 2 h 145"/>
              <a:gd name="T24" fmla="*/ 53 w 60"/>
              <a:gd name="T25" fmla="*/ 0 h 145"/>
              <a:gd name="T26" fmla="*/ 7 w 60"/>
              <a:gd name="T27" fmla="*/ 0 h 145"/>
              <a:gd name="T28" fmla="*/ 2 w 60"/>
              <a:gd name="T29" fmla="*/ 2 h 145"/>
              <a:gd name="T30" fmla="*/ 0 w 60"/>
              <a:gd name="T31" fmla="*/ 7 h 145"/>
              <a:gd name="T32" fmla="*/ 0 w 60"/>
              <a:gd name="T33" fmla="*/ 138 h 145"/>
              <a:gd name="T34" fmla="*/ 2 w 60"/>
              <a:gd name="T35" fmla="*/ 143 h 145"/>
              <a:gd name="T36" fmla="*/ 7 w 60"/>
              <a:gd name="T37" fmla="*/ 145 h 145"/>
              <a:gd name="T38" fmla="*/ 53 w 60"/>
              <a:gd name="T39" fmla="*/ 145 h 145"/>
              <a:gd name="T40" fmla="*/ 58 w 60"/>
              <a:gd name="T41" fmla="*/ 143 h 145"/>
              <a:gd name="T42" fmla="*/ 60 w 60"/>
              <a:gd name="T43" fmla="*/ 138 h 145"/>
              <a:gd name="T44" fmla="*/ 53 w 60"/>
              <a:gd name="T45" fmla="*/ 1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145">
                <a:moveTo>
                  <a:pt x="53" y="138"/>
                </a:moveTo>
                <a:cubicBezTo>
                  <a:pt x="53" y="131"/>
                  <a:pt x="53" y="131"/>
                  <a:pt x="53" y="131"/>
                </a:cubicBezTo>
                <a:cubicBezTo>
                  <a:pt x="14" y="131"/>
                  <a:pt x="14" y="131"/>
                  <a:pt x="14" y="131"/>
                </a:cubicBezTo>
                <a:cubicBezTo>
                  <a:pt x="14" y="14"/>
                  <a:pt x="14" y="14"/>
                  <a:pt x="14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8"/>
                  <a:pt x="46" y="138"/>
                  <a:pt x="46" y="138"/>
                </a:cubicBezTo>
                <a:cubicBezTo>
                  <a:pt x="53" y="138"/>
                  <a:pt x="53" y="138"/>
                  <a:pt x="53" y="138"/>
                </a:cubicBezTo>
                <a:cubicBezTo>
                  <a:pt x="53" y="131"/>
                  <a:pt x="53" y="131"/>
                  <a:pt x="53" y="131"/>
                </a:cubicBezTo>
                <a:cubicBezTo>
                  <a:pt x="53" y="138"/>
                  <a:pt x="53" y="138"/>
                  <a:pt x="53" y="138"/>
                </a:cubicBezTo>
                <a:cubicBezTo>
                  <a:pt x="60" y="138"/>
                  <a:pt x="60" y="138"/>
                  <a:pt x="60" y="138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5"/>
                  <a:pt x="60" y="3"/>
                  <a:pt x="58" y="2"/>
                </a:cubicBezTo>
                <a:cubicBezTo>
                  <a:pt x="57" y="0"/>
                  <a:pt x="55" y="0"/>
                  <a:pt x="53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3" y="0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40"/>
                  <a:pt x="1" y="142"/>
                  <a:pt x="2" y="143"/>
                </a:cubicBezTo>
                <a:cubicBezTo>
                  <a:pt x="3" y="144"/>
                  <a:pt x="5" y="145"/>
                  <a:pt x="7" y="145"/>
                </a:cubicBezTo>
                <a:cubicBezTo>
                  <a:pt x="53" y="145"/>
                  <a:pt x="53" y="145"/>
                  <a:pt x="53" y="145"/>
                </a:cubicBezTo>
                <a:cubicBezTo>
                  <a:pt x="55" y="145"/>
                  <a:pt x="57" y="144"/>
                  <a:pt x="58" y="143"/>
                </a:cubicBezTo>
                <a:cubicBezTo>
                  <a:pt x="60" y="142"/>
                  <a:pt x="60" y="140"/>
                  <a:pt x="60" y="138"/>
                </a:cubicBezTo>
                <a:lnTo>
                  <a:pt x="53" y="138"/>
                </a:lnTo>
                <a:close/>
              </a:path>
            </a:pathLst>
          </a:custGeom>
          <a:solidFill>
            <a:srgbClr val="4040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8273BA0-B942-47DD-8348-F58CEB09851A}"/>
              </a:ext>
            </a:extLst>
          </p:cNvPr>
          <p:cNvGrpSpPr/>
          <p:nvPr/>
        </p:nvGrpSpPr>
        <p:grpSpPr>
          <a:xfrm>
            <a:off x="4491038" y="981076"/>
            <a:ext cx="982662" cy="854075"/>
            <a:chOff x="4491038" y="981076"/>
            <a:chExt cx="982662" cy="854075"/>
          </a:xfrm>
        </p:grpSpPr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xmlns="" id="{163C5E76-93EF-4478-9C83-11DCEBB96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3" y="1001713"/>
              <a:ext cx="752475" cy="450850"/>
            </a:xfrm>
            <a:custGeom>
              <a:avLst/>
              <a:gdLst>
                <a:gd name="T0" fmla="*/ 166 w 474"/>
                <a:gd name="T1" fmla="*/ 0 h 284"/>
                <a:gd name="T2" fmla="*/ 0 w 474"/>
                <a:gd name="T3" fmla="*/ 252 h 284"/>
                <a:gd name="T4" fmla="*/ 85 w 474"/>
                <a:gd name="T5" fmla="*/ 263 h 284"/>
                <a:gd name="T6" fmla="*/ 305 w 474"/>
                <a:gd name="T7" fmla="*/ 284 h 284"/>
                <a:gd name="T8" fmla="*/ 423 w 474"/>
                <a:gd name="T9" fmla="*/ 110 h 284"/>
                <a:gd name="T10" fmla="*/ 474 w 474"/>
                <a:gd name="T11" fmla="*/ 35 h 284"/>
                <a:gd name="T12" fmla="*/ 166 w 474"/>
                <a:gd name="T1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4" h="284">
                  <a:moveTo>
                    <a:pt x="166" y="0"/>
                  </a:moveTo>
                  <a:lnTo>
                    <a:pt x="0" y="252"/>
                  </a:lnTo>
                  <a:lnTo>
                    <a:pt x="85" y="263"/>
                  </a:lnTo>
                  <a:lnTo>
                    <a:pt x="305" y="284"/>
                  </a:lnTo>
                  <a:lnTo>
                    <a:pt x="423" y="110"/>
                  </a:lnTo>
                  <a:lnTo>
                    <a:pt x="474" y="35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xmlns="" id="{AAE0A445-02B7-432C-8CD5-7A6F3B905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8" y="981076"/>
              <a:ext cx="795338" cy="492125"/>
            </a:xfrm>
            <a:custGeom>
              <a:avLst/>
              <a:gdLst>
                <a:gd name="T0" fmla="*/ 67 w 187"/>
                <a:gd name="T1" fmla="*/ 5 h 116"/>
                <a:gd name="T2" fmla="*/ 63 w 187"/>
                <a:gd name="T3" fmla="*/ 2 h 116"/>
                <a:gd name="T4" fmla="*/ 1 w 187"/>
                <a:gd name="T5" fmla="*/ 97 h 116"/>
                <a:gd name="T6" fmla="*/ 1 w 187"/>
                <a:gd name="T7" fmla="*/ 101 h 116"/>
                <a:gd name="T8" fmla="*/ 4 w 187"/>
                <a:gd name="T9" fmla="*/ 104 h 116"/>
                <a:gd name="T10" fmla="*/ 36 w 187"/>
                <a:gd name="T11" fmla="*/ 107 h 116"/>
                <a:gd name="T12" fmla="*/ 36 w 187"/>
                <a:gd name="T13" fmla="*/ 107 h 116"/>
                <a:gd name="T14" fmla="*/ 119 w 187"/>
                <a:gd name="T15" fmla="*/ 116 h 116"/>
                <a:gd name="T16" fmla="*/ 123 w 187"/>
                <a:gd name="T17" fmla="*/ 113 h 116"/>
                <a:gd name="T18" fmla="*/ 167 w 187"/>
                <a:gd name="T19" fmla="*/ 48 h 116"/>
                <a:gd name="T20" fmla="*/ 186 w 187"/>
                <a:gd name="T21" fmla="*/ 21 h 116"/>
                <a:gd name="T22" fmla="*/ 186 w 187"/>
                <a:gd name="T23" fmla="*/ 16 h 116"/>
                <a:gd name="T24" fmla="*/ 183 w 187"/>
                <a:gd name="T25" fmla="*/ 13 h 116"/>
                <a:gd name="T26" fmla="*/ 67 w 187"/>
                <a:gd name="T27" fmla="*/ 0 h 116"/>
                <a:gd name="T28" fmla="*/ 63 w 187"/>
                <a:gd name="T29" fmla="*/ 2 h 116"/>
                <a:gd name="T30" fmla="*/ 67 w 187"/>
                <a:gd name="T31" fmla="*/ 5 h 116"/>
                <a:gd name="T32" fmla="*/ 66 w 187"/>
                <a:gd name="T33" fmla="*/ 10 h 116"/>
                <a:gd name="T34" fmla="*/ 174 w 187"/>
                <a:gd name="T35" fmla="*/ 22 h 116"/>
                <a:gd name="T36" fmla="*/ 159 w 187"/>
                <a:gd name="T37" fmla="*/ 43 h 116"/>
                <a:gd name="T38" fmla="*/ 117 w 187"/>
                <a:gd name="T39" fmla="*/ 106 h 116"/>
                <a:gd name="T40" fmla="*/ 37 w 187"/>
                <a:gd name="T41" fmla="*/ 98 h 116"/>
                <a:gd name="T42" fmla="*/ 37 w 187"/>
                <a:gd name="T43" fmla="*/ 98 h 116"/>
                <a:gd name="T44" fmla="*/ 13 w 187"/>
                <a:gd name="T45" fmla="*/ 95 h 116"/>
                <a:gd name="T46" fmla="*/ 71 w 187"/>
                <a:gd name="T47" fmla="*/ 8 h 116"/>
                <a:gd name="T48" fmla="*/ 67 w 187"/>
                <a:gd name="T49" fmla="*/ 5 h 116"/>
                <a:gd name="T50" fmla="*/ 66 w 187"/>
                <a:gd name="T51" fmla="*/ 10 h 116"/>
                <a:gd name="T52" fmla="*/ 67 w 187"/>
                <a:gd name="T53" fmla="*/ 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7" h="116">
                  <a:moveTo>
                    <a:pt x="67" y="5"/>
                  </a:moveTo>
                  <a:cubicBezTo>
                    <a:pt x="63" y="2"/>
                    <a:pt x="63" y="2"/>
                    <a:pt x="63" y="2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0" y="98"/>
                    <a:pt x="0" y="100"/>
                    <a:pt x="1" y="101"/>
                  </a:cubicBezTo>
                  <a:cubicBezTo>
                    <a:pt x="1" y="103"/>
                    <a:pt x="3" y="104"/>
                    <a:pt x="4" y="104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119" y="116"/>
                    <a:pt x="119" y="116"/>
                    <a:pt x="119" y="116"/>
                  </a:cubicBezTo>
                  <a:cubicBezTo>
                    <a:pt x="121" y="116"/>
                    <a:pt x="122" y="115"/>
                    <a:pt x="123" y="113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7" y="19"/>
                    <a:pt x="187" y="18"/>
                    <a:pt x="186" y="16"/>
                  </a:cubicBezTo>
                  <a:cubicBezTo>
                    <a:pt x="186" y="15"/>
                    <a:pt x="184" y="14"/>
                    <a:pt x="183" y="13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4" y="1"/>
                    <a:pt x="63" y="2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174" y="22"/>
                    <a:pt x="174" y="22"/>
                    <a:pt x="174" y="2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17" y="106"/>
                    <a:pt x="117" y="106"/>
                    <a:pt x="117" y="106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6" y="10"/>
                    <a:pt x="66" y="10"/>
                    <a:pt x="66" y="10"/>
                  </a:cubicBezTo>
                  <a:lnTo>
                    <a:pt x="67" y="5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xmlns="" id="{2A676C5E-390A-48FB-A8CC-FCF4ECDA0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7563" y="1052513"/>
              <a:ext cx="212725" cy="311150"/>
            </a:xfrm>
            <a:custGeom>
              <a:avLst/>
              <a:gdLst>
                <a:gd name="T0" fmla="*/ 42 w 50"/>
                <a:gd name="T1" fmla="*/ 0 h 73"/>
                <a:gd name="T2" fmla="*/ 1 w 50"/>
                <a:gd name="T3" fmla="*/ 63 h 73"/>
                <a:gd name="T4" fmla="*/ 0 w 50"/>
                <a:gd name="T5" fmla="*/ 68 h 73"/>
                <a:gd name="T6" fmla="*/ 4 w 50"/>
                <a:gd name="T7" fmla="*/ 70 h 73"/>
                <a:gd name="T8" fmla="*/ 25 w 50"/>
                <a:gd name="T9" fmla="*/ 73 h 73"/>
                <a:gd name="T10" fmla="*/ 26 w 50"/>
                <a:gd name="T11" fmla="*/ 63 h 73"/>
                <a:gd name="T12" fmla="*/ 13 w 50"/>
                <a:gd name="T13" fmla="*/ 62 h 73"/>
                <a:gd name="T14" fmla="*/ 50 w 50"/>
                <a:gd name="T15" fmla="*/ 6 h 73"/>
                <a:gd name="T16" fmla="*/ 42 w 50"/>
                <a:gd name="T1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73">
                  <a:moveTo>
                    <a:pt x="42" y="0"/>
                  </a:moveTo>
                  <a:cubicBezTo>
                    <a:pt x="1" y="63"/>
                    <a:pt x="1" y="63"/>
                    <a:pt x="1" y="63"/>
                  </a:cubicBezTo>
                  <a:cubicBezTo>
                    <a:pt x="0" y="65"/>
                    <a:pt x="0" y="66"/>
                    <a:pt x="0" y="68"/>
                  </a:cubicBezTo>
                  <a:cubicBezTo>
                    <a:pt x="1" y="69"/>
                    <a:pt x="3" y="70"/>
                    <a:pt x="4" y="70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2" y="0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xmlns="" id="{34812B0B-A462-42D3-8F30-1FE37FE29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8200" y="1176338"/>
              <a:ext cx="719138" cy="636588"/>
            </a:xfrm>
            <a:custGeom>
              <a:avLst/>
              <a:gdLst>
                <a:gd name="T0" fmla="*/ 0 w 453"/>
                <a:gd name="T1" fmla="*/ 153 h 401"/>
                <a:gd name="T2" fmla="*/ 115 w 453"/>
                <a:gd name="T3" fmla="*/ 401 h 401"/>
                <a:gd name="T4" fmla="*/ 453 w 453"/>
                <a:gd name="T5" fmla="*/ 246 h 401"/>
                <a:gd name="T6" fmla="*/ 338 w 453"/>
                <a:gd name="T7" fmla="*/ 0 h 401"/>
                <a:gd name="T8" fmla="*/ 220 w 453"/>
                <a:gd name="T9" fmla="*/ 174 h 401"/>
                <a:gd name="T10" fmla="*/ 0 w 453"/>
                <a:gd name="T11" fmla="*/ 153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401">
                  <a:moveTo>
                    <a:pt x="0" y="153"/>
                  </a:moveTo>
                  <a:lnTo>
                    <a:pt x="115" y="401"/>
                  </a:lnTo>
                  <a:lnTo>
                    <a:pt x="453" y="246"/>
                  </a:lnTo>
                  <a:lnTo>
                    <a:pt x="338" y="0"/>
                  </a:lnTo>
                  <a:lnTo>
                    <a:pt x="220" y="174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xmlns="" id="{759DE8BD-E79F-4E72-981E-DC1FF0F6A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7563" y="1155701"/>
              <a:ext cx="760413" cy="679450"/>
            </a:xfrm>
            <a:custGeom>
              <a:avLst/>
              <a:gdLst>
                <a:gd name="T0" fmla="*/ 5 w 179"/>
                <a:gd name="T1" fmla="*/ 62 h 160"/>
                <a:gd name="T2" fmla="*/ 1 w 179"/>
                <a:gd name="T3" fmla="*/ 63 h 160"/>
                <a:gd name="T4" fmla="*/ 44 w 179"/>
                <a:gd name="T5" fmla="*/ 157 h 160"/>
                <a:gd name="T6" fmla="*/ 46 w 179"/>
                <a:gd name="T7" fmla="*/ 160 h 160"/>
                <a:gd name="T8" fmla="*/ 50 w 179"/>
                <a:gd name="T9" fmla="*/ 159 h 160"/>
                <a:gd name="T10" fmla="*/ 176 w 179"/>
                <a:gd name="T11" fmla="*/ 102 h 160"/>
                <a:gd name="T12" fmla="*/ 178 w 179"/>
                <a:gd name="T13" fmla="*/ 95 h 160"/>
                <a:gd name="T14" fmla="*/ 136 w 179"/>
                <a:gd name="T15" fmla="*/ 3 h 160"/>
                <a:gd name="T16" fmla="*/ 132 w 179"/>
                <a:gd name="T17" fmla="*/ 0 h 160"/>
                <a:gd name="T18" fmla="*/ 127 w 179"/>
                <a:gd name="T19" fmla="*/ 2 h 160"/>
                <a:gd name="T20" fmla="*/ 85 w 179"/>
                <a:gd name="T21" fmla="*/ 65 h 160"/>
                <a:gd name="T22" fmla="*/ 5 w 179"/>
                <a:gd name="T23" fmla="*/ 57 h 160"/>
                <a:gd name="T24" fmla="*/ 1 w 179"/>
                <a:gd name="T25" fmla="*/ 59 h 160"/>
                <a:gd name="T26" fmla="*/ 1 w 179"/>
                <a:gd name="T27" fmla="*/ 63 h 160"/>
                <a:gd name="T28" fmla="*/ 5 w 179"/>
                <a:gd name="T29" fmla="*/ 62 h 160"/>
                <a:gd name="T30" fmla="*/ 4 w 179"/>
                <a:gd name="T31" fmla="*/ 66 h 160"/>
                <a:gd name="T32" fmla="*/ 87 w 179"/>
                <a:gd name="T33" fmla="*/ 75 h 160"/>
                <a:gd name="T34" fmla="*/ 91 w 179"/>
                <a:gd name="T35" fmla="*/ 72 h 160"/>
                <a:gd name="T36" fmla="*/ 131 w 179"/>
                <a:gd name="T37" fmla="*/ 14 h 160"/>
                <a:gd name="T38" fmla="*/ 168 w 179"/>
                <a:gd name="T39" fmla="*/ 95 h 160"/>
                <a:gd name="T40" fmla="*/ 50 w 179"/>
                <a:gd name="T41" fmla="*/ 149 h 160"/>
                <a:gd name="T42" fmla="*/ 9 w 179"/>
                <a:gd name="T43" fmla="*/ 60 h 160"/>
                <a:gd name="T44" fmla="*/ 5 w 179"/>
                <a:gd name="T45" fmla="*/ 62 h 160"/>
                <a:gd name="T46" fmla="*/ 4 w 179"/>
                <a:gd name="T47" fmla="*/ 66 h 160"/>
                <a:gd name="T48" fmla="*/ 5 w 179"/>
                <a:gd name="T49" fmla="*/ 6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9" h="160">
                  <a:moveTo>
                    <a:pt x="5" y="62"/>
                  </a:moveTo>
                  <a:cubicBezTo>
                    <a:pt x="1" y="63"/>
                    <a:pt x="1" y="63"/>
                    <a:pt x="1" y="63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44" y="158"/>
                    <a:pt x="45" y="159"/>
                    <a:pt x="46" y="160"/>
                  </a:cubicBezTo>
                  <a:cubicBezTo>
                    <a:pt x="47" y="160"/>
                    <a:pt x="49" y="160"/>
                    <a:pt x="50" y="159"/>
                  </a:cubicBezTo>
                  <a:cubicBezTo>
                    <a:pt x="176" y="102"/>
                    <a:pt x="176" y="102"/>
                    <a:pt x="176" y="102"/>
                  </a:cubicBezTo>
                  <a:cubicBezTo>
                    <a:pt x="178" y="100"/>
                    <a:pt x="179" y="98"/>
                    <a:pt x="178" y="95"/>
                  </a:cubicBezTo>
                  <a:cubicBezTo>
                    <a:pt x="136" y="3"/>
                    <a:pt x="136" y="3"/>
                    <a:pt x="136" y="3"/>
                  </a:cubicBezTo>
                  <a:cubicBezTo>
                    <a:pt x="135" y="1"/>
                    <a:pt x="133" y="0"/>
                    <a:pt x="132" y="0"/>
                  </a:cubicBezTo>
                  <a:cubicBezTo>
                    <a:pt x="130" y="0"/>
                    <a:pt x="128" y="1"/>
                    <a:pt x="127" y="2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7"/>
                    <a:pt x="2" y="57"/>
                    <a:pt x="1" y="59"/>
                  </a:cubicBezTo>
                  <a:cubicBezTo>
                    <a:pt x="0" y="60"/>
                    <a:pt x="0" y="62"/>
                    <a:pt x="1" y="63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89" y="75"/>
                    <a:pt x="90" y="74"/>
                    <a:pt x="91" y="72"/>
                  </a:cubicBezTo>
                  <a:cubicBezTo>
                    <a:pt x="131" y="14"/>
                    <a:pt x="131" y="14"/>
                    <a:pt x="131" y="14"/>
                  </a:cubicBezTo>
                  <a:cubicBezTo>
                    <a:pt x="168" y="95"/>
                    <a:pt x="168" y="95"/>
                    <a:pt x="168" y="95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4" y="66"/>
                    <a:pt x="4" y="66"/>
                    <a:pt x="4" y="66"/>
                  </a:cubicBezTo>
                  <a:lnTo>
                    <a:pt x="5" y="62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xmlns="" id="{2D775A27-E01B-449B-9E46-4E268ACB8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0150" y="1108076"/>
              <a:ext cx="344488" cy="152400"/>
            </a:xfrm>
            <a:custGeom>
              <a:avLst/>
              <a:gdLst>
                <a:gd name="T0" fmla="*/ 0 w 81"/>
                <a:gd name="T1" fmla="*/ 10 h 36"/>
                <a:gd name="T2" fmla="*/ 62 w 81"/>
                <a:gd name="T3" fmla="*/ 14 h 36"/>
                <a:gd name="T4" fmla="*/ 73 w 81"/>
                <a:gd name="T5" fmla="*/ 36 h 36"/>
                <a:gd name="T6" fmla="*/ 81 w 81"/>
                <a:gd name="T7" fmla="*/ 33 h 36"/>
                <a:gd name="T8" fmla="*/ 70 w 81"/>
                <a:gd name="T9" fmla="*/ 7 h 36"/>
                <a:gd name="T10" fmla="*/ 66 w 81"/>
                <a:gd name="T11" fmla="*/ 4 h 36"/>
                <a:gd name="T12" fmla="*/ 0 w 81"/>
                <a:gd name="T13" fmla="*/ 0 h 36"/>
                <a:gd name="T14" fmla="*/ 0 w 81"/>
                <a:gd name="T15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36">
                  <a:moveTo>
                    <a:pt x="0" y="10"/>
                  </a:moveTo>
                  <a:cubicBezTo>
                    <a:pt x="62" y="14"/>
                    <a:pt x="62" y="14"/>
                    <a:pt x="62" y="14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9" y="6"/>
                    <a:pt x="68" y="5"/>
                    <a:pt x="66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xmlns="" id="{70FC6916-B816-4DE9-9531-49D07F513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7013" y="1239838"/>
              <a:ext cx="144463" cy="207963"/>
            </a:xfrm>
            <a:custGeom>
              <a:avLst/>
              <a:gdLst>
                <a:gd name="T0" fmla="*/ 91 w 91"/>
                <a:gd name="T1" fmla="*/ 113 h 131"/>
                <a:gd name="T2" fmla="*/ 51 w 91"/>
                <a:gd name="T3" fmla="*/ 131 h 131"/>
                <a:gd name="T4" fmla="*/ 0 w 91"/>
                <a:gd name="T5" fmla="*/ 19 h 131"/>
                <a:gd name="T6" fmla="*/ 40 w 91"/>
                <a:gd name="T7" fmla="*/ 0 h 131"/>
                <a:gd name="T8" fmla="*/ 91 w 91"/>
                <a:gd name="T9" fmla="*/ 11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1">
                  <a:moveTo>
                    <a:pt x="91" y="113"/>
                  </a:moveTo>
                  <a:lnTo>
                    <a:pt x="51" y="131"/>
                  </a:lnTo>
                  <a:lnTo>
                    <a:pt x="0" y="19"/>
                  </a:lnTo>
                  <a:lnTo>
                    <a:pt x="40" y="0"/>
                  </a:lnTo>
                  <a:lnTo>
                    <a:pt x="91" y="113"/>
                  </a:ln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xmlns="" id="{50AA8751-4A0F-4BDE-94C2-FA5E46223B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6375" y="1219201"/>
              <a:ext cx="187325" cy="250825"/>
            </a:xfrm>
            <a:custGeom>
              <a:avLst/>
              <a:gdLst>
                <a:gd name="T0" fmla="*/ 39 w 44"/>
                <a:gd name="T1" fmla="*/ 47 h 59"/>
                <a:gd name="T2" fmla="*/ 37 w 44"/>
                <a:gd name="T3" fmla="*/ 43 h 59"/>
                <a:gd name="T4" fmla="*/ 26 w 44"/>
                <a:gd name="T5" fmla="*/ 48 h 59"/>
                <a:gd name="T6" fmla="*/ 11 w 44"/>
                <a:gd name="T7" fmla="*/ 14 h 59"/>
                <a:gd name="T8" fmla="*/ 17 w 44"/>
                <a:gd name="T9" fmla="*/ 11 h 59"/>
                <a:gd name="T10" fmla="*/ 35 w 44"/>
                <a:gd name="T11" fmla="*/ 49 h 59"/>
                <a:gd name="T12" fmla="*/ 39 w 44"/>
                <a:gd name="T13" fmla="*/ 47 h 59"/>
                <a:gd name="T14" fmla="*/ 37 w 44"/>
                <a:gd name="T15" fmla="*/ 43 h 59"/>
                <a:gd name="T16" fmla="*/ 39 w 44"/>
                <a:gd name="T17" fmla="*/ 47 h 59"/>
                <a:gd name="T18" fmla="*/ 43 w 44"/>
                <a:gd name="T19" fmla="*/ 45 h 59"/>
                <a:gd name="T20" fmla="*/ 24 w 44"/>
                <a:gd name="T21" fmla="*/ 3 h 59"/>
                <a:gd name="T22" fmla="*/ 18 w 44"/>
                <a:gd name="T23" fmla="*/ 1 h 59"/>
                <a:gd name="T24" fmla="*/ 3 w 44"/>
                <a:gd name="T25" fmla="*/ 8 h 59"/>
                <a:gd name="T26" fmla="*/ 0 w 44"/>
                <a:gd name="T27" fmla="*/ 10 h 59"/>
                <a:gd name="T28" fmla="*/ 0 w 44"/>
                <a:gd name="T29" fmla="*/ 14 h 59"/>
                <a:gd name="T30" fmla="*/ 20 w 44"/>
                <a:gd name="T31" fmla="*/ 56 h 59"/>
                <a:gd name="T32" fmla="*/ 26 w 44"/>
                <a:gd name="T33" fmla="*/ 58 h 59"/>
                <a:gd name="T34" fmla="*/ 41 w 44"/>
                <a:gd name="T35" fmla="*/ 51 h 59"/>
                <a:gd name="T36" fmla="*/ 43 w 44"/>
                <a:gd name="T37" fmla="*/ 49 h 59"/>
                <a:gd name="T38" fmla="*/ 43 w 44"/>
                <a:gd name="T39" fmla="*/ 45 h 59"/>
                <a:gd name="T40" fmla="*/ 39 w 44"/>
                <a:gd name="T41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59">
                  <a:moveTo>
                    <a:pt x="39" y="47"/>
                  </a:moveTo>
                  <a:cubicBezTo>
                    <a:pt x="37" y="43"/>
                    <a:pt x="37" y="43"/>
                    <a:pt x="37" y="4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1"/>
                    <a:pt x="20" y="0"/>
                    <a:pt x="18" y="1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1"/>
                    <a:pt x="0" y="13"/>
                    <a:pt x="0" y="14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1" y="58"/>
                    <a:pt x="24" y="59"/>
                    <a:pt x="26" y="58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2" y="51"/>
                    <a:pt x="43" y="50"/>
                    <a:pt x="43" y="49"/>
                  </a:cubicBezTo>
                  <a:cubicBezTo>
                    <a:pt x="44" y="48"/>
                    <a:pt x="44" y="46"/>
                    <a:pt x="43" y="45"/>
                  </a:cubicBezTo>
                  <a:lnTo>
                    <a:pt x="39" y="4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960F9176-759D-4074-9779-86FB03DCA478}"/>
              </a:ext>
            </a:extLst>
          </p:cNvPr>
          <p:cNvGrpSpPr/>
          <p:nvPr/>
        </p:nvGrpSpPr>
        <p:grpSpPr>
          <a:xfrm>
            <a:off x="5902325" y="615951"/>
            <a:ext cx="747713" cy="747712"/>
            <a:chOff x="5902325" y="615951"/>
            <a:chExt cx="747713" cy="747712"/>
          </a:xfrm>
        </p:grpSpPr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xmlns="" id="{ECC7D4CD-0A4A-4D3C-9909-E1EE9C4AF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4550" y="636588"/>
              <a:ext cx="704850" cy="433388"/>
            </a:xfrm>
            <a:custGeom>
              <a:avLst/>
              <a:gdLst>
                <a:gd name="T0" fmla="*/ 248 w 444"/>
                <a:gd name="T1" fmla="*/ 0 h 273"/>
                <a:gd name="T2" fmla="*/ 0 w 444"/>
                <a:gd name="T3" fmla="*/ 88 h 273"/>
                <a:gd name="T4" fmla="*/ 56 w 444"/>
                <a:gd name="T5" fmla="*/ 139 h 273"/>
                <a:gd name="T6" fmla="*/ 195 w 444"/>
                <a:gd name="T7" fmla="*/ 273 h 273"/>
                <a:gd name="T8" fmla="*/ 369 w 444"/>
                <a:gd name="T9" fmla="*/ 214 h 273"/>
                <a:gd name="T10" fmla="*/ 444 w 444"/>
                <a:gd name="T11" fmla="*/ 190 h 273"/>
                <a:gd name="T12" fmla="*/ 248 w 444"/>
                <a:gd name="T13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4" h="273">
                  <a:moveTo>
                    <a:pt x="248" y="0"/>
                  </a:moveTo>
                  <a:lnTo>
                    <a:pt x="0" y="88"/>
                  </a:lnTo>
                  <a:lnTo>
                    <a:pt x="56" y="139"/>
                  </a:lnTo>
                  <a:lnTo>
                    <a:pt x="195" y="273"/>
                  </a:lnTo>
                  <a:lnTo>
                    <a:pt x="369" y="214"/>
                  </a:lnTo>
                  <a:lnTo>
                    <a:pt x="444" y="19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xmlns="" id="{D9D737FB-47A7-450E-9B28-D30524402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2325" y="615951"/>
              <a:ext cx="747713" cy="474663"/>
            </a:xfrm>
            <a:custGeom>
              <a:avLst/>
              <a:gdLst>
                <a:gd name="T0" fmla="*/ 98 w 176"/>
                <a:gd name="T1" fmla="*/ 5 h 112"/>
                <a:gd name="T2" fmla="*/ 97 w 176"/>
                <a:gd name="T3" fmla="*/ 1 h 112"/>
                <a:gd name="T4" fmla="*/ 4 w 176"/>
                <a:gd name="T5" fmla="*/ 34 h 112"/>
                <a:gd name="T6" fmla="*/ 1 w 176"/>
                <a:gd name="T7" fmla="*/ 37 h 112"/>
                <a:gd name="T8" fmla="*/ 2 w 176"/>
                <a:gd name="T9" fmla="*/ 41 h 112"/>
                <a:gd name="T10" fmla="*/ 22 w 176"/>
                <a:gd name="T11" fmla="*/ 61 h 112"/>
                <a:gd name="T12" fmla="*/ 75 w 176"/>
                <a:gd name="T13" fmla="*/ 110 h 112"/>
                <a:gd name="T14" fmla="*/ 80 w 176"/>
                <a:gd name="T15" fmla="*/ 111 h 112"/>
                <a:gd name="T16" fmla="*/ 145 w 176"/>
                <a:gd name="T17" fmla="*/ 89 h 112"/>
                <a:gd name="T18" fmla="*/ 173 w 176"/>
                <a:gd name="T19" fmla="*/ 80 h 112"/>
                <a:gd name="T20" fmla="*/ 176 w 176"/>
                <a:gd name="T21" fmla="*/ 77 h 112"/>
                <a:gd name="T22" fmla="*/ 174 w 176"/>
                <a:gd name="T23" fmla="*/ 72 h 112"/>
                <a:gd name="T24" fmla="*/ 101 w 176"/>
                <a:gd name="T25" fmla="*/ 2 h 112"/>
                <a:gd name="T26" fmla="*/ 97 w 176"/>
                <a:gd name="T27" fmla="*/ 1 h 112"/>
                <a:gd name="T28" fmla="*/ 98 w 176"/>
                <a:gd name="T29" fmla="*/ 5 h 112"/>
                <a:gd name="T30" fmla="*/ 95 w 176"/>
                <a:gd name="T31" fmla="*/ 9 h 112"/>
                <a:gd name="T32" fmla="*/ 162 w 176"/>
                <a:gd name="T33" fmla="*/ 74 h 112"/>
                <a:gd name="T34" fmla="*/ 142 w 176"/>
                <a:gd name="T35" fmla="*/ 80 h 112"/>
                <a:gd name="T36" fmla="*/ 80 w 176"/>
                <a:gd name="T37" fmla="*/ 101 h 112"/>
                <a:gd name="T38" fmla="*/ 29 w 176"/>
                <a:gd name="T39" fmla="*/ 54 h 112"/>
                <a:gd name="T40" fmla="*/ 14 w 176"/>
                <a:gd name="T41" fmla="*/ 40 h 112"/>
                <a:gd name="T42" fmla="*/ 100 w 176"/>
                <a:gd name="T43" fmla="*/ 10 h 112"/>
                <a:gd name="T44" fmla="*/ 98 w 176"/>
                <a:gd name="T45" fmla="*/ 5 h 112"/>
                <a:gd name="T46" fmla="*/ 95 w 176"/>
                <a:gd name="T47" fmla="*/ 9 h 112"/>
                <a:gd name="T48" fmla="*/ 98 w 176"/>
                <a:gd name="T49" fmla="*/ 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" h="112">
                  <a:moveTo>
                    <a:pt x="98" y="5"/>
                  </a:moveTo>
                  <a:cubicBezTo>
                    <a:pt x="97" y="1"/>
                    <a:pt x="97" y="1"/>
                    <a:pt x="97" y="1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4"/>
                    <a:pt x="1" y="35"/>
                    <a:pt x="1" y="37"/>
                  </a:cubicBezTo>
                  <a:cubicBezTo>
                    <a:pt x="0" y="39"/>
                    <a:pt x="1" y="40"/>
                    <a:pt x="2" y="4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75" y="110"/>
                    <a:pt x="75" y="110"/>
                    <a:pt x="75" y="110"/>
                  </a:cubicBezTo>
                  <a:cubicBezTo>
                    <a:pt x="76" y="111"/>
                    <a:pt x="78" y="112"/>
                    <a:pt x="80" y="111"/>
                  </a:cubicBezTo>
                  <a:cubicBezTo>
                    <a:pt x="145" y="89"/>
                    <a:pt x="145" y="89"/>
                    <a:pt x="145" y="89"/>
                  </a:cubicBezTo>
                  <a:cubicBezTo>
                    <a:pt x="173" y="80"/>
                    <a:pt x="173" y="80"/>
                    <a:pt x="173" y="80"/>
                  </a:cubicBezTo>
                  <a:cubicBezTo>
                    <a:pt x="174" y="80"/>
                    <a:pt x="175" y="78"/>
                    <a:pt x="176" y="77"/>
                  </a:cubicBezTo>
                  <a:cubicBezTo>
                    <a:pt x="176" y="75"/>
                    <a:pt x="176" y="73"/>
                    <a:pt x="174" y="7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0" y="1"/>
                    <a:pt x="98" y="0"/>
                    <a:pt x="97" y="1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42" y="80"/>
                    <a:pt x="142" y="80"/>
                    <a:pt x="142" y="80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5" y="9"/>
                    <a:pt x="95" y="9"/>
                    <a:pt x="95" y="9"/>
                  </a:cubicBezTo>
                  <a:lnTo>
                    <a:pt x="98" y="5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xmlns="" id="{F9A4B219-3EA8-4771-A0BB-94F3D9DED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088" y="687388"/>
              <a:ext cx="288925" cy="179388"/>
            </a:xfrm>
            <a:custGeom>
              <a:avLst/>
              <a:gdLst>
                <a:gd name="T0" fmla="*/ 65 w 68"/>
                <a:gd name="T1" fmla="*/ 0 h 42"/>
                <a:gd name="T2" fmla="*/ 3 w 68"/>
                <a:gd name="T3" fmla="*/ 22 h 42"/>
                <a:gd name="T4" fmla="*/ 0 w 68"/>
                <a:gd name="T5" fmla="*/ 25 h 42"/>
                <a:gd name="T6" fmla="*/ 2 w 68"/>
                <a:gd name="T7" fmla="*/ 30 h 42"/>
                <a:gd name="T8" fmla="*/ 15 w 68"/>
                <a:gd name="T9" fmla="*/ 42 h 42"/>
                <a:gd name="T10" fmla="*/ 22 w 68"/>
                <a:gd name="T11" fmla="*/ 36 h 42"/>
                <a:gd name="T12" fmla="*/ 14 w 68"/>
                <a:gd name="T13" fmla="*/ 28 h 42"/>
                <a:gd name="T14" fmla="*/ 68 w 68"/>
                <a:gd name="T15" fmla="*/ 9 h 42"/>
                <a:gd name="T16" fmla="*/ 65 w 68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2">
                  <a:moveTo>
                    <a:pt x="65" y="0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1" y="24"/>
                    <a:pt x="0" y="25"/>
                  </a:cubicBezTo>
                  <a:cubicBezTo>
                    <a:pt x="0" y="27"/>
                    <a:pt x="1" y="29"/>
                    <a:pt x="2" y="30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5" y="0"/>
                    <a:pt x="65" y="0"/>
                    <a:pt x="65" y="0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7">
              <a:extLst>
                <a:ext uri="{FF2B5EF4-FFF2-40B4-BE49-F238E27FC236}">
                  <a16:creationId xmlns:a16="http://schemas.microsoft.com/office/drawing/2014/main" xmlns="" id="{905BB19F-4ED8-4C5A-9CBC-C7E9F46C6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25" y="857251"/>
              <a:ext cx="582613" cy="488950"/>
            </a:xfrm>
            <a:custGeom>
              <a:avLst/>
              <a:gdLst>
                <a:gd name="T0" fmla="*/ 54 w 367"/>
                <a:gd name="T1" fmla="*/ 0 h 308"/>
                <a:gd name="T2" fmla="*/ 0 w 367"/>
                <a:gd name="T3" fmla="*/ 236 h 308"/>
                <a:gd name="T4" fmla="*/ 316 w 367"/>
                <a:gd name="T5" fmla="*/ 308 h 308"/>
                <a:gd name="T6" fmla="*/ 367 w 367"/>
                <a:gd name="T7" fmla="*/ 75 h 308"/>
                <a:gd name="T8" fmla="*/ 193 w 367"/>
                <a:gd name="T9" fmla="*/ 134 h 308"/>
                <a:gd name="T10" fmla="*/ 54 w 367"/>
                <a:gd name="T11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308">
                  <a:moveTo>
                    <a:pt x="54" y="0"/>
                  </a:moveTo>
                  <a:lnTo>
                    <a:pt x="0" y="236"/>
                  </a:lnTo>
                  <a:lnTo>
                    <a:pt x="316" y="308"/>
                  </a:lnTo>
                  <a:lnTo>
                    <a:pt x="367" y="75"/>
                  </a:lnTo>
                  <a:lnTo>
                    <a:pt x="193" y="134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">
              <a:extLst>
                <a:ext uri="{FF2B5EF4-FFF2-40B4-BE49-F238E27FC236}">
                  <a16:creationId xmlns:a16="http://schemas.microsoft.com/office/drawing/2014/main" xmlns="" id="{DBBFE4ED-7DCD-4ACB-97CD-782ACD1AE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7088" y="836613"/>
              <a:ext cx="623888" cy="527050"/>
            </a:xfrm>
            <a:custGeom>
              <a:avLst/>
              <a:gdLst>
                <a:gd name="T0" fmla="*/ 25 w 147"/>
                <a:gd name="T1" fmla="*/ 5 h 124"/>
                <a:gd name="T2" fmla="*/ 20 w 147"/>
                <a:gd name="T3" fmla="*/ 4 h 124"/>
                <a:gd name="T4" fmla="*/ 0 w 147"/>
                <a:gd name="T5" fmla="*/ 92 h 124"/>
                <a:gd name="T6" fmla="*/ 4 w 147"/>
                <a:gd name="T7" fmla="*/ 97 h 124"/>
                <a:gd name="T8" fmla="*/ 122 w 147"/>
                <a:gd name="T9" fmla="*/ 124 h 124"/>
                <a:gd name="T10" fmla="*/ 125 w 147"/>
                <a:gd name="T11" fmla="*/ 124 h 124"/>
                <a:gd name="T12" fmla="*/ 127 w 147"/>
                <a:gd name="T13" fmla="*/ 121 h 124"/>
                <a:gd name="T14" fmla="*/ 147 w 147"/>
                <a:gd name="T15" fmla="*/ 34 h 124"/>
                <a:gd name="T16" fmla="*/ 146 w 147"/>
                <a:gd name="T17" fmla="*/ 29 h 124"/>
                <a:gd name="T18" fmla="*/ 141 w 147"/>
                <a:gd name="T19" fmla="*/ 28 h 124"/>
                <a:gd name="T20" fmla="*/ 79 w 147"/>
                <a:gd name="T21" fmla="*/ 49 h 124"/>
                <a:gd name="T22" fmla="*/ 28 w 147"/>
                <a:gd name="T23" fmla="*/ 2 h 124"/>
                <a:gd name="T24" fmla="*/ 23 w 147"/>
                <a:gd name="T25" fmla="*/ 1 h 124"/>
                <a:gd name="T26" fmla="*/ 20 w 147"/>
                <a:gd name="T27" fmla="*/ 4 h 124"/>
                <a:gd name="T28" fmla="*/ 25 w 147"/>
                <a:gd name="T29" fmla="*/ 5 h 124"/>
                <a:gd name="T30" fmla="*/ 21 w 147"/>
                <a:gd name="T31" fmla="*/ 9 h 124"/>
                <a:gd name="T32" fmla="*/ 74 w 147"/>
                <a:gd name="T33" fmla="*/ 58 h 124"/>
                <a:gd name="T34" fmla="*/ 79 w 147"/>
                <a:gd name="T35" fmla="*/ 59 h 124"/>
                <a:gd name="T36" fmla="*/ 136 w 147"/>
                <a:gd name="T37" fmla="*/ 40 h 124"/>
                <a:gd name="T38" fmla="*/ 119 w 147"/>
                <a:gd name="T39" fmla="*/ 114 h 124"/>
                <a:gd name="T40" fmla="*/ 10 w 147"/>
                <a:gd name="T41" fmla="*/ 89 h 124"/>
                <a:gd name="T42" fmla="*/ 29 w 147"/>
                <a:gd name="T43" fmla="*/ 6 h 124"/>
                <a:gd name="T44" fmla="*/ 25 w 147"/>
                <a:gd name="T45" fmla="*/ 5 h 124"/>
                <a:gd name="T46" fmla="*/ 21 w 147"/>
                <a:gd name="T47" fmla="*/ 9 h 124"/>
                <a:gd name="T48" fmla="*/ 25 w 147"/>
                <a:gd name="T49" fmla="*/ 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" h="124">
                  <a:moveTo>
                    <a:pt x="25" y="5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1" y="97"/>
                    <a:pt x="4" y="97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3" y="124"/>
                    <a:pt x="124" y="124"/>
                    <a:pt x="125" y="124"/>
                  </a:cubicBezTo>
                  <a:cubicBezTo>
                    <a:pt x="126" y="123"/>
                    <a:pt x="127" y="122"/>
                    <a:pt x="127" y="121"/>
                  </a:cubicBezTo>
                  <a:cubicBezTo>
                    <a:pt x="147" y="34"/>
                    <a:pt x="147" y="34"/>
                    <a:pt x="147" y="34"/>
                  </a:cubicBezTo>
                  <a:cubicBezTo>
                    <a:pt x="147" y="32"/>
                    <a:pt x="147" y="31"/>
                    <a:pt x="146" y="29"/>
                  </a:cubicBezTo>
                  <a:cubicBezTo>
                    <a:pt x="144" y="28"/>
                    <a:pt x="143" y="28"/>
                    <a:pt x="141" y="28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0"/>
                    <a:pt x="23" y="1"/>
                  </a:cubicBezTo>
                  <a:cubicBezTo>
                    <a:pt x="22" y="1"/>
                    <a:pt x="20" y="2"/>
                    <a:pt x="20" y="4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5" y="59"/>
                    <a:pt x="77" y="60"/>
                    <a:pt x="79" y="59"/>
                  </a:cubicBezTo>
                  <a:cubicBezTo>
                    <a:pt x="136" y="40"/>
                    <a:pt x="136" y="40"/>
                    <a:pt x="136" y="40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1" y="9"/>
                    <a:pt x="21" y="9"/>
                    <a:pt x="21" y="9"/>
                  </a:cubicBezTo>
                  <a:lnTo>
                    <a:pt x="25" y="5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xmlns="" id="{5DED978A-39E0-44E9-A9D4-C6C2DD350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5" y="836613"/>
              <a:ext cx="217488" cy="279400"/>
            </a:xfrm>
            <a:custGeom>
              <a:avLst/>
              <a:gdLst>
                <a:gd name="T0" fmla="*/ 0 w 51"/>
                <a:gd name="T1" fmla="*/ 7 h 66"/>
                <a:gd name="T2" fmla="*/ 40 w 51"/>
                <a:gd name="T3" fmla="*/ 43 h 66"/>
                <a:gd name="T4" fmla="*/ 36 w 51"/>
                <a:gd name="T5" fmla="*/ 64 h 66"/>
                <a:gd name="T6" fmla="*/ 45 w 51"/>
                <a:gd name="T7" fmla="*/ 66 h 66"/>
                <a:gd name="T8" fmla="*/ 50 w 51"/>
                <a:gd name="T9" fmla="*/ 42 h 66"/>
                <a:gd name="T10" fmla="*/ 49 w 51"/>
                <a:gd name="T11" fmla="*/ 38 h 66"/>
                <a:gd name="T12" fmla="*/ 6 w 51"/>
                <a:gd name="T13" fmla="*/ 0 h 66"/>
                <a:gd name="T14" fmla="*/ 0 w 51"/>
                <a:gd name="T15" fmla="*/ 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66">
                  <a:moveTo>
                    <a:pt x="0" y="7"/>
                  </a:moveTo>
                  <a:cubicBezTo>
                    <a:pt x="40" y="43"/>
                    <a:pt x="40" y="43"/>
                    <a:pt x="40" y="43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1" y="40"/>
                    <a:pt x="50" y="39"/>
                    <a:pt x="49" y="38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7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xmlns="" id="{7161336B-FAED-4CFF-9EF2-F601088CB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5575" y="1103313"/>
              <a:ext cx="98425" cy="184150"/>
            </a:xfrm>
            <a:custGeom>
              <a:avLst/>
              <a:gdLst>
                <a:gd name="T0" fmla="*/ 38 w 62"/>
                <a:gd name="T1" fmla="*/ 116 h 116"/>
                <a:gd name="T2" fmla="*/ 0 w 62"/>
                <a:gd name="T3" fmla="*/ 108 h 116"/>
                <a:gd name="T4" fmla="*/ 24 w 62"/>
                <a:gd name="T5" fmla="*/ 0 h 116"/>
                <a:gd name="T6" fmla="*/ 62 w 62"/>
                <a:gd name="T7" fmla="*/ 8 h 116"/>
                <a:gd name="T8" fmla="*/ 38 w 62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16">
                  <a:moveTo>
                    <a:pt x="38" y="116"/>
                  </a:moveTo>
                  <a:lnTo>
                    <a:pt x="0" y="108"/>
                  </a:lnTo>
                  <a:lnTo>
                    <a:pt x="24" y="0"/>
                  </a:lnTo>
                  <a:lnTo>
                    <a:pt x="62" y="8"/>
                  </a:lnTo>
                  <a:lnTo>
                    <a:pt x="38" y="116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xmlns="" id="{77C93C65-1D7B-4DE8-99EE-A613487EC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9700" y="1082676"/>
              <a:ext cx="134938" cy="225425"/>
            </a:xfrm>
            <a:custGeom>
              <a:avLst/>
              <a:gdLst>
                <a:gd name="T0" fmla="*/ 18 w 32"/>
                <a:gd name="T1" fmla="*/ 48 h 53"/>
                <a:gd name="T2" fmla="*/ 19 w 32"/>
                <a:gd name="T3" fmla="*/ 43 h 53"/>
                <a:gd name="T4" fmla="*/ 10 w 32"/>
                <a:gd name="T5" fmla="*/ 41 h 53"/>
                <a:gd name="T6" fmla="*/ 17 w 32"/>
                <a:gd name="T7" fmla="*/ 11 h 53"/>
                <a:gd name="T8" fmla="*/ 22 w 32"/>
                <a:gd name="T9" fmla="*/ 12 h 53"/>
                <a:gd name="T10" fmla="*/ 14 w 32"/>
                <a:gd name="T11" fmla="*/ 47 h 53"/>
                <a:gd name="T12" fmla="*/ 18 w 32"/>
                <a:gd name="T13" fmla="*/ 48 h 53"/>
                <a:gd name="T14" fmla="*/ 19 w 32"/>
                <a:gd name="T15" fmla="*/ 43 h 53"/>
                <a:gd name="T16" fmla="*/ 18 w 32"/>
                <a:gd name="T17" fmla="*/ 48 h 53"/>
                <a:gd name="T18" fmla="*/ 23 w 32"/>
                <a:gd name="T19" fmla="*/ 49 h 53"/>
                <a:gd name="T20" fmla="*/ 32 w 32"/>
                <a:gd name="T21" fmla="*/ 9 h 53"/>
                <a:gd name="T22" fmla="*/ 31 w 32"/>
                <a:gd name="T23" fmla="*/ 6 h 53"/>
                <a:gd name="T24" fmla="*/ 28 w 32"/>
                <a:gd name="T25" fmla="*/ 4 h 53"/>
                <a:gd name="T26" fmla="*/ 14 w 32"/>
                <a:gd name="T27" fmla="*/ 1 h 53"/>
                <a:gd name="T28" fmla="*/ 9 w 32"/>
                <a:gd name="T29" fmla="*/ 4 h 53"/>
                <a:gd name="T30" fmla="*/ 0 w 32"/>
                <a:gd name="T31" fmla="*/ 44 h 53"/>
                <a:gd name="T32" fmla="*/ 0 w 32"/>
                <a:gd name="T33" fmla="*/ 47 h 53"/>
                <a:gd name="T34" fmla="*/ 3 w 32"/>
                <a:gd name="T35" fmla="*/ 49 h 53"/>
                <a:gd name="T36" fmla="*/ 17 w 32"/>
                <a:gd name="T37" fmla="*/ 52 h 53"/>
                <a:gd name="T38" fmla="*/ 23 w 32"/>
                <a:gd name="T39" fmla="*/ 49 h 53"/>
                <a:gd name="T40" fmla="*/ 18 w 32"/>
                <a:gd name="T41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53">
                  <a:moveTo>
                    <a:pt x="18" y="48"/>
                  </a:moveTo>
                  <a:cubicBezTo>
                    <a:pt x="19" y="43"/>
                    <a:pt x="19" y="43"/>
                    <a:pt x="19" y="43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7"/>
                    <a:pt x="31" y="6"/>
                  </a:cubicBezTo>
                  <a:cubicBezTo>
                    <a:pt x="31" y="5"/>
                    <a:pt x="29" y="4"/>
                    <a:pt x="28" y="4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0"/>
                    <a:pt x="9" y="2"/>
                    <a:pt x="9" y="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6"/>
                    <a:pt x="0" y="47"/>
                  </a:cubicBezTo>
                  <a:cubicBezTo>
                    <a:pt x="1" y="48"/>
                    <a:pt x="2" y="49"/>
                    <a:pt x="3" y="49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20" y="53"/>
                    <a:pt x="22" y="51"/>
                    <a:pt x="23" y="49"/>
                  </a:cubicBezTo>
                  <a:lnTo>
                    <a:pt x="18" y="4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FE772DD3-BCCD-45A4-892D-F473E56743EF}"/>
              </a:ext>
            </a:extLst>
          </p:cNvPr>
          <p:cNvGrpSpPr/>
          <p:nvPr/>
        </p:nvGrpSpPr>
        <p:grpSpPr>
          <a:xfrm>
            <a:off x="6913563" y="1300163"/>
            <a:ext cx="787400" cy="687388"/>
            <a:chOff x="6913563" y="1300163"/>
            <a:chExt cx="787400" cy="687388"/>
          </a:xfrm>
        </p:grpSpPr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xmlns="" id="{433E08D1-980E-4136-922E-1175396E1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5788" y="1320801"/>
              <a:ext cx="590550" cy="352425"/>
            </a:xfrm>
            <a:custGeom>
              <a:avLst/>
              <a:gdLst>
                <a:gd name="T0" fmla="*/ 126 w 372"/>
                <a:gd name="T1" fmla="*/ 0 h 222"/>
                <a:gd name="T2" fmla="*/ 0 w 372"/>
                <a:gd name="T3" fmla="*/ 203 h 222"/>
                <a:gd name="T4" fmla="*/ 67 w 372"/>
                <a:gd name="T5" fmla="*/ 209 h 222"/>
                <a:gd name="T6" fmla="*/ 243 w 372"/>
                <a:gd name="T7" fmla="*/ 222 h 222"/>
                <a:gd name="T8" fmla="*/ 332 w 372"/>
                <a:gd name="T9" fmla="*/ 83 h 222"/>
                <a:gd name="T10" fmla="*/ 372 w 372"/>
                <a:gd name="T11" fmla="*/ 21 h 222"/>
                <a:gd name="T12" fmla="*/ 126 w 372"/>
                <a:gd name="T1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2" h="222">
                  <a:moveTo>
                    <a:pt x="126" y="0"/>
                  </a:moveTo>
                  <a:lnTo>
                    <a:pt x="0" y="203"/>
                  </a:lnTo>
                  <a:lnTo>
                    <a:pt x="67" y="209"/>
                  </a:lnTo>
                  <a:lnTo>
                    <a:pt x="243" y="222"/>
                  </a:lnTo>
                  <a:lnTo>
                    <a:pt x="332" y="83"/>
                  </a:lnTo>
                  <a:lnTo>
                    <a:pt x="372" y="21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">
              <a:extLst>
                <a:ext uri="{FF2B5EF4-FFF2-40B4-BE49-F238E27FC236}">
                  <a16:creationId xmlns:a16="http://schemas.microsoft.com/office/drawing/2014/main" xmlns="" id="{3F6F3827-088B-4FB8-B661-ACC859E65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3563" y="1300163"/>
              <a:ext cx="633413" cy="395288"/>
            </a:xfrm>
            <a:custGeom>
              <a:avLst/>
              <a:gdLst>
                <a:gd name="T0" fmla="*/ 52 w 149"/>
                <a:gd name="T1" fmla="*/ 5 h 93"/>
                <a:gd name="T2" fmla="*/ 48 w 149"/>
                <a:gd name="T3" fmla="*/ 3 h 93"/>
                <a:gd name="T4" fmla="*/ 1 w 149"/>
                <a:gd name="T5" fmla="*/ 79 h 93"/>
                <a:gd name="T6" fmla="*/ 1 w 149"/>
                <a:gd name="T7" fmla="*/ 83 h 93"/>
                <a:gd name="T8" fmla="*/ 4 w 149"/>
                <a:gd name="T9" fmla="*/ 86 h 93"/>
                <a:gd name="T10" fmla="*/ 30 w 149"/>
                <a:gd name="T11" fmla="*/ 88 h 93"/>
                <a:gd name="T12" fmla="*/ 95 w 149"/>
                <a:gd name="T13" fmla="*/ 93 h 93"/>
                <a:gd name="T14" fmla="*/ 100 w 149"/>
                <a:gd name="T15" fmla="*/ 91 h 93"/>
                <a:gd name="T16" fmla="*/ 133 w 149"/>
                <a:gd name="T17" fmla="*/ 38 h 93"/>
                <a:gd name="T18" fmla="*/ 148 w 149"/>
                <a:gd name="T19" fmla="*/ 16 h 93"/>
                <a:gd name="T20" fmla="*/ 148 w 149"/>
                <a:gd name="T21" fmla="*/ 11 h 93"/>
                <a:gd name="T22" fmla="*/ 144 w 149"/>
                <a:gd name="T23" fmla="*/ 9 h 93"/>
                <a:gd name="T24" fmla="*/ 53 w 149"/>
                <a:gd name="T25" fmla="*/ 1 h 93"/>
                <a:gd name="T26" fmla="*/ 48 w 149"/>
                <a:gd name="T27" fmla="*/ 3 h 93"/>
                <a:gd name="T28" fmla="*/ 52 w 149"/>
                <a:gd name="T29" fmla="*/ 5 h 93"/>
                <a:gd name="T30" fmla="*/ 52 w 149"/>
                <a:gd name="T31" fmla="*/ 10 h 93"/>
                <a:gd name="T32" fmla="*/ 136 w 149"/>
                <a:gd name="T33" fmla="*/ 17 h 93"/>
                <a:gd name="T34" fmla="*/ 125 w 149"/>
                <a:gd name="T35" fmla="*/ 33 h 93"/>
                <a:gd name="T36" fmla="*/ 93 w 149"/>
                <a:gd name="T37" fmla="*/ 83 h 93"/>
                <a:gd name="T38" fmla="*/ 31 w 149"/>
                <a:gd name="T39" fmla="*/ 79 h 93"/>
                <a:gd name="T40" fmla="*/ 13 w 149"/>
                <a:gd name="T41" fmla="*/ 77 h 93"/>
                <a:gd name="T42" fmla="*/ 56 w 149"/>
                <a:gd name="T43" fmla="*/ 8 h 93"/>
                <a:gd name="T44" fmla="*/ 52 w 149"/>
                <a:gd name="T45" fmla="*/ 5 h 93"/>
                <a:gd name="T46" fmla="*/ 52 w 149"/>
                <a:gd name="T47" fmla="*/ 10 h 93"/>
                <a:gd name="T48" fmla="*/ 52 w 149"/>
                <a:gd name="T49" fmla="*/ 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93">
                  <a:moveTo>
                    <a:pt x="52" y="5"/>
                  </a:moveTo>
                  <a:cubicBezTo>
                    <a:pt x="48" y="3"/>
                    <a:pt x="48" y="3"/>
                    <a:pt x="48" y="3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0"/>
                    <a:pt x="0" y="82"/>
                    <a:pt x="1" y="83"/>
                  </a:cubicBezTo>
                  <a:cubicBezTo>
                    <a:pt x="1" y="85"/>
                    <a:pt x="3" y="86"/>
                    <a:pt x="4" y="86"/>
                  </a:cubicBezTo>
                  <a:cubicBezTo>
                    <a:pt x="30" y="88"/>
                    <a:pt x="30" y="88"/>
                    <a:pt x="30" y="88"/>
                  </a:cubicBezTo>
                  <a:cubicBezTo>
                    <a:pt x="95" y="93"/>
                    <a:pt x="95" y="93"/>
                    <a:pt x="95" y="93"/>
                  </a:cubicBezTo>
                  <a:cubicBezTo>
                    <a:pt x="97" y="93"/>
                    <a:pt x="99" y="92"/>
                    <a:pt x="100" y="91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48" y="16"/>
                    <a:pt x="148" y="16"/>
                    <a:pt x="148" y="16"/>
                  </a:cubicBezTo>
                  <a:cubicBezTo>
                    <a:pt x="149" y="15"/>
                    <a:pt x="149" y="13"/>
                    <a:pt x="148" y="11"/>
                  </a:cubicBezTo>
                  <a:cubicBezTo>
                    <a:pt x="147" y="10"/>
                    <a:pt x="146" y="9"/>
                    <a:pt x="144" y="9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1" y="0"/>
                    <a:pt x="49" y="1"/>
                    <a:pt x="48" y="3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10"/>
                    <a:pt x="52" y="10"/>
                    <a:pt x="52" y="10"/>
                  </a:cubicBezTo>
                  <a:lnTo>
                    <a:pt x="52" y="5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4">
              <a:extLst>
                <a:ext uri="{FF2B5EF4-FFF2-40B4-BE49-F238E27FC236}">
                  <a16:creationId xmlns:a16="http://schemas.microsoft.com/office/drawing/2014/main" xmlns="" id="{B2008F01-605D-4DDD-89E1-D46CE73AB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9925" y="1358901"/>
              <a:ext cx="169863" cy="255588"/>
            </a:xfrm>
            <a:custGeom>
              <a:avLst/>
              <a:gdLst>
                <a:gd name="T0" fmla="*/ 32 w 40"/>
                <a:gd name="T1" fmla="*/ 0 h 60"/>
                <a:gd name="T2" fmla="*/ 1 w 40"/>
                <a:gd name="T3" fmla="*/ 51 h 60"/>
                <a:gd name="T4" fmla="*/ 0 w 40"/>
                <a:gd name="T5" fmla="*/ 56 h 60"/>
                <a:gd name="T6" fmla="*/ 4 w 40"/>
                <a:gd name="T7" fmla="*/ 58 h 60"/>
                <a:gd name="T8" fmla="*/ 21 w 40"/>
                <a:gd name="T9" fmla="*/ 60 h 60"/>
                <a:gd name="T10" fmla="*/ 22 w 40"/>
                <a:gd name="T11" fmla="*/ 50 h 60"/>
                <a:gd name="T12" fmla="*/ 13 w 40"/>
                <a:gd name="T13" fmla="*/ 49 h 60"/>
                <a:gd name="T14" fmla="*/ 40 w 40"/>
                <a:gd name="T15" fmla="*/ 5 h 60"/>
                <a:gd name="T16" fmla="*/ 32 w 40"/>
                <a:gd name="T1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60">
                  <a:moveTo>
                    <a:pt x="32" y="0"/>
                  </a:moveTo>
                  <a:cubicBezTo>
                    <a:pt x="1" y="51"/>
                    <a:pt x="1" y="51"/>
                    <a:pt x="1" y="51"/>
                  </a:cubicBezTo>
                  <a:cubicBezTo>
                    <a:pt x="0" y="52"/>
                    <a:pt x="0" y="54"/>
                    <a:pt x="0" y="56"/>
                  </a:cubicBezTo>
                  <a:cubicBezTo>
                    <a:pt x="1" y="57"/>
                    <a:pt x="3" y="58"/>
                    <a:pt x="4" y="58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5">
              <a:extLst>
                <a:ext uri="{FF2B5EF4-FFF2-40B4-BE49-F238E27FC236}">
                  <a16:creationId xmlns:a16="http://schemas.microsoft.com/office/drawing/2014/main" xmlns="" id="{96445A82-7B6E-4107-8796-C3BC1CF2D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2150" y="1452563"/>
              <a:ext cx="573088" cy="514350"/>
            </a:xfrm>
            <a:custGeom>
              <a:avLst/>
              <a:gdLst>
                <a:gd name="T0" fmla="*/ 0 w 361"/>
                <a:gd name="T1" fmla="*/ 126 h 324"/>
                <a:gd name="T2" fmla="*/ 96 w 361"/>
                <a:gd name="T3" fmla="*/ 324 h 324"/>
                <a:gd name="T4" fmla="*/ 361 w 361"/>
                <a:gd name="T5" fmla="*/ 193 h 324"/>
                <a:gd name="T6" fmla="*/ 265 w 361"/>
                <a:gd name="T7" fmla="*/ 0 h 324"/>
                <a:gd name="T8" fmla="*/ 176 w 361"/>
                <a:gd name="T9" fmla="*/ 139 h 324"/>
                <a:gd name="T10" fmla="*/ 0 w 361"/>
                <a:gd name="T11" fmla="*/ 12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324">
                  <a:moveTo>
                    <a:pt x="0" y="126"/>
                  </a:moveTo>
                  <a:lnTo>
                    <a:pt x="96" y="324"/>
                  </a:lnTo>
                  <a:lnTo>
                    <a:pt x="361" y="193"/>
                  </a:lnTo>
                  <a:lnTo>
                    <a:pt x="265" y="0"/>
                  </a:lnTo>
                  <a:lnTo>
                    <a:pt x="176" y="139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xmlns="" id="{CFE9C2AC-743F-4F41-9108-F0C2C2E78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9925" y="1431926"/>
              <a:ext cx="615950" cy="555625"/>
            </a:xfrm>
            <a:custGeom>
              <a:avLst/>
              <a:gdLst>
                <a:gd name="T0" fmla="*/ 5 w 145"/>
                <a:gd name="T1" fmla="*/ 52 h 131"/>
                <a:gd name="T2" fmla="*/ 1 w 145"/>
                <a:gd name="T3" fmla="*/ 54 h 131"/>
                <a:gd name="T4" fmla="*/ 37 w 145"/>
                <a:gd name="T5" fmla="*/ 128 h 131"/>
                <a:gd name="T6" fmla="*/ 39 w 145"/>
                <a:gd name="T7" fmla="*/ 130 h 131"/>
                <a:gd name="T8" fmla="*/ 43 w 145"/>
                <a:gd name="T9" fmla="*/ 130 h 131"/>
                <a:gd name="T10" fmla="*/ 142 w 145"/>
                <a:gd name="T11" fmla="*/ 82 h 131"/>
                <a:gd name="T12" fmla="*/ 144 w 145"/>
                <a:gd name="T13" fmla="*/ 79 h 131"/>
                <a:gd name="T14" fmla="*/ 144 w 145"/>
                <a:gd name="T15" fmla="*/ 75 h 131"/>
                <a:gd name="T16" fmla="*/ 109 w 145"/>
                <a:gd name="T17" fmla="*/ 3 h 131"/>
                <a:gd name="T18" fmla="*/ 105 w 145"/>
                <a:gd name="T19" fmla="*/ 0 h 131"/>
                <a:gd name="T20" fmla="*/ 100 w 145"/>
                <a:gd name="T21" fmla="*/ 2 h 131"/>
                <a:gd name="T22" fmla="*/ 68 w 145"/>
                <a:gd name="T23" fmla="*/ 52 h 131"/>
                <a:gd name="T24" fmla="*/ 6 w 145"/>
                <a:gd name="T25" fmla="*/ 48 h 131"/>
                <a:gd name="T26" fmla="*/ 1 w 145"/>
                <a:gd name="T27" fmla="*/ 50 h 131"/>
                <a:gd name="T28" fmla="*/ 1 w 145"/>
                <a:gd name="T29" fmla="*/ 54 h 131"/>
                <a:gd name="T30" fmla="*/ 5 w 145"/>
                <a:gd name="T31" fmla="*/ 52 h 131"/>
                <a:gd name="T32" fmla="*/ 5 w 145"/>
                <a:gd name="T33" fmla="*/ 57 h 131"/>
                <a:gd name="T34" fmla="*/ 70 w 145"/>
                <a:gd name="T35" fmla="*/ 62 h 131"/>
                <a:gd name="T36" fmla="*/ 75 w 145"/>
                <a:gd name="T37" fmla="*/ 60 h 131"/>
                <a:gd name="T38" fmla="*/ 104 w 145"/>
                <a:gd name="T39" fmla="*/ 14 h 131"/>
                <a:gd name="T40" fmla="*/ 134 w 145"/>
                <a:gd name="T41" fmla="*/ 75 h 131"/>
                <a:gd name="T42" fmla="*/ 43 w 145"/>
                <a:gd name="T43" fmla="*/ 119 h 131"/>
                <a:gd name="T44" fmla="*/ 9 w 145"/>
                <a:gd name="T45" fmla="*/ 50 h 131"/>
                <a:gd name="T46" fmla="*/ 5 w 145"/>
                <a:gd name="T47" fmla="*/ 52 h 131"/>
                <a:gd name="T48" fmla="*/ 5 w 145"/>
                <a:gd name="T49" fmla="*/ 57 h 131"/>
                <a:gd name="T50" fmla="*/ 5 w 145"/>
                <a:gd name="T51" fmla="*/ 5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5" h="131">
                  <a:moveTo>
                    <a:pt x="5" y="52"/>
                  </a:moveTo>
                  <a:cubicBezTo>
                    <a:pt x="1" y="54"/>
                    <a:pt x="1" y="54"/>
                    <a:pt x="1" y="54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9"/>
                    <a:pt x="38" y="130"/>
                    <a:pt x="39" y="130"/>
                  </a:cubicBezTo>
                  <a:cubicBezTo>
                    <a:pt x="41" y="131"/>
                    <a:pt x="42" y="130"/>
                    <a:pt x="43" y="130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3" y="81"/>
                    <a:pt x="144" y="80"/>
                    <a:pt x="144" y="79"/>
                  </a:cubicBezTo>
                  <a:cubicBezTo>
                    <a:pt x="145" y="78"/>
                    <a:pt x="145" y="76"/>
                    <a:pt x="144" y="75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8" y="1"/>
                    <a:pt x="106" y="0"/>
                    <a:pt x="105" y="0"/>
                  </a:cubicBezTo>
                  <a:cubicBezTo>
                    <a:pt x="103" y="0"/>
                    <a:pt x="101" y="1"/>
                    <a:pt x="100" y="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4" y="47"/>
                    <a:pt x="2" y="48"/>
                    <a:pt x="1" y="50"/>
                  </a:cubicBezTo>
                  <a:cubicBezTo>
                    <a:pt x="0" y="51"/>
                    <a:pt x="0" y="53"/>
                    <a:pt x="1" y="54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2" y="62"/>
                    <a:pt x="74" y="61"/>
                    <a:pt x="75" y="60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34" y="75"/>
                    <a:pt x="134" y="75"/>
                    <a:pt x="134" y="75"/>
                  </a:cubicBezTo>
                  <a:cubicBezTo>
                    <a:pt x="43" y="119"/>
                    <a:pt x="43" y="119"/>
                    <a:pt x="43" y="119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7"/>
                    <a:pt x="5" y="57"/>
                    <a:pt x="5" y="57"/>
                  </a:cubicBezTo>
                  <a:lnTo>
                    <a:pt x="5" y="52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xmlns="" id="{A30B1C62-64CC-4A0B-A92B-E95CF919F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1550" y="1397001"/>
              <a:ext cx="280988" cy="123825"/>
            </a:xfrm>
            <a:custGeom>
              <a:avLst/>
              <a:gdLst>
                <a:gd name="T0" fmla="*/ 0 w 66"/>
                <a:gd name="T1" fmla="*/ 10 h 29"/>
                <a:gd name="T2" fmla="*/ 49 w 66"/>
                <a:gd name="T3" fmla="*/ 12 h 29"/>
                <a:gd name="T4" fmla="*/ 58 w 66"/>
                <a:gd name="T5" fmla="*/ 29 h 29"/>
                <a:gd name="T6" fmla="*/ 66 w 66"/>
                <a:gd name="T7" fmla="*/ 25 h 29"/>
                <a:gd name="T8" fmla="*/ 57 w 66"/>
                <a:gd name="T9" fmla="*/ 5 h 29"/>
                <a:gd name="T10" fmla="*/ 53 w 66"/>
                <a:gd name="T11" fmla="*/ 2 h 29"/>
                <a:gd name="T12" fmla="*/ 1 w 66"/>
                <a:gd name="T13" fmla="*/ 0 h 29"/>
                <a:gd name="T14" fmla="*/ 0 w 66"/>
                <a:gd name="T15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29">
                  <a:moveTo>
                    <a:pt x="0" y="10"/>
                  </a:moveTo>
                  <a:cubicBezTo>
                    <a:pt x="49" y="12"/>
                    <a:pt x="49" y="12"/>
                    <a:pt x="49" y="12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6" y="3"/>
                    <a:pt x="54" y="2"/>
                    <a:pt x="53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xmlns="" id="{C4BE93C5-669F-4859-83FA-258A95B53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9675" y="1498601"/>
              <a:ext cx="119063" cy="166688"/>
            </a:xfrm>
            <a:custGeom>
              <a:avLst/>
              <a:gdLst>
                <a:gd name="T0" fmla="*/ 75 w 75"/>
                <a:gd name="T1" fmla="*/ 89 h 105"/>
                <a:gd name="T2" fmla="*/ 43 w 75"/>
                <a:gd name="T3" fmla="*/ 105 h 105"/>
                <a:gd name="T4" fmla="*/ 0 w 75"/>
                <a:gd name="T5" fmla="*/ 16 h 105"/>
                <a:gd name="T6" fmla="*/ 32 w 75"/>
                <a:gd name="T7" fmla="*/ 0 h 105"/>
                <a:gd name="T8" fmla="*/ 75 w 75"/>
                <a:gd name="T9" fmla="*/ 8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05">
                  <a:moveTo>
                    <a:pt x="75" y="89"/>
                  </a:moveTo>
                  <a:lnTo>
                    <a:pt x="43" y="105"/>
                  </a:lnTo>
                  <a:lnTo>
                    <a:pt x="0" y="16"/>
                  </a:lnTo>
                  <a:lnTo>
                    <a:pt x="32" y="0"/>
                  </a:lnTo>
                  <a:lnTo>
                    <a:pt x="75" y="89"/>
                  </a:ln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xmlns="" id="{F7DB0A12-0572-4815-A59C-49721F058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3800" y="1477963"/>
              <a:ext cx="157163" cy="207963"/>
            </a:xfrm>
            <a:custGeom>
              <a:avLst/>
              <a:gdLst>
                <a:gd name="T0" fmla="*/ 32 w 37"/>
                <a:gd name="T1" fmla="*/ 38 h 49"/>
                <a:gd name="T2" fmla="*/ 30 w 37"/>
                <a:gd name="T3" fmla="*/ 34 h 49"/>
                <a:gd name="T4" fmla="*/ 23 w 37"/>
                <a:gd name="T5" fmla="*/ 38 h 49"/>
                <a:gd name="T6" fmla="*/ 11 w 37"/>
                <a:gd name="T7" fmla="*/ 13 h 49"/>
                <a:gd name="T8" fmla="*/ 14 w 37"/>
                <a:gd name="T9" fmla="*/ 11 h 49"/>
                <a:gd name="T10" fmla="*/ 28 w 37"/>
                <a:gd name="T11" fmla="*/ 40 h 49"/>
                <a:gd name="T12" fmla="*/ 32 w 37"/>
                <a:gd name="T13" fmla="*/ 38 h 49"/>
                <a:gd name="T14" fmla="*/ 30 w 37"/>
                <a:gd name="T15" fmla="*/ 34 h 49"/>
                <a:gd name="T16" fmla="*/ 32 w 37"/>
                <a:gd name="T17" fmla="*/ 38 h 49"/>
                <a:gd name="T18" fmla="*/ 36 w 37"/>
                <a:gd name="T19" fmla="*/ 36 h 49"/>
                <a:gd name="T20" fmla="*/ 20 w 37"/>
                <a:gd name="T21" fmla="*/ 3 h 49"/>
                <a:gd name="T22" fmla="*/ 14 w 37"/>
                <a:gd name="T23" fmla="*/ 1 h 49"/>
                <a:gd name="T24" fmla="*/ 2 w 37"/>
                <a:gd name="T25" fmla="*/ 7 h 49"/>
                <a:gd name="T26" fmla="*/ 0 w 37"/>
                <a:gd name="T27" fmla="*/ 9 h 49"/>
                <a:gd name="T28" fmla="*/ 0 w 37"/>
                <a:gd name="T29" fmla="*/ 13 h 49"/>
                <a:gd name="T30" fmla="*/ 16 w 37"/>
                <a:gd name="T31" fmla="*/ 46 h 49"/>
                <a:gd name="T32" fmla="*/ 23 w 37"/>
                <a:gd name="T33" fmla="*/ 48 h 49"/>
                <a:gd name="T34" fmla="*/ 34 w 37"/>
                <a:gd name="T35" fmla="*/ 42 h 49"/>
                <a:gd name="T36" fmla="*/ 37 w 37"/>
                <a:gd name="T37" fmla="*/ 40 h 49"/>
                <a:gd name="T38" fmla="*/ 36 w 37"/>
                <a:gd name="T39" fmla="*/ 36 h 49"/>
                <a:gd name="T40" fmla="*/ 32 w 37"/>
                <a:gd name="T41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49">
                  <a:moveTo>
                    <a:pt x="32" y="38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1"/>
                    <a:pt x="16" y="0"/>
                    <a:pt x="14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0" y="10"/>
                    <a:pt x="0" y="12"/>
                    <a:pt x="0" y="13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7" y="48"/>
                    <a:pt x="20" y="49"/>
                    <a:pt x="23" y="48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5" y="42"/>
                    <a:pt x="36" y="41"/>
                    <a:pt x="37" y="40"/>
                  </a:cubicBezTo>
                  <a:cubicBezTo>
                    <a:pt x="37" y="38"/>
                    <a:pt x="37" y="37"/>
                    <a:pt x="36" y="36"/>
                  </a:cubicBezTo>
                  <a:lnTo>
                    <a:pt x="32" y="3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413146E2-5259-421A-84CD-C445C2888D99}"/>
              </a:ext>
            </a:extLst>
          </p:cNvPr>
          <p:cNvSpPr txBox="1"/>
          <p:nvPr/>
        </p:nvSpPr>
        <p:spPr>
          <a:xfrm>
            <a:off x="1763759" y="4192781"/>
            <a:ext cx="84930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扁平信息化教学</a:t>
            </a:r>
            <a:r>
              <a:rPr lang="en-US" altLang="zh-CN" sz="6000" dirty="0" smtClean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6000" dirty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</a:p>
        </p:txBody>
      </p:sp>
      <p:sp>
        <p:nvSpPr>
          <p:cNvPr id="46" name="矩形 471">
            <a:extLst>
              <a:ext uri="{FF2B5EF4-FFF2-40B4-BE49-F238E27FC236}">
                <a16:creationId xmlns:a16="http://schemas.microsoft.com/office/drawing/2014/main" xmlns="" id="{090E226C-10B0-4527-93DC-C858155BAA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8783" y="5279601"/>
            <a:ext cx="5904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consectetuer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it-IT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</a:t>
            </a:r>
          </a:p>
        </p:txBody>
      </p: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xmlns="" id="{7AFC6CF6-9602-4B3E-B40C-C90BF2DBB78B}"/>
              </a:ext>
            </a:extLst>
          </p:cNvPr>
          <p:cNvCxnSpPr>
            <a:cxnSpLocks/>
          </p:cNvCxnSpPr>
          <p:nvPr/>
        </p:nvCxnSpPr>
        <p:spPr>
          <a:xfrm>
            <a:off x="3124069" y="5218909"/>
            <a:ext cx="594878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906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1">
            <a:extLst>
              <a:ext uri="{FF2B5EF4-FFF2-40B4-BE49-F238E27FC236}">
                <a16:creationId xmlns:a16="http://schemas.microsoft.com/office/drawing/2014/main" xmlns="" id="{A2B2BC17-3A65-4BBC-BD17-35B50BD40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9400" y="246061"/>
            <a:ext cx="4016089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471C90C-9E4E-42FB-A01C-31A97F67D668}"/>
              </a:ext>
            </a:extLst>
          </p:cNvPr>
          <p:cNvCxnSpPr>
            <a:cxnSpLocks/>
          </p:cNvCxnSpPr>
          <p:nvPr/>
        </p:nvCxnSpPr>
        <p:spPr>
          <a:xfrm>
            <a:off x="460301" y="7618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D15DCE-23E2-4805-8CEC-7800F73A3BC2}"/>
              </a:ext>
            </a:extLst>
          </p:cNvPr>
          <p:cNvSpPr/>
          <p:nvPr/>
        </p:nvSpPr>
        <p:spPr>
          <a:xfrm>
            <a:off x="4025900" y="795933"/>
            <a:ext cx="41543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 LOREM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03F0C38-E8BF-45EE-8247-9300AA47C288}"/>
              </a:ext>
            </a:extLst>
          </p:cNvPr>
          <p:cNvCxnSpPr>
            <a:cxnSpLocks/>
          </p:cNvCxnSpPr>
          <p:nvPr/>
        </p:nvCxnSpPr>
        <p:spPr>
          <a:xfrm>
            <a:off x="460301" y="67816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250">
            <a:extLst>
              <a:ext uri="{FF2B5EF4-FFF2-40B4-BE49-F238E27FC236}">
                <a16:creationId xmlns:a16="http://schemas.microsoft.com/office/drawing/2014/main" xmlns="" id="{A18F6050-421C-43E6-B6BD-97C534A7E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4150" y="3708972"/>
            <a:ext cx="9286875" cy="85725"/>
          </a:xfrm>
          <a:prstGeom prst="rect">
            <a:avLst/>
          </a:pr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251">
            <a:extLst>
              <a:ext uri="{FF2B5EF4-FFF2-40B4-BE49-F238E27FC236}">
                <a16:creationId xmlns:a16="http://schemas.microsoft.com/office/drawing/2014/main" xmlns="" id="{5B402AA9-FF72-41C2-8916-54F58069CCAC}"/>
              </a:ext>
            </a:extLst>
          </p:cNvPr>
          <p:cNvSpPr>
            <a:spLocks/>
          </p:cNvSpPr>
          <p:nvPr/>
        </p:nvSpPr>
        <p:spPr bwMode="auto">
          <a:xfrm>
            <a:off x="1917700" y="3718497"/>
            <a:ext cx="1812925" cy="2300288"/>
          </a:xfrm>
          <a:custGeom>
            <a:avLst/>
            <a:gdLst>
              <a:gd name="T0" fmla="*/ 893 w 1142"/>
              <a:gd name="T1" fmla="*/ 0 h 1449"/>
              <a:gd name="T2" fmla="*/ 0 w 1142"/>
              <a:gd name="T3" fmla="*/ 0 h 1449"/>
              <a:gd name="T4" fmla="*/ 0 w 1142"/>
              <a:gd name="T5" fmla="*/ 1449 h 1449"/>
              <a:gd name="T6" fmla="*/ 1142 w 1142"/>
              <a:gd name="T7" fmla="*/ 1449 h 1449"/>
              <a:gd name="T8" fmla="*/ 1142 w 1142"/>
              <a:gd name="T9" fmla="*/ 252 h 1449"/>
              <a:gd name="T10" fmla="*/ 893 w 1142"/>
              <a:gd name="T11" fmla="*/ 0 h 1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42" h="1449">
                <a:moveTo>
                  <a:pt x="893" y="0"/>
                </a:moveTo>
                <a:lnTo>
                  <a:pt x="0" y="0"/>
                </a:lnTo>
                <a:lnTo>
                  <a:pt x="0" y="1449"/>
                </a:lnTo>
                <a:lnTo>
                  <a:pt x="1142" y="1449"/>
                </a:lnTo>
                <a:lnTo>
                  <a:pt x="1142" y="252"/>
                </a:lnTo>
                <a:lnTo>
                  <a:pt x="89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252">
            <a:extLst>
              <a:ext uri="{FF2B5EF4-FFF2-40B4-BE49-F238E27FC236}">
                <a16:creationId xmlns:a16="http://schemas.microsoft.com/office/drawing/2014/main" xmlns="" id="{98665F48-8862-4034-877F-6DA7EA1D2535}"/>
              </a:ext>
            </a:extLst>
          </p:cNvPr>
          <p:cNvSpPr>
            <a:spLocks/>
          </p:cNvSpPr>
          <p:nvPr/>
        </p:nvSpPr>
        <p:spPr bwMode="auto">
          <a:xfrm>
            <a:off x="3335338" y="3718497"/>
            <a:ext cx="395288" cy="400050"/>
          </a:xfrm>
          <a:custGeom>
            <a:avLst/>
            <a:gdLst>
              <a:gd name="T0" fmla="*/ 0 w 249"/>
              <a:gd name="T1" fmla="*/ 252 h 252"/>
              <a:gd name="T2" fmla="*/ 249 w 249"/>
              <a:gd name="T3" fmla="*/ 252 h 252"/>
              <a:gd name="T4" fmla="*/ 0 w 249"/>
              <a:gd name="T5" fmla="*/ 0 h 252"/>
              <a:gd name="T6" fmla="*/ 0 w 249"/>
              <a:gd name="T7" fmla="*/ 25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9" h="252">
                <a:moveTo>
                  <a:pt x="0" y="252"/>
                </a:moveTo>
                <a:lnTo>
                  <a:pt x="249" y="252"/>
                </a:lnTo>
                <a:lnTo>
                  <a:pt x="0" y="0"/>
                </a:lnTo>
                <a:lnTo>
                  <a:pt x="0" y="252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253">
            <a:extLst>
              <a:ext uri="{FF2B5EF4-FFF2-40B4-BE49-F238E27FC236}">
                <a16:creationId xmlns:a16="http://schemas.microsoft.com/office/drawing/2014/main" xmlns="" id="{BB861DAD-8C62-4E9D-9D23-6B08F66C9460}"/>
              </a:ext>
            </a:extLst>
          </p:cNvPr>
          <p:cNvSpPr>
            <a:spLocks/>
          </p:cNvSpPr>
          <p:nvPr/>
        </p:nvSpPr>
        <p:spPr bwMode="auto">
          <a:xfrm>
            <a:off x="4071938" y="1494409"/>
            <a:ext cx="1814513" cy="2300288"/>
          </a:xfrm>
          <a:custGeom>
            <a:avLst/>
            <a:gdLst>
              <a:gd name="T0" fmla="*/ 893 w 1143"/>
              <a:gd name="T1" fmla="*/ 0 h 1449"/>
              <a:gd name="T2" fmla="*/ 0 w 1143"/>
              <a:gd name="T3" fmla="*/ 0 h 1449"/>
              <a:gd name="T4" fmla="*/ 0 w 1143"/>
              <a:gd name="T5" fmla="*/ 1449 h 1449"/>
              <a:gd name="T6" fmla="*/ 1143 w 1143"/>
              <a:gd name="T7" fmla="*/ 1449 h 1449"/>
              <a:gd name="T8" fmla="*/ 1143 w 1143"/>
              <a:gd name="T9" fmla="*/ 250 h 1449"/>
              <a:gd name="T10" fmla="*/ 893 w 1143"/>
              <a:gd name="T11" fmla="*/ 0 h 1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43" h="1449">
                <a:moveTo>
                  <a:pt x="893" y="0"/>
                </a:moveTo>
                <a:lnTo>
                  <a:pt x="0" y="0"/>
                </a:lnTo>
                <a:lnTo>
                  <a:pt x="0" y="1449"/>
                </a:lnTo>
                <a:lnTo>
                  <a:pt x="1143" y="1449"/>
                </a:lnTo>
                <a:lnTo>
                  <a:pt x="1143" y="250"/>
                </a:lnTo>
                <a:lnTo>
                  <a:pt x="89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254">
            <a:extLst>
              <a:ext uri="{FF2B5EF4-FFF2-40B4-BE49-F238E27FC236}">
                <a16:creationId xmlns:a16="http://schemas.microsoft.com/office/drawing/2014/main" xmlns="" id="{8C767713-C25D-402B-883A-93CB0D329664}"/>
              </a:ext>
            </a:extLst>
          </p:cNvPr>
          <p:cNvSpPr>
            <a:spLocks/>
          </p:cNvSpPr>
          <p:nvPr/>
        </p:nvSpPr>
        <p:spPr bwMode="auto">
          <a:xfrm>
            <a:off x="5489575" y="1494409"/>
            <a:ext cx="396875" cy="396875"/>
          </a:xfrm>
          <a:custGeom>
            <a:avLst/>
            <a:gdLst>
              <a:gd name="T0" fmla="*/ 0 w 250"/>
              <a:gd name="T1" fmla="*/ 250 h 250"/>
              <a:gd name="T2" fmla="*/ 250 w 250"/>
              <a:gd name="T3" fmla="*/ 250 h 250"/>
              <a:gd name="T4" fmla="*/ 0 w 250"/>
              <a:gd name="T5" fmla="*/ 0 h 250"/>
              <a:gd name="T6" fmla="*/ 0 w 250"/>
              <a:gd name="T7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0" h="250">
                <a:moveTo>
                  <a:pt x="0" y="250"/>
                </a:moveTo>
                <a:lnTo>
                  <a:pt x="250" y="250"/>
                </a:lnTo>
                <a:lnTo>
                  <a:pt x="0" y="0"/>
                </a:lnTo>
                <a:lnTo>
                  <a:pt x="0" y="25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255">
            <a:extLst>
              <a:ext uri="{FF2B5EF4-FFF2-40B4-BE49-F238E27FC236}">
                <a16:creationId xmlns:a16="http://schemas.microsoft.com/office/drawing/2014/main" xmlns="" id="{FD9AA8CE-3E3C-4D33-9DA0-5C72F41A8C98}"/>
              </a:ext>
            </a:extLst>
          </p:cNvPr>
          <p:cNvSpPr>
            <a:spLocks/>
          </p:cNvSpPr>
          <p:nvPr/>
        </p:nvSpPr>
        <p:spPr bwMode="auto">
          <a:xfrm>
            <a:off x="6348413" y="3708972"/>
            <a:ext cx="1814513" cy="2300288"/>
          </a:xfrm>
          <a:custGeom>
            <a:avLst/>
            <a:gdLst>
              <a:gd name="T0" fmla="*/ 893 w 1143"/>
              <a:gd name="T1" fmla="*/ 0 h 1449"/>
              <a:gd name="T2" fmla="*/ 0 w 1143"/>
              <a:gd name="T3" fmla="*/ 0 h 1449"/>
              <a:gd name="T4" fmla="*/ 0 w 1143"/>
              <a:gd name="T5" fmla="*/ 1449 h 1449"/>
              <a:gd name="T6" fmla="*/ 1143 w 1143"/>
              <a:gd name="T7" fmla="*/ 1449 h 1449"/>
              <a:gd name="T8" fmla="*/ 1143 w 1143"/>
              <a:gd name="T9" fmla="*/ 250 h 1449"/>
              <a:gd name="T10" fmla="*/ 893 w 1143"/>
              <a:gd name="T11" fmla="*/ 0 h 1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43" h="1449">
                <a:moveTo>
                  <a:pt x="893" y="0"/>
                </a:moveTo>
                <a:lnTo>
                  <a:pt x="0" y="0"/>
                </a:lnTo>
                <a:lnTo>
                  <a:pt x="0" y="1449"/>
                </a:lnTo>
                <a:lnTo>
                  <a:pt x="1143" y="1449"/>
                </a:lnTo>
                <a:lnTo>
                  <a:pt x="1143" y="250"/>
                </a:lnTo>
                <a:lnTo>
                  <a:pt x="89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256">
            <a:extLst>
              <a:ext uri="{FF2B5EF4-FFF2-40B4-BE49-F238E27FC236}">
                <a16:creationId xmlns:a16="http://schemas.microsoft.com/office/drawing/2014/main" xmlns="" id="{84EBEFE0-C3A2-44AB-B177-BEE059BFCCEB}"/>
              </a:ext>
            </a:extLst>
          </p:cNvPr>
          <p:cNvSpPr>
            <a:spLocks/>
          </p:cNvSpPr>
          <p:nvPr/>
        </p:nvSpPr>
        <p:spPr bwMode="auto">
          <a:xfrm>
            <a:off x="7766050" y="3708972"/>
            <a:ext cx="396875" cy="396875"/>
          </a:xfrm>
          <a:custGeom>
            <a:avLst/>
            <a:gdLst>
              <a:gd name="T0" fmla="*/ 0 w 250"/>
              <a:gd name="T1" fmla="*/ 250 h 250"/>
              <a:gd name="T2" fmla="*/ 250 w 250"/>
              <a:gd name="T3" fmla="*/ 250 h 250"/>
              <a:gd name="T4" fmla="*/ 0 w 250"/>
              <a:gd name="T5" fmla="*/ 0 h 250"/>
              <a:gd name="T6" fmla="*/ 0 w 250"/>
              <a:gd name="T7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0" h="250">
                <a:moveTo>
                  <a:pt x="0" y="250"/>
                </a:moveTo>
                <a:lnTo>
                  <a:pt x="250" y="250"/>
                </a:lnTo>
                <a:lnTo>
                  <a:pt x="0" y="0"/>
                </a:lnTo>
                <a:lnTo>
                  <a:pt x="0" y="25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257">
            <a:extLst>
              <a:ext uri="{FF2B5EF4-FFF2-40B4-BE49-F238E27FC236}">
                <a16:creationId xmlns:a16="http://schemas.microsoft.com/office/drawing/2014/main" xmlns="" id="{0FAE1D41-A39F-49F6-B74A-8A8EE645484E}"/>
              </a:ext>
            </a:extLst>
          </p:cNvPr>
          <p:cNvSpPr>
            <a:spLocks/>
          </p:cNvSpPr>
          <p:nvPr/>
        </p:nvSpPr>
        <p:spPr bwMode="auto">
          <a:xfrm>
            <a:off x="8382000" y="1494409"/>
            <a:ext cx="1812925" cy="2300288"/>
          </a:xfrm>
          <a:custGeom>
            <a:avLst/>
            <a:gdLst>
              <a:gd name="T0" fmla="*/ 893 w 1142"/>
              <a:gd name="T1" fmla="*/ 0 h 1449"/>
              <a:gd name="T2" fmla="*/ 0 w 1142"/>
              <a:gd name="T3" fmla="*/ 0 h 1449"/>
              <a:gd name="T4" fmla="*/ 0 w 1142"/>
              <a:gd name="T5" fmla="*/ 1449 h 1449"/>
              <a:gd name="T6" fmla="*/ 1142 w 1142"/>
              <a:gd name="T7" fmla="*/ 1449 h 1449"/>
              <a:gd name="T8" fmla="*/ 1142 w 1142"/>
              <a:gd name="T9" fmla="*/ 250 h 1449"/>
              <a:gd name="T10" fmla="*/ 893 w 1142"/>
              <a:gd name="T11" fmla="*/ 0 h 1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42" h="1449">
                <a:moveTo>
                  <a:pt x="893" y="0"/>
                </a:moveTo>
                <a:lnTo>
                  <a:pt x="0" y="0"/>
                </a:lnTo>
                <a:lnTo>
                  <a:pt x="0" y="1449"/>
                </a:lnTo>
                <a:lnTo>
                  <a:pt x="1142" y="1449"/>
                </a:lnTo>
                <a:lnTo>
                  <a:pt x="1142" y="250"/>
                </a:lnTo>
                <a:lnTo>
                  <a:pt x="89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258">
            <a:extLst>
              <a:ext uri="{FF2B5EF4-FFF2-40B4-BE49-F238E27FC236}">
                <a16:creationId xmlns:a16="http://schemas.microsoft.com/office/drawing/2014/main" xmlns="" id="{3DE61C43-D9CA-491E-909D-4B41DEE82CEB}"/>
              </a:ext>
            </a:extLst>
          </p:cNvPr>
          <p:cNvSpPr>
            <a:spLocks/>
          </p:cNvSpPr>
          <p:nvPr/>
        </p:nvSpPr>
        <p:spPr bwMode="auto">
          <a:xfrm>
            <a:off x="9799638" y="1494409"/>
            <a:ext cx="395288" cy="396875"/>
          </a:xfrm>
          <a:custGeom>
            <a:avLst/>
            <a:gdLst>
              <a:gd name="T0" fmla="*/ 0 w 249"/>
              <a:gd name="T1" fmla="*/ 250 h 250"/>
              <a:gd name="T2" fmla="*/ 249 w 249"/>
              <a:gd name="T3" fmla="*/ 250 h 250"/>
              <a:gd name="T4" fmla="*/ 0 w 249"/>
              <a:gd name="T5" fmla="*/ 0 h 250"/>
              <a:gd name="T6" fmla="*/ 0 w 249"/>
              <a:gd name="T7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9" h="250">
                <a:moveTo>
                  <a:pt x="0" y="250"/>
                </a:moveTo>
                <a:lnTo>
                  <a:pt x="249" y="250"/>
                </a:lnTo>
                <a:lnTo>
                  <a:pt x="0" y="0"/>
                </a:lnTo>
                <a:lnTo>
                  <a:pt x="0" y="25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259">
            <a:extLst>
              <a:ext uri="{FF2B5EF4-FFF2-40B4-BE49-F238E27FC236}">
                <a16:creationId xmlns:a16="http://schemas.microsoft.com/office/drawing/2014/main" xmlns="" id="{64C2736A-C955-44F7-9458-87377C6DB830}"/>
              </a:ext>
            </a:extLst>
          </p:cNvPr>
          <p:cNvSpPr>
            <a:spLocks noEditPoints="1"/>
          </p:cNvSpPr>
          <p:nvPr/>
        </p:nvSpPr>
        <p:spPr bwMode="auto">
          <a:xfrm>
            <a:off x="2557463" y="4594797"/>
            <a:ext cx="506413" cy="731838"/>
          </a:xfrm>
          <a:custGeom>
            <a:avLst/>
            <a:gdLst>
              <a:gd name="T0" fmla="*/ 126 w 153"/>
              <a:gd name="T1" fmla="*/ 123 h 221"/>
              <a:gd name="T2" fmla="*/ 133 w 153"/>
              <a:gd name="T3" fmla="*/ 100 h 221"/>
              <a:gd name="T4" fmla="*/ 133 w 153"/>
              <a:gd name="T5" fmla="*/ 39 h 221"/>
              <a:gd name="T6" fmla="*/ 94 w 153"/>
              <a:gd name="T7" fmla="*/ 0 h 221"/>
              <a:gd name="T8" fmla="*/ 59 w 153"/>
              <a:gd name="T9" fmla="*/ 0 h 221"/>
              <a:gd name="T10" fmla="*/ 20 w 153"/>
              <a:gd name="T11" fmla="*/ 39 h 221"/>
              <a:gd name="T12" fmla="*/ 20 w 153"/>
              <a:gd name="T13" fmla="*/ 100 h 221"/>
              <a:gd name="T14" fmla="*/ 28 w 153"/>
              <a:gd name="T15" fmla="*/ 123 h 221"/>
              <a:gd name="T16" fmla="*/ 0 w 153"/>
              <a:gd name="T17" fmla="*/ 162 h 221"/>
              <a:gd name="T18" fmla="*/ 0 w 153"/>
              <a:gd name="T19" fmla="*/ 217 h 221"/>
              <a:gd name="T20" fmla="*/ 5 w 153"/>
              <a:gd name="T21" fmla="*/ 221 h 221"/>
              <a:gd name="T22" fmla="*/ 148 w 153"/>
              <a:gd name="T23" fmla="*/ 221 h 221"/>
              <a:gd name="T24" fmla="*/ 153 w 153"/>
              <a:gd name="T25" fmla="*/ 217 h 221"/>
              <a:gd name="T26" fmla="*/ 153 w 153"/>
              <a:gd name="T27" fmla="*/ 162 h 221"/>
              <a:gd name="T28" fmla="*/ 126 w 153"/>
              <a:gd name="T29" fmla="*/ 123 h 221"/>
              <a:gd name="T30" fmla="*/ 144 w 153"/>
              <a:gd name="T31" fmla="*/ 212 h 221"/>
              <a:gd name="T32" fmla="*/ 9 w 153"/>
              <a:gd name="T33" fmla="*/ 212 h 221"/>
              <a:gd name="T34" fmla="*/ 9 w 153"/>
              <a:gd name="T35" fmla="*/ 162 h 221"/>
              <a:gd name="T36" fmla="*/ 32 w 153"/>
              <a:gd name="T37" fmla="*/ 131 h 221"/>
              <a:gd name="T38" fmla="*/ 37 w 153"/>
              <a:gd name="T39" fmla="*/ 131 h 221"/>
              <a:gd name="T40" fmla="*/ 41 w 153"/>
              <a:gd name="T41" fmla="*/ 128 h 221"/>
              <a:gd name="T42" fmla="*/ 40 w 153"/>
              <a:gd name="T43" fmla="*/ 124 h 221"/>
              <a:gd name="T44" fmla="*/ 29 w 153"/>
              <a:gd name="T45" fmla="*/ 100 h 221"/>
              <a:gd name="T46" fmla="*/ 29 w 153"/>
              <a:gd name="T47" fmla="*/ 39 h 221"/>
              <a:gd name="T48" fmla="*/ 59 w 153"/>
              <a:gd name="T49" fmla="*/ 9 h 221"/>
              <a:gd name="T50" fmla="*/ 94 w 153"/>
              <a:gd name="T51" fmla="*/ 9 h 221"/>
              <a:gd name="T52" fmla="*/ 124 w 153"/>
              <a:gd name="T53" fmla="*/ 39 h 221"/>
              <a:gd name="T54" fmla="*/ 124 w 153"/>
              <a:gd name="T55" fmla="*/ 100 h 221"/>
              <a:gd name="T56" fmla="*/ 113 w 153"/>
              <a:gd name="T57" fmla="*/ 124 h 221"/>
              <a:gd name="T58" fmla="*/ 112 w 153"/>
              <a:gd name="T59" fmla="*/ 128 h 221"/>
              <a:gd name="T60" fmla="*/ 116 w 153"/>
              <a:gd name="T61" fmla="*/ 131 h 221"/>
              <a:gd name="T62" fmla="*/ 121 w 153"/>
              <a:gd name="T63" fmla="*/ 131 h 221"/>
              <a:gd name="T64" fmla="*/ 144 w 153"/>
              <a:gd name="T65" fmla="*/ 162 h 221"/>
              <a:gd name="T66" fmla="*/ 144 w 153"/>
              <a:gd name="T67" fmla="*/ 212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3" h="221">
                <a:moveTo>
                  <a:pt x="126" y="123"/>
                </a:moveTo>
                <a:cubicBezTo>
                  <a:pt x="130" y="116"/>
                  <a:pt x="133" y="108"/>
                  <a:pt x="133" y="100"/>
                </a:cubicBezTo>
                <a:cubicBezTo>
                  <a:pt x="133" y="39"/>
                  <a:pt x="133" y="39"/>
                  <a:pt x="133" y="39"/>
                </a:cubicBezTo>
                <a:cubicBezTo>
                  <a:pt x="133" y="18"/>
                  <a:pt x="115" y="0"/>
                  <a:pt x="94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38" y="0"/>
                  <a:pt x="20" y="18"/>
                  <a:pt x="20" y="39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20" y="108"/>
                  <a:pt x="23" y="116"/>
                  <a:pt x="28" y="123"/>
                </a:cubicBezTo>
                <a:cubicBezTo>
                  <a:pt x="12" y="126"/>
                  <a:pt x="0" y="142"/>
                  <a:pt x="0" y="162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19"/>
                  <a:pt x="2" y="221"/>
                  <a:pt x="5" y="221"/>
                </a:cubicBezTo>
                <a:cubicBezTo>
                  <a:pt x="148" y="221"/>
                  <a:pt x="148" y="221"/>
                  <a:pt x="148" y="221"/>
                </a:cubicBezTo>
                <a:cubicBezTo>
                  <a:pt x="151" y="221"/>
                  <a:pt x="153" y="219"/>
                  <a:pt x="153" y="217"/>
                </a:cubicBezTo>
                <a:cubicBezTo>
                  <a:pt x="153" y="162"/>
                  <a:pt x="153" y="162"/>
                  <a:pt x="153" y="162"/>
                </a:cubicBezTo>
                <a:cubicBezTo>
                  <a:pt x="153" y="142"/>
                  <a:pt x="141" y="126"/>
                  <a:pt x="126" y="123"/>
                </a:cubicBezTo>
                <a:close/>
                <a:moveTo>
                  <a:pt x="144" y="212"/>
                </a:moveTo>
                <a:cubicBezTo>
                  <a:pt x="9" y="212"/>
                  <a:pt x="9" y="212"/>
                  <a:pt x="9" y="212"/>
                </a:cubicBezTo>
                <a:cubicBezTo>
                  <a:pt x="9" y="162"/>
                  <a:pt x="9" y="162"/>
                  <a:pt x="9" y="162"/>
                </a:cubicBezTo>
                <a:cubicBezTo>
                  <a:pt x="9" y="145"/>
                  <a:pt x="19" y="131"/>
                  <a:pt x="32" y="131"/>
                </a:cubicBezTo>
                <a:cubicBezTo>
                  <a:pt x="37" y="131"/>
                  <a:pt x="37" y="131"/>
                  <a:pt x="37" y="131"/>
                </a:cubicBezTo>
                <a:cubicBezTo>
                  <a:pt x="39" y="131"/>
                  <a:pt x="41" y="130"/>
                  <a:pt x="41" y="128"/>
                </a:cubicBezTo>
                <a:cubicBezTo>
                  <a:pt x="42" y="127"/>
                  <a:pt x="41" y="125"/>
                  <a:pt x="40" y="124"/>
                </a:cubicBezTo>
                <a:cubicBezTo>
                  <a:pt x="33" y="118"/>
                  <a:pt x="29" y="109"/>
                  <a:pt x="29" y="100"/>
                </a:cubicBezTo>
                <a:cubicBezTo>
                  <a:pt x="29" y="39"/>
                  <a:pt x="29" y="39"/>
                  <a:pt x="29" y="39"/>
                </a:cubicBezTo>
                <a:cubicBezTo>
                  <a:pt x="29" y="23"/>
                  <a:pt x="42" y="9"/>
                  <a:pt x="59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111" y="9"/>
                  <a:pt x="124" y="23"/>
                  <a:pt x="124" y="39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4" y="109"/>
                  <a:pt x="120" y="118"/>
                  <a:pt x="113" y="124"/>
                </a:cubicBezTo>
                <a:cubicBezTo>
                  <a:pt x="112" y="125"/>
                  <a:pt x="111" y="127"/>
                  <a:pt x="112" y="128"/>
                </a:cubicBezTo>
                <a:cubicBezTo>
                  <a:pt x="113" y="130"/>
                  <a:pt x="114" y="131"/>
                  <a:pt x="116" y="131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34" y="131"/>
                  <a:pt x="144" y="145"/>
                  <a:pt x="144" y="162"/>
                </a:cubicBezTo>
                <a:lnTo>
                  <a:pt x="144" y="2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60">
            <a:extLst>
              <a:ext uri="{FF2B5EF4-FFF2-40B4-BE49-F238E27FC236}">
                <a16:creationId xmlns:a16="http://schemas.microsoft.com/office/drawing/2014/main" xmlns="" id="{16DC6785-47BE-47FE-89EE-70F49D2B201B}"/>
              </a:ext>
            </a:extLst>
          </p:cNvPr>
          <p:cNvSpPr>
            <a:spLocks noEditPoints="1"/>
          </p:cNvSpPr>
          <p:nvPr/>
        </p:nvSpPr>
        <p:spPr bwMode="auto">
          <a:xfrm>
            <a:off x="4557713" y="2308797"/>
            <a:ext cx="839788" cy="781050"/>
          </a:xfrm>
          <a:custGeom>
            <a:avLst/>
            <a:gdLst>
              <a:gd name="T0" fmla="*/ 242 w 254"/>
              <a:gd name="T1" fmla="*/ 0 h 236"/>
              <a:gd name="T2" fmla="*/ 12 w 254"/>
              <a:gd name="T3" fmla="*/ 0 h 236"/>
              <a:gd name="T4" fmla="*/ 0 w 254"/>
              <a:gd name="T5" fmla="*/ 12 h 236"/>
              <a:gd name="T6" fmla="*/ 0 w 254"/>
              <a:gd name="T7" fmla="*/ 130 h 236"/>
              <a:gd name="T8" fmla="*/ 0 w 254"/>
              <a:gd name="T9" fmla="*/ 182 h 236"/>
              <a:gd name="T10" fmla="*/ 12 w 254"/>
              <a:gd name="T11" fmla="*/ 194 h 236"/>
              <a:gd name="T12" fmla="*/ 97 w 254"/>
              <a:gd name="T13" fmla="*/ 194 h 236"/>
              <a:gd name="T14" fmla="*/ 97 w 254"/>
              <a:gd name="T15" fmla="*/ 226 h 236"/>
              <a:gd name="T16" fmla="*/ 83 w 254"/>
              <a:gd name="T17" fmla="*/ 226 h 236"/>
              <a:gd name="T18" fmla="*/ 83 w 254"/>
              <a:gd name="T19" fmla="*/ 236 h 236"/>
              <a:gd name="T20" fmla="*/ 102 w 254"/>
              <a:gd name="T21" fmla="*/ 236 h 236"/>
              <a:gd name="T22" fmla="*/ 152 w 254"/>
              <a:gd name="T23" fmla="*/ 236 h 236"/>
              <a:gd name="T24" fmla="*/ 172 w 254"/>
              <a:gd name="T25" fmla="*/ 236 h 236"/>
              <a:gd name="T26" fmla="*/ 172 w 254"/>
              <a:gd name="T27" fmla="*/ 226 h 236"/>
              <a:gd name="T28" fmla="*/ 157 w 254"/>
              <a:gd name="T29" fmla="*/ 226 h 236"/>
              <a:gd name="T30" fmla="*/ 157 w 254"/>
              <a:gd name="T31" fmla="*/ 194 h 236"/>
              <a:gd name="T32" fmla="*/ 242 w 254"/>
              <a:gd name="T33" fmla="*/ 194 h 236"/>
              <a:gd name="T34" fmla="*/ 254 w 254"/>
              <a:gd name="T35" fmla="*/ 182 h 236"/>
              <a:gd name="T36" fmla="*/ 254 w 254"/>
              <a:gd name="T37" fmla="*/ 130 h 236"/>
              <a:gd name="T38" fmla="*/ 254 w 254"/>
              <a:gd name="T39" fmla="*/ 12 h 236"/>
              <a:gd name="T40" fmla="*/ 242 w 254"/>
              <a:gd name="T41" fmla="*/ 0 h 236"/>
              <a:gd name="T42" fmla="*/ 11 w 254"/>
              <a:gd name="T43" fmla="*/ 12 h 236"/>
              <a:gd name="T44" fmla="*/ 12 w 254"/>
              <a:gd name="T45" fmla="*/ 10 h 236"/>
              <a:gd name="T46" fmla="*/ 242 w 254"/>
              <a:gd name="T47" fmla="*/ 10 h 236"/>
              <a:gd name="T48" fmla="*/ 244 w 254"/>
              <a:gd name="T49" fmla="*/ 12 h 236"/>
              <a:gd name="T50" fmla="*/ 244 w 254"/>
              <a:gd name="T51" fmla="*/ 125 h 236"/>
              <a:gd name="T52" fmla="*/ 11 w 254"/>
              <a:gd name="T53" fmla="*/ 125 h 236"/>
              <a:gd name="T54" fmla="*/ 11 w 254"/>
              <a:gd name="T55" fmla="*/ 12 h 236"/>
              <a:gd name="T56" fmla="*/ 147 w 254"/>
              <a:gd name="T57" fmla="*/ 226 h 236"/>
              <a:gd name="T58" fmla="*/ 107 w 254"/>
              <a:gd name="T59" fmla="*/ 226 h 236"/>
              <a:gd name="T60" fmla="*/ 107 w 254"/>
              <a:gd name="T61" fmla="*/ 194 h 236"/>
              <a:gd name="T62" fmla="*/ 147 w 254"/>
              <a:gd name="T63" fmla="*/ 194 h 236"/>
              <a:gd name="T64" fmla="*/ 147 w 254"/>
              <a:gd name="T65" fmla="*/ 226 h 236"/>
              <a:gd name="T66" fmla="*/ 244 w 254"/>
              <a:gd name="T67" fmla="*/ 182 h 236"/>
              <a:gd name="T68" fmla="*/ 242 w 254"/>
              <a:gd name="T69" fmla="*/ 183 h 236"/>
              <a:gd name="T70" fmla="*/ 152 w 254"/>
              <a:gd name="T71" fmla="*/ 183 h 236"/>
              <a:gd name="T72" fmla="*/ 102 w 254"/>
              <a:gd name="T73" fmla="*/ 183 h 236"/>
              <a:gd name="T74" fmla="*/ 12 w 254"/>
              <a:gd name="T75" fmla="*/ 183 h 236"/>
              <a:gd name="T76" fmla="*/ 11 w 254"/>
              <a:gd name="T77" fmla="*/ 182 h 236"/>
              <a:gd name="T78" fmla="*/ 11 w 254"/>
              <a:gd name="T79" fmla="*/ 135 h 236"/>
              <a:gd name="T80" fmla="*/ 244 w 254"/>
              <a:gd name="T81" fmla="*/ 135 h 236"/>
              <a:gd name="T82" fmla="*/ 244 w 254"/>
              <a:gd name="T83" fmla="*/ 18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4" h="236">
                <a:moveTo>
                  <a:pt x="242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8"/>
                  <a:pt x="6" y="194"/>
                  <a:pt x="12" y="194"/>
                </a:cubicBezTo>
                <a:cubicBezTo>
                  <a:pt x="97" y="194"/>
                  <a:pt x="97" y="194"/>
                  <a:pt x="97" y="194"/>
                </a:cubicBezTo>
                <a:cubicBezTo>
                  <a:pt x="97" y="226"/>
                  <a:pt x="97" y="226"/>
                  <a:pt x="97" y="226"/>
                </a:cubicBezTo>
                <a:cubicBezTo>
                  <a:pt x="83" y="226"/>
                  <a:pt x="83" y="226"/>
                  <a:pt x="83" y="226"/>
                </a:cubicBezTo>
                <a:cubicBezTo>
                  <a:pt x="83" y="236"/>
                  <a:pt x="83" y="236"/>
                  <a:pt x="83" y="236"/>
                </a:cubicBezTo>
                <a:cubicBezTo>
                  <a:pt x="102" y="236"/>
                  <a:pt x="102" y="236"/>
                  <a:pt x="102" y="236"/>
                </a:cubicBezTo>
                <a:cubicBezTo>
                  <a:pt x="152" y="236"/>
                  <a:pt x="152" y="236"/>
                  <a:pt x="152" y="236"/>
                </a:cubicBezTo>
                <a:cubicBezTo>
                  <a:pt x="172" y="236"/>
                  <a:pt x="172" y="236"/>
                  <a:pt x="172" y="236"/>
                </a:cubicBezTo>
                <a:cubicBezTo>
                  <a:pt x="172" y="226"/>
                  <a:pt x="172" y="226"/>
                  <a:pt x="172" y="226"/>
                </a:cubicBezTo>
                <a:cubicBezTo>
                  <a:pt x="157" y="226"/>
                  <a:pt x="157" y="226"/>
                  <a:pt x="157" y="226"/>
                </a:cubicBezTo>
                <a:cubicBezTo>
                  <a:pt x="157" y="194"/>
                  <a:pt x="157" y="194"/>
                  <a:pt x="157" y="194"/>
                </a:cubicBezTo>
                <a:cubicBezTo>
                  <a:pt x="242" y="194"/>
                  <a:pt x="242" y="194"/>
                  <a:pt x="242" y="194"/>
                </a:cubicBezTo>
                <a:cubicBezTo>
                  <a:pt x="249" y="194"/>
                  <a:pt x="254" y="188"/>
                  <a:pt x="254" y="182"/>
                </a:cubicBezTo>
                <a:cubicBezTo>
                  <a:pt x="254" y="130"/>
                  <a:pt x="254" y="130"/>
                  <a:pt x="254" y="130"/>
                </a:cubicBezTo>
                <a:cubicBezTo>
                  <a:pt x="254" y="12"/>
                  <a:pt x="254" y="12"/>
                  <a:pt x="254" y="12"/>
                </a:cubicBezTo>
                <a:cubicBezTo>
                  <a:pt x="254" y="5"/>
                  <a:pt x="249" y="0"/>
                  <a:pt x="242" y="0"/>
                </a:cubicBezTo>
                <a:close/>
                <a:moveTo>
                  <a:pt x="11" y="12"/>
                </a:moveTo>
                <a:cubicBezTo>
                  <a:pt x="11" y="11"/>
                  <a:pt x="11" y="10"/>
                  <a:pt x="12" y="10"/>
                </a:cubicBezTo>
                <a:cubicBezTo>
                  <a:pt x="242" y="10"/>
                  <a:pt x="242" y="10"/>
                  <a:pt x="242" y="10"/>
                </a:cubicBezTo>
                <a:cubicBezTo>
                  <a:pt x="243" y="10"/>
                  <a:pt x="244" y="11"/>
                  <a:pt x="244" y="12"/>
                </a:cubicBezTo>
                <a:cubicBezTo>
                  <a:pt x="244" y="125"/>
                  <a:pt x="244" y="125"/>
                  <a:pt x="244" y="125"/>
                </a:cubicBezTo>
                <a:cubicBezTo>
                  <a:pt x="11" y="125"/>
                  <a:pt x="11" y="125"/>
                  <a:pt x="11" y="125"/>
                </a:cubicBezTo>
                <a:lnTo>
                  <a:pt x="11" y="12"/>
                </a:lnTo>
                <a:close/>
                <a:moveTo>
                  <a:pt x="147" y="226"/>
                </a:moveTo>
                <a:cubicBezTo>
                  <a:pt x="107" y="226"/>
                  <a:pt x="107" y="226"/>
                  <a:pt x="107" y="226"/>
                </a:cubicBezTo>
                <a:cubicBezTo>
                  <a:pt x="107" y="194"/>
                  <a:pt x="107" y="194"/>
                  <a:pt x="107" y="194"/>
                </a:cubicBezTo>
                <a:cubicBezTo>
                  <a:pt x="147" y="194"/>
                  <a:pt x="147" y="194"/>
                  <a:pt x="147" y="194"/>
                </a:cubicBezTo>
                <a:lnTo>
                  <a:pt x="147" y="226"/>
                </a:lnTo>
                <a:close/>
                <a:moveTo>
                  <a:pt x="244" y="182"/>
                </a:moveTo>
                <a:cubicBezTo>
                  <a:pt x="244" y="183"/>
                  <a:pt x="243" y="183"/>
                  <a:pt x="242" y="183"/>
                </a:cubicBezTo>
                <a:cubicBezTo>
                  <a:pt x="152" y="183"/>
                  <a:pt x="152" y="183"/>
                  <a:pt x="152" y="183"/>
                </a:cubicBezTo>
                <a:cubicBezTo>
                  <a:pt x="102" y="183"/>
                  <a:pt x="102" y="183"/>
                  <a:pt x="102" y="183"/>
                </a:cubicBezTo>
                <a:cubicBezTo>
                  <a:pt x="12" y="183"/>
                  <a:pt x="12" y="183"/>
                  <a:pt x="12" y="183"/>
                </a:cubicBezTo>
                <a:cubicBezTo>
                  <a:pt x="11" y="183"/>
                  <a:pt x="11" y="183"/>
                  <a:pt x="11" y="182"/>
                </a:cubicBezTo>
                <a:cubicBezTo>
                  <a:pt x="11" y="135"/>
                  <a:pt x="11" y="135"/>
                  <a:pt x="11" y="135"/>
                </a:cubicBezTo>
                <a:cubicBezTo>
                  <a:pt x="244" y="135"/>
                  <a:pt x="244" y="135"/>
                  <a:pt x="244" y="135"/>
                </a:cubicBezTo>
                <a:lnTo>
                  <a:pt x="244" y="18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61">
            <a:extLst>
              <a:ext uri="{FF2B5EF4-FFF2-40B4-BE49-F238E27FC236}">
                <a16:creationId xmlns:a16="http://schemas.microsoft.com/office/drawing/2014/main" xmlns="" id="{EC34DE24-0514-4523-A9EA-D95B89B4F672}"/>
              </a:ext>
            </a:extLst>
          </p:cNvPr>
          <p:cNvSpPr>
            <a:spLocks noEditPoints="1"/>
          </p:cNvSpPr>
          <p:nvPr/>
        </p:nvSpPr>
        <p:spPr bwMode="auto">
          <a:xfrm>
            <a:off x="7286625" y="4490022"/>
            <a:ext cx="454025" cy="738188"/>
          </a:xfrm>
          <a:custGeom>
            <a:avLst/>
            <a:gdLst>
              <a:gd name="T0" fmla="*/ 6 w 137"/>
              <a:gd name="T1" fmla="*/ 0 h 223"/>
              <a:gd name="T2" fmla="*/ 2 w 137"/>
              <a:gd name="T3" fmla="*/ 2 h 223"/>
              <a:gd name="T4" fmla="*/ 0 w 137"/>
              <a:gd name="T5" fmla="*/ 6 h 223"/>
              <a:gd name="T6" fmla="*/ 0 w 137"/>
              <a:gd name="T7" fmla="*/ 126 h 223"/>
              <a:gd name="T8" fmla="*/ 2 w 137"/>
              <a:gd name="T9" fmla="*/ 131 h 223"/>
              <a:gd name="T10" fmla="*/ 93 w 137"/>
              <a:gd name="T11" fmla="*/ 222 h 223"/>
              <a:gd name="T12" fmla="*/ 97 w 137"/>
              <a:gd name="T13" fmla="*/ 223 h 223"/>
              <a:gd name="T14" fmla="*/ 97 w 137"/>
              <a:gd name="T15" fmla="*/ 223 h 223"/>
              <a:gd name="T16" fmla="*/ 101 w 137"/>
              <a:gd name="T17" fmla="*/ 221 h 223"/>
              <a:gd name="T18" fmla="*/ 137 w 137"/>
              <a:gd name="T19" fmla="*/ 131 h 223"/>
              <a:gd name="T20" fmla="*/ 6 w 137"/>
              <a:gd name="T21" fmla="*/ 0 h 223"/>
              <a:gd name="T22" fmla="*/ 97 w 137"/>
              <a:gd name="T23" fmla="*/ 209 h 223"/>
              <a:gd name="T24" fmla="*/ 12 w 137"/>
              <a:gd name="T25" fmla="*/ 124 h 223"/>
              <a:gd name="T26" fmla="*/ 12 w 137"/>
              <a:gd name="T27" fmla="*/ 13 h 223"/>
              <a:gd name="T28" fmla="*/ 125 w 137"/>
              <a:gd name="T29" fmla="*/ 131 h 223"/>
              <a:gd name="T30" fmla="*/ 97 w 137"/>
              <a:gd name="T31" fmla="*/ 209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7" h="223">
                <a:moveTo>
                  <a:pt x="6" y="0"/>
                </a:move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5"/>
                  <a:pt x="0" y="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28"/>
                  <a:pt x="1" y="130"/>
                  <a:pt x="2" y="131"/>
                </a:cubicBezTo>
                <a:cubicBezTo>
                  <a:pt x="93" y="222"/>
                  <a:pt x="93" y="222"/>
                  <a:pt x="93" y="222"/>
                </a:cubicBezTo>
                <a:cubicBezTo>
                  <a:pt x="94" y="223"/>
                  <a:pt x="95" y="223"/>
                  <a:pt x="97" y="223"/>
                </a:cubicBezTo>
                <a:cubicBezTo>
                  <a:pt x="97" y="223"/>
                  <a:pt x="97" y="223"/>
                  <a:pt x="97" y="223"/>
                </a:cubicBezTo>
                <a:cubicBezTo>
                  <a:pt x="99" y="223"/>
                  <a:pt x="100" y="223"/>
                  <a:pt x="101" y="221"/>
                </a:cubicBezTo>
                <a:cubicBezTo>
                  <a:pt x="124" y="197"/>
                  <a:pt x="137" y="165"/>
                  <a:pt x="137" y="131"/>
                </a:cubicBezTo>
                <a:cubicBezTo>
                  <a:pt x="137" y="59"/>
                  <a:pt x="78" y="0"/>
                  <a:pt x="6" y="0"/>
                </a:cubicBezTo>
                <a:close/>
                <a:moveTo>
                  <a:pt x="97" y="209"/>
                </a:moveTo>
                <a:cubicBezTo>
                  <a:pt x="12" y="124"/>
                  <a:pt x="12" y="124"/>
                  <a:pt x="12" y="124"/>
                </a:cubicBezTo>
                <a:cubicBezTo>
                  <a:pt x="12" y="13"/>
                  <a:pt x="12" y="13"/>
                  <a:pt x="12" y="13"/>
                </a:cubicBezTo>
                <a:cubicBezTo>
                  <a:pt x="75" y="16"/>
                  <a:pt x="125" y="68"/>
                  <a:pt x="125" y="131"/>
                </a:cubicBezTo>
                <a:cubicBezTo>
                  <a:pt x="125" y="160"/>
                  <a:pt x="115" y="187"/>
                  <a:pt x="97" y="20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62">
            <a:extLst>
              <a:ext uri="{FF2B5EF4-FFF2-40B4-BE49-F238E27FC236}">
                <a16:creationId xmlns:a16="http://schemas.microsoft.com/office/drawing/2014/main" xmlns="" id="{88156C6F-F453-4062-871A-59F456145E89}"/>
              </a:ext>
            </a:extLst>
          </p:cNvPr>
          <p:cNvSpPr>
            <a:spLocks noEditPoints="1"/>
          </p:cNvSpPr>
          <p:nvPr/>
        </p:nvSpPr>
        <p:spPr bwMode="auto">
          <a:xfrm>
            <a:off x="6775450" y="4542409"/>
            <a:ext cx="752475" cy="866775"/>
          </a:xfrm>
          <a:custGeom>
            <a:avLst/>
            <a:gdLst>
              <a:gd name="T0" fmla="*/ 137 w 228"/>
              <a:gd name="T1" fmla="*/ 124 h 262"/>
              <a:gd name="T2" fmla="*/ 137 w 228"/>
              <a:gd name="T3" fmla="*/ 6 h 262"/>
              <a:gd name="T4" fmla="*/ 131 w 228"/>
              <a:gd name="T5" fmla="*/ 0 h 262"/>
              <a:gd name="T6" fmla="*/ 0 w 228"/>
              <a:gd name="T7" fmla="*/ 131 h 262"/>
              <a:gd name="T8" fmla="*/ 131 w 228"/>
              <a:gd name="T9" fmla="*/ 262 h 262"/>
              <a:gd name="T10" fmla="*/ 226 w 228"/>
              <a:gd name="T11" fmla="*/ 221 h 262"/>
              <a:gd name="T12" fmla="*/ 226 w 228"/>
              <a:gd name="T13" fmla="*/ 213 h 262"/>
              <a:gd name="T14" fmla="*/ 137 w 228"/>
              <a:gd name="T15" fmla="*/ 124 h 262"/>
              <a:gd name="T16" fmla="*/ 125 w 228"/>
              <a:gd name="T17" fmla="*/ 126 h 262"/>
              <a:gd name="T18" fmla="*/ 125 w 228"/>
              <a:gd name="T19" fmla="*/ 250 h 262"/>
              <a:gd name="T20" fmla="*/ 12 w 228"/>
              <a:gd name="T21" fmla="*/ 131 h 262"/>
              <a:gd name="T22" fmla="*/ 125 w 228"/>
              <a:gd name="T23" fmla="*/ 13 h 262"/>
              <a:gd name="T24" fmla="*/ 125 w 228"/>
              <a:gd name="T25" fmla="*/ 126 h 262"/>
              <a:gd name="T26" fmla="*/ 137 w 228"/>
              <a:gd name="T27" fmla="*/ 250 h 262"/>
              <a:gd name="T28" fmla="*/ 137 w 228"/>
              <a:gd name="T29" fmla="*/ 141 h 262"/>
              <a:gd name="T30" fmla="*/ 213 w 228"/>
              <a:gd name="T31" fmla="*/ 217 h 262"/>
              <a:gd name="T32" fmla="*/ 137 w 228"/>
              <a:gd name="T33" fmla="*/ 25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8" h="262">
                <a:moveTo>
                  <a:pt x="137" y="124"/>
                </a:moveTo>
                <a:cubicBezTo>
                  <a:pt x="137" y="6"/>
                  <a:pt x="137" y="6"/>
                  <a:pt x="137" y="6"/>
                </a:cubicBezTo>
                <a:cubicBezTo>
                  <a:pt x="137" y="3"/>
                  <a:pt x="134" y="0"/>
                  <a:pt x="131" y="0"/>
                </a:cubicBezTo>
                <a:cubicBezTo>
                  <a:pt x="58" y="0"/>
                  <a:pt x="0" y="59"/>
                  <a:pt x="0" y="131"/>
                </a:cubicBezTo>
                <a:cubicBezTo>
                  <a:pt x="0" y="204"/>
                  <a:pt x="58" y="262"/>
                  <a:pt x="131" y="262"/>
                </a:cubicBezTo>
                <a:cubicBezTo>
                  <a:pt x="167" y="262"/>
                  <a:pt x="201" y="248"/>
                  <a:pt x="226" y="221"/>
                </a:cubicBezTo>
                <a:cubicBezTo>
                  <a:pt x="228" y="219"/>
                  <a:pt x="228" y="215"/>
                  <a:pt x="226" y="213"/>
                </a:cubicBezTo>
                <a:lnTo>
                  <a:pt x="137" y="124"/>
                </a:lnTo>
                <a:close/>
                <a:moveTo>
                  <a:pt x="125" y="126"/>
                </a:moveTo>
                <a:cubicBezTo>
                  <a:pt x="125" y="250"/>
                  <a:pt x="125" y="250"/>
                  <a:pt x="125" y="250"/>
                </a:cubicBezTo>
                <a:cubicBezTo>
                  <a:pt x="62" y="247"/>
                  <a:pt x="12" y="195"/>
                  <a:pt x="12" y="131"/>
                </a:cubicBezTo>
                <a:cubicBezTo>
                  <a:pt x="12" y="68"/>
                  <a:pt x="62" y="16"/>
                  <a:pt x="125" y="13"/>
                </a:cubicBezTo>
                <a:lnTo>
                  <a:pt x="125" y="126"/>
                </a:lnTo>
                <a:close/>
                <a:moveTo>
                  <a:pt x="137" y="250"/>
                </a:moveTo>
                <a:cubicBezTo>
                  <a:pt x="137" y="141"/>
                  <a:pt x="137" y="141"/>
                  <a:pt x="137" y="141"/>
                </a:cubicBezTo>
                <a:cubicBezTo>
                  <a:pt x="213" y="217"/>
                  <a:pt x="213" y="217"/>
                  <a:pt x="213" y="217"/>
                </a:cubicBezTo>
                <a:cubicBezTo>
                  <a:pt x="192" y="237"/>
                  <a:pt x="165" y="249"/>
                  <a:pt x="137" y="25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63">
            <a:extLst>
              <a:ext uri="{FF2B5EF4-FFF2-40B4-BE49-F238E27FC236}">
                <a16:creationId xmlns:a16="http://schemas.microsoft.com/office/drawing/2014/main" xmlns="" id="{ECBE055C-0D15-4CB4-AF1B-69C22B737CF3}"/>
              </a:ext>
            </a:extLst>
          </p:cNvPr>
          <p:cNvSpPr>
            <a:spLocks/>
          </p:cNvSpPr>
          <p:nvPr/>
        </p:nvSpPr>
        <p:spPr bwMode="auto">
          <a:xfrm>
            <a:off x="8834438" y="2302447"/>
            <a:ext cx="889000" cy="777875"/>
          </a:xfrm>
          <a:custGeom>
            <a:avLst/>
            <a:gdLst>
              <a:gd name="T0" fmla="*/ 261 w 269"/>
              <a:gd name="T1" fmla="*/ 0 h 235"/>
              <a:gd name="T2" fmla="*/ 210 w 269"/>
              <a:gd name="T3" fmla="*/ 0 h 235"/>
              <a:gd name="T4" fmla="*/ 210 w 269"/>
              <a:gd name="T5" fmla="*/ 17 h 235"/>
              <a:gd name="T6" fmla="*/ 239 w 269"/>
              <a:gd name="T7" fmla="*/ 17 h 235"/>
              <a:gd name="T8" fmla="*/ 192 w 269"/>
              <a:gd name="T9" fmla="*/ 59 h 235"/>
              <a:gd name="T10" fmla="*/ 190 w 269"/>
              <a:gd name="T11" fmla="*/ 63 h 235"/>
              <a:gd name="T12" fmla="*/ 161 w 269"/>
              <a:gd name="T13" fmla="*/ 148 h 235"/>
              <a:gd name="T14" fmla="*/ 78 w 269"/>
              <a:gd name="T15" fmla="*/ 113 h 235"/>
              <a:gd name="T16" fmla="*/ 68 w 269"/>
              <a:gd name="T17" fmla="*/ 116 h 235"/>
              <a:gd name="T18" fmla="*/ 0 w 269"/>
              <a:gd name="T19" fmla="*/ 226 h 235"/>
              <a:gd name="T20" fmla="*/ 14 w 269"/>
              <a:gd name="T21" fmla="*/ 235 h 235"/>
              <a:gd name="T22" fmla="*/ 79 w 269"/>
              <a:gd name="T23" fmla="*/ 131 h 235"/>
              <a:gd name="T24" fmla="*/ 163 w 269"/>
              <a:gd name="T25" fmla="*/ 166 h 235"/>
              <a:gd name="T26" fmla="*/ 170 w 269"/>
              <a:gd name="T27" fmla="*/ 166 h 235"/>
              <a:gd name="T28" fmla="*/ 174 w 269"/>
              <a:gd name="T29" fmla="*/ 161 h 235"/>
              <a:gd name="T30" fmla="*/ 205 w 269"/>
              <a:gd name="T31" fmla="*/ 70 h 235"/>
              <a:gd name="T32" fmla="*/ 252 w 269"/>
              <a:gd name="T33" fmla="*/ 27 h 235"/>
              <a:gd name="T34" fmla="*/ 252 w 269"/>
              <a:gd name="T35" fmla="*/ 59 h 235"/>
              <a:gd name="T36" fmla="*/ 269 w 269"/>
              <a:gd name="T37" fmla="*/ 59 h 235"/>
              <a:gd name="T38" fmla="*/ 269 w 269"/>
              <a:gd name="T39" fmla="*/ 8 h 235"/>
              <a:gd name="T40" fmla="*/ 261 w 269"/>
              <a:gd name="T41" fmla="*/ 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9" h="235">
                <a:moveTo>
                  <a:pt x="261" y="0"/>
                </a:moveTo>
                <a:cubicBezTo>
                  <a:pt x="210" y="0"/>
                  <a:pt x="210" y="0"/>
                  <a:pt x="210" y="0"/>
                </a:cubicBezTo>
                <a:cubicBezTo>
                  <a:pt x="210" y="17"/>
                  <a:pt x="210" y="17"/>
                  <a:pt x="210" y="17"/>
                </a:cubicBezTo>
                <a:cubicBezTo>
                  <a:pt x="239" y="17"/>
                  <a:pt x="239" y="17"/>
                  <a:pt x="239" y="17"/>
                </a:cubicBezTo>
                <a:cubicBezTo>
                  <a:pt x="192" y="59"/>
                  <a:pt x="192" y="59"/>
                  <a:pt x="192" y="59"/>
                </a:cubicBezTo>
                <a:cubicBezTo>
                  <a:pt x="191" y="60"/>
                  <a:pt x="190" y="62"/>
                  <a:pt x="190" y="63"/>
                </a:cubicBezTo>
                <a:cubicBezTo>
                  <a:pt x="161" y="148"/>
                  <a:pt x="161" y="148"/>
                  <a:pt x="161" y="148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75" y="112"/>
                  <a:pt x="70" y="113"/>
                  <a:pt x="68" y="116"/>
                </a:cubicBezTo>
                <a:cubicBezTo>
                  <a:pt x="0" y="226"/>
                  <a:pt x="0" y="226"/>
                  <a:pt x="0" y="226"/>
                </a:cubicBezTo>
                <a:cubicBezTo>
                  <a:pt x="14" y="235"/>
                  <a:pt x="14" y="235"/>
                  <a:pt x="14" y="235"/>
                </a:cubicBezTo>
                <a:cubicBezTo>
                  <a:pt x="79" y="131"/>
                  <a:pt x="79" y="131"/>
                  <a:pt x="79" y="131"/>
                </a:cubicBezTo>
                <a:cubicBezTo>
                  <a:pt x="163" y="166"/>
                  <a:pt x="163" y="166"/>
                  <a:pt x="163" y="166"/>
                </a:cubicBezTo>
                <a:cubicBezTo>
                  <a:pt x="165" y="167"/>
                  <a:pt x="168" y="167"/>
                  <a:pt x="170" y="166"/>
                </a:cubicBezTo>
                <a:cubicBezTo>
                  <a:pt x="172" y="165"/>
                  <a:pt x="174" y="163"/>
                  <a:pt x="174" y="161"/>
                </a:cubicBezTo>
                <a:cubicBezTo>
                  <a:pt x="205" y="70"/>
                  <a:pt x="205" y="70"/>
                  <a:pt x="205" y="70"/>
                </a:cubicBezTo>
                <a:cubicBezTo>
                  <a:pt x="252" y="27"/>
                  <a:pt x="252" y="27"/>
                  <a:pt x="252" y="27"/>
                </a:cubicBezTo>
                <a:cubicBezTo>
                  <a:pt x="252" y="59"/>
                  <a:pt x="252" y="59"/>
                  <a:pt x="252" y="59"/>
                </a:cubicBezTo>
                <a:cubicBezTo>
                  <a:pt x="269" y="59"/>
                  <a:pt x="269" y="59"/>
                  <a:pt x="269" y="59"/>
                </a:cubicBezTo>
                <a:cubicBezTo>
                  <a:pt x="269" y="8"/>
                  <a:pt x="269" y="8"/>
                  <a:pt x="269" y="8"/>
                </a:cubicBezTo>
                <a:cubicBezTo>
                  <a:pt x="269" y="4"/>
                  <a:pt x="265" y="0"/>
                  <a:pt x="26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92C0625D-96C1-4815-8803-4690B2ACEE8A}"/>
              </a:ext>
            </a:extLst>
          </p:cNvPr>
          <p:cNvSpPr txBox="1"/>
          <p:nvPr/>
        </p:nvSpPr>
        <p:spPr>
          <a:xfrm>
            <a:off x="1650496" y="2165174"/>
            <a:ext cx="2347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简主义设计，极致简约风潮流所向，通用设计，完美兼容，打造最实用，最具个性的演示方案。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2F131638-45DD-452F-95A7-82A7DC14412A}"/>
              </a:ext>
            </a:extLst>
          </p:cNvPr>
          <p:cNvSpPr txBox="1"/>
          <p:nvPr/>
        </p:nvSpPr>
        <p:spPr>
          <a:xfrm>
            <a:off x="1757706" y="1733981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F2374633-0A44-474B-8B28-13738095F924}"/>
              </a:ext>
            </a:extLst>
          </p:cNvPr>
          <p:cNvSpPr txBox="1"/>
          <p:nvPr/>
        </p:nvSpPr>
        <p:spPr>
          <a:xfrm>
            <a:off x="3846006" y="4477409"/>
            <a:ext cx="2347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C64FED35-CC25-4BA8-8F7A-89BDDD6BE547}"/>
              </a:ext>
            </a:extLst>
          </p:cNvPr>
          <p:cNvSpPr txBox="1"/>
          <p:nvPr/>
        </p:nvSpPr>
        <p:spPr>
          <a:xfrm>
            <a:off x="3953216" y="4046216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B3B0FB6-0AED-41AA-A926-A9D97D7120A0}"/>
              </a:ext>
            </a:extLst>
          </p:cNvPr>
          <p:cNvSpPr txBox="1"/>
          <p:nvPr/>
        </p:nvSpPr>
        <p:spPr>
          <a:xfrm>
            <a:off x="5965752" y="2165174"/>
            <a:ext cx="2347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简主义设计，极致简约风潮流所向，通用设计，完美兼容，打造最实用，最具个性的演示方案。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E7FDB913-C61B-4481-884D-E7F69DB5DEFC}"/>
              </a:ext>
            </a:extLst>
          </p:cNvPr>
          <p:cNvSpPr txBox="1"/>
          <p:nvPr/>
        </p:nvSpPr>
        <p:spPr>
          <a:xfrm>
            <a:off x="6072962" y="1733981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FA47D55C-0D86-467C-BA52-A013EC9CD3B8}"/>
              </a:ext>
            </a:extLst>
          </p:cNvPr>
          <p:cNvSpPr txBox="1"/>
          <p:nvPr/>
        </p:nvSpPr>
        <p:spPr>
          <a:xfrm>
            <a:off x="8237462" y="4477409"/>
            <a:ext cx="2347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简主义设计，极致简约风潮流所向，通用设计，完美兼容，打造最实用，最具个性的演示方案。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0B3542E9-5A50-4004-B16E-C30F89DB23BA}"/>
              </a:ext>
            </a:extLst>
          </p:cNvPr>
          <p:cNvSpPr txBox="1"/>
          <p:nvPr/>
        </p:nvSpPr>
        <p:spPr>
          <a:xfrm>
            <a:off x="8344672" y="4046216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024733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1">
            <a:extLst>
              <a:ext uri="{FF2B5EF4-FFF2-40B4-BE49-F238E27FC236}">
                <a16:creationId xmlns:a16="http://schemas.microsoft.com/office/drawing/2014/main" xmlns="" id="{A2B2BC17-3A65-4BBC-BD17-35B50BD40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9400" y="246061"/>
            <a:ext cx="4016089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471C90C-9E4E-42FB-A01C-31A97F67D668}"/>
              </a:ext>
            </a:extLst>
          </p:cNvPr>
          <p:cNvCxnSpPr>
            <a:cxnSpLocks/>
          </p:cNvCxnSpPr>
          <p:nvPr/>
        </p:nvCxnSpPr>
        <p:spPr>
          <a:xfrm>
            <a:off x="460301" y="7618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D15DCE-23E2-4805-8CEC-7800F73A3BC2}"/>
              </a:ext>
            </a:extLst>
          </p:cNvPr>
          <p:cNvSpPr/>
          <p:nvPr/>
        </p:nvSpPr>
        <p:spPr>
          <a:xfrm>
            <a:off x="4025900" y="795933"/>
            <a:ext cx="41543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 LOREM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03F0C38-E8BF-45EE-8247-9300AA47C288}"/>
              </a:ext>
            </a:extLst>
          </p:cNvPr>
          <p:cNvCxnSpPr>
            <a:cxnSpLocks/>
          </p:cNvCxnSpPr>
          <p:nvPr/>
        </p:nvCxnSpPr>
        <p:spPr>
          <a:xfrm>
            <a:off x="460301" y="67816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1F04E4AB-7861-4F0F-BE01-AFC2EE3335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5988" y="4523653"/>
            <a:ext cx="2660650" cy="6048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920044BE-0248-4286-8A47-EDA14DC82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5538" y="4523653"/>
            <a:ext cx="2660650" cy="6048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50A6555F-D522-4E4C-AC30-A14FF8F3A1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5988" y="1969366"/>
            <a:ext cx="14288" cy="2554288"/>
          </a:xfrm>
          <a:prstGeom prst="rect">
            <a:avLst/>
          </a:prstGeom>
          <a:solidFill>
            <a:srgbClr val="9395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xmlns="" id="{FCA30E74-3A7E-4660-B287-40D277BD8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2351" y="1969366"/>
            <a:ext cx="14288" cy="2554288"/>
          </a:xfrm>
          <a:prstGeom prst="rect">
            <a:avLst/>
          </a:prstGeom>
          <a:solidFill>
            <a:srgbClr val="9395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xmlns="" id="{FEB78A6B-D935-4880-8B4B-CF2689844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5538" y="1969366"/>
            <a:ext cx="14288" cy="2554288"/>
          </a:xfrm>
          <a:prstGeom prst="rect">
            <a:avLst/>
          </a:prstGeom>
          <a:solidFill>
            <a:srgbClr val="9395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xmlns="" id="{F061F3EA-FAFA-4AAF-B18D-5934093464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038" y="1405803"/>
            <a:ext cx="2662238" cy="6048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xmlns="" id="{9FD71809-AAE0-4EBA-A51A-482516B65B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2351" y="1405803"/>
            <a:ext cx="2657475" cy="6048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Rectangle 175">
            <a:extLst>
              <a:ext uri="{FF2B5EF4-FFF2-40B4-BE49-F238E27FC236}">
                <a16:creationId xmlns:a16="http://schemas.microsoft.com/office/drawing/2014/main" xmlns="" id="{DCC025A7-125A-456A-9976-D8FA6D185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3238" y="1537566"/>
            <a:ext cx="55143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201</a:t>
            </a:r>
            <a:r>
              <a:rPr kumimoji="0" lang="en-US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4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76">
            <a:extLst>
              <a:ext uri="{FF2B5EF4-FFF2-40B4-BE49-F238E27FC236}">
                <a16:creationId xmlns:a16="http://schemas.microsoft.com/office/drawing/2014/main" xmlns="" id="{D7493DAC-343C-4B57-8ED5-1B44962A46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9249" y="2353235"/>
            <a:ext cx="33502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100" b="0" i="0" u="none" strike="noStrike" cap="none" normalizeH="0" baseline="0">
                <a:ln>
                  <a:noFill/>
                </a:ln>
                <a:solidFill>
                  <a:srgbClr val="939598"/>
                </a:solidFill>
                <a:effectLst/>
                <a:latin typeface="Myriad Pro" panose="020B0503030403020204" pitchFamily="34" charset="0"/>
              </a:rPr>
              <a:t>1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77">
            <a:extLst>
              <a:ext uri="{FF2B5EF4-FFF2-40B4-BE49-F238E27FC236}">
                <a16:creationId xmlns:a16="http://schemas.microsoft.com/office/drawing/2014/main" xmlns="" id="{9C79230D-E271-4C8A-BAD1-B0149A81C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7376" y="4688753"/>
            <a:ext cx="55143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201</a:t>
            </a:r>
            <a:r>
              <a:rPr kumimoji="0" lang="en-US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5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78">
            <a:extLst>
              <a:ext uri="{FF2B5EF4-FFF2-40B4-BE49-F238E27FC236}">
                <a16:creationId xmlns:a16="http://schemas.microsoft.com/office/drawing/2014/main" xmlns="" id="{33560BEF-7B9B-4AAE-8A8D-6121EBFAC2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8663" y="1537566"/>
            <a:ext cx="55143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201</a:t>
            </a:r>
            <a:r>
              <a:rPr kumimoji="0" lang="en-US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6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79">
            <a:extLst>
              <a:ext uri="{FF2B5EF4-FFF2-40B4-BE49-F238E27FC236}">
                <a16:creationId xmlns:a16="http://schemas.microsoft.com/office/drawing/2014/main" xmlns="" id="{F85F2759-BC46-4185-8442-9C71CA825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0588" y="4688753"/>
            <a:ext cx="55143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201</a:t>
            </a:r>
            <a:r>
              <a:rPr kumimoji="0" lang="en-US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7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Freeform 390">
            <a:extLst>
              <a:ext uri="{FF2B5EF4-FFF2-40B4-BE49-F238E27FC236}">
                <a16:creationId xmlns:a16="http://schemas.microsoft.com/office/drawing/2014/main" xmlns="" id="{1D3DDADC-0D00-49A8-B62B-952F22E3D2C5}"/>
              </a:ext>
            </a:extLst>
          </p:cNvPr>
          <p:cNvSpPr>
            <a:spLocks noEditPoints="1"/>
          </p:cNvSpPr>
          <p:nvPr/>
        </p:nvSpPr>
        <p:spPr bwMode="auto">
          <a:xfrm>
            <a:off x="1428751" y="2134463"/>
            <a:ext cx="1216025" cy="1222375"/>
          </a:xfrm>
          <a:custGeom>
            <a:avLst/>
            <a:gdLst>
              <a:gd name="T0" fmla="*/ 162 w 324"/>
              <a:gd name="T1" fmla="*/ 325 h 325"/>
              <a:gd name="T2" fmla="*/ 0 w 324"/>
              <a:gd name="T3" fmla="*/ 162 h 325"/>
              <a:gd name="T4" fmla="*/ 162 w 324"/>
              <a:gd name="T5" fmla="*/ 0 h 325"/>
              <a:gd name="T6" fmla="*/ 324 w 324"/>
              <a:gd name="T7" fmla="*/ 162 h 325"/>
              <a:gd name="T8" fmla="*/ 162 w 324"/>
              <a:gd name="T9" fmla="*/ 325 h 325"/>
              <a:gd name="T10" fmla="*/ 162 w 324"/>
              <a:gd name="T11" fmla="*/ 8 h 325"/>
              <a:gd name="T12" fmla="*/ 8 w 324"/>
              <a:gd name="T13" fmla="*/ 162 h 325"/>
              <a:gd name="T14" fmla="*/ 162 w 324"/>
              <a:gd name="T15" fmla="*/ 317 h 325"/>
              <a:gd name="T16" fmla="*/ 316 w 324"/>
              <a:gd name="T17" fmla="*/ 162 h 325"/>
              <a:gd name="T18" fmla="*/ 162 w 324"/>
              <a:gd name="T19" fmla="*/ 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4" h="325">
                <a:moveTo>
                  <a:pt x="162" y="325"/>
                </a:moveTo>
                <a:cubicBezTo>
                  <a:pt x="72" y="325"/>
                  <a:pt x="0" y="252"/>
                  <a:pt x="0" y="162"/>
                </a:cubicBezTo>
                <a:cubicBezTo>
                  <a:pt x="0" y="73"/>
                  <a:pt x="72" y="0"/>
                  <a:pt x="162" y="0"/>
                </a:cubicBezTo>
                <a:cubicBezTo>
                  <a:pt x="252" y="0"/>
                  <a:pt x="324" y="73"/>
                  <a:pt x="324" y="162"/>
                </a:cubicBezTo>
                <a:cubicBezTo>
                  <a:pt x="324" y="252"/>
                  <a:pt x="252" y="325"/>
                  <a:pt x="162" y="325"/>
                </a:cubicBezTo>
                <a:close/>
                <a:moveTo>
                  <a:pt x="162" y="8"/>
                </a:moveTo>
                <a:cubicBezTo>
                  <a:pt x="77" y="8"/>
                  <a:pt x="8" y="77"/>
                  <a:pt x="8" y="162"/>
                </a:cubicBezTo>
                <a:cubicBezTo>
                  <a:pt x="8" y="247"/>
                  <a:pt x="77" y="317"/>
                  <a:pt x="162" y="317"/>
                </a:cubicBezTo>
                <a:cubicBezTo>
                  <a:pt x="247" y="317"/>
                  <a:pt x="316" y="247"/>
                  <a:pt x="316" y="162"/>
                </a:cubicBezTo>
                <a:cubicBezTo>
                  <a:pt x="316" y="77"/>
                  <a:pt x="247" y="8"/>
                  <a:pt x="162" y="8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Rectangle 391">
            <a:extLst>
              <a:ext uri="{FF2B5EF4-FFF2-40B4-BE49-F238E27FC236}">
                <a16:creationId xmlns:a16="http://schemas.microsoft.com/office/drawing/2014/main" xmlns="" id="{99C348ED-A076-47BA-8667-E03CD191AD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799" y="1631430"/>
            <a:ext cx="33502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100" b="0" i="0" u="none" strike="noStrike" cap="none" normalizeH="0" baseline="0">
                <a:ln>
                  <a:noFill/>
                </a:ln>
                <a:solidFill>
                  <a:srgbClr val="939598"/>
                </a:solidFill>
                <a:effectLst/>
                <a:latin typeface="Myriad Pro" panose="020B0503030403020204" pitchFamily="34" charset="0"/>
              </a:rPr>
              <a:t>2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Freeform 392">
            <a:extLst>
              <a:ext uri="{FF2B5EF4-FFF2-40B4-BE49-F238E27FC236}">
                <a16:creationId xmlns:a16="http://schemas.microsoft.com/office/drawing/2014/main" xmlns="" id="{85FE093F-982B-468C-A0B3-98B84B5AC848}"/>
              </a:ext>
            </a:extLst>
          </p:cNvPr>
          <p:cNvSpPr>
            <a:spLocks noEditPoints="1"/>
          </p:cNvSpPr>
          <p:nvPr/>
        </p:nvSpPr>
        <p:spPr bwMode="auto">
          <a:xfrm>
            <a:off x="4176713" y="1412658"/>
            <a:ext cx="1219200" cy="1222375"/>
          </a:xfrm>
          <a:custGeom>
            <a:avLst/>
            <a:gdLst>
              <a:gd name="T0" fmla="*/ 162 w 325"/>
              <a:gd name="T1" fmla="*/ 325 h 325"/>
              <a:gd name="T2" fmla="*/ 0 w 325"/>
              <a:gd name="T3" fmla="*/ 163 h 325"/>
              <a:gd name="T4" fmla="*/ 162 w 325"/>
              <a:gd name="T5" fmla="*/ 0 h 325"/>
              <a:gd name="T6" fmla="*/ 325 w 325"/>
              <a:gd name="T7" fmla="*/ 163 h 325"/>
              <a:gd name="T8" fmla="*/ 162 w 325"/>
              <a:gd name="T9" fmla="*/ 325 h 325"/>
              <a:gd name="T10" fmla="*/ 162 w 325"/>
              <a:gd name="T11" fmla="*/ 8 h 325"/>
              <a:gd name="T12" fmla="*/ 8 w 325"/>
              <a:gd name="T13" fmla="*/ 163 h 325"/>
              <a:gd name="T14" fmla="*/ 162 w 325"/>
              <a:gd name="T15" fmla="*/ 317 h 325"/>
              <a:gd name="T16" fmla="*/ 317 w 325"/>
              <a:gd name="T17" fmla="*/ 163 h 325"/>
              <a:gd name="T18" fmla="*/ 162 w 325"/>
              <a:gd name="T19" fmla="*/ 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5" h="325">
                <a:moveTo>
                  <a:pt x="162" y="325"/>
                </a:moveTo>
                <a:cubicBezTo>
                  <a:pt x="73" y="325"/>
                  <a:pt x="0" y="252"/>
                  <a:pt x="0" y="163"/>
                </a:cubicBezTo>
                <a:cubicBezTo>
                  <a:pt x="0" y="73"/>
                  <a:pt x="73" y="0"/>
                  <a:pt x="162" y="0"/>
                </a:cubicBezTo>
                <a:cubicBezTo>
                  <a:pt x="252" y="0"/>
                  <a:pt x="325" y="73"/>
                  <a:pt x="325" y="163"/>
                </a:cubicBezTo>
                <a:cubicBezTo>
                  <a:pt x="325" y="252"/>
                  <a:pt x="252" y="325"/>
                  <a:pt x="162" y="325"/>
                </a:cubicBezTo>
                <a:close/>
                <a:moveTo>
                  <a:pt x="162" y="8"/>
                </a:moveTo>
                <a:cubicBezTo>
                  <a:pt x="77" y="8"/>
                  <a:pt x="8" y="78"/>
                  <a:pt x="8" y="163"/>
                </a:cubicBezTo>
                <a:cubicBezTo>
                  <a:pt x="8" y="248"/>
                  <a:pt x="77" y="317"/>
                  <a:pt x="162" y="317"/>
                </a:cubicBezTo>
                <a:cubicBezTo>
                  <a:pt x="247" y="317"/>
                  <a:pt x="317" y="248"/>
                  <a:pt x="317" y="163"/>
                </a:cubicBezTo>
                <a:cubicBezTo>
                  <a:pt x="317" y="78"/>
                  <a:pt x="247" y="8"/>
                  <a:pt x="162" y="8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Rectangle 393">
            <a:extLst>
              <a:ext uri="{FF2B5EF4-FFF2-40B4-BE49-F238E27FC236}">
                <a16:creationId xmlns:a16="http://schemas.microsoft.com/office/drawing/2014/main" xmlns="" id="{72AB3F18-BC39-4186-AE21-2EFBC3FD62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5052" y="2353235"/>
            <a:ext cx="33502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100" b="0" i="0" u="none" strike="noStrike" cap="none" normalizeH="0" baseline="0" dirty="0">
                <a:ln>
                  <a:noFill/>
                </a:ln>
                <a:solidFill>
                  <a:srgbClr val="939598"/>
                </a:solidFill>
                <a:effectLst/>
                <a:latin typeface="Myriad Pro" panose="020B0503030403020204" pitchFamily="34" charset="0"/>
              </a:rPr>
              <a:t>3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Freeform 394">
            <a:extLst>
              <a:ext uri="{FF2B5EF4-FFF2-40B4-BE49-F238E27FC236}">
                <a16:creationId xmlns:a16="http://schemas.microsoft.com/office/drawing/2014/main" xmlns="" id="{9FF1E805-2909-4331-8B0E-7BF1CD5B9FC5}"/>
              </a:ext>
            </a:extLst>
          </p:cNvPr>
          <p:cNvSpPr>
            <a:spLocks noEditPoints="1"/>
          </p:cNvSpPr>
          <p:nvPr/>
        </p:nvSpPr>
        <p:spPr bwMode="auto">
          <a:xfrm>
            <a:off x="6818313" y="2134463"/>
            <a:ext cx="1220788" cy="1222375"/>
          </a:xfrm>
          <a:custGeom>
            <a:avLst/>
            <a:gdLst>
              <a:gd name="T0" fmla="*/ 162 w 325"/>
              <a:gd name="T1" fmla="*/ 325 h 325"/>
              <a:gd name="T2" fmla="*/ 0 w 325"/>
              <a:gd name="T3" fmla="*/ 162 h 325"/>
              <a:gd name="T4" fmla="*/ 162 w 325"/>
              <a:gd name="T5" fmla="*/ 0 h 325"/>
              <a:gd name="T6" fmla="*/ 325 w 325"/>
              <a:gd name="T7" fmla="*/ 162 h 325"/>
              <a:gd name="T8" fmla="*/ 162 w 325"/>
              <a:gd name="T9" fmla="*/ 325 h 325"/>
              <a:gd name="T10" fmla="*/ 162 w 325"/>
              <a:gd name="T11" fmla="*/ 8 h 325"/>
              <a:gd name="T12" fmla="*/ 8 w 325"/>
              <a:gd name="T13" fmla="*/ 162 h 325"/>
              <a:gd name="T14" fmla="*/ 162 w 325"/>
              <a:gd name="T15" fmla="*/ 317 h 325"/>
              <a:gd name="T16" fmla="*/ 317 w 325"/>
              <a:gd name="T17" fmla="*/ 162 h 325"/>
              <a:gd name="T18" fmla="*/ 162 w 325"/>
              <a:gd name="T19" fmla="*/ 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5" h="325">
                <a:moveTo>
                  <a:pt x="162" y="325"/>
                </a:moveTo>
                <a:cubicBezTo>
                  <a:pt x="73" y="325"/>
                  <a:pt x="0" y="252"/>
                  <a:pt x="0" y="162"/>
                </a:cubicBezTo>
                <a:cubicBezTo>
                  <a:pt x="0" y="73"/>
                  <a:pt x="73" y="0"/>
                  <a:pt x="162" y="0"/>
                </a:cubicBezTo>
                <a:cubicBezTo>
                  <a:pt x="252" y="0"/>
                  <a:pt x="325" y="73"/>
                  <a:pt x="325" y="162"/>
                </a:cubicBezTo>
                <a:cubicBezTo>
                  <a:pt x="325" y="252"/>
                  <a:pt x="252" y="325"/>
                  <a:pt x="162" y="325"/>
                </a:cubicBezTo>
                <a:close/>
                <a:moveTo>
                  <a:pt x="162" y="8"/>
                </a:moveTo>
                <a:cubicBezTo>
                  <a:pt x="77" y="8"/>
                  <a:pt x="8" y="77"/>
                  <a:pt x="8" y="162"/>
                </a:cubicBezTo>
                <a:cubicBezTo>
                  <a:pt x="8" y="247"/>
                  <a:pt x="77" y="317"/>
                  <a:pt x="162" y="317"/>
                </a:cubicBezTo>
                <a:cubicBezTo>
                  <a:pt x="248" y="317"/>
                  <a:pt x="317" y="247"/>
                  <a:pt x="317" y="162"/>
                </a:cubicBezTo>
                <a:cubicBezTo>
                  <a:pt x="317" y="77"/>
                  <a:pt x="248" y="8"/>
                  <a:pt x="162" y="8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Rectangle 395">
            <a:extLst>
              <a:ext uri="{FF2B5EF4-FFF2-40B4-BE49-F238E27FC236}">
                <a16:creationId xmlns:a16="http://schemas.microsoft.com/office/drawing/2014/main" xmlns="" id="{DDDD5D10-2D50-49F2-9C8A-8361D5707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8349" y="1631430"/>
            <a:ext cx="33502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100" b="0" i="0" u="none" strike="noStrike" cap="none" normalizeH="0" baseline="0">
                <a:ln>
                  <a:noFill/>
                </a:ln>
                <a:solidFill>
                  <a:srgbClr val="939598"/>
                </a:solidFill>
                <a:effectLst/>
                <a:latin typeface="Myriad Pro" panose="020B0503030403020204" pitchFamily="34" charset="0"/>
              </a:rPr>
              <a:t>4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Freeform 396">
            <a:extLst>
              <a:ext uri="{FF2B5EF4-FFF2-40B4-BE49-F238E27FC236}">
                <a16:creationId xmlns:a16="http://schemas.microsoft.com/office/drawing/2014/main" xmlns="" id="{8AE6B198-202E-4844-B407-DE916FF9895F}"/>
              </a:ext>
            </a:extLst>
          </p:cNvPr>
          <p:cNvSpPr>
            <a:spLocks noEditPoints="1"/>
          </p:cNvSpPr>
          <p:nvPr/>
        </p:nvSpPr>
        <p:spPr bwMode="auto">
          <a:xfrm>
            <a:off x="9466263" y="1415039"/>
            <a:ext cx="1219200" cy="1217613"/>
          </a:xfrm>
          <a:custGeom>
            <a:avLst/>
            <a:gdLst>
              <a:gd name="T0" fmla="*/ 163 w 325"/>
              <a:gd name="T1" fmla="*/ 324 h 324"/>
              <a:gd name="T2" fmla="*/ 0 w 325"/>
              <a:gd name="T3" fmla="*/ 162 h 324"/>
              <a:gd name="T4" fmla="*/ 163 w 325"/>
              <a:gd name="T5" fmla="*/ 0 h 324"/>
              <a:gd name="T6" fmla="*/ 325 w 325"/>
              <a:gd name="T7" fmla="*/ 162 h 324"/>
              <a:gd name="T8" fmla="*/ 163 w 325"/>
              <a:gd name="T9" fmla="*/ 324 h 324"/>
              <a:gd name="T10" fmla="*/ 163 w 325"/>
              <a:gd name="T11" fmla="*/ 8 h 324"/>
              <a:gd name="T12" fmla="*/ 8 w 325"/>
              <a:gd name="T13" fmla="*/ 162 h 324"/>
              <a:gd name="T14" fmla="*/ 163 w 325"/>
              <a:gd name="T15" fmla="*/ 316 h 324"/>
              <a:gd name="T16" fmla="*/ 317 w 325"/>
              <a:gd name="T17" fmla="*/ 162 h 324"/>
              <a:gd name="T18" fmla="*/ 163 w 325"/>
              <a:gd name="T19" fmla="*/ 8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5" h="324">
                <a:moveTo>
                  <a:pt x="163" y="324"/>
                </a:moveTo>
                <a:cubicBezTo>
                  <a:pt x="73" y="324"/>
                  <a:pt x="0" y="251"/>
                  <a:pt x="0" y="162"/>
                </a:cubicBezTo>
                <a:cubicBezTo>
                  <a:pt x="0" y="72"/>
                  <a:pt x="73" y="0"/>
                  <a:pt x="163" y="0"/>
                </a:cubicBezTo>
                <a:cubicBezTo>
                  <a:pt x="252" y="0"/>
                  <a:pt x="325" y="72"/>
                  <a:pt x="325" y="162"/>
                </a:cubicBezTo>
                <a:cubicBezTo>
                  <a:pt x="325" y="251"/>
                  <a:pt x="252" y="324"/>
                  <a:pt x="163" y="324"/>
                </a:cubicBezTo>
                <a:close/>
                <a:moveTo>
                  <a:pt x="163" y="8"/>
                </a:moveTo>
                <a:cubicBezTo>
                  <a:pt x="78" y="8"/>
                  <a:pt x="8" y="77"/>
                  <a:pt x="8" y="162"/>
                </a:cubicBezTo>
                <a:cubicBezTo>
                  <a:pt x="8" y="247"/>
                  <a:pt x="78" y="316"/>
                  <a:pt x="163" y="316"/>
                </a:cubicBezTo>
                <a:cubicBezTo>
                  <a:pt x="248" y="316"/>
                  <a:pt x="317" y="247"/>
                  <a:pt x="317" y="162"/>
                </a:cubicBezTo>
                <a:cubicBezTo>
                  <a:pt x="317" y="77"/>
                  <a:pt x="248" y="8"/>
                  <a:pt x="163" y="8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矩形 124">
            <a:extLst>
              <a:ext uri="{FF2B5EF4-FFF2-40B4-BE49-F238E27FC236}">
                <a16:creationId xmlns:a16="http://schemas.microsoft.com/office/drawing/2014/main" xmlns="" id="{BCE77E3F-9F5C-4873-9383-05CBB3C65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671" y="5508477"/>
            <a:ext cx="10598149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 smtClean="0">
                <a:solidFill>
                  <a:srgbClr val="262423"/>
                </a:solidFill>
                <a:latin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262423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rgbClr val="262423"/>
                </a:solidFill>
                <a:latin typeface="宋体" panose="02010600030101010101" pitchFamily="2" charset="-122"/>
              </a:rPr>
              <a:t>。小鹿极</a:t>
            </a:r>
            <a:r>
              <a:rPr lang="zh-CN" altLang="en-US" sz="1600" dirty="0">
                <a:solidFill>
                  <a:srgbClr val="262423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1246A48A-9E19-463F-9306-DA084946C554}"/>
              </a:ext>
            </a:extLst>
          </p:cNvPr>
          <p:cNvSpPr txBox="1"/>
          <p:nvPr/>
        </p:nvSpPr>
        <p:spPr>
          <a:xfrm>
            <a:off x="911424" y="3859240"/>
            <a:ext cx="2347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简主义设计，极致简约风潮流所向，通用设计，完美兼容，打造最实用，最具个性的演示方案。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35CB6DDF-848D-4EA3-B241-A8E0802DA4AC}"/>
              </a:ext>
            </a:extLst>
          </p:cNvPr>
          <p:cNvSpPr txBox="1"/>
          <p:nvPr/>
        </p:nvSpPr>
        <p:spPr>
          <a:xfrm>
            <a:off x="1036776" y="3428047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C2820709-7D77-48D9-8350-C51F04167E9F}"/>
              </a:ext>
            </a:extLst>
          </p:cNvPr>
          <p:cNvSpPr txBox="1"/>
          <p:nvPr/>
        </p:nvSpPr>
        <p:spPr>
          <a:xfrm>
            <a:off x="3575720" y="3184940"/>
            <a:ext cx="23896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简主义设计，极致简约风潮流所向，通用设计，完美兼容，打造最实用，最具个性的演示方案。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28C47EEB-D867-45FE-A08F-6168F0B58905}"/>
              </a:ext>
            </a:extLst>
          </p:cNvPr>
          <p:cNvSpPr txBox="1"/>
          <p:nvPr/>
        </p:nvSpPr>
        <p:spPr>
          <a:xfrm>
            <a:off x="3768263" y="2753747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801A13B2-D540-4716-BC33-E6F5DC569E38}"/>
              </a:ext>
            </a:extLst>
          </p:cNvPr>
          <p:cNvSpPr txBox="1"/>
          <p:nvPr/>
        </p:nvSpPr>
        <p:spPr>
          <a:xfrm>
            <a:off x="6226537" y="3825954"/>
            <a:ext cx="24115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简主义设计，极致简约风潮流所向，通用设计，完美兼容，打造最实用，最具个性的演示方案。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7372CC96-ABE5-4B5E-A900-34E71C70AFCE}"/>
              </a:ext>
            </a:extLst>
          </p:cNvPr>
          <p:cNvSpPr txBox="1"/>
          <p:nvPr/>
        </p:nvSpPr>
        <p:spPr>
          <a:xfrm>
            <a:off x="6430061" y="3394761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E1EF7C87-50BA-4026-B5C2-248E835716A0}"/>
              </a:ext>
            </a:extLst>
          </p:cNvPr>
          <p:cNvSpPr txBox="1"/>
          <p:nvPr/>
        </p:nvSpPr>
        <p:spPr>
          <a:xfrm>
            <a:off x="8882540" y="3184940"/>
            <a:ext cx="2395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简主义设计，极致简约风潮流所向，通用设计，完美兼容，打造最实用，最具个性的演示方案。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C997CF7A-0040-4378-AA13-50E6BFC7D16F}"/>
              </a:ext>
            </a:extLst>
          </p:cNvPr>
          <p:cNvSpPr txBox="1"/>
          <p:nvPr/>
        </p:nvSpPr>
        <p:spPr>
          <a:xfrm>
            <a:off x="9067369" y="2753747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738675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1">
            <a:extLst>
              <a:ext uri="{FF2B5EF4-FFF2-40B4-BE49-F238E27FC236}">
                <a16:creationId xmlns:a16="http://schemas.microsoft.com/office/drawing/2014/main" xmlns="" id="{A2B2BC17-3A65-4BBC-BD17-35B50BD40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9400" y="246061"/>
            <a:ext cx="4016089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471C90C-9E4E-42FB-A01C-31A97F67D668}"/>
              </a:ext>
            </a:extLst>
          </p:cNvPr>
          <p:cNvCxnSpPr>
            <a:cxnSpLocks/>
          </p:cNvCxnSpPr>
          <p:nvPr/>
        </p:nvCxnSpPr>
        <p:spPr>
          <a:xfrm>
            <a:off x="460301" y="7618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D15DCE-23E2-4805-8CEC-7800F73A3BC2}"/>
              </a:ext>
            </a:extLst>
          </p:cNvPr>
          <p:cNvSpPr/>
          <p:nvPr/>
        </p:nvSpPr>
        <p:spPr>
          <a:xfrm>
            <a:off x="4025900" y="795933"/>
            <a:ext cx="41543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 LOREM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03F0C38-E8BF-45EE-8247-9300AA47C288}"/>
              </a:ext>
            </a:extLst>
          </p:cNvPr>
          <p:cNvCxnSpPr>
            <a:cxnSpLocks/>
          </p:cNvCxnSpPr>
          <p:nvPr/>
        </p:nvCxnSpPr>
        <p:spPr>
          <a:xfrm>
            <a:off x="460301" y="67816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162">
            <a:extLst>
              <a:ext uri="{FF2B5EF4-FFF2-40B4-BE49-F238E27FC236}">
                <a16:creationId xmlns:a16="http://schemas.microsoft.com/office/drawing/2014/main" xmlns="" id="{6ABE755F-FDE5-4E22-BBD6-6FA292F0AD61}"/>
              </a:ext>
            </a:extLst>
          </p:cNvPr>
          <p:cNvSpPr>
            <a:spLocks/>
          </p:cNvSpPr>
          <p:nvPr/>
        </p:nvSpPr>
        <p:spPr bwMode="auto">
          <a:xfrm>
            <a:off x="7386638" y="1253355"/>
            <a:ext cx="3343275" cy="1690688"/>
          </a:xfrm>
          <a:custGeom>
            <a:avLst/>
            <a:gdLst>
              <a:gd name="T0" fmla="*/ 913 w 978"/>
              <a:gd name="T1" fmla="*/ 269 h 494"/>
              <a:gd name="T2" fmla="*/ 480 w 978"/>
              <a:gd name="T3" fmla="*/ 18 h 494"/>
              <a:gd name="T4" fmla="*/ 0 w 978"/>
              <a:gd name="T5" fmla="*/ 445 h 494"/>
              <a:gd name="T6" fmla="*/ 1 w 978"/>
              <a:gd name="T7" fmla="*/ 494 h 494"/>
              <a:gd name="T8" fmla="*/ 978 w 978"/>
              <a:gd name="T9" fmla="*/ 494 h 494"/>
              <a:gd name="T10" fmla="*/ 913 w 978"/>
              <a:gd name="T11" fmla="*/ 269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8" h="494">
                <a:moveTo>
                  <a:pt x="913" y="269"/>
                </a:moveTo>
                <a:cubicBezTo>
                  <a:pt x="739" y="0"/>
                  <a:pt x="480" y="18"/>
                  <a:pt x="480" y="18"/>
                </a:cubicBezTo>
                <a:cubicBezTo>
                  <a:pt x="480" y="18"/>
                  <a:pt x="3" y="17"/>
                  <a:pt x="0" y="445"/>
                </a:cubicBezTo>
                <a:cubicBezTo>
                  <a:pt x="0" y="461"/>
                  <a:pt x="0" y="477"/>
                  <a:pt x="1" y="494"/>
                </a:cubicBezTo>
                <a:cubicBezTo>
                  <a:pt x="978" y="494"/>
                  <a:pt x="978" y="494"/>
                  <a:pt x="978" y="494"/>
                </a:cubicBezTo>
                <a:cubicBezTo>
                  <a:pt x="978" y="419"/>
                  <a:pt x="960" y="343"/>
                  <a:pt x="913" y="2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63">
            <a:extLst>
              <a:ext uri="{FF2B5EF4-FFF2-40B4-BE49-F238E27FC236}">
                <a16:creationId xmlns:a16="http://schemas.microsoft.com/office/drawing/2014/main" xmlns="" id="{01228722-5F4C-4D36-A2DF-49E2DD003BC7}"/>
              </a:ext>
            </a:extLst>
          </p:cNvPr>
          <p:cNvSpPr>
            <a:spLocks/>
          </p:cNvSpPr>
          <p:nvPr/>
        </p:nvSpPr>
        <p:spPr bwMode="auto">
          <a:xfrm>
            <a:off x="6977063" y="2944043"/>
            <a:ext cx="3752850" cy="1341438"/>
          </a:xfrm>
          <a:custGeom>
            <a:avLst/>
            <a:gdLst>
              <a:gd name="T0" fmla="*/ 1019 w 1098"/>
              <a:gd name="T1" fmla="*/ 305 h 392"/>
              <a:gd name="T2" fmla="*/ 1098 w 1098"/>
              <a:gd name="T3" fmla="*/ 0 h 392"/>
              <a:gd name="T4" fmla="*/ 121 w 1098"/>
              <a:gd name="T5" fmla="*/ 0 h 392"/>
              <a:gd name="T6" fmla="*/ 126 w 1098"/>
              <a:gd name="T7" fmla="*/ 48 h 392"/>
              <a:gd name="T8" fmla="*/ 55 w 1098"/>
              <a:gd name="T9" fmla="*/ 250 h 392"/>
              <a:gd name="T10" fmla="*/ 119 w 1098"/>
              <a:gd name="T11" fmla="*/ 317 h 392"/>
              <a:gd name="T12" fmla="*/ 127 w 1098"/>
              <a:gd name="T13" fmla="*/ 392 h 392"/>
              <a:gd name="T14" fmla="*/ 977 w 1098"/>
              <a:gd name="T15" fmla="*/ 392 h 392"/>
              <a:gd name="T16" fmla="*/ 1019 w 1098"/>
              <a:gd name="T17" fmla="*/ 305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8" h="392">
                <a:moveTo>
                  <a:pt x="1019" y="305"/>
                </a:moveTo>
                <a:cubicBezTo>
                  <a:pt x="1060" y="216"/>
                  <a:pt x="1098" y="110"/>
                  <a:pt x="1098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2" y="16"/>
                  <a:pt x="124" y="32"/>
                  <a:pt x="126" y="48"/>
                </a:cubicBezTo>
                <a:cubicBezTo>
                  <a:pt x="126" y="48"/>
                  <a:pt x="139" y="131"/>
                  <a:pt x="55" y="250"/>
                </a:cubicBezTo>
                <a:cubicBezTo>
                  <a:pt x="55" y="250"/>
                  <a:pt x="0" y="317"/>
                  <a:pt x="119" y="317"/>
                </a:cubicBezTo>
                <a:cubicBezTo>
                  <a:pt x="119" y="317"/>
                  <a:pt x="121" y="349"/>
                  <a:pt x="127" y="392"/>
                </a:cubicBezTo>
                <a:cubicBezTo>
                  <a:pt x="977" y="392"/>
                  <a:pt x="977" y="392"/>
                  <a:pt x="977" y="392"/>
                </a:cubicBezTo>
                <a:cubicBezTo>
                  <a:pt x="990" y="366"/>
                  <a:pt x="1005" y="336"/>
                  <a:pt x="1019" y="30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64">
            <a:extLst>
              <a:ext uri="{FF2B5EF4-FFF2-40B4-BE49-F238E27FC236}">
                <a16:creationId xmlns:a16="http://schemas.microsoft.com/office/drawing/2014/main" xmlns="" id="{47AAE567-B1CF-4B8A-9FA5-E93D6EE3DB68}"/>
              </a:ext>
            </a:extLst>
          </p:cNvPr>
          <p:cNvSpPr>
            <a:spLocks/>
          </p:cNvSpPr>
          <p:nvPr/>
        </p:nvSpPr>
        <p:spPr bwMode="auto">
          <a:xfrm>
            <a:off x="7410450" y="4285480"/>
            <a:ext cx="2960688" cy="1300163"/>
          </a:xfrm>
          <a:custGeom>
            <a:avLst/>
            <a:gdLst>
              <a:gd name="T0" fmla="*/ 0 w 866"/>
              <a:gd name="T1" fmla="*/ 0 h 380"/>
              <a:gd name="T2" fmla="*/ 126 w 866"/>
              <a:gd name="T3" fmla="*/ 247 h 380"/>
              <a:gd name="T4" fmla="*/ 255 w 866"/>
              <a:gd name="T5" fmla="*/ 247 h 380"/>
              <a:gd name="T6" fmla="*/ 360 w 866"/>
              <a:gd name="T7" fmla="*/ 380 h 380"/>
              <a:gd name="T8" fmla="*/ 866 w 866"/>
              <a:gd name="T9" fmla="*/ 380 h 380"/>
              <a:gd name="T10" fmla="*/ 798 w 866"/>
              <a:gd name="T11" fmla="*/ 127 h 380"/>
              <a:gd name="T12" fmla="*/ 850 w 866"/>
              <a:gd name="T13" fmla="*/ 0 h 380"/>
              <a:gd name="T14" fmla="*/ 0 w 866"/>
              <a:gd name="T15" fmla="*/ 0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66" h="380">
                <a:moveTo>
                  <a:pt x="0" y="0"/>
                </a:moveTo>
                <a:cubicBezTo>
                  <a:pt x="12" y="95"/>
                  <a:pt x="44" y="247"/>
                  <a:pt x="126" y="247"/>
                </a:cubicBezTo>
                <a:cubicBezTo>
                  <a:pt x="255" y="247"/>
                  <a:pt x="255" y="247"/>
                  <a:pt x="255" y="247"/>
                </a:cubicBezTo>
                <a:cubicBezTo>
                  <a:pt x="255" y="247"/>
                  <a:pt x="320" y="307"/>
                  <a:pt x="360" y="380"/>
                </a:cubicBezTo>
                <a:cubicBezTo>
                  <a:pt x="866" y="380"/>
                  <a:pt x="866" y="380"/>
                  <a:pt x="866" y="380"/>
                </a:cubicBezTo>
                <a:cubicBezTo>
                  <a:pt x="866" y="380"/>
                  <a:pt x="798" y="215"/>
                  <a:pt x="798" y="127"/>
                </a:cubicBezTo>
                <a:cubicBezTo>
                  <a:pt x="798" y="102"/>
                  <a:pt x="821" y="58"/>
                  <a:pt x="85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Rectangle 165">
            <a:extLst>
              <a:ext uri="{FF2B5EF4-FFF2-40B4-BE49-F238E27FC236}">
                <a16:creationId xmlns:a16="http://schemas.microsoft.com/office/drawing/2014/main" xmlns="" id="{EA410D8F-2D1D-48DA-8547-51929B32D3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750" y="5577705"/>
            <a:ext cx="9577388" cy="14288"/>
          </a:xfrm>
          <a:prstGeom prst="rect">
            <a:avLst/>
          </a:pr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2" name="Rectangle 334">
            <a:extLst>
              <a:ext uri="{FF2B5EF4-FFF2-40B4-BE49-F238E27FC236}">
                <a16:creationId xmlns:a16="http://schemas.microsoft.com/office/drawing/2014/main" xmlns="" id="{8E06E996-C382-4DE5-AE9E-AF07BD808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4125" y="2037580"/>
            <a:ext cx="1639888" cy="26988"/>
          </a:xfrm>
          <a:prstGeom prst="rect">
            <a:avLst/>
          </a:pr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Oval 335">
            <a:extLst>
              <a:ext uri="{FF2B5EF4-FFF2-40B4-BE49-F238E27FC236}">
                <a16:creationId xmlns:a16="http://schemas.microsoft.com/office/drawing/2014/main" xmlns="" id="{63BE011B-FDDD-49C3-8028-796682853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1958205"/>
            <a:ext cx="184150" cy="184150"/>
          </a:xfrm>
          <a:prstGeom prst="ellipse">
            <a:avLst/>
          </a:pr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336">
            <a:extLst>
              <a:ext uri="{FF2B5EF4-FFF2-40B4-BE49-F238E27FC236}">
                <a16:creationId xmlns:a16="http://schemas.microsoft.com/office/drawing/2014/main" xmlns="" id="{446CCD61-9CBE-47B6-AECB-F95EE34627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3650" y="3186930"/>
            <a:ext cx="1630363" cy="26988"/>
          </a:xfrm>
          <a:prstGeom prst="rect">
            <a:avLst/>
          </a:pr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Oval 337">
            <a:extLst>
              <a:ext uri="{FF2B5EF4-FFF2-40B4-BE49-F238E27FC236}">
                <a16:creationId xmlns:a16="http://schemas.microsoft.com/office/drawing/2014/main" xmlns="" id="{B7534810-79EE-4957-91F9-F46F916EB3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3107555"/>
            <a:ext cx="184150" cy="185738"/>
          </a:xfrm>
          <a:prstGeom prst="ellipse">
            <a:avLst/>
          </a:pr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Rectangle 338">
            <a:extLst>
              <a:ext uri="{FF2B5EF4-FFF2-40B4-BE49-F238E27FC236}">
                <a16:creationId xmlns:a16="http://schemas.microsoft.com/office/drawing/2014/main" xmlns="" id="{E700114A-6159-4429-AC38-378E718D4F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7463" y="4445817"/>
            <a:ext cx="1606550" cy="26988"/>
          </a:xfrm>
          <a:prstGeom prst="rect">
            <a:avLst/>
          </a:pr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Oval 339">
            <a:extLst>
              <a:ext uri="{FF2B5EF4-FFF2-40B4-BE49-F238E27FC236}">
                <a16:creationId xmlns:a16="http://schemas.microsoft.com/office/drawing/2014/main" xmlns="" id="{16198BE6-F23F-4915-81B5-53C44185D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4366442"/>
            <a:ext cx="184150" cy="185738"/>
          </a:xfrm>
          <a:prstGeom prst="ellipse">
            <a:avLst/>
          </a:pr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340">
            <a:extLst>
              <a:ext uri="{FF2B5EF4-FFF2-40B4-BE49-F238E27FC236}">
                <a16:creationId xmlns:a16="http://schemas.microsoft.com/office/drawing/2014/main" xmlns="" id="{0FC78FBD-DCC3-48E7-9996-69D8AA3920D4}"/>
              </a:ext>
            </a:extLst>
          </p:cNvPr>
          <p:cNvSpPr>
            <a:spLocks noEditPoints="1"/>
          </p:cNvSpPr>
          <p:nvPr/>
        </p:nvSpPr>
        <p:spPr bwMode="auto">
          <a:xfrm>
            <a:off x="5281613" y="2994842"/>
            <a:ext cx="758825" cy="458788"/>
          </a:xfrm>
          <a:custGeom>
            <a:avLst/>
            <a:gdLst>
              <a:gd name="T0" fmla="*/ 221 w 222"/>
              <a:gd name="T1" fmla="*/ 57 h 134"/>
              <a:gd name="T2" fmla="*/ 188 w 222"/>
              <a:gd name="T3" fmla="*/ 28 h 134"/>
              <a:gd name="T4" fmla="*/ 110 w 222"/>
              <a:gd name="T5" fmla="*/ 0 h 134"/>
              <a:gd name="T6" fmla="*/ 1 w 222"/>
              <a:gd name="T7" fmla="*/ 57 h 134"/>
              <a:gd name="T8" fmla="*/ 0 w 222"/>
              <a:gd name="T9" fmla="*/ 61 h 134"/>
              <a:gd name="T10" fmla="*/ 0 w 222"/>
              <a:gd name="T11" fmla="*/ 63 h 134"/>
              <a:gd name="T12" fmla="*/ 111 w 222"/>
              <a:gd name="T13" fmla="*/ 134 h 134"/>
              <a:gd name="T14" fmla="*/ 222 w 222"/>
              <a:gd name="T15" fmla="*/ 60 h 134"/>
              <a:gd name="T16" fmla="*/ 221 w 222"/>
              <a:gd name="T17" fmla="*/ 57 h 134"/>
              <a:gd name="T18" fmla="*/ 111 w 222"/>
              <a:gd name="T19" fmla="*/ 128 h 134"/>
              <a:gd name="T20" fmla="*/ 6 w 222"/>
              <a:gd name="T21" fmla="*/ 61 h 134"/>
              <a:gd name="T22" fmla="*/ 110 w 222"/>
              <a:gd name="T23" fmla="*/ 6 h 134"/>
              <a:gd name="T24" fmla="*/ 215 w 222"/>
              <a:gd name="T25" fmla="*/ 60 h 134"/>
              <a:gd name="T26" fmla="*/ 111 w 222"/>
              <a:gd name="T27" fmla="*/ 12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2" h="134">
                <a:moveTo>
                  <a:pt x="221" y="57"/>
                </a:moveTo>
                <a:cubicBezTo>
                  <a:pt x="221" y="57"/>
                  <a:pt x="208" y="43"/>
                  <a:pt x="188" y="28"/>
                </a:cubicBezTo>
                <a:cubicBezTo>
                  <a:pt x="170" y="15"/>
                  <a:pt x="141" y="0"/>
                  <a:pt x="110" y="0"/>
                </a:cubicBezTo>
                <a:cubicBezTo>
                  <a:pt x="50" y="0"/>
                  <a:pt x="3" y="55"/>
                  <a:pt x="1" y="57"/>
                </a:cubicBezTo>
                <a:cubicBezTo>
                  <a:pt x="0" y="58"/>
                  <a:pt x="0" y="59"/>
                  <a:pt x="0" y="61"/>
                </a:cubicBezTo>
                <a:cubicBezTo>
                  <a:pt x="0" y="61"/>
                  <a:pt x="0" y="62"/>
                  <a:pt x="0" y="63"/>
                </a:cubicBezTo>
                <a:cubicBezTo>
                  <a:pt x="1" y="64"/>
                  <a:pt x="36" y="134"/>
                  <a:pt x="111" y="134"/>
                </a:cubicBezTo>
                <a:cubicBezTo>
                  <a:pt x="186" y="134"/>
                  <a:pt x="221" y="61"/>
                  <a:pt x="222" y="60"/>
                </a:cubicBezTo>
                <a:cubicBezTo>
                  <a:pt x="222" y="59"/>
                  <a:pt x="222" y="58"/>
                  <a:pt x="221" y="57"/>
                </a:cubicBezTo>
                <a:close/>
                <a:moveTo>
                  <a:pt x="111" y="128"/>
                </a:moveTo>
                <a:cubicBezTo>
                  <a:pt x="40" y="128"/>
                  <a:pt x="6" y="62"/>
                  <a:pt x="6" y="61"/>
                </a:cubicBezTo>
                <a:cubicBezTo>
                  <a:pt x="10" y="55"/>
                  <a:pt x="55" y="6"/>
                  <a:pt x="110" y="6"/>
                </a:cubicBezTo>
                <a:cubicBezTo>
                  <a:pt x="162" y="6"/>
                  <a:pt x="207" y="51"/>
                  <a:pt x="215" y="60"/>
                </a:cubicBezTo>
                <a:cubicBezTo>
                  <a:pt x="210" y="71"/>
                  <a:pt x="176" y="128"/>
                  <a:pt x="111" y="128"/>
                </a:cubicBezTo>
                <a:close/>
              </a:path>
            </a:pathLst>
          </a:custGeom>
          <a:solidFill>
            <a:srgbClr val="6566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341">
            <a:extLst>
              <a:ext uri="{FF2B5EF4-FFF2-40B4-BE49-F238E27FC236}">
                <a16:creationId xmlns:a16="http://schemas.microsoft.com/office/drawing/2014/main" xmlns="" id="{202458B5-86BA-47E7-AC72-831671B35DA7}"/>
              </a:ext>
            </a:extLst>
          </p:cNvPr>
          <p:cNvSpPr>
            <a:spLocks noEditPoints="1"/>
          </p:cNvSpPr>
          <p:nvPr/>
        </p:nvSpPr>
        <p:spPr bwMode="auto">
          <a:xfrm>
            <a:off x="5537200" y="3101205"/>
            <a:ext cx="246063" cy="246063"/>
          </a:xfrm>
          <a:custGeom>
            <a:avLst/>
            <a:gdLst>
              <a:gd name="T0" fmla="*/ 36 w 72"/>
              <a:gd name="T1" fmla="*/ 0 h 72"/>
              <a:gd name="T2" fmla="*/ 0 w 72"/>
              <a:gd name="T3" fmla="*/ 36 h 72"/>
              <a:gd name="T4" fmla="*/ 36 w 72"/>
              <a:gd name="T5" fmla="*/ 72 h 72"/>
              <a:gd name="T6" fmla="*/ 72 w 72"/>
              <a:gd name="T7" fmla="*/ 36 h 72"/>
              <a:gd name="T8" fmla="*/ 36 w 72"/>
              <a:gd name="T9" fmla="*/ 0 h 72"/>
              <a:gd name="T10" fmla="*/ 36 w 72"/>
              <a:gd name="T11" fmla="*/ 66 h 72"/>
              <a:gd name="T12" fmla="*/ 6 w 72"/>
              <a:gd name="T13" fmla="*/ 36 h 72"/>
              <a:gd name="T14" fmla="*/ 36 w 72"/>
              <a:gd name="T15" fmla="*/ 6 h 72"/>
              <a:gd name="T16" fmla="*/ 66 w 72"/>
              <a:gd name="T17" fmla="*/ 36 h 72"/>
              <a:gd name="T18" fmla="*/ 36 w 72"/>
              <a:gd name="T19" fmla="*/ 6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72">
                <a:moveTo>
                  <a:pt x="36" y="0"/>
                </a:move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ubicBezTo>
                  <a:pt x="56" y="72"/>
                  <a:pt x="72" y="56"/>
                  <a:pt x="72" y="36"/>
                </a:cubicBezTo>
                <a:cubicBezTo>
                  <a:pt x="72" y="16"/>
                  <a:pt x="56" y="0"/>
                  <a:pt x="36" y="0"/>
                </a:cubicBezTo>
                <a:close/>
                <a:moveTo>
                  <a:pt x="36" y="66"/>
                </a:moveTo>
                <a:cubicBezTo>
                  <a:pt x="20" y="66"/>
                  <a:pt x="6" y="52"/>
                  <a:pt x="6" y="36"/>
                </a:cubicBezTo>
                <a:cubicBezTo>
                  <a:pt x="6" y="20"/>
                  <a:pt x="20" y="6"/>
                  <a:pt x="36" y="6"/>
                </a:cubicBezTo>
                <a:cubicBezTo>
                  <a:pt x="52" y="6"/>
                  <a:pt x="66" y="20"/>
                  <a:pt x="66" y="36"/>
                </a:cubicBezTo>
                <a:cubicBezTo>
                  <a:pt x="66" y="52"/>
                  <a:pt x="52" y="66"/>
                  <a:pt x="36" y="66"/>
                </a:cubicBezTo>
                <a:close/>
              </a:path>
            </a:pathLst>
          </a:custGeom>
          <a:solidFill>
            <a:srgbClr val="6566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342">
            <a:extLst>
              <a:ext uri="{FF2B5EF4-FFF2-40B4-BE49-F238E27FC236}">
                <a16:creationId xmlns:a16="http://schemas.microsoft.com/office/drawing/2014/main" xmlns="" id="{E4C3259C-4E97-4BF9-8E88-9D70DF6D4010}"/>
              </a:ext>
            </a:extLst>
          </p:cNvPr>
          <p:cNvSpPr>
            <a:spLocks noEditPoints="1"/>
          </p:cNvSpPr>
          <p:nvPr/>
        </p:nvSpPr>
        <p:spPr bwMode="auto">
          <a:xfrm>
            <a:off x="5414963" y="1712142"/>
            <a:ext cx="477838" cy="666750"/>
          </a:xfrm>
          <a:custGeom>
            <a:avLst/>
            <a:gdLst>
              <a:gd name="T0" fmla="*/ 70 w 140"/>
              <a:gd name="T1" fmla="*/ 0 h 195"/>
              <a:gd name="T2" fmla="*/ 0 w 140"/>
              <a:gd name="T3" fmla="*/ 70 h 195"/>
              <a:gd name="T4" fmla="*/ 38 w 140"/>
              <a:gd name="T5" fmla="*/ 132 h 195"/>
              <a:gd name="T6" fmla="*/ 38 w 140"/>
              <a:gd name="T7" fmla="*/ 166 h 195"/>
              <a:gd name="T8" fmla="*/ 41 w 140"/>
              <a:gd name="T9" fmla="*/ 169 h 195"/>
              <a:gd name="T10" fmla="*/ 46 w 140"/>
              <a:gd name="T11" fmla="*/ 169 h 195"/>
              <a:gd name="T12" fmla="*/ 46 w 140"/>
              <a:gd name="T13" fmla="*/ 192 h 195"/>
              <a:gd name="T14" fmla="*/ 49 w 140"/>
              <a:gd name="T15" fmla="*/ 195 h 195"/>
              <a:gd name="T16" fmla="*/ 91 w 140"/>
              <a:gd name="T17" fmla="*/ 195 h 195"/>
              <a:gd name="T18" fmla="*/ 94 w 140"/>
              <a:gd name="T19" fmla="*/ 192 h 195"/>
              <a:gd name="T20" fmla="*/ 94 w 140"/>
              <a:gd name="T21" fmla="*/ 169 h 195"/>
              <a:gd name="T22" fmla="*/ 99 w 140"/>
              <a:gd name="T23" fmla="*/ 169 h 195"/>
              <a:gd name="T24" fmla="*/ 102 w 140"/>
              <a:gd name="T25" fmla="*/ 166 h 195"/>
              <a:gd name="T26" fmla="*/ 102 w 140"/>
              <a:gd name="T27" fmla="*/ 132 h 195"/>
              <a:gd name="T28" fmla="*/ 140 w 140"/>
              <a:gd name="T29" fmla="*/ 70 h 195"/>
              <a:gd name="T30" fmla="*/ 70 w 140"/>
              <a:gd name="T31" fmla="*/ 0 h 195"/>
              <a:gd name="T32" fmla="*/ 88 w 140"/>
              <a:gd name="T33" fmla="*/ 189 h 195"/>
              <a:gd name="T34" fmla="*/ 52 w 140"/>
              <a:gd name="T35" fmla="*/ 189 h 195"/>
              <a:gd name="T36" fmla="*/ 52 w 140"/>
              <a:gd name="T37" fmla="*/ 169 h 195"/>
              <a:gd name="T38" fmla="*/ 88 w 140"/>
              <a:gd name="T39" fmla="*/ 169 h 195"/>
              <a:gd name="T40" fmla="*/ 88 w 140"/>
              <a:gd name="T41" fmla="*/ 189 h 195"/>
              <a:gd name="T42" fmla="*/ 97 w 140"/>
              <a:gd name="T43" fmla="*/ 128 h 195"/>
              <a:gd name="T44" fmla="*/ 96 w 140"/>
              <a:gd name="T45" fmla="*/ 130 h 195"/>
              <a:gd name="T46" fmla="*/ 96 w 140"/>
              <a:gd name="T47" fmla="*/ 163 h 195"/>
              <a:gd name="T48" fmla="*/ 91 w 140"/>
              <a:gd name="T49" fmla="*/ 163 h 195"/>
              <a:gd name="T50" fmla="*/ 73 w 140"/>
              <a:gd name="T51" fmla="*/ 163 h 195"/>
              <a:gd name="T52" fmla="*/ 73 w 140"/>
              <a:gd name="T53" fmla="*/ 98 h 195"/>
              <a:gd name="T54" fmla="*/ 89 w 140"/>
              <a:gd name="T55" fmla="*/ 79 h 195"/>
              <a:gd name="T56" fmla="*/ 70 w 140"/>
              <a:gd name="T57" fmla="*/ 60 h 195"/>
              <a:gd name="T58" fmla="*/ 51 w 140"/>
              <a:gd name="T59" fmla="*/ 79 h 195"/>
              <a:gd name="T60" fmla="*/ 67 w 140"/>
              <a:gd name="T61" fmla="*/ 98 h 195"/>
              <a:gd name="T62" fmla="*/ 67 w 140"/>
              <a:gd name="T63" fmla="*/ 163 h 195"/>
              <a:gd name="T64" fmla="*/ 49 w 140"/>
              <a:gd name="T65" fmla="*/ 163 h 195"/>
              <a:gd name="T66" fmla="*/ 44 w 140"/>
              <a:gd name="T67" fmla="*/ 163 h 195"/>
              <a:gd name="T68" fmla="*/ 44 w 140"/>
              <a:gd name="T69" fmla="*/ 130 h 195"/>
              <a:gd name="T70" fmla="*/ 43 w 140"/>
              <a:gd name="T71" fmla="*/ 128 h 195"/>
              <a:gd name="T72" fmla="*/ 6 w 140"/>
              <a:gd name="T73" fmla="*/ 70 h 195"/>
              <a:gd name="T74" fmla="*/ 70 w 140"/>
              <a:gd name="T75" fmla="*/ 6 h 195"/>
              <a:gd name="T76" fmla="*/ 134 w 140"/>
              <a:gd name="T77" fmla="*/ 70 h 195"/>
              <a:gd name="T78" fmla="*/ 97 w 140"/>
              <a:gd name="T79" fmla="*/ 128 h 195"/>
              <a:gd name="T80" fmla="*/ 70 w 140"/>
              <a:gd name="T81" fmla="*/ 92 h 195"/>
              <a:gd name="T82" fmla="*/ 57 w 140"/>
              <a:gd name="T83" fmla="*/ 79 h 195"/>
              <a:gd name="T84" fmla="*/ 70 w 140"/>
              <a:gd name="T85" fmla="*/ 66 h 195"/>
              <a:gd name="T86" fmla="*/ 83 w 140"/>
              <a:gd name="T87" fmla="*/ 79 h 195"/>
              <a:gd name="T88" fmla="*/ 70 w 140"/>
              <a:gd name="T89" fmla="*/ 92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195">
                <a:moveTo>
                  <a:pt x="70" y="0"/>
                </a:moveTo>
                <a:cubicBezTo>
                  <a:pt x="32" y="0"/>
                  <a:pt x="0" y="32"/>
                  <a:pt x="0" y="70"/>
                </a:cubicBezTo>
                <a:cubicBezTo>
                  <a:pt x="0" y="96"/>
                  <a:pt x="15" y="121"/>
                  <a:pt x="38" y="132"/>
                </a:cubicBezTo>
                <a:cubicBezTo>
                  <a:pt x="38" y="166"/>
                  <a:pt x="38" y="166"/>
                  <a:pt x="38" y="166"/>
                </a:cubicBezTo>
                <a:cubicBezTo>
                  <a:pt x="38" y="168"/>
                  <a:pt x="40" y="169"/>
                  <a:pt x="41" y="169"/>
                </a:cubicBezTo>
                <a:cubicBezTo>
                  <a:pt x="46" y="169"/>
                  <a:pt x="46" y="169"/>
                  <a:pt x="46" y="169"/>
                </a:cubicBezTo>
                <a:cubicBezTo>
                  <a:pt x="46" y="192"/>
                  <a:pt x="46" y="192"/>
                  <a:pt x="46" y="192"/>
                </a:cubicBezTo>
                <a:cubicBezTo>
                  <a:pt x="46" y="194"/>
                  <a:pt x="48" y="195"/>
                  <a:pt x="49" y="195"/>
                </a:cubicBezTo>
                <a:cubicBezTo>
                  <a:pt x="91" y="195"/>
                  <a:pt x="91" y="195"/>
                  <a:pt x="91" y="195"/>
                </a:cubicBezTo>
                <a:cubicBezTo>
                  <a:pt x="92" y="195"/>
                  <a:pt x="94" y="194"/>
                  <a:pt x="94" y="192"/>
                </a:cubicBezTo>
                <a:cubicBezTo>
                  <a:pt x="94" y="169"/>
                  <a:pt x="94" y="169"/>
                  <a:pt x="94" y="169"/>
                </a:cubicBezTo>
                <a:cubicBezTo>
                  <a:pt x="99" y="169"/>
                  <a:pt x="99" y="169"/>
                  <a:pt x="99" y="169"/>
                </a:cubicBezTo>
                <a:cubicBezTo>
                  <a:pt x="100" y="169"/>
                  <a:pt x="102" y="168"/>
                  <a:pt x="102" y="166"/>
                </a:cubicBezTo>
                <a:cubicBezTo>
                  <a:pt x="102" y="132"/>
                  <a:pt x="102" y="132"/>
                  <a:pt x="102" y="132"/>
                </a:cubicBezTo>
                <a:cubicBezTo>
                  <a:pt x="125" y="121"/>
                  <a:pt x="140" y="96"/>
                  <a:pt x="140" y="70"/>
                </a:cubicBezTo>
                <a:cubicBezTo>
                  <a:pt x="140" y="32"/>
                  <a:pt x="108" y="0"/>
                  <a:pt x="70" y="0"/>
                </a:cubicBezTo>
                <a:close/>
                <a:moveTo>
                  <a:pt x="88" y="189"/>
                </a:moveTo>
                <a:cubicBezTo>
                  <a:pt x="52" y="189"/>
                  <a:pt x="52" y="189"/>
                  <a:pt x="52" y="189"/>
                </a:cubicBezTo>
                <a:cubicBezTo>
                  <a:pt x="52" y="169"/>
                  <a:pt x="52" y="169"/>
                  <a:pt x="52" y="169"/>
                </a:cubicBezTo>
                <a:cubicBezTo>
                  <a:pt x="88" y="169"/>
                  <a:pt x="88" y="169"/>
                  <a:pt x="88" y="169"/>
                </a:cubicBezTo>
                <a:lnTo>
                  <a:pt x="88" y="189"/>
                </a:lnTo>
                <a:close/>
                <a:moveTo>
                  <a:pt x="97" y="128"/>
                </a:moveTo>
                <a:cubicBezTo>
                  <a:pt x="96" y="128"/>
                  <a:pt x="96" y="129"/>
                  <a:pt x="96" y="130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1" y="163"/>
                  <a:pt x="91" y="163"/>
                  <a:pt x="91" y="163"/>
                </a:cubicBezTo>
                <a:cubicBezTo>
                  <a:pt x="73" y="163"/>
                  <a:pt x="73" y="163"/>
                  <a:pt x="73" y="163"/>
                </a:cubicBezTo>
                <a:cubicBezTo>
                  <a:pt x="73" y="98"/>
                  <a:pt x="73" y="98"/>
                  <a:pt x="73" y="98"/>
                </a:cubicBezTo>
                <a:cubicBezTo>
                  <a:pt x="82" y="97"/>
                  <a:pt x="89" y="89"/>
                  <a:pt x="89" y="79"/>
                </a:cubicBezTo>
                <a:cubicBezTo>
                  <a:pt x="89" y="69"/>
                  <a:pt x="81" y="60"/>
                  <a:pt x="70" y="60"/>
                </a:cubicBezTo>
                <a:cubicBezTo>
                  <a:pt x="59" y="60"/>
                  <a:pt x="51" y="69"/>
                  <a:pt x="51" y="79"/>
                </a:cubicBezTo>
                <a:cubicBezTo>
                  <a:pt x="51" y="89"/>
                  <a:pt x="58" y="97"/>
                  <a:pt x="67" y="98"/>
                </a:cubicBezTo>
                <a:cubicBezTo>
                  <a:pt x="67" y="163"/>
                  <a:pt x="67" y="163"/>
                  <a:pt x="67" y="163"/>
                </a:cubicBezTo>
                <a:cubicBezTo>
                  <a:pt x="49" y="163"/>
                  <a:pt x="49" y="163"/>
                  <a:pt x="49" y="163"/>
                </a:cubicBezTo>
                <a:cubicBezTo>
                  <a:pt x="44" y="163"/>
                  <a:pt x="44" y="163"/>
                  <a:pt x="44" y="163"/>
                </a:cubicBezTo>
                <a:cubicBezTo>
                  <a:pt x="44" y="130"/>
                  <a:pt x="44" y="130"/>
                  <a:pt x="44" y="130"/>
                </a:cubicBezTo>
                <a:cubicBezTo>
                  <a:pt x="44" y="129"/>
                  <a:pt x="44" y="128"/>
                  <a:pt x="43" y="128"/>
                </a:cubicBezTo>
                <a:cubicBezTo>
                  <a:pt x="21" y="117"/>
                  <a:pt x="6" y="95"/>
                  <a:pt x="6" y="70"/>
                </a:cubicBezTo>
                <a:cubicBezTo>
                  <a:pt x="6" y="35"/>
                  <a:pt x="35" y="6"/>
                  <a:pt x="70" y="6"/>
                </a:cubicBezTo>
                <a:cubicBezTo>
                  <a:pt x="105" y="6"/>
                  <a:pt x="134" y="35"/>
                  <a:pt x="134" y="70"/>
                </a:cubicBezTo>
                <a:cubicBezTo>
                  <a:pt x="134" y="95"/>
                  <a:pt x="119" y="117"/>
                  <a:pt x="97" y="128"/>
                </a:cubicBezTo>
                <a:close/>
                <a:moveTo>
                  <a:pt x="70" y="92"/>
                </a:moveTo>
                <a:cubicBezTo>
                  <a:pt x="63" y="92"/>
                  <a:pt x="57" y="87"/>
                  <a:pt x="57" y="79"/>
                </a:cubicBezTo>
                <a:cubicBezTo>
                  <a:pt x="57" y="72"/>
                  <a:pt x="63" y="66"/>
                  <a:pt x="70" y="66"/>
                </a:cubicBezTo>
                <a:cubicBezTo>
                  <a:pt x="77" y="66"/>
                  <a:pt x="83" y="72"/>
                  <a:pt x="83" y="79"/>
                </a:cubicBezTo>
                <a:cubicBezTo>
                  <a:pt x="83" y="87"/>
                  <a:pt x="77" y="92"/>
                  <a:pt x="70" y="92"/>
                </a:cubicBezTo>
                <a:close/>
              </a:path>
            </a:pathLst>
          </a:custGeom>
          <a:solidFill>
            <a:srgbClr val="6566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6ECCC029-2962-4DDD-B0D8-FC0BE8DED23F}"/>
              </a:ext>
            </a:extLst>
          </p:cNvPr>
          <p:cNvGrpSpPr/>
          <p:nvPr/>
        </p:nvGrpSpPr>
        <p:grpSpPr>
          <a:xfrm>
            <a:off x="5414963" y="4131492"/>
            <a:ext cx="560388" cy="731838"/>
            <a:chOff x="5414963" y="4081463"/>
            <a:chExt cx="560388" cy="731838"/>
          </a:xfrm>
        </p:grpSpPr>
        <p:sp>
          <p:nvSpPr>
            <p:cNvPr id="22" name="Freeform 343">
              <a:extLst>
                <a:ext uri="{FF2B5EF4-FFF2-40B4-BE49-F238E27FC236}">
                  <a16:creationId xmlns:a16="http://schemas.microsoft.com/office/drawing/2014/main" xmlns="" id="{A7AD511E-10E1-404E-9263-B8D54AEDEB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14963" y="4081463"/>
              <a:ext cx="560388" cy="731838"/>
            </a:xfrm>
            <a:custGeom>
              <a:avLst/>
              <a:gdLst>
                <a:gd name="T0" fmla="*/ 164 w 164"/>
                <a:gd name="T1" fmla="*/ 44 h 214"/>
                <a:gd name="T2" fmla="*/ 164 w 164"/>
                <a:gd name="T3" fmla="*/ 43 h 214"/>
                <a:gd name="T4" fmla="*/ 164 w 164"/>
                <a:gd name="T5" fmla="*/ 43 h 214"/>
                <a:gd name="T6" fmla="*/ 163 w 164"/>
                <a:gd name="T7" fmla="*/ 42 h 214"/>
                <a:gd name="T8" fmla="*/ 122 w 164"/>
                <a:gd name="T9" fmla="*/ 1 h 214"/>
                <a:gd name="T10" fmla="*/ 122 w 164"/>
                <a:gd name="T11" fmla="*/ 0 h 214"/>
                <a:gd name="T12" fmla="*/ 121 w 164"/>
                <a:gd name="T13" fmla="*/ 0 h 214"/>
                <a:gd name="T14" fmla="*/ 121 w 164"/>
                <a:gd name="T15" fmla="*/ 0 h 214"/>
                <a:gd name="T16" fmla="*/ 120 w 164"/>
                <a:gd name="T17" fmla="*/ 0 h 214"/>
                <a:gd name="T18" fmla="*/ 3 w 164"/>
                <a:gd name="T19" fmla="*/ 0 h 214"/>
                <a:gd name="T20" fmla="*/ 0 w 164"/>
                <a:gd name="T21" fmla="*/ 3 h 214"/>
                <a:gd name="T22" fmla="*/ 0 w 164"/>
                <a:gd name="T23" fmla="*/ 211 h 214"/>
                <a:gd name="T24" fmla="*/ 3 w 164"/>
                <a:gd name="T25" fmla="*/ 214 h 214"/>
                <a:gd name="T26" fmla="*/ 161 w 164"/>
                <a:gd name="T27" fmla="*/ 214 h 214"/>
                <a:gd name="T28" fmla="*/ 164 w 164"/>
                <a:gd name="T29" fmla="*/ 211 h 214"/>
                <a:gd name="T30" fmla="*/ 164 w 164"/>
                <a:gd name="T31" fmla="*/ 44 h 214"/>
                <a:gd name="T32" fmla="*/ 164 w 164"/>
                <a:gd name="T33" fmla="*/ 44 h 214"/>
                <a:gd name="T34" fmla="*/ 123 w 164"/>
                <a:gd name="T35" fmla="*/ 10 h 214"/>
                <a:gd name="T36" fmla="*/ 154 w 164"/>
                <a:gd name="T37" fmla="*/ 41 h 214"/>
                <a:gd name="T38" fmla="*/ 123 w 164"/>
                <a:gd name="T39" fmla="*/ 41 h 214"/>
                <a:gd name="T40" fmla="*/ 123 w 164"/>
                <a:gd name="T41" fmla="*/ 10 h 214"/>
                <a:gd name="T42" fmla="*/ 158 w 164"/>
                <a:gd name="T43" fmla="*/ 208 h 214"/>
                <a:gd name="T44" fmla="*/ 6 w 164"/>
                <a:gd name="T45" fmla="*/ 208 h 214"/>
                <a:gd name="T46" fmla="*/ 6 w 164"/>
                <a:gd name="T47" fmla="*/ 6 h 214"/>
                <a:gd name="T48" fmla="*/ 117 w 164"/>
                <a:gd name="T49" fmla="*/ 6 h 214"/>
                <a:gd name="T50" fmla="*/ 117 w 164"/>
                <a:gd name="T51" fmla="*/ 44 h 214"/>
                <a:gd name="T52" fmla="*/ 120 w 164"/>
                <a:gd name="T53" fmla="*/ 47 h 214"/>
                <a:gd name="T54" fmla="*/ 158 w 164"/>
                <a:gd name="T55" fmla="*/ 47 h 214"/>
                <a:gd name="T56" fmla="*/ 158 w 164"/>
                <a:gd name="T57" fmla="*/ 20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4" h="214">
                  <a:moveTo>
                    <a:pt x="164" y="44"/>
                  </a:moveTo>
                  <a:cubicBezTo>
                    <a:pt x="164" y="44"/>
                    <a:pt x="164" y="43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2"/>
                    <a:pt x="164" y="42"/>
                    <a:pt x="163" y="42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1"/>
                    <a:pt x="122" y="1"/>
                    <a:pt x="122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13"/>
                    <a:pt x="1" y="214"/>
                    <a:pt x="3" y="214"/>
                  </a:cubicBezTo>
                  <a:cubicBezTo>
                    <a:pt x="161" y="214"/>
                    <a:pt x="161" y="214"/>
                    <a:pt x="161" y="214"/>
                  </a:cubicBezTo>
                  <a:cubicBezTo>
                    <a:pt x="163" y="214"/>
                    <a:pt x="164" y="213"/>
                    <a:pt x="164" y="211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64" y="44"/>
                    <a:pt x="164" y="44"/>
                    <a:pt x="164" y="44"/>
                  </a:cubicBezTo>
                  <a:close/>
                  <a:moveTo>
                    <a:pt x="123" y="10"/>
                  </a:moveTo>
                  <a:cubicBezTo>
                    <a:pt x="154" y="41"/>
                    <a:pt x="154" y="41"/>
                    <a:pt x="154" y="41"/>
                  </a:cubicBezTo>
                  <a:cubicBezTo>
                    <a:pt x="123" y="41"/>
                    <a:pt x="123" y="41"/>
                    <a:pt x="123" y="41"/>
                  </a:cubicBezTo>
                  <a:lnTo>
                    <a:pt x="123" y="10"/>
                  </a:lnTo>
                  <a:close/>
                  <a:moveTo>
                    <a:pt x="158" y="208"/>
                  </a:moveTo>
                  <a:cubicBezTo>
                    <a:pt x="6" y="208"/>
                    <a:pt x="6" y="208"/>
                    <a:pt x="6" y="208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7" y="44"/>
                    <a:pt x="117" y="44"/>
                    <a:pt x="117" y="44"/>
                  </a:cubicBezTo>
                  <a:cubicBezTo>
                    <a:pt x="117" y="46"/>
                    <a:pt x="119" y="47"/>
                    <a:pt x="120" y="47"/>
                  </a:cubicBezTo>
                  <a:cubicBezTo>
                    <a:pt x="158" y="47"/>
                    <a:pt x="158" y="47"/>
                    <a:pt x="158" y="47"/>
                  </a:cubicBezTo>
                  <a:lnTo>
                    <a:pt x="158" y="208"/>
                  </a:lnTo>
                  <a:close/>
                </a:path>
              </a:pathLst>
            </a:custGeom>
            <a:solidFill>
              <a:srgbClr val="656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44">
              <a:extLst>
                <a:ext uri="{FF2B5EF4-FFF2-40B4-BE49-F238E27FC236}">
                  <a16:creationId xmlns:a16="http://schemas.microsoft.com/office/drawing/2014/main" xmlns="" id="{65A53339-D8DC-49E2-A659-C1060CB76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05463" y="4251326"/>
              <a:ext cx="82550" cy="381000"/>
            </a:xfrm>
            <a:custGeom>
              <a:avLst/>
              <a:gdLst>
                <a:gd name="T0" fmla="*/ 24 w 24"/>
                <a:gd name="T1" fmla="*/ 89 h 111"/>
                <a:gd name="T2" fmla="*/ 24 w 24"/>
                <a:gd name="T3" fmla="*/ 89 h 111"/>
                <a:gd name="T4" fmla="*/ 24 w 24"/>
                <a:gd name="T5" fmla="*/ 88 h 111"/>
                <a:gd name="T6" fmla="*/ 24 w 24"/>
                <a:gd name="T7" fmla="*/ 88 h 111"/>
                <a:gd name="T8" fmla="*/ 24 w 24"/>
                <a:gd name="T9" fmla="*/ 3 h 111"/>
                <a:gd name="T10" fmla="*/ 21 w 24"/>
                <a:gd name="T11" fmla="*/ 0 h 111"/>
                <a:gd name="T12" fmla="*/ 3 w 24"/>
                <a:gd name="T13" fmla="*/ 0 h 111"/>
                <a:gd name="T14" fmla="*/ 0 w 24"/>
                <a:gd name="T15" fmla="*/ 3 h 111"/>
                <a:gd name="T16" fmla="*/ 0 w 24"/>
                <a:gd name="T17" fmla="*/ 88 h 111"/>
                <a:gd name="T18" fmla="*/ 0 w 24"/>
                <a:gd name="T19" fmla="*/ 88 h 111"/>
                <a:gd name="T20" fmla="*/ 0 w 24"/>
                <a:gd name="T21" fmla="*/ 89 h 111"/>
                <a:gd name="T22" fmla="*/ 0 w 24"/>
                <a:gd name="T23" fmla="*/ 89 h 111"/>
                <a:gd name="T24" fmla="*/ 0 w 24"/>
                <a:gd name="T25" fmla="*/ 89 h 111"/>
                <a:gd name="T26" fmla="*/ 9 w 24"/>
                <a:gd name="T27" fmla="*/ 109 h 111"/>
                <a:gd name="T28" fmla="*/ 12 w 24"/>
                <a:gd name="T29" fmla="*/ 111 h 111"/>
                <a:gd name="T30" fmla="*/ 15 w 24"/>
                <a:gd name="T31" fmla="*/ 109 h 111"/>
                <a:gd name="T32" fmla="*/ 24 w 24"/>
                <a:gd name="T33" fmla="*/ 89 h 111"/>
                <a:gd name="T34" fmla="*/ 24 w 24"/>
                <a:gd name="T35" fmla="*/ 89 h 111"/>
                <a:gd name="T36" fmla="*/ 12 w 24"/>
                <a:gd name="T37" fmla="*/ 101 h 111"/>
                <a:gd name="T38" fmla="*/ 7 w 24"/>
                <a:gd name="T39" fmla="*/ 91 h 111"/>
                <a:gd name="T40" fmla="*/ 17 w 24"/>
                <a:gd name="T41" fmla="*/ 91 h 111"/>
                <a:gd name="T42" fmla="*/ 12 w 24"/>
                <a:gd name="T43" fmla="*/ 101 h 111"/>
                <a:gd name="T44" fmla="*/ 18 w 24"/>
                <a:gd name="T45" fmla="*/ 85 h 111"/>
                <a:gd name="T46" fmla="*/ 6 w 24"/>
                <a:gd name="T47" fmla="*/ 85 h 111"/>
                <a:gd name="T48" fmla="*/ 6 w 24"/>
                <a:gd name="T49" fmla="*/ 6 h 111"/>
                <a:gd name="T50" fmla="*/ 18 w 24"/>
                <a:gd name="T51" fmla="*/ 6 h 111"/>
                <a:gd name="T52" fmla="*/ 18 w 24"/>
                <a:gd name="T53" fmla="*/ 8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" h="111">
                  <a:moveTo>
                    <a:pt x="24" y="89"/>
                  </a:move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8"/>
                    <a:pt x="24" y="88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3" y="0"/>
                    <a:pt x="2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11"/>
                    <a:pt x="11" y="111"/>
                    <a:pt x="12" y="111"/>
                  </a:cubicBezTo>
                  <a:cubicBezTo>
                    <a:pt x="13" y="111"/>
                    <a:pt x="14" y="111"/>
                    <a:pt x="15" y="10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lose/>
                  <a:moveTo>
                    <a:pt x="12" y="10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17" y="91"/>
                    <a:pt x="17" y="91"/>
                    <a:pt x="17" y="91"/>
                  </a:cubicBezTo>
                  <a:lnTo>
                    <a:pt x="12" y="101"/>
                  </a:lnTo>
                  <a:close/>
                  <a:moveTo>
                    <a:pt x="18" y="85"/>
                  </a:moveTo>
                  <a:cubicBezTo>
                    <a:pt x="6" y="85"/>
                    <a:pt x="6" y="85"/>
                    <a:pt x="6" y="8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8" y="6"/>
                    <a:pt x="18" y="6"/>
                    <a:pt x="18" y="6"/>
                  </a:cubicBezTo>
                  <a:lnTo>
                    <a:pt x="18" y="85"/>
                  </a:lnTo>
                  <a:close/>
                </a:path>
              </a:pathLst>
            </a:custGeom>
            <a:solidFill>
              <a:srgbClr val="656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45">
              <a:extLst>
                <a:ext uri="{FF2B5EF4-FFF2-40B4-BE49-F238E27FC236}">
                  <a16:creationId xmlns:a16="http://schemas.microsoft.com/office/drawing/2014/main" xmlns="" id="{6892386F-AE63-4246-8968-64EB8ACA6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38" y="4621213"/>
              <a:ext cx="187325" cy="20638"/>
            </a:xfrm>
            <a:custGeom>
              <a:avLst/>
              <a:gdLst>
                <a:gd name="T0" fmla="*/ 0 w 55"/>
                <a:gd name="T1" fmla="*/ 3 h 6"/>
                <a:gd name="T2" fmla="*/ 3 w 55"/>
                <a:gd name="T3" fmla="*/ 6 h 6"/>
                <a:gd name="T4" fmla="*/ 52 w 55"/>
                <a:gd name="T5" fmla="*/ 6 h 6"/>
                <a:gd name="T6" fmla="*/ 55 w 55"/>
                <a:gd name="T7" fmla="*/ 3 h 6"/>
                <a:gd name="T8" fmla="*/ 52 w 55"/>
                <a:gd name="T9" fmla="*/ 0 h 6"/>
                <a:gd name="T10" fmla="*/ 3 w 55"/>
                <a:gd name="T11" fmla="*/ 0 h 6"/>
                <a:gd name="T12" fmla="*/ 0 w 55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">
                  <a:moveTo>
                    <a:pt x="0" y="3"/>
                  </a:moveTo>
                  <a:cubicBezTo>
                    <a:pt x="0" y="4"/>
                    <a:pt x="1" y="6"/>
                    <a:pt x="3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4"/>
                    <a:pt x="55" y="3"/>
                  </a:cubicBezTo>
                  <a:cubicBezTo>
                    <a:pt x="55" y="1"/>
                    <a:pt x="54" y="0"/>
                    <a:pt x="5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656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矩形 124">
            <a:extLst>
              <a:ext uri="{FF2B5EF4-FFF2-40B4-BE49-F238E27FC236}">
                <a16:creationId xmlns:a16="http://schemas.microsoft.com/office/drawing/2014/main" xmlns="" id="{802A4E17-5AD5-44AC-8AB8-99D335250B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3616" y="5676824"/>
            <a:ext cx="9679522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 smtClean="0">
                <a:solidFill>
                  <a:srgbClr val="262423"/>
                </a:solidFill>
                <a:latin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262423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rgbClr val="262423"/>
                </a:solidFill>
                <a:latin typeface="宋体" panose="02010600030101010101" pitchFamily="2" charset="-122"/>
              </a:rPr>
              <a:t>。小鹿极</a:t>
            </a:r>
            <a:r>
              <a:rPr lang="zh-CN" altLang="en-US" sz="1600" dirty="0">
                <a:solidFill>
                  <a:srgbClr val="262423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9F7B3CB0-0F34-4801-9388-B8996DE33375}"/>
              </a:ext>
            </a:extLst>
          </p:cNvPr>
          <p:cNvSpPr txBox="1"/>
          <p:nvPr/>
        </p:nvSpPr>
        <p:spPr>
          <a:xfrm>
            <a:off x="1775520" y="1794385"/>
            <a:ext cx="3374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1907F34E-2D41-482A-80E3-F3DD6362209F}"/>
              </a:ext>
            </a:extLst>
          </p:cNvPr>
          <p:cNvSpPr txBox="1"/>
          <p:nvPr/>
        </p:nvSpPr>
        <p:spPr>
          <a:xfrm>
            <a:off x="2460304" y="1363192"/>
            <a:ext cx="2646870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BD0AB87C-A6B6-4A8B-A5DD-9B0C0DFFFE0A}"/>
              </a:ext>
            </a:extLst>
          </p:cNvPr>
          <p:cNvSpPr txBox="1"/>
          <p:nvPr/>
        </p:nvSpPr>
        <p:spPr>
          <a:xfrm>
            <a:off x="1775520" y="3134239"/>
            <a:ext cx="3374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D013D101-0B28-4E04-BB9A-FA8BC82CF727}"/>
              </a:ext>
            </a:extLst>
          </p:cNvPr>
          <p:cNvSpPr txBox="1"/>
          <p:nvPr/>
        </p:nvSpPr>
        <p:spPr>
          <a:xfrm>
            <a:off x="2460304" y="2703046"/>
            <a:ext cx="2646870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E8011AB-8E73-4B1F-948D-9BBC52FA4247}"/>
              </a:ext>
            </a:extLst>
          </p:cNvPr>
          <p:cNvSpPr txBox="1"/>
          <p:nvPr/>
        </p:nvSpPr>
        <p:spPr>
          <a:xfrm>
            <a:off x="1847528" y="4478430"/>
            <a:ext cx="3302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AE444CD4-F1F4-481E-B853-50368FF2FD1D}"/>
              </a:ext>
            </a:extLst>
          </p:cNvPr>
          <p:cNvSpPr txBox="1"/>
          <p:nvPr/>
        </p:nvSpPr>
        <p:spPr>
          <a:xfrm>
            <a:off x="2460304" y="4047237"/>
            <a:ext cx="2646870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32" name="Rectangle 161">
            <a:extLst>
              <a:ext uri="{FF2B5EF4-FFF2-40B4-BE49-F238E27FC236}">
                <a16:creationId xmlns:a16="http://schemas.microsoft.com/office/drawing/2014/main" xmlns="" id="{1CA2EA17-1B94-4767-9E3F-5F9961C0B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3905" y="1712142"/>
            <a:ext cx="1022716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Rectangle 161">
            <a:extLst>
              <a:ext uri="{FF2B5EF4-FFF2-40B4-BE49-F238E27FC236}">
                <a16:creationId xmlns:a16="http://schemas.microsoft.com/office/drawing/2014/main" xmlns="" id="{64B71D3A-8859-4C55-B0ED-79236D0BD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3905" y="3086979"/>
            <a:ext cx="1022716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kumimoji="0" lang="en-US" altLang="zh-CN" sz="6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Rectangle 161">
            <a:extLst>
              <a:ext uri="{FF2B5EF4-FFF2-40B4-BE49-F238E27FC236}">
                <a16:creationId xmlns:a16="http://schemas.microsoft.com/office/drawing/2014/main" xmlns="" id="{EB62D0BE-1EA1-42E0-8052-A8A866407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3905" y="4379203"/>
            <a:ext cx="1022716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kumimoji="0" lang="en-US" altLang="zh-CN" sz="6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61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FC455AE0-288A-486A-9172-AC2564FC798F}"/>
              </a:ext>
            </a:extLst>
          </p:cNvPr>
          <p:cNvGrpSpPr/>
          <p:nvPr/>
        </p:nvGrpSpPr>
        <p:grpSpPr>
          <a:xfrm>
            <a:off x="4382322" y="1052738"/>
            <a:ext cx="3508375" cy="2906713"/>
            <a:chOff x="453517" y="1963924"/>
            <a:chExt cx="3508375" cy="2906713"/>
          </a:xfrm>
        </p:grpSpPr>
        <p:sp>
          <p:nvSpPr>
            <p:cNvPr id="12" name="Oval 5">
              <a:extLst>
                <a:ext uri="{FF2B5EF4-FFF2-40B4-BE49-F238E27FC236}">
                  <a16:creationId xmlns:a16="http://schemas.microsoft.com/office/drawing/2014/main" xmlns="" id="{D0F7B811-0292-423D-B782-EAA566B01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117" y="1963924"/>
              <a:ext cx="2906713" cy="2906713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xmlns="" id="{B4A1F6A1-2E30-4112-8670-FE7E48BDB3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279" y="2121086"/>
              <a:ext cx="2597150" cy="2592388"/>
            </a:xfrm>
            <a:custGeom>
              <a:avLst/>
              <a:gdLst>
                <a:gd name="T0" fmla="*/ 305 w 611"/>
                <a:gd name="T1" fmla="*/ 610 h 610"/>
                <a:gd name="T2" fmla="*/ 305 w 611"/>
                <a:gd name="T3" fmla="*/ 598 h 610"/>
                <a:gd name="T4" fmla="*/ 328 w 611"/>
                <a:gd name="T5" fmla="*/ 597 h 610"/>
                <a:gd name="T6" fmla="*/ 237 w 611"/>
                <a:gd name="T7" fmla="*/ 590 h 610"/>
                <a:gd name="T8" fmla="*/ 237 w 611"/>
                <a:gd name="T9" fmla="*/ 590 h 610"/>
                <a:gd name="T10" fmla="*/ 400 w 611"/>
                <a:gd name="T11" fmla="*/ 596 h 610"/>
                <a:gd name="T12" fmla="*/ 189 w 611"/>
                <a:gd name="T13" fmla="*/ 587 h 610"/>
                <a:gd name="T14" fmla="*/ 438 w 611"/>
                <a:gd name="T15" fmla="*/ 566 h 610"/>
                <a:gd name="T16" fmla="*/ 438 w 611"/>
                <a:gd name="T17" fmla="*/ 566 h 610"/>
                <a:gd name="T18" fmla="*/ 172 w 611"/>
                <a:gd name="T19" fmla="*/ 566 h 610"/>
                <a:gd name="T20" fmla="*/ 459 w 611"/>
                <a:gd name="T21" fmla="*/ 555 h 610"/>
                <a:gd name="T22" fmla="*/ 115 w 611"/>
                <a:gd name="T23" fmla="*/ 528 h 610"/>
                <a:gd name="T24" fmla="*/ 115 w 611"/>
                <a:gd name="T25" fmla="*/ 528 h 610"/>
                <a:gd name="T26" fmla="*/ 521 w 611"/>
                <a:gd name="T27" fmla="*/ 521 h 610"/>
                <a:gd name="T28" fmla="*/ 89 w 611"/>
                <a:gd name="T29" fmla="*/ 521 h 610"/>
                <a:gd name="T30" fmla="*/ 528 w 611"/>
                <a:gd name="T31" fmla="*/ 495 h 610"/>
                <a:gd name="T32" fmla="*/ 55 w 611"/>
                <a:gd name="T33" fmla="*/ 458 h 610"/>
                <a:gd name="T34" fmla="*/ 68 w 611"/>
                <a:gd name="T35" fmla="*/ 478 h 610"/>
                <a:gd name="T36" fmla="*/ 566 w 611"/>
                <a:gd name="T37" fmla="*/ 465 h 610"/>
                <a:gd name="T38" fmla="*/ 23 w 611"/>
                <a:gd name="T39" fmla="*/ 422 h 610"/>
                <a:gd name="T40" fmla="*/ 584 w 611"/>
                <a:gd name="T41" fmla="*/ 396 h 610"/>
                <a:gd name="T42" fmla="*/ 584 w 611"/>
                <a:gd name="T43" fmla="*/ 396 h 610"/>
                <a:gd name="T44" fmla="*/ 26 w 611"/>
                <a:gd name="T45" fmla="*/ 396 h 610"/>
                <a:gd name="T46" fmla="*/ 602 w 611"/>
                <a:gd name="T47" fmla="*/ 376 h 610"/>
                <a:gd name="T48" fmla="*/ 1 w 611"/>
                <a:gd name="T49" fmla="*/ 329 h 610"/>
                <a:gd name="T50" fmla="*/ 611 w 611"/>
                <a:gd name="T51" fmla="*/ 304 h 610"/>
                <a:gd name="T52" fmla="*/ 610 w 611"/>
                <a:gd name="T53" fmla="*/ 329 h 610"/>
                <a:gd name="T54" fmla="*/ 0 w 611"/>
                <a:gd name="T55" fmla="*/ 305 h 610"/>
                <a:gd name="T56" fmla="*/ 13 w 611"/>
                <a:gd name="T57" fmla="*/ 282 h 610"/>
                <a:gd name="T58" fmla="*/ 598 w 611"/>
                <a:gd name="T59" fmla="*/ 281 h 610"/>
                <a:gd name="T60" fmla="*/ 3 w 611"/>
                <a:gd name="T61" fmla="*/ 258 h 610"/>
                <a:gd name="T62" fmla="*/ 26 w 611"/>
                <a:gd name="T63" fmla="*/ 215 h 610"/>
                <a:gd name="T64" fmla="*/ 596 w 611"/>
                <a:gd name="T65" fmla="*/ 210 h 610"/>
                <a:gd name="T66" fmla="*/ 596 w 611"/>
                <a:gd name="T67" fmla="*/ 210 h 610"/>
                <a:gd name="T68" fmla="*/ 34 w 611"/>
                <a:gd name="T69" fmla="*/ 193 h 610"/>
                <a:gd name="T70" fmla="*/ 566 w 611"/>
                <a:gd name="T71" fmla="*/ 171 h 610"/>
                <a:gd name="T72" fmla="*/ 587 w 611"/>
                <a:gd name="T73" fmla="*/ 187 h 610"/>
                <a:gd name="T74" fmla="*/ 44 w 611"/>
                <a:gd name="T75" fmla="*/ 172 h 610"/>
                <a:gd name="T76" fmla="*/ 552 w 611"/>
                <a:gd name="T77" fmla="*/ 125 h 610"/>
                <a:gd name="T78" fmla="*/ 552 w 611"/>
                <a:gd name="T79" fmla="*/ 125 h 610"/>
                <a:gd name="T80" fmla="*/ 82 w 611"/>
                <a:gd name="T81" fmla="*/ 115 h 610"/>
                <a:gd name="T82" fmla="*/ 528 w 611"/>
                <a:gd name="T83" fmla="*/ 114 h 610"/>
                <a:gd name="T84" fmla="*/ 89 w 611"/>
                <a:gd name="T85" fmla="*/ 89 h 610"/>
                <a:gd name="T86" fmla="*/ 484 w 611"/>
                <a:gd name="T87" fmla="*/ 58 h 610"/>
                <a:gd name="T88" fmla="*/ 484 w 611"/>
                <a:gd name="T89" fmla="*/ 58 h 610"/>
                <a:gd name="T90" fmla="*/ 133 w 611"/>
                <a:gd name="T91" fmla="*/ 68 h 610"/>
                <a:gd name="T92" fmla="*/ 438 w 611"/>
                <a:gd name="T93" fmla="*/ 43 h 610"/>
                <a:gd name="T94" fmla="*/ 188 w 611"/>
                <a:gd name="T95" fmla="*/ 23 h 610"/>
                <a:gd name="T96" fmla="*/ 188 w 611"/>
                <a:gd name="T97" fmla="*/ 23 h 610"/>
                <a:gd name="T98" fmla="*/ 422 w 611"/>
                <a:gd name="T99" fmla="*/ 23 h 610"/>
                <a:gd name="T100" fmla="*/ 214 w 611"/>
                <a:gd name="T101" fmla="*/ 26 h 610"/>
                <a:gd name="T102" fmla="*/ 352 w 611"/>
                <a:gd name="T103" fmla="*/ 3 h 610"/>
                <a:gd name="T104" fmla="*/ 352 w 611"/>
                <a:gd name="T105" fmla="*/ 3 h 610"/>
                <a:gd name="T106" fmla="*/ 282 w 611"/>
                <a:gd name="T107" fmla="*/ 13 h 610"/>
                <a:gd name="T108" fmla="*/ 305 w 611"/>
                <a:gd name="T109" fmla="*/ 12 h 610"/>
                <a:gd name="T110" fmla="*/ 329 w 611"/>
                <a:gd name="T111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1" h="610">
                  <a:moveTo>
                    <a:pt x="282" y="597"/>
                  </a:moveTo>
                  <a:cubicBezTo>
                    <a:pt x="281" y="610"/>
                    <a:pt x="281" y="610"/>
                    <a:pt x="281" y="610"/>
                  </a:cubicBezTo>
                  <a:cubicBezTo>
                    <a:pt x="289" y="610"/>
                    <a:pt x="297" y="610"/>
                    <a:pt x="305" y="610"/>
                  </a:cubicBezTo>
                  <a:cubicBezTo>
                    <a:pt x="305" y="610"/>
                    <a:pt x="305" y="610"/>
                    <a:pt x="305" y="610"/>
                  </a:cubicBezTo>
                  <a:cubicBezTo>
                    <a:pt x="305" y="610"/>
                    <a:pt x="305" y="610"/>
                    <a:pt x="305" y="610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298" y="598"/>
                    <a:pt x="290" y="598"/>
                    <a:pt x="282" y="597"/>
                  </a:cubicBezTo>
                  <a:moveTo>
                    <a:pt x="351" y="595"/>
                  </a:moveTo>
                  <a:cubicBezTo>
                    <a:pt x="344" y="596"/>
                    <a:pt x="336" y="597"/>
                    <a:pt x="328" y="597"/>
                  </a:cubicBezTo>
                  <a:cubicBezTo>
                    <a:pt x="329" y="610"/>
                    <a:pt x="329" y="610"/>
                    <a:pt x="329" y="610"/>
                  </a:cubicBezTo>
                  <a:cubicBezTo>
                    <a:pt x="337" y="609"/>
                    <a:pt x="345" y="608"/>
                    <a:pt x="353" y="607"/>
                  </a:cubicBezTo>
                  <a:cubicBezTo>
                    <a:pt x="351" y="595"/>
                    <a:pt x="351" y="595"/>
                    <a:pt x="351" y="595"/>
                  </a:cubicBezTo>
                  <a:moveTo>
                    <a:pt x="237" y="590"/>
                  </a:moveTo>
                  <a:cubicBezTo>
                    <a:pt x="234" y="602"/>
                    <a:pt x="234" y="602"/>
                    <a:pt x="234" y="602"/>
                  </a:cubicBezTo>
                  <a:cubicBezTo>
                    <a:pt x="242" y="604"/>
                    <a:pt x="250" y="606"/>
                    <a:pt x="258" y="607"/>
                  </a:cubicBezTo>
                  <a:cubicBezTo>
                    <a:pt x="260" y="595"/>
                    <a:pt x="260" y="595"/>
                    <a:pt x="260" y="595"/>
                  </a:cubicBezTo>
                  <a:cubicBezTo>
                    <a:pt x="252" y="594"/>
                    <a:pt x="244" y="592"/>
                    <a:pt x="237" y="590"/>
                  </a:cubicBezTo>
                  <a:moveTo>
                    <a:pt x="396" y="584"/>
                  </a:moveTo>
                  <a:cubicBezTo>
                    <a:pt x="389" y="586"/>
                    <a:pt x="381" y="588"/>
                    <a:pt x="374" y="590"/>
                  </a:cubicBezTo>
                  <a:cubicBezTo>
                    <a:pt x="377" y="602"/>
                    <a:pt x="377" y="602"/>
                    <a:pt x="377" y="602"/>
                  </a:cubicBezTo>
                  <a:cubicBezTo>
                    <a:pt x="385" y="600"/>
                    <a:pt x="392" y="598"/>
                    <a:pt x="400" y="596"/>
                  </a:cubicBezTo>
                  <a:cubicBezTo>
                    <a:pt x="396" y="584"/>
                    <a:pt x="396" y="584"/>
                    <a:pt x="396" y="584"/>
                  </a:cubicBezTo>
                  <a:cubicBezTo>
                    <a:pt x="396" y="584"/>
                    <a:pt x="396" y="584"/>
                    <a:pt x="396" y="584"/>
                  </a:cubicBezTo>
                  <a:moveTo>
                    <a:pt x="193" y="576"/>
                  </a:moveTo>
                  <a:cubicBezTo>
                    <a:pt x="189" y="587"/>
                    <a:pt x="189" y="587"/>
                    <a:pt x="189" y="587"/>
                  </a:cubicBezTo>
                  <a:cubicBezTo>
                    <a:pt x="196" y="590"/>
                    <a:pt x="203" y="593"/>
                    <a:pt x="211" y="596"/>
                  </a:cubicBezTo>
                  <a:cubicBezTo>
                    <a:pt x="215" y="584"/>
                    <a:pt x="215" y="584"/>
                    <a:pt x="215" y="584"/>
                  </a:cubicBezTo>
                  <a:cubicBezTo>
                    <a:pt x="207" y="582"/>
                    <a:pt x="200" y="579"/>
                    <a:pt x="193" y="576"/>
                  </a:cubicBezTo>
                  <a:moveTo>
                    <a:pt x="438" y="566"/>
                  </a:moveTo>
                  <a:cubicBezTo>
                    <a:pt x="432" y="570"/>
                    <a:pt x="425" y="573"/>
                    <a:pt x="418" y="576"/>
                  </a:cubicBezTo>
                  <a:cubicBezTo>
                    <a:pt x="422" y="587"/>
                    <a:pt x="422" y="587"/>
                    <a:pt x="422" y="587"/>
                  </a:cubicBezTo>
                  <a:cubicBezTo>
                    <a:pt x="430" y="584"/>
                    <a:pt x="437" y="581"/>
                    <a:pt x="444" y="577"/>
                  </a:cubicBezTo>
                  <a:cubicBezTo>
                    <a:pt x="438" y="566"/>
                    <a:pt x="438" y="566"/>
                    <a:pt x="438" y="566"/>
                  </a:cubicBezTo>
                  <a:moveTo>
                    <a:pt x="152" y="555"/>
                  </a:moveTo>
                  <a:cubicBezTo>
                    <a:pt x="146" y="566"/>
                    <a:pt x="146" y="566"/>
                    <a:pt x="146" y="566"/>
                  </a:cubicBezTo>
                  <a:cubicBezTo>
                    <a:pt x="153" y="570"/>
                    <a:pt x="160" y="574"/>
                    <a:pt x="167" y="577"/>
                  </a:cubicBezTo>
                  <a:cubicBezTo>
                    <a:pt x="172" y="566"/>
                    <a:pt x="172" y="566"/>
                    <a:pt x="172" y="566"/>
                  </a:cubicBezTo>
                  <a:cubicBezTo>
                    <a:pt x="165" y="563"/>
                    <a:pt x="159" y="559"/>
                    <a:pt x="152" y="555"/>
                  </a:cubicBezTo>
                  <a:moveTo>
                    <a:pt x="478" y="542"/>
                  </a:moveTo>
                  <a:cubicBezTo>
                    <a:pt x="478" y="542"/>
                    <a:pt x="478" y="542"/>
                    <a:pt x="478" y="542"/>
                  </a:cubicBezTo>
                  <a:cubicBezTo>
                    <a:pt x="471" y="547"/>
                    <a:pt x="465" y="551"/>
                    <a:pt x="459" y="555"/>
                  </a:cubicBezTo>
                  <a:cubicBezTo>
                    <a:pt x="465" y="565"/>
                    <a:pt x="465" y="565"/>
                    <a:pt x="465" y="565"/>
                  </a:cubicBezTo>
                  <a:cubicBezTo>
                    <a:pt x="472" y="561"/>
                    <a:pt x="478" y="557"/>
                    <a:pt x="485" y="552"/>
                  </a:cubicBezTo>
                  <a:cubicBezTo>
                    <a:pt x="478" y="542"/>
                    <a:pt x="478" y="542"/>
                    <a:pt x="478" y="542"/>
                  </a:cubicBezTo>
                  <a:moveTo>
                    <a:pt x="115" y="528"/>
                  </a:moveTo>
                  <a:cubicBezTo>
                    <a:pt x="107" y="537"/>
                    <a:pt x="107" y="537"/>
                    <a:pt x="107" y="537"/>
                  </a:cubicBezTo>
                  <a:cubicBezTo>
                    <a:pt x="113" y="543"/>
                    <a:pt x="119" y="548"/>
                    <a:pt x="126" y="552"/>
                  </a:cubicBezTo>
                  <a:cubicBezTo>
                    <a:pt x="133" y="542"/>
                    <a:pt x="133" y="542"/>
                    <a:pt x="133" y="542"/>
                  </a:cubicBezTo>
                  <a:cubicBezTo>
                    <a:pt x="127" y="538"/>
                    <a:pt x="121" y="533"/>
                    <a:pt x="115" y="528"/>
                  </a:cubicBezTo>
                  <a:moveTo>
                    <a:pt x="513" y="512"/>
                  </a:moveTo>
                  <a:cubicBezTo>
                    <a:pt x="507" y="518"/>
                    <a:pt x="502" y="523"/>
                    <a:pt x="496" y="528"/>
                  </a:cubicBezTo>
                  <a:cubicBezTo>
                    <a:pt x="504" y="537"/>
                    <a:pt x="504" y="537"/>
                    <a:pt x="504" y="537"/>
                  </a:cubicBezTo>
                  <a:cubicBezTo>
                    <a:pt x="510" y="532"/>
                    <a:pt x="516" y="527"/>
                    <a:pt x="521" y="521"/>
                  </a:cubicBezTo>
                  <a:cubicBezTo>
                    <a:pt x="513" y="512"/>
                    <a:pt x="513" y="512"/>
                    <a:pt x="513" y="512"/>
                  </a:cubicBezTo>
                  <a:moveTo>
                    <a:pt x="82" y="496"/>
                  </a:moveTo>
                  <a:cubicBezTo>
                    <a:pt x="73" y="504"/>
                    <a:pt x="73" y="504"/>
                    <a:pt x="73" y="504"/>
                  </a:cubicBezTo>
                  <a:cubicBezTo>
                    <a:pt x="78" y="510"/>
                    <a:pt x="84" y="515"/>
                    <a:pt x="89" y="521"/>
                  </a:cubicBezTo>
                  <a:cubicBezTo>
                    <a:pt x="98" y="512"/>
                    <a:pt x="98" y="512"/>
                    <a:pt x="98" y="512"/>
                  </a:cubicBezTo>
                  <a:cubicBezTo>
                    <a:pt x="93" y="507"/>
                    <a:pt x="87" y="501"/>
                    <a:pt x="82" y="496"/>
                  </a:cubicBezTo>
                  <a:moveTo>
                    <a:pt x="543" y="477"/>
                  </a:moveTo>
                  <a:cubicBezTo>
                    <a:pt x="538" y="484"/>
                    <a:pt x="533" y="490"/>
                    <a:pt x="528" y="495"/>
                  </a:cubicBezTo>
                  <a:cubicBezTo>
                    <a:pt x="538" y="503"/>
                    <a:pt x="538" y="503"/>
                    <a:pt x="538" y="503"/>
                  </a:cubicBezTo>
                  <a:cubicBezTo>
                    <a:pt x="543" y="497"/>
                    <a:pt x="548" y="491"/>
                    <a:pt x="552" y="485"/>
                  </a:cubicBezTo>
                  <a:cubicBezTo>
                    <a:pt x="543" y="477"/>
                    <a:pt x="543" y="477"/>
                    <a:pt x="543" y="477"/>
                  </a:cubicBezTo>
                  <a:moveTo>
                    <a:pt x="55" y="458"/>
                  </a:moveTo>
                  <a:cubicBezTo>
                    <a:pt x="45" y="465"/>
                    <a:pt x="45" y="465"/>
                    <a:pt x="45" y="465"/>
                  </a:cubicBezTo>
                  <a:cubicBezTo>
                    <a:pt x="49" y="472"/>
                    <a:pt x="54" y="478"/>
                    <a:pt x="58" y="485"/>
                  </a:cubicBezTo>
                  <a:cubicBezTo>
                    <a:pt x="68" y="478"/>
                    <a:pt x="68" y="478"/>
                    <a:pt x="68" y="478"/>
                  </a:cubicBezTo>
                  <a:cubicBezTo>
                    <a:pt x="68" y="478"/>
                    <a:pt x="68" y="478"/>
                    <a:pt x="68" y="478"/>
                  </a:cubicBezTo>
                  <a:cubicBezTo>
                    <a:pt x="64" y="471"/>
                    <a:pt x="59" y="465"/>
                    <a:pt x="55" y="458"/>
                  </a:cubicBezTo>
                  <a:moveTo>
                    <a:pt x="567" y="438"/>
                  </a:moveTo>
                  <a:cubicBezTo>
                    <a:pt x="563" y="445"/>
                    <a:pt x="559" y="452"/>
                    <a:pt x="555" y="458"/>
                  </a:cubicBezTo>
                  <a:cubicBezTo>
                    <a:pt x="566" y="465"/>
                    <a:pt x="566" y="465"/>
                    <a:pt x="566" y="465"/>
                  </a:cubicBezTo>
                  <a:cubicBezTo>
                    <a:pt x="570" y="458"/>
                    <a:pt x="574" y="451"/>
                    <a:pt x="577" y="444"/>
                  </a:cubicBezTo>
                  <a:cubicBezTo>
                    <a:pt x="567" y="438"/>
                    <a:pt x="567" y="438"/>
                    <a:pt x="567" y="438"/>
                  </a:cubicBezTo>
                  <a:moveTo>
                    <a:pt x="34" y="418"/>
                  </a:moveTo>
                  <a:cubicBezTo>
                    <a:pt x="23" y="422"/>
                    <a:pt x="23" y="422"/>
                    <a:pt x="23" y="422"/>
                  </a:cubicBezTo>
                  <a:cubicBezTo>
                    <a:pt x="26" y="430"/>
                    <a:pt x="30" y="437"/>
                    <a:pt x="33" y="444"/>
                  </a:cubicBezTo>
                  <a:cubicBezTo>
                    <a:pt x="44" y="438"/>
                    <a:pt x="44" y="438"/>
                    <a:pt x="44" y="438"/>
                  </a:cubicBezTo>
                  <a:cubicBezTo>
                    <a:pt x="41" y="432"/>
                    <a:pt x="37" y="425"/>
                    <a:pt x="34" y="418"/>
                  </a:cubicBezTo>
                  <a:moveTo>
                    <a:pt x="584" y="396"/>
                  </a:moveTo>
                  <a:cubicBezTo>
                    <a:pt x="582" y="403"/>
                    <a:pt x="579" y="410"/>
                    <a:pt x="576" y="417"/>
                  </a:cubicBezTo>
                  <a:cubicBezTo>
                    <a:pt x="588" y="422"/>
                    <a:pt x="588" y="422"/>
                    <a:pt x="588" y="422"/>
                  </a:cubicBezTo>
                  <a:cubicBezTo>
                    <a:pt x="591" y="415"/>
                    <a:pt x="593" y="407"/>
                    <a:pt x="596" y="399"/>
                  </a:cubicBezTo>
                  <a:cubicBezTo>
                    <a:pt x="584" y="396"/>
                    <a:pt x="584" y="396"/>
                    <a:pt x="584" y="396"/>
                  </a:cubicBezTo>
                  <a:moveTo>
                    <a:pt x="20" y="374"/>
                  </a:moveTo>
                  <a:cubicBezTo>
                    <a:pt x="8" y="377"/>
                    <a:pt x="8" y="377"/>
                    <a:pt x="8" y="377"/>
                  </a:cubicBezTo>
                  <a:cubicBezTo>
                    <a:pt x="10" y="384"/>
                    <a:pt x="12" y="392"/>
                    <a:pt x="15" y="400"/>
                  </a:cubicBezTo>
                  <a:cubicBezTo>
                    <a:pt x="26" y="396"/>
                    <a:pt x="26" y="396"/>
                    <a:pt x="26" y="396"/>
                  </a:cubicBezTo>
                  <a:cubicBezTo>
                    <a:pt x="24" y="389"/>
                    <a:pt x="22" y="381"/>
                    <a:pt x="20" y="374"/>
                  </a:cubicBezTo>
                  <a:moveTo>
                    <a:pt x="595" y="351"/>
                  </a:moveTo>
                  <a:cubicBezTo>
                    <a:pt x="594" y="358"/>
                    <a:pt x="592" y="366"/>
                    <a:pt x="590" y="373"/>
                  </a:cubicBezTo>
                  <a:cubicBezTo>
                    <a:pt x="602" y="376"/>
                    <a:pt x="602" y="376"/>
                    <a:pt x="602" y="376"/>
                  </a:cubicBezTo>
                  <a:cubicBezTo>
                    <a:pt x="604" y="369"/>
                    <a:pt x="606" y="361"/>
                    <a:pt x="607" y="353"/>
                  </a:cubicBezTo>
                  <a:cubicBezTo>
                    <a:pt x="595" y="351"/>
                    <a:pt x="595" y="351"/>
                    <a:pt x="595" y="351"/>
                  </a:cubicBezTo>
                  <a:moveTo>
                    <a:pt x="13" y="328"/>
                  </a:moveTo>
                  <a:cubicBezTo>
                    <a:pt x="1" y="329"/>
                    <a:pt x="1" y="329"/>
                    <a:pt x="1" y="329"/>
                  </a:cubicBezTo>
                  <a:cubicBezTo>
                    <a:pt x="1" y="337"/>
                    <a:pt x="2" y="345"/>
                    <a:pt x="4" y="353"/>
                  </a:cubicBezTo>
                  <a:cubicBezTo>
                    <a:pt x="16" y="351"/>
                    <a:pt x="16" y="351"/>
                    <a:pt x="16" y="351"/>
                  </a:cubicBezTo>
                  <a:cubicBezTo>
                    <a:pt x="14" y="344"/>
                    <a:pt x="14" y="336"/>
                    <a:pt x="13" y="328"/>
                  </a:cubicBezTo>
                  <a:moveTo>
                    <a:pt x="611" y="304"/>
                  </a:moveTo>
                  <a:cubicBezTo>
                    <a:pt x="598" y="304"/>
                    <a:pt x="598" y="304"/>
                    <a:pt x="598" y="304"/>
                  </a:cubicBezTo>
                  <a:cubicBezTo>
                    <a:pt x="598" y="305"/>
                    <a:pt x="598" y="305"/>
                    <a:pt x="598" y="305"/>
                  </a:cubicBezTo>
                  <a:cubicBezTo>
                    <a:pt x="598" y="313"/>
                    <a:pt x="598" y="320"/>
                    <a:pt x="598" y="328"/>
                  </a:cubicBezTo>
                  <a:cubicBezTo>
                    <a:pt x="610" y="329"/>
                    <a:pt x="610" y="329"/>
                    <a:pt x="610" y="329"/>
                  </a:cubicBezTo>
                  <a:cubicBezTo>
                    <a:pt x="610" y="321"/>
                    <a:pt x="611" y="313"/>
                    <a:pt x="611" y="305"/>
                  </a:cubicBezTo>
                  <a:cubicBezTo>
                    <a:pt x="611" y="304"/>
                    <a:pt x="611" y="304"/>
                    <a:pt x="611" y="304"/>
                  </a:cubicBezTo>
                  <a:moveTo>
                    <a:pt x="1" y="281"/>
                  </a:moveTo>
                  <a:cubicBezTo>
                    <a:pt x="0" y="289"/>
                    <a:pt x="0" y="297"/>
                    <a:pt x="0" y="305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2" y="297"/>
                    <a:pt x="12" y="290"/>
                    <a:pt x="13" y="282"/>
                  </a:cubicBezTo>
                  <a:cubicBezTo>
                    <a:pt x="1" y="281"/>
                    <a:pt x="1" y="281"/>
                    <a:pt x="1" y="281"/>
                  </a:cubicBezTo>
                  <a:moveTo>
                    <a:pt x="607" y="256"/>
                  </a:moveTo>
                  <a:cubicBezTo>
                    <a:pt x="595" y="258"/>
                    <a:pt x="595" y="258"/>
                    <a:pt x="595" y="258"/>
                  </a:cubicBezTo>
                  <a:cubicBezTo>
                    <a:pt x="596" y="266"/>
                    <a:pt x="597" y="274"/>
                    <a:pt x="598" y="281"/>
                  </a:cubicBezTo>
                  <a:cubicBezTo>
                    <a:pt x="610" y="280"/>
                    <a:pt x="610" y="280"/>
                    <a:pt x="610" y="280"/>
                  </a:cubicBezTo>
                  <a:cubicBezTo>
                    <a:pt x="609" y="272"/>
                    <a:pt x="608" y="264"/>
                    <a:pt x="607" y="256"/>
                  </a:cubicBezTo>
                  <a:moveTo>
                    <a:pt x="8" y="234"/>
                  </a:moveTo>
                  <a:cubicBezTo>
                    <a:pt x="6" y="242"/>
                    <a:pt x="5" y="250"/>
                    <a:pt x="3" y="258"/>
                  </a:cubicBezTo>
                  <a:cubicBezTo>
                    <a:pt x="16" y="259"/>
                    <a:pt x="16" y="259"/>
                    <a:pt x="16" y="259"/>
                  </a:cubicBezTo>
                  <a:cubicBezTo>
                    <a:pt x="17" y="252"/>
                    <a:pt x="18" y="244"/>
                    <a:pt x="20" y="237"/>
                  </a:cubicBezTo>
                  <a:cubicBezTo>
                    <a:pt x="8" y="234"/>
                    <a:pt x="8" y="234"/>
                    <a:pt x="8" y="234"/>
                  </a:cubicBezTo>
                  <a:moveTo>
                    <a:pt x="26" y="215"/>
                  </a:moveTo>
                  <a:cubicBezTo>
                    <a:pt x="26" y="215"/>
                    <a:pt x="26" y="215"/>
                    <a:pt x="26" y="215"/>
                  </a:cubicBezTo>
                  <a:cubicBezTo>
                    <a:pt x="26" y="215"/>
                    <a:pt x="26" y="215"/>
                    <a:pt x="26" y="215"/>
                  </a:cubicBezTo>
                  <a:cubicBezTo>
                    <a:pt x="26" y="215"/>
                    <a:pt x="26" y="215"/>
                    <a:pt x="26" y="215"/>
                  </a:cubicBezTo>
                  <a:moveTo>
                    <a:pt x="596" y="210"/>
                  </a:moveTo>
                  <a:cubicBezTo>
                    <a:pt x="584" y="214"/>
                    <a:pt x="584" y="214"/>
                    <a:pt x="584" y="214"/>
                  </a:cubicBezTo>
                  <a:cubicBezTo>
                    <a:pt x="586" y="221"/>
                    <a:pt x="588" y="228"/>
                    <a:pt x="590" y="236"/>
                  </a:cubicBezTo>
                  <a:cubicBezTo>
                    <a:pt x="602" y="233"/>
                    <a:pt x="602" y="233"/>
                    <a:pt x="602" y="233"/>
                  </a:cubicBezTo>
                  <a:cubicBezTo>
                    <a:pt x="600" y="225"/>
                    <a:pt x="598" y="217"/>
                    <a:pt x="596" y="210"/>
                  </a:cubicBezTo>
                  <a:moveTo>
                    <a:pt x="23" y="188"/>
                  </a:moveTo>
                  <a:cubicBezTo>
                    <a:pt x="20" y="196"/>
                    <a:pt x="17" y="203"/>
                    <a:pt x="15" y="211"/>
                  </a:cubicBezTo>
                  <a:cubicBezTo>
                    <a:pt x="26" y="215"/>
                    <a:pt x="26" y="215"/>
                    <a:pt x="26" y="215"/>
                  </a:cubicBezTo>
                  <a:cubicBezTo>
                    <a:pt x="29" y="207"/>
                    <a:pt x="31" y="200"/>
                    <a:pt x="34" y="193"/>
                  </a:cubicBezTo>
                  <a:cubicBezTo>
                    <a:pt x="23" y="188"/>
                    <a:pt x="23" y="188"/>
                    <a:pt x="23" y="188"/>
                  </a:cubicBezTo>
                  <a:moveTo>
                    <a:pt x="566" y="171"/>
                  </a:moveTo>
                  <a:cubicBezTo>
                    <a:pt x="566" y="171"/>
                    <a:pt x="566" y="171"/>
                    <a:pt x="566" y="171"/>
                  </a:cubicBezTo>
                  <a:cubicBezTo>
                    <a:pt x="566" y="171"/>
                    <a:pt x="566" y="171"/>
                    <a:pt x="566" y="171"/>
                  </a:cubicBezTo>
                  <a:moveTo>
                    <a:pt x="577" y="166"/>
                  </a:moveTo>
                  <a:cubicBezTo>
                    <a:pt x="566" y="171"/>
                    <a:pt x="566" y="171"/>
                    <a:pt x="566" y="171"/>
                  </a:cubicBezTo>
                  <a:cubicBezTo>
                    <a:pt x="570" y="178"/>
                    <a:pt x="573" y="185"/>
                    <a:pt x="576" y="192"/>
                  </a:cubicBezTo>
                  <a:cubicBezTo>
                    <a:pt x="587" y="187"/>
                    <a:pt x="587" y="187"/>
                    <a:pt x="587" y="187"/>
                  </a:cubicBezTo>
                  <a:cubicBezTo>
                    <a:pt x="584" y="180"/>
                    <a:pt x="581" y="173"/>
                    <a:pt x="577" y="166"/>
                  </a:cubicBezTo>
                  <a:moveTo>
                    <a:pt x="45" y="146"/>
                  </a:moveTo>
                  <a:cubicBezTo>
                    <a:pt x="40" y="153"/>
                    <a:pt x="36" y="160"/>
                    <a:pt x="33" y="167"/>
                  </a:cubicBezTo>
                  <a:cubicBezTo>
                    <a:pt x="44" y="172"/>
                    <a:pt x="44" y="172"/>
                    <a:pt x="44" y="172"/>
                  </a:cubicBezTo>
                  <a:cubicBezTo>
                    <a:pt x="44" y="172"/>
                    <a:pt x="44" y="172"/>
                    <a:pt x="44" y="172"/>
                  </a:cubicBezTo>
                  <a:cubicBezTo>
                    <a:pt x="47" y="165"/>
                    <a:pt x="51" y="159"/>
                    <a:pt x="55" y="152"/>
                  </a:cubicBezTo>
                  <a:cubicBezTo>
                    <a:pt x="45" y="146"/>
                    <a:pt x="45" y="146"/>
                    <a:pt x="45" y="146"/>
                  </a:cubicBezTo>
                  <a:moveTo>
                    <a:pt x="552" y="125"/>
                  </a:moveTo>
                  <a:cubicBezTo>
                    <a:pt x="542" y="132"/>
                    <a:pt x="542" y="132"/>
                    <a:pt x="542" y="132"/>
                  </a:cubicBezTo>
                  <a:cubicBezTo>
                    <a:pt x="547" y="138"/>
                    <a:pt x="551" y="145"/>
                    <a:pt x="555" y="151"/>
                  </a:cubicBezTo>
                  <a:cubicBezTo>
                    <a:pt x="565" y="145"/>
                    <a:pt x="565" y="145"/>
                    <a:pt x="565" y="145"/>
                  </a:cubicBezTo>
                  <a:cubicBezTo>
                    <a:pt x="561" y="138"/>
                    <a:pt x="557" y="131"/>
                    <a:pt x="552" y="125"/>
                  </a:cubicBezTo>
                  <a:moveTo>
                    <a:pt x="73" y="107"/>
                  </a:moveTo>
                  <a:cubicBezTo>
                    <a:pt x="68" y="113"/>
                    <a:pt x="63" y="119"/>
                    <a:pt x="58" y="126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2" y="127"/>
                    <a:pt x="77" y="121"/>
                    <a:pt x="82" y="115"/>
                  </a:cubicBezTo>
                  <a:cubicBezTo>
                    <a:pt x="73" y="107"/>
                    <a:pt x="73" y="107"/>
                    <a:pt x="73" y="107"/>
                  </a:cubicBezTo>
                  <a:moveTo>
                    <a:pt x="521" y="89"/>
                  </a:moveTo>
                  <a:cubicBezTo>
                    <a:pt x="512" y="97"/>
                    <a:pt x="512" y="97"/>
                    <a:pt x="512" y="97"/>
                  </a:cubicBezTo>
                  <a:cubicBezTo>
                    <a:pt x="518" y="103"/>
                    <a:pt x="523" y="108"/>
                    <a:pt x="528" y="114"/>
                  </a:cubicBezTo>
                  <a:cubicBezTo>
                    <a:pt x="537" y="106"/>
                    <a:pt x="537" y="106"/>
                    <a:pt x="537" y="106"/>
                  </a:cubicBezTo>
                  <a:cubicBezTo>
                    <a:pt x="532" y="100"/>
                    <a:pt x="526" y="94"/>
                    <a:pt x="521" y="89"/>
                  </a:cubicBezTo>
                  <a:moveTo>
                    <a:pt x="107" y="73"/>
                  </a:moveTo>
                  <a:cubicBezTo>
                    <a:pt x="100" y="78"/>
                    <a:pt x="95" y="84"/>
                    <a:pt x="89" y="89"/>
                  </a:cubicBezTo>
                  <a:cubicBezTo>
                    <a:pt x="98" y="98"/>
                    <a:pt x="98" y="98"/>
                    <a:pt x="98" y="98"/>
                  </a:cubicBezTo>
                  <a:cubicBezTo>
                    <a:pt x="103" y="92"/>
                    <a:pt x="109" y="87"/>
                    <a:pt x="115" y="82"/>
                  </a:cubicBezTo>
                  <a:cubicBezTo>
                    <a:pt x="107" y="73"/>
                    <a:pt x="107" y="73"/>
                    <a:pt x="107" y="73"/>
                  </a:cubicBezTo>
                  <a:moveTo>
                    <a:pt x="484" y="58"/>
                  </a:moveTo>
                  <a:cubicBezTo>
                    <a:pt x="477" y="67"/>
                    <a:pt x="477" y="67"/>
                    <a:pt x="477" y="67"/>
                  </a:cubicBezTo>
                  <a:cubicBezTo>
                    <a:pt x="483" y="72"/>
                    <a:pt x="489" y="77"/>
                    <a:pt x="495" y="8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497" y="67"/>
                    <a:pt x="491" y="62"/>
                    <a:pt x="484" y="58"/>
                  </a:cubicBezTo>
                  <a:moveTo>
                    <a:pt x="145" y="45"/>
                  </a:moveTo>
                  <a:cubicBezTo>
                    <a:pt x="138" y="49"/>
                    <a:pt x="132" y="53"/>
                    <a:pt x="125" y="58"/>
                  </a:cubicBezTo>
                  <a:cubicBezTo>
                    <a:pt x="133" y="68"/>
                    <a:pt x="133" y="68"/>
                    <a:pt x="133" y="68"/>
                  </a:cubicBezTo>
                  <a:cubicBezTo>
                    <a:pt x="133" y="68"/>
                    <a:pt x="133" y="68"/>
                    <a:pt x="133" y="68"/>
                  </a:cubicBezTo>
                  <a:cubicBezTo>
                    <a:pt x="139" y="63"/>
                    <a:pt x="145" y="59"/>
                    <a:pt x="152" y="55"/>
                  </a:cubicBezTo>
                  <a:cubicBezTo>
                    <a:pt x="145" y="45"/>
                    <a:pt x="145" y="45"/>
                    <a:pt x="145" y="45"/>
                  </a:cubicBezTo>
                  <a:moveTo>
                    <a:pt x="443" y="33"/>
                  </a:moveTo>
                  <a:cubicBezTo>
                    <a:pt x="438" y="43"/>
                    <a:pt x="438" y="43"/>
                    <a:pt x="438" y="43"/>
                  </a:cubicBezTo>
                  <a:cubicBezTo>
                    <a:pt x="445" y="47"/>
                    <a:pt x="451" y="51"/>
                    <a:pt x="458" y="55"/>
                  </a:cubicBezTo>
                  <a:cubicBezTo>
                    <a:pt x="464" y="44"/>
                    <a:pt x="464" y="44"/>
                    <a:pt x="464" y="44"/>
                  </a:cubicBezTo>
                  <a:cubicBezTo>
                    <a:pt x="458" y="40"/>
                    <a:pt x="451" y="36"/>
                    <a:pt x="443" y="33"/>
                  </a:cubicBezTo>
                  <a:moveTo>
                    <a:pt x="188" y="23"/>
                  </a:moveTo>
                  <a:cubicBezTo>
                    <a:pt x="180" y="26"/>
                    <a:pt x="173" y="29"/>
                    <a:pt x="166" y="33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9" y="40"/>
                    <a:pt x="185" y="37"/>
                    <a:pt x="193" y="34"/>
                  </a:cubicBezTo>
                  <a:cubicBezTo>
                    <a:pt x="188" y="23"/>
                    <a:pt x="188" y="23"/>
                    <a:pt x="188" y="23"/>
                  </a:cubicBezTo>
                  <a:moveTo>
                    <a:pt x="399" y="14"/>
                  </a:moveTo>
                  <a:cubicBezTo>
                    <a:pt x="395" y="26"/>
                    <a:pt x="395" y="26"/>
                    <a:pt x="395" y="26"/>
                  </a:cubicBezTo>
                  <a:cubicBezTo>
                    <a:pt x="403" y="28"/>
                    <a:pt x="410" y="31"/>
                    <a:pt x="417" y="34"/>
                  </a:cubicBezTo>
                  <a:cubicBezTo>
                    <a:pt x="422" y="23"/>
                    <a:pt x="422" y="23"/>
                    <a:pt x="422" y="23"/>
                  </a:cubicBezTo>
                  <a:cubicBezTo>
                    <a:pt x="414" y="19"/>
                    <a:pt x="407" y="17"/>
                    <a:pt x="399" y="14"/>
                  </a:cubicBezTo>
                  <a:moveTo>
                    <a:pt x="233" y="8"/>
                  </a:moveTo>
                  <a:cubicBezTo>
                    <a:pt x="226" y="10"/>
                    <a:pt x="218" y="12"/>
                    <a:pt x="210" y="15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21" y="24"/>
                    <a:pt x="229" y="22"/>
                    <a:pt x="236" y="20"/>
                  </a:cubicBezTo>
                  <a:cubicBezTo>
                    <a:pt x="233" y="8"/>
                    <a:pt x="233" y="8"/>
                    <a:pt x="233" y="8"/>
                  </a:cubicBezTo>
                  <a:moveTo>
                    <a:pt x="352" y="3"/>
                  </a:moveTo>
                  <a:cubicBezTo>
                    <a:pt x="351" y="15"/>
                    <a:pt x="351" y="15"/>
                    <a:pt x="351" y="15"/>
                  </a:cubicBezTo>
                  <a:cubicBezTo>
                    <a:pt x="358" y="16"/>
                    <a:pt x="366" y="18"/>
                    <a:pt x="373" y="20"/>
                  </a:cubicBezTo>
                  <a:cubicBezTo>
                    <a:pt x="376" y="8"/>
                    <a:pt x="376" y="8"/>
                    <a:pt x="376" y="8"/>
                  </a:cubicBezTo>
                  <a:cubicBezTo>
                    <a:pt x="368" y="6"/>
                    <a:pt x="360" y="4"/>
                    <a:pt x="352" y="3"/>
                  </a:cubicBezTo>
                  <a:moveTo>
                    <a:pt x="281" y="1"/>
                  </a:moveTo>
                  <a:cubicBezTo>
                    <a:pt x="273" y="1"/>
                    <a:pt x="265" y="2"/>
                    <a:pt x="257" y="3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66" y="14"/>
                    <a:pt x="274" y="13"/>
                    <a:pt x="282" y="13"/>
                  </a:cubicBezTo>
                  <a:cubicBezTo>
                    <a:pt x="281" y="1"/>
                    <a:pt x="281" y="1"/>
                    <a:pt x="281" y="1"/>
                  </a:cubicBezTo>
                  <a:moveTo>
                    <a:pt x="305" y="0"/>
                  </a:moveTo>
                  <a:cubicBezTo>
                    <a:pt x="305" y="0"/>
                    <a:pt x="305" y="0"/>
                    <a:pt x="305" y="0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13" y="12"/>
                    <a:pt x="320" y="12"/>
                    <a:pt x="328" y="13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21" y="0"/>
                    <a:pt x="313" y="0"/>
                    <a:pt x="305" y="0"/>
                  </a:cubicBezTo>
                </a:path>
              </a:pathLst>
            </a:cu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7">
              <a:extLst>
                <a:ext uri="{FF2B5EF4-FFF2-40B4-BE49-F238E27FC236}">
                  <a16:creationId xmlns:a16="http://schemas.microsoft.com/office/drawing/2014/main" xmlns="" id="{6353C08F-24B7-4D98-8CBC-41E3D3292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204" y="2281424"/>
              <a:ext cx="2268538" cy="2270126"/>
            </a:xfrm>
            <a:prstGeom prst="ellipse">
              <a:avLst/>
            </a:prstGeom>
            <a:solidFill>
              <a:srgbClr val="FECF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8">
              <a:extLst>
                <a:ext uri="{FF2B5EF4-FFF2-40B4-BE49-F238E27FC236}">
                  <a16:creationId xmlns:a16="http://schemas.microsoft.com/office/drawing/2014/main" xmlns="" id="{93B581E9-3FA5-456D-AD7C-2FC99B034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304" y="3149786"/>
              <a:ext cx="2578100" cy="152400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xmlns="" id="{798329E2-6CAE-4AAD-A2ED-0EAAE07B4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42" y="3119624"/>
              <a:ext cx="2638425" cy="212725"/>
            </a:xfrm>
            <a:custGeom>
              <a:avLst/>
              <a:gdLst>
                <a:gd name="T0" fmla="*/ 614 w 621"/>
                <a:gd name="T1" fmla="*/ 43 h 50"/>
                <a:gd name="T2" fmla="*/ 621 w 621"/>
                <a:gd name="T3" fmla="*/ 43 h 50"/>
                <a:gd name="T4" fmla="*/ 621 w 621"/>
                <a:gd name="T5" fmla="*/ 7 h 50"/>
                <a:gd name="T6" fmla="*/ 618 w 621"/>
                <a:gd name="T7" fmla="*/ 2 h 50"/>
                <a:gd name="T8" fmla="*/ 614 w 621"/>
                <a:gd name="T9" fmla="*/ 0 h 50"/>
                <a:gd name="T10" fmla="*/ 7 w 621"/>
                <a:gd name="T11" fmla="*/ 0 h 50"/>
                <a:gd name="T12" fmla="*/ 2 w 621"/>
                <a:gd name="T13" fmla="*/ 2 h 50"/>
                <a:gd name="T14" fmla="*/ 0 w 621"/>
                <a:gd name="T15" fmla="*/ 7 h 50"/>
                <a:gd name="T16" fmla="*/ 0 w 621"/>
                <a:gd name="T17" fmla="*/ 43 h 50"/>
                <a:gd name="T18" fmla="*/ 2 w 621"/>
                <a:gd name="T19" fmla="*/ 47 h 50"/>
                <a:gd name="T20" fmla="*/ 7 w 621"/>
                <a:gd name="T21" fmla="*/ 50 h 50"/>
                <a:gd name="T22" fmla="*/ 614 w 621"/>
                <a:gd name="T23" fmla="*/ 50 h 50"/>
                <a:gd name="T24" fmla="*/ 618 w 621"/>
                <a:gd name="T25" fmla="*/ 47 h 50"/>
                <a:gd name="T26" fmla="*/ 621 w 621"/>
                <a:gd name="T27" fmla="*/ 43 h 50"/>
                <a:gd name="T28" fmla="*/ 614 w 621"/>
                <a:gd name="T29" fmla="*/ 43 h 50"/>
                <a:gd name="T30" fmla="*/ 614 w 621"/>
                <a:gd name="T31" fmla="*/ 35 h 50"/>
                <a:gd name="T32" fmla="*/ 14 w 621"/>
                <a:gd name="T33" fmla="*/ 35 h 50"/>
                <a:gd name="T34" fmla="*/ 14 w 621"/>
                <a:gd name="T35" fmla="*/ 14 h 50"/>
                <a:gd name="T36" fmla="*/ 606 w 621"/>
                <a:gd name="T37" fmla="*/ 14 h 50"/>
                <a:gd name="T38" fmla="*/ 606 w 621"/>
                <a:gd name="T39" fmla="*/ 43 h 50"/>
                <a:gd name="T40" fmla="*/ 614 w 621"/>
                <a:gd name="T41" fmla="*/ 43 h 50"/>
                <a:gd name="T42" fmla="*/ 614 w 621"/>
                <a:gd name="T43" fmla="*/ 35 h 50"/>
                <a:gd name="T44" fmla="*/ 614 w 621"/>
                <a:gd name="T45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1" h="50">
                  <a:moveTo>
                    <a:pt x="614" y="43"/>
                  </a:moveTo>
                  <a:cubicBezTo>
                    <a:pt x="621" y="43"/>
                    <a:pt x="621" y="43"/>
                    <a:pt x="621" y="43"/>
                  </a:cubicBezTo>
                  <a:cubicBezTo>
                    <a:pt x="621" y="7"/>
                    <a:pt x="621" y="7"/>
                    <a:pt x="621" y="7"/>
                  </a:cubicBezTo>
                  <a:cubicBezTo>
                    <a:pt x="621" y="5"/>
                    <a:pt x="620" y="3"/>
                    <a:pt x="618" y="2"/>
                  </a:cubicBezTo>
                  <a:cubicBezTo>
                    <a:pt x="617" y="1"/>
                    <a:pt x="615" y="0"/>
                    <a:pt x="6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1" y="46"/>
                    <a:pt x="2" y="47"/>
                  </a:cubicBezTo>
                  <a:cubicBezTo>
                    <a:pt x="3" y="49"/>
                    <a:pt x="5" y="50"/>
                    <a:pt x="7" y="50"/>
                  </a:cubicBezTo>
                  <a:cubicBezTo>
                    <a:pt x="614" y="50"/>
                    <a:pt x="614" y="50"/>
                    <a:pt x="614" y="50"/>
                  </a:cubicBezTo>
                  <a:cubicBezTo>
                    <a:pt x="615" y="50"/>
                    <a:pt x="617" y="49"/>
                    <a:pt x="618" y="47"/>
                  </a:cubicBezTo>
                  <a:cubicBezTo>
                    <a:pt x="620" y="46"/>
                    <a:pt x="621" y="44"/>
                    <a:pt x="621" y="43"/>
                  </a:cubicBezTo>
                  <a:cubicBezTo>
                    <a:pt x="614" y="43"/>
                    <a:pt x="614" y="43"/>
                    <a:pt x="614" y="43"/>
                  </a:cubicBezTo>
                  <a:cubicBezTo>
                    <a:pt x="614" y="35"/>
                    <a:pt x="614" y="35"/>
                    <a:pt x="6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43"/>
                    <a:pt x="606" y="43"/>
                    <a:pt x="606" y="43"/>
                  </a:cubicBezTo>
                  <a:cubicBezTo>
                    <a:pt x="614" y="43"/>
                    <a:pt x="614" y="43"/>
                    <a:pt x="614" y="43"/>
                  </a:cubicBezTo>
                  <a:cubicBezTo>
                    <a:pt x="614" y="35"/>
                    <a:pt x="614" y="35"/>
                    <a:pt x="614" y="35"/>
                  </a:cubicBezTo>
                  <a:lnTo>
                    <a:pt x="614" y="43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10">
              <a:extLst>
                <a:ext uri="{FF2B5EF4-FFF2-40B4-BE49-F238E27FC236}">
                  <a16:creationId xmlns:a16="http://schemas.microsoft.com/office/drawing/2014/main" xmlns="" id="{E151EDA2-A79B-4770-84B8-CCED4A0DD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304" y="3302186"/>
              <a:ext cx="2578100" cy="14922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xmlns="" id="{342131E2-15C5-4485-B91B-0B9FBE8D7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42" y="3268849"/>
              <a:ext cx="2638425" cy="212725"/>
            </a:xfrm>
            <a:custGeom>
              <a:avLst/>
              <a:gdLst>
                <a:gd name="T0" fmla="*/ 7 w 621"/>
                <a:gd name="T1" fmla="*/ 8 h 50"/>
                <a:gd name="T2" fmla="*/ 0 w 621"/>
                <a:gd name="T3" fmla="*/ 8 h 50"/>
                <a:gd name="T4" fmla="*/ 0 w 621"/>
                <a:gd name="T5" fmla="*/ 43 h 50"/>
                <a:gd name="T6" fmla="*/ 2 w 621"/>
                <a:gd name="T7" fmla="*/ 48 h 50"/>
                <a:gd name="T8" fmla="*/ 7 w 621"/>
                <a:gd name="T9" fmla="*/ 50 h 50"/>
                <a:gd name="T10" fmla="*/ 614 w 621"/>
                <a:gd name="T11" fmla="*/ 50 h 50"/>
                <a:gd name="T12" fmla="*/ 618 w 621"/>
                <a:gd name="T13" fmla="*/ 48 h 50"/>
                <a:gd name="T14" fmla="*/ 621 w 621"/>
                <a:gd name="T15" fmla="*/ 43 h 50"/>
                <a:gd name="T16" fmla="*/ 621 w 621"/>
                <a:gd name="T17" fmla="*/ 8 h 50"/>
                <a:gd name="T18" fmla="*/ 618 w 621"/>
                <a:gd name="T19" fmla="*/ 3 h 50"/>
                <a:gd name="T20" fmla="*/ 614 w 621"/>
                <a:gd name="T21" fmla="*/ 0 h 50"/>
                <a:gd name="T22" fmla="*/ 7 w 621"/>
                <a:gd name="T23" fmla="*/ 0 h 50"/>
                <a:gd name="T24" fmla="*/ 2 w 621"/>
                <a:gd name="T25" fmla="*/ 3 h 50"/>
                <a:gd name="T26" fmla="*/ 0 w 621"/>
                <a:gd name="T27" fmla="*/ 8 h 50"/>
                <a:gd name="T28" fmla="*/ 7 w 621"/>
                <a:gd name="T29" fmla="*/ 8 h 50"/>
                <a:gd name="T30" fmla="*/ 7 w 621"/>
                <a:gd name="T31" fmla="*/ 15 h 50"/>
                <a:gd name="T32" fmla="*/ 606 w 621"/>
                <a:gd name="T33" fmla="*/ 15 h 50"/>
                <a:gd name="T34" fmla="*/ 606 w 621"/>
                <a:gd name="T35" fmla="*/ 36 h 50"/>
                <a:gd name="T36" fmla="*/ 14 w 621"/>
                <a:gd name="T37" fmla="*/ 36 h 50"/>
                <a:gd name="T38" fmla="*/ 14 w 621"/>
                <a:gd name="T39" fmla="*/ 8 h 50"/>
                <a:gd name="T40" fmla="*/ 7 w 621"/>
                <a:gd name="T41" fmla="*/ 8 h 50"/>
                <a:gd name="T42" fmla="*/ 7 w 621"/>
                <a:gd name="T43" fmla="*/ 15 h 50"/>
                <a:gd name="T44" fmla="*/ 7 w 621"/>
                <a:gd name="T45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1" h="50">
                  <a:moveTo>
                    <a:pt x="7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5"/>
                    <a:pt x="1" y="47"/>
                    <a:pt x="2" y="48"/>
                  </a:cubicBezTo>
                  <a:cubicBezTo>
                    <a:pt x="3" y="49"/>
                    <a:pt x="5" y="50"/>
                    <a:pt x="7" y="50"/>
                  </a:cubicBezTo>
                  <a:cubicBezTo>
                    <a:pt x="614" y="50"/>
                    <a:pt x="614" y="50"/>
                    <a:pt x="614" y="50"/>
                  </a:cubicBezTo>
                  <a:cubicBezTo>
                    <a:pt x="615" y="50"/>
                    <a:pt x="617" y="49"/>
                    <a:pt x="618" y="48"/>
                  </a:cubicBezTo>
                  <a:cubicBezTo>
                    <a:pt x="620" y="47"/>
                    <a:pt x="621" y="45"/>
                    <a:pt x="621" y="43"/>
                  </a:cubicBezTo>
                  <a:cubicBezTo>
                    <a:pt x="621" y="8"/>
                    <a:pt x="621" y="8"/>
                    <a:pt x="621" y="8"/>
                  </a:cubicBezTo>
                  <a:cubicBezTo>
                    <a:pt x="621" y="6"/>
                    <a:pt x="620" y="4"/>
                    <a:pt x="618" y="3"/>
                  </a:cubicBezTo>
                  <a:cubicBezTo>
                    <a:pt x="617" y="1"/>
                    <a:pt x="615" y="0"/>
                    <a:pt x="6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06" y="15"/>
                    <a:pt x="606" y="15"/>
                    <a:pt x="606" y="15"/>
                  </a:cubicBezTo>
                  <a:cubicBezTo>
                    <a:pt x="606" y="36"/>
                    <a:pt x="606" y="36"/>
                    <a:pt x="606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15"/>
                    <a:pt x="7" y="15"/>
                    <a:pt x="7" y="15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xmlns="" id="{AF0C2389-3175-4DFD-9659-310178E85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0404" y="3149786"/>
              <a:ext cx="442913" cy="301625"/>
            </a:xfrm>
            <a:custGeom>
              <a:avLst/>
              <a:gdLst>
                <a:gd name="T0" fmla="*/ 0 w 279"/>
                <a:gd name="T1" fmla="*/ 0 h 190"/>
                <a:gd name="T2" fmla="*/ 0 w 279"/>
                <a:gd name="T3" fmla="*/ 96 h 190"/>
                <a:gd name="T4" fmla="*/ 0 w 279"/>
                <a:gd name="T5" fmla="*/ 190 h 190"/>
                <a:gd name="T6" fmla="*/ 279 w 279"/>
                <a:gd name="T7" fmla="*/ 96 h 190"/>
                <a:gd name="T8" fmla="*/ 0 w 27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90">
                  <a:moveTo>
                    <a:pt x="0" y="0"/>
                  </a:moveTo>
                  <a:lnTo>
                    <a:pt x="0" y="96"/>
                  </a:lnTo>
                  <a:lnTo>
                    <a:pt x="0" y="190"/>
                  </a:lnTo>
                  <a:lnTo>
                    <a:pt x="279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xmlns="" id="{94C12467-938C-4E33-AE60-133EAD53A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067" y="3119624"/>
              <a:ext cx="504825" cy="365125"/>
            </a:xfrm>
            <a:custGeom>
              <a:avLst/>
              <a:gdLst>
                <a:gd name="T0" fmla="*/ 8 w 119"/>
                <a:gd name="T1" fmla="*/ 7 h 86"/>
                <a:gd name="T2" fmla="*/ 0 w 119"/>
                <a:gd name="T3" fmla="*/ 7 h 86"/>
                <a:gd name="T4" fmla="*/ 0 w 119"/>
                <a:gd name="T5" fmla="*/ 43 h 86"/>
                <a:gd name="T6" fmla="*/ 0 w 119"/>
                <a:gd name="T7" fmla="*/ 78 h 86"/>
                <a:gd name="T8" fmla="*/ 3 w 119"/>
                <a:gd name="T9" fmla="*/ 84 h 86"/>
                <a:gd name="T10" fmla="*/ 10 w 119"/>
                <a:gd name="T11" fmla="*/ 85 h 86"/>
                <a:gd name="T12" fmla="*/ 114 w 119"/>
                <a:gd name="T13" fmla="*/ 49 h 86"/>
                <a:gd name="T14" fmla="*/ 119 w 119"/>
                <a:gd name="T15" fmla="*/ 43 h 86"/>
                <a:gd name="T16" fmla="*/ 114 w 119"/>
                <a:gd name="T17" fmla="*/ 36 h 86"/>
                <a:gd name="T18" fmla="*/ 10 w 119"/>
                <a:gd name="T19" fmla="*/ 0 h 86"/>
                <a:gd name="T20" fmla="*/ 3 w 119"/>
                <a:gd name="T21" fmla="*/ 1 h 86"/>
                <a:gd name="T22" fmla="*/ 0 w 119"/>
                <a:gd name="T23" fmla="*/ 7 h 86"/>
                <a:gd name="T24" fmla="*/ 8 w 119"/>
                <a:gd name="T25" fmla="*/ 7 h 86"/>
                <a:gd name="T26" fmla="*/ 5 w 119"/>
                <a:gd name="T27" fmla="*/ 14 h 86"/>
                <a:gd name="T28" fmla="*/ 90 w 119"/>
                <a:gd name="T29" fmla="*/ 43 h 86"/>
                <a:gd name="T30" fmla="*/ 15 w 119"/>
                <a:gd name="T31" fmla="*/ 68 h 86"/>
                <a:gd name="T32" fmla="*/ 15 w 119"/>
                <a:gd name="T33" fmla="*/ 43 h 86"/>
                <a:gd name="T34" fmla="*/ 15 w 119"/>
                <a:gd name="T35" fmla="*/ 7 h 86"/>
                <a:gd name="T36" fmla="*/ 8 w 119"/>
                <a:gd name="T37" fmla="*/ 7 h 86"/>
                <a:gd name="T38" fmla="*/ 5 w 119"/>
                <a:gd name="T39" fmla="*/ 14 h 86"/>
                <a:gd name="T40" fmla="*/ 8 w 119"/>
                <a:gd name="T41" fmla="*/ 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86">
                  <a:moveTo>
                    <a:pt x="8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2" y="83"/>
                    <a:pt x="3" y="84"/>
                  </a:cubicBezTo>
                  <a:cubicBezTo>
                    <a:pt x="5" y="85"/>
                    <a:pt x="8" y="86"/>
                    <a:pt x="10" y="85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7" y="48"/>
                    <a:pt x="119" y="46"/>
                    <a:pt x="119" y="43"/>
                  </a:cubicBezTo>
                  <a:cubicBezTo>
                    <a:pt x="119" y="39"/>
                    <a:pt x="117" y="37"/>
                    <a:pt x="114" y="3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5" y="0"/>
                    <a:pt x="3" y="1"/>
                  </a:cubicBezTo>
                  <a:cubicBezTo>
                    <a:pt x="2" y="2"/>
                    <a:pt x="0" y="5"/>
                    <a:pt x="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5" y="14"/>
                    <a:pt x="5" y="14"/>
                    <a:pt x="5" y="14"/>
                  </a:cubicBezTo>
                  <a:lnTo>
                    <a:pt x="8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xmlns="" id="{01EC0DD3-B5D0-4201-8DBC-C543AF9A7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679" y="3149786"/>
              <a:ext cx="428625" cy="301625"/>
            </a:xfrm>
            <a:custGeom>
              <a:avLst/>
              <a:gdLst>
                <a:gd name="T0" fmla="*/ 270 w 270"/>
                <a:gd name="T1" fmla="*/ 0 h 190"/>
                <a:gd name="T2" fmla="*/ 0 w 270"/>
                <a:gd name="T3" fmla="*/ 0 h 190"/>
                <a:gd name="T4" fmla="*/ 0 w 270"/>
                <a:gd name="T5" fmla="*/ 190 h 190"/>
                <a:gd name="T6" fmla="*/ 270 w 270"/>
                <a:gd name="T7" fmla="*/ 190 h 190"/>
                <a:gd name="T8" fmla="*/ 270 w 270"/>
                <a:gd name="T9" fmla="*/ 96 h 190"/>
                <a:gd name="T10" fmla="*/ 270 w 270"/>
                <a:gd name="T11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90">
                  <a:moveTo>
                    <a:pt x="270" y="0"/>
                  </a:moveTo>
                  <a:lnTo>
                    <a:pt x="0" y="0"/>
                  </a:lnTo>
                  <a:lnTo>
                    <a:pt x="0" y="190"/>
                  </a:lnTo>
                  <a:lnTo>
                    <a:pt x="270" y="190"/>
                  </a:lnTo>
                  <a:lnTo>
                    <a:pt x="270" y="96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xmlns="" id="{B65E55A3-E10C-48A9-9A32-F673C366C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517" y="3119624"/>
              <a:ext cx="488950" cy="361950"/>
            </a:xfrm>
            <a:custGeom>
              <a:avLst/>
              <a:gdLst>
                <a:gd name="T0" fmla="*/ 108 w 115"/>
                <a:gd name="T1" fmla="*/ 7 h 85"/>
                <a:gd name="T2" fmla="*/ 108 w 115"/>
                <a:gd name="T3" fmla="*/ 0 h 85"/>
                <a:gd name="T4" fmla="*/ 7 w 115"/>
                <a:gd name="T5" fmla="*/ 0 h 85"/>
                <a:gd name="T6" fmla="*/ 2 w 115"/>
                <a:gd name="T7" fmla="*/ 2 h 85"/>
                <a:gd name="T8" fmla="*/ 0 w 115"/>
                <a:gd name="T9" fmla="*/ 7 h 85"/>
                <a:gd name="T10" fmla="*/ 0 w 115"/>
                <a:gd name="T11" fmla="*/ 78 h 85"/>
                <a:gd name="T12" fmla="*/ 2 w 115"/>
                <a:gd name="T13" fmla="*/ 83 h 85"/>
                <a:gd name="T14" fmla="*/ 7 w 115"/>
                <a:gd name="T15" fmla="*/ 85 h 85"/>
                <a:gd name="T16" fmla="*/ 108 w 115"/>
                <a:gd name="T17" fmla="*/ 85 h 85"/>
                <a:gd name="T18" fmla="*/ 113 w 115"/>
                <a:gd name="T19" fmla="*/ 83 h 85"/>
                <a:gd name="T20" fmla="*/ 115 w 115"/>
                <a:gd name="T21" fmla="*/ 78 h 85"/>
                <a:gd name="T22" fmla="*/ 115 w 115"/>
                <a:gd name="T23" fmla="*/ 43 h 85"/>
                <a:gd name="T24" fmla="*/ 115 w 115"/>
                <a:gd name="T25" fmla="*/ 7 h 85"/>
                <a:gd name="T26" fmla="*/ 113 w 115"/>
                <a:gd name="T27" fmla="*/ 2 h 85"/>
                <a:gd name="T28" fmla="*/ 108 w 115"/>
                <a:gd name="T29" fmla="*/ 0 h 85"/>
                <a:gd name="T30" fmla="*/ 108 w 115"/>
                <a:gd name="T31" fmla="*/ 7 h 85"/>
                <a:gd name="T32" fmla="*/ 101 w 115"/>
                <a:gd name="T33" fmla="*/ 7 h 85"/>
                <a:gd name="T34" fmla="*/ 101 w 115"/>
                <a:gd name="T35" fmla="*/ 43 h 85"/>
                <a:gd name="T36" fmla="*/ 101 w 115"/>
                <a:gd name="T37" fmla="*/ 71 h 85"/>
                <a:gd name="T38" fmla="*/ 14 w 115"/>
                <a:gd name="T39" fmla="*/ 71 h 85"/>
                <a:gd name="T40" fmla="*/ 14 w 115"/>
                <a:gd name="T41" fmla="*/ 14 h 85"/>
                <a:gd name="T42" fmla="*/ 108 w 115"/>
                <a:gd name="T43" fmla="*/ 14 h 85"/>
                <a:gd name="T44" fmla="*/ 108 w 115"/>
                <a:gd name="T45" fmla="*/ 7 h 85"/>
                <a:gd name="T46" fmla="*/ 101 w 115"/>
                <a:gd name="T47" fmla="*/ 7 h 85"/>
                <a:gd name="T48" fmla="*/ 108 w 115"/>
                <a:gd name="T4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85">
                  <a:moveTo>
                    <a:pt x="108" y="7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0" y="82"/>
                    <a:pt x="2" y="83"/>
                  </a:cubicBezTo>
                  <a:cubicBezTo>
                    <a:pt x="3" y="84"/>
                    <a:pt x="5" y="85"/>
                    <a:pt x="7" y="85"/>
                  </a:cubicBezTo>
                  <a:cubicBezTo>
                    <a:pt x="108" y="85"/>
                    <a:pt x="108" y="85"/>
                    <a:pt x="108" y="85"/>
                  </a:cubicBezTo>
                  <a:cubicBezTo>
                    <a:pt x="110" y="85"/>
                    <a:pt x="112" y="84"/>
                    <a:pt x="113" y="83"/>
                  </a:cubicBezTo>
                  <a:cubicBezTo>
                    <a:pt x="114" y="82"/>
                    <a:pt x="115" y="80"/>
                    <a:pt x="115" y="78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5"/>
                    <a:pt x="114" y="3"/>
                    <a:pt x="113" y="2"/>
                  </a:cubicBezTo>
                  <a:cubicBezTo>
                    <a:pt x="112" y="1"/>
                    <a:pt x="110" y="0"/>
                    <a:pt x="108" y="0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1" y="7"/>
                    <a:pt x="101" y="7"/>
                    <a:pt x="101" y="7"/>
                  </a:cubicBezTo>
                  <a:lnTo>
                    <a:pt x="108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xmlns="" id="{8D192E1E-0CC7-4808-AD05-141AE3C42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779" y="3451411"/>
              <a:ext cx="3317875" cy="131763"/>
            </a:xfrm>
            <a:custGeom>
              <a:avLst/>
              <a:gdLst>
                <a:gd name="T0" fmla="*/ 1932 w 2090"/>
                <a:gd name="T1" fmla="*/ 16 h 83"/>
                <a:gd name="T2" fmla="*/ 1932 w 2090"/>
                <a:gd name="T3" fmla="*/ 0 h 83"/>
                <a:gd name="T4" fmla="*/ 1876 w 2090"/>
                <a:gd name="T5" fmla="*/ 16 h 83"/>
                <a:gd name="T6" fmla="*/ 0 w 2090"/>
                <a:gd name="T7" fmla="*/ 16 h 83"/>
                <a:gd name="T8" fmla="*/ 0 w 2090"/>
                <a:gd name="T9" fmla="*/ 83 h 83"/>
                <a:gd name="T10" fmla="*/ 2090 w 2090"/>
                <a:gd name="T11" fmla="*/ 83 h 83"/>
                <a:gd name="T12" fmla="*/ 2090 w 2090"/>
                <a:gd name="T13" fmla="*/ 16 h 83"/>
                <a:gd name="T14" fmla="*/ 1932 w 2090"/>
                <a:gd name="T15" fmla="*/ 1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90" h="83">
                  <a:moveTo>
                    <a:pt x="1932" y="16"/>
                  </a:moveTo>
                  <a:lnTo>
                    <a:pt x="1932" y="0"/>
                  </a:lnTo>
                  <a:lnTo>
                    <a:pt x="1876" y="16"/>
                  </a:lnTo>
                  <a:lnTo>
                    <a:pt x="0" y="16"/>
                  </a:lnTo>
                  <a:lnTo>
                    <a:pt x="0" y="83"/>
                  </a:lnTo>
                  <a:lnTo>
                    <a:pt x="2090" y="83"/>
                  </a:lnTo>
                  <a:lnTo>
                    <a:pt x="2090" y="16"/>
                  </a:lnTo>
                  <a:lnTo>
                    <a:pt x="1932" y="16"/>
                  </a:lnTo>
                  <a:close/>
                </a:path>
              </a:pathLst>
            </a:custGeom>
            <a:solidFill>
              <a:srgbClr val="FAB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470BEB0B-3A70-4EB8-B5A8-8EA49F07B0EB}"/>
              </a:ext>
            </a:extLst>
          </p:cNvPr>
          <p:cNvGrpSpPr/>
          <p:nvPr/>
        </p:nvGrpSpPr>
        <p:grpSpPr>
          <a:xfrm>
            <a:off x="488254" y="4529841"/>
            <a:ext cx="1231075" cy="1946124"/>
            <a:chOff x="2492373" y="4457886"/>
            <a:chExt cx="1639888" cy="2592389"/>
          </a:xfrm>
        </p:grpSpPr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xmlns="" id="{BD5A0206-1609-4A85-A4A6-63737CAD6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6" y="4488049"/>
              <a:ext cx="1579563" cy="1903413"/>
            </a:xfrm>
            <a:custGeom>
              <a:avLst/>
              <a:gdLst>
                <a:gd name="T0" fmla="*/ 372 w 372"/>
                <a:gd name="T1" fmla="*/ 186 h 448"/>
                <a:gd name="T2" fmla="*/ 186 w 372"/>
                <a:gd name="T3" fmla="*/ 0 h 448"/>
                <a:gd name="T4" fmla="*/ 0 w 372"/>
                <a:gd name="T5" fmla="*/ 186 h 448"/>
                <a:gd name="T6" fmla="*/ 110 w 372"/>
                <a:gd name="T7" fmla="*/ 355 h 448"/>
                <a:gd name="T8" fmla="*/ 110 w 372"/>
                <a:gd name="T9" fmla="*/ 448 h 448"/>
                <a:gd name="T10" fmla="*/ 262 w 372"/>
                <a:gd name="T11" fmla="*/ 448 h 448"/>
                <a:gd name="T12" fmla="*/ 262 w 372"/>
                <a:gd name="T13" fmla="*/ 355 h 448"/>
                <a:gd name="T14" fmla="*/ 372 w 372"/>
                <a:gd name="T15" fmla="*/ 186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2" h="448">
                  <a:moveTo>
                    <a:pt x="372" y="186"/>
                  </a:moveTo>
                  <a:cubicBezTo>
                    <a:pt x="372" y="83"/>
                    <a:pt x="289" y="0"/>
                    <a:pt x="186" y="0"/>
                  </a:cubicBezTo>
                  <a:cubicBezTo>
                    <a:pt x="83" y="0"/>
                    <a:pt x="0" y="83"/>
                    <a:pt x="0" y="186"/>
                  </a:cubicBezTo>
                  <a:cubicBezTo>
                    <a:pt x="0" y="261"/>
                    <a:pt x="45" y="326"/>
                    <a:pt x="110" y="355"/>
                  </a:cubicBezTo>
                  <a:cubicBezTo>
                    <a:pt x="110" y="448"/>
                    <a:pt x="110" y="448"/>
                    <a:pt x="110" y="448"/>
                  </a:cubicBezTo>
                  <a:cubicBezTo>
                    <a:pt x="262" y="448"/>
                    <a:pt x="262" y="448"/>
                    <a:pt x="262" y="448"/>
                  </a:cubicBezTo>
                  <a:cubicBezTo>
                    <a:pt x="262" y="355"/>
                    <a:pt x="262" y="355"/>
                    <a:pt x="262" y="355"/>
                  </a:cubicBezTo>
                  <a:cubicBezTo>
                    <a:pt x="327" y="326"/>
                    <a:pt x="372" y="261"/>
                    <a:pt x="372" y="186"/>
                  </a:cubicBez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xmlns="" id="{3910F891-4BBD-4BA3-BDA2-0F4633435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3" y="4457886"/>
              <a:ext cx="1639888" cy="1968501"/>
            </a:xfrm>
            <a:custGeom>
              <a:avLst/>
              <a:gdLst>
                <a:gd name="T0" fmla="*/ 379 w 386"/>
                <a:gd name="T1" fmla="*/ 193 h 463"/>
                <a:gd name="T2" fmla="*/ 386 w 386"/>
                <a:gd name="T3" fmla="*/ 193 h 463"/>
                <a:gd name="T4" fmla="*/ 193 w 386"/>
                <a:gd name="T5" fmla="*/ 0 h 463"/>
                <a:gd name="T6" fmla="*/ 0 w 386"/>
                <a:gd name="T7" fmla="*/ 193 h 463"/>
                <a:gd name="T8" fmla="*/ 114 w 386"/>
                <a:gd name="T9" fmla="*/ 369 h 463"/>
                <a:gd name="T10" fmla="*/ 117 w 386"/>
                <a:gd name="T11" fmla="*/ 362 h 463"/>
                <a:gd name="T12" fmla="*/ 110 w 386"/>
                <a:gd name="T13" fmla="*/ 362 h 463"/>
                <a:gd name="T14" fmla="*/ 110 w 386"/>
                <a:gd name="T15" fmla="*/ 455 h 463"/>
                <a:gd name="T16" fmla="*/ 112 w 386"/>
                <a:gd name="T17" fmla="*/ 460 h 463"/>
                <a:gd name="T18" fmla="*/ 117 w 386"/>
                <a:gd name="T19" fmla="*/ 463 h 463"/>
                <a:gd name="T20" fmla="*/ 269 w 386"/>
                <a:gd name="T21" fmla="*/ 463 h 463"/>
                <a:gd name="T22" fmla="*/ 274 w 386"/>
                <a:gd name="T23" fmla="*/ 460 h 463"/>
                <a:gd name="T24" fmla="*/ 276 w 386"/>
                <a:gd name="T25" fmla="*/ 455 h 463"/>
                <a:gd name="T26" fmla="*/ 276 w 386"/>
                <a:gd name="T27" fmla="*/ 362 h 463"/>
                <a:gd name="T28" fmla="*/ 269 w 386"/>
                <a:gd name="T29" fmla="*/ 362 h 463"/>
                <a:gd name="T30" fmla="*/ 272 w 386"/>
                <a:gd name="T31" fmla="*/ 369 h 463"/>
                <a:gd name="T32" fmla="*/ 386 w 386"/>
                <a:gd name="T33" fmla="*/ 193 h 463"/>
                <a:gd name="T34" fmla="*/ 379 w 386"/>
                <a:gd name="T35" fmla="*/ 193 h 463"/>
                <a:gd name="T36" fmla="*/ 372 w 386"/>
                <a:gd name="T37" fmla="*/ 193 h 463"/>
                <a:gd name="T38" fmla="*/ 266 w 386"/>
                <a:gd name="T39" fmla="*/ 356 h 463"/>
                <a:gd name="T40" fmla="*/ 262 w 386"/>
                <a:gd name="T41" fmla="*/ 362 h 463"/>
                <a:gd name="T42" fmla="*/ 262 w 386"/>
                <a:gd name="T43" fmla="*/ 448 h 463"/>
                <a:gd name="T44" fmla="*/ 124 w 386"/>
                <a:gd name="T45" fmla="*/ 448 h 463"/>
                <a:gd name="T46" fmla="*/ 124 w 386"/>
                <a:gd name="T47" fmla="*/ 362 h 463"/>
                <a:gd name="T48" fmla="*/ 120 w 386"/>
                <a:gd name="T49" fmla="*/ 356 h 463"/>
                <a:gd name="T50" fmla="*/ 14 w 386"/>
                <a:gd name="T51" fmla="*/ 193 h 463"/>
                <a:gd name="T52" fmla="*/ 67 w 386"/>
                <a:gd name="T53" fmla="*/ 66 h 463"/>
                <a:gd name="T54" fmla="*/ 193 w 386"/>
                <a:gd name="T55" fmla="*/ 14 h 463"/>
                <a:gd name="T56" fmla="*/ 320 w 386"/>
                <a:gd name="T57" fmla="*/ 66 h 463"/>
                <a:gd name="T58" fmla="*/ 372 w 386"/>
                <a:gd name="T59" fmla="*/ 193 h 463"/>
                <a:gd name="T60" fmla="*/ 379 w 386"/>
                <a:gd name="T61" fmla="*/ 19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86" h="463">
                  <a:moveTo>
                    <a:pt x="379" y="193"/>
                  </a:moveTo>
                  <a:cubicBezTo>
                    <a:pt x="386" y="193"/>
                    <a:pt x="386" y="193"/>
                    <a:pt x="386" y="193"/>
                  </a:cubicBezTo>
                  <a:cubicBezTo>
                    <a:pt x="386" y="86"/>
                    <a:pt x="300" y="0"/>
                    <a:pt x="193" y="0"/>
                  </a:cubicBezTo>
                  <a:cubicBezTo>
                    <a:pt x="86" y="0"/>
                    <a:pt x="0" y="86"/>
                    <a:pt x="0" y="193"/>
                  </a:cubicBezTo>
                  <a:cubicBezTo>
                    <a:pt x="0" y="271"/>
                    <a:pt x="47" y="339"/>
                    <a:pt x="114" y="369"/>
                  </a:cubicBezTo>
                  <a:cubicBezTo>
                    <a:pt x="117" y="362"/>
                    <a:pt x="117" y="362"/>
                    <a:pt x="117" y="362"/>
                  </a:cubicBezTo>
                  <a:cubicBezTo>
                    <a:pt x="110" y="362"/>
                    <a:pt x="110" y="362"/>
                    <a:pt x="110" y="362"/>
                  </a:cubicBezTo>
                  <a:cubicBezTo>
                    <a:pt x="110" y="455"/>
                    <a:pt x="110" y="455"/>
                    <a:pt x="110" y="455"/>
                  </a:cubicBezTo>
                  <a:cubicBezTo>
                    <a:pt x="110" y="457"/>
                    <a:pt x="111" y="459"/>
                    <a:pt x="112" y="460"/>
                  </a:cubicBezTo>
                  <a:cubicBezTo>
                    <a:pt x="113" y="462"/>
                    <a:pt x="115" y="463"/>
                    <a:pt x="117" y="463"/>
                  </a:cubicBezTo>
                  <a:cubicBezTo>
                    <a:pt x="269" y="463"/>
                    <a:pt x="269" y="463"/>
                    <a:pt x="269" y="463"/>
                  </a:cubicBezTo>
                  <a:cubicBezTo>
                    <a:pt x="271" y="463"/>
                    <a:pt x="273" y="462"/>
                    <a:pt x="274" y="460"/>
                  </a:cubicBezTo>
                  <a:cubicBezTo>
                    <a:pt x="275" y="459"/>
                    <a:pt x="276" y="457"/>
                    <a:pt x="276" y="455"/>
                  </a:cubicBezTo>
                  <a:cubicBezTo>
                    <a:pt x="276" y="362"/>
                    <a:pt x="276" y="362"/>
                    <a:pt x="276" y="362"/>
                  </a:cubicBezTo>
                  <a:cubicBezTo>
                    <a:pt x="269" y="362"/>
                    <a:pt x="269" y="362"/>
                    <a:pt x="269" y="362"/>
                  </a:cubicBezTo>
                  <a:cubicBezTo>
                    <a:pt x="272" y="369"/>
                    <a:pt x="272" y="369"/>
                    <a:pt x="272" y="369"/>
                  </a:cubicBezTo>
                  <a:cubicBezTo>
                    <a:pt x="339" y="339"/>
                    <a:pt x="386" y="271"/>
                    <a:pt x="386" y="193"/>
                  </a:cubicBezTo>
                  <a:cubicBezTo>
                    <a:pt x="379" y="193"/>
                    <a:pt x="379" y="193"/>
                    <a:pt x="379" y="193"/>
                  </a:cubicBezTo>
                  <a:cubicBezTo>
                    <a:pt x="372" y="193"/>
                    <a:pt x="372" y="193"/>
                    <a:pt x="372" y="193"/>
                  </a:cubicBezTo>
                  <a:cubicBezTo>
                    <a:pt x="372" y="265"/>
                    <a:pt x="328" y="328"/>
                    <a:pt x="266" y="356"/>
                  </a:cubicBezTo>
                  <a:cubicBezTo>
                    <a:pt x="264" y="357"/>
                    <a:pt x="262" y="360"/>
                    <a:pt x="262" y="362"/>
                  </a:cubicBezTo>
                  <a:cubicBezTo>
                    <a:pt x="262" y="448"/>
                    <a:pt x="262" y="448"/>
                    <a:pt x="262" y="448"/>
                  </a:cubicBezTo>
                  <a:cubicBezTo>
                    <a:pt x="124" y="448"/>
                    <a:pt x="124" y="448"/>
                    <a:pt x="124" y="448"/>
                  </a:cubicBezTo>
                  <a:cubicBezTo>
                    <a:pt x="124" y="362"/>
                    <a:pt x="124" y="362"/>
                    <a:pt x="124" y="362"/>
                  </a:cubicBezTo>
                  <a:cubicBezTo>
                    <a:pt x="124" y="360"/>
                    <a:pt x="123" y="357"/>
                    <a:pt x="120" y="356"/>
                  </a:cubicBezTo>
                  <a:cubicBezTo>
                    <a:pt x="58" y="328"/>
                    <a:pt x="14" y="265"/>
                    <a:pt x="14" y="193"/>
                  </a:cubicBezTo>
                  <a:cubicBezTo>
                    <a:pt x="14" y="143"/>
                    <a:pt x="34" y="99"/>
                    <a:pt x="67" y="66"/>
                  </a:cubicBezTo>
                  <a:cubicBezTo>
                    <a:pt x="99" y="34"/>
                    <a:pt x="144" y="14"/>
                    <a:pt x="193" y="14"/>
                  </a:cubicBezTo>
                  <a:cubicBezTo>
                    <a:pt x="242" y="14"/>
                    <a:pt x="287" y="34"/>
                    <a:pt x="320" y="66"/>
                  </a:cubicBezTo>
                  <a:cubicBezTo>
                    <a:pt x="352" y="99"/>
                    <a:pt x="372" y="143"/>
                    <a:pt x="372" y="193"/>
                  </a:cubicBezTo>
                  <a:lnTo>
                    <a:pt x="379" y="193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xmlns="" id="{F4C1AC1A-1155-427A-A979-20CD4866E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261" y="4713474"/>
              <a:ext cx="479425" cy="479425"/>
            </a:xfrm>
            <a:custGeom>
              <a:avLst/>
              <a:gdLst>
                <a:gd name="T0" fmla="*/ 113 w 113"/>
                <a:gd name="T1" fmla="*/ 0 h 113"/>
                <a:gd name="T2" fmla="*/ 0 w 113"/>
                <a:gd name="T3" fmla="*/ 113 h 113"/>
                <a:gd name="T4" fmla="*/ 14 w 113"/>
                <a:gd name="T5" fmla="*/ 113 h 113"/>
                <a:gd name="T6" fmla="*/ 43 w 113"/>
                <a:gd name="T7" fmla="*/ 43 h 113"/>
                <a:gd name="T8" fmla="*/ 113 w 113"/>
                <a:gd name="T9" fmla="*/ 14 h 113"/>
                <a:gd name="T10" fmla="*/ 113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cubicBezTo>
                    <a:pt x="51" y="0"/>
                    <a:pt x="0" y="51"/>
                    <a:pt x="0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14" y="86"/>
                    <a:pt x="25" y="61"/>
                    <a:pt x="43" y="43"/>
                  </a:cubicBezTo>
                  <a:cubicBezTo>
                    <a:pt x="61" y="25"/>
                    <a:pt x="86" y="14"/>
                    <a:pt x="113" y="14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xmlns="" id="{A08BD7A6-CDFC-47E4-8C75-A28126610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111" y="5438961"/>
              <a:ext cx="0" cy="952500"/>
            </a:xfrm>
            <a:custGeom>
              <a:avLst/>
              <a:gdLst>
                <a:gd name="T0" fmla="*/ 600 h 600"/>
                <a:gd name="T1" fmla="*/ 0 h 600"/>
                <a:gd name="T2" fmla="*/ 600 h 60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00">
                  <a:moveTo>
                    <a:pt x="0" y="600"/>
                  </a:moveTo>
                  <a:lnTo>
                    <a:pt x="0" y="0"/>
                  </a:lnTo>
                  <a:lnTo>
                    <a:pt x="0" y="60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Line 22">
              <a:extLst>
                <a:ext uri="{FF2B5EF4-FFF2-40B4-BE49-F238E27FC236}">
                  <a16:creationId xmlns:a16="http://schemas.microsoft.com/office/drawing/2014/main" xmlns="" id="{3220C841-BEBB-4C72-B57D-F86CB1F828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13111" y="5438961"/>
              <a:ext cx="0" cy="9525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23">
              <a:extLst>
                <a:ext uri="{FF2B5EF4-FFF2-40B4-BE49-F238E27FC236}">
                  <a16:creationId xmlns:a16="http://schemas.microsoft.com/office/drawing/2014/main" xmlns="" id="{369303B1-5878-4C51-A2A0-22E8CE200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2948" y="5438961"/>
              <a:ext cx="58738" cy="9525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xmlns="" id="{153D26B0-399F-4C67-8321-84DCC5922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948" y="5438961"/>
              <a:ext cx="58738" cy="952500"/>
            </a:xfrm>
            <a:custGeom>
              <a:avLst/>
              <a:gdLst>
                <a:gd name="T0" fmla="*/ 37 w 37"/>
                <a:gd name="T1" fmla="*/ 600 h 600"/>
                <a:gd name="T2" fmla="*/ 37 w 37"/>
                <a:gd name="T3" fmla="*/ 0 h 600"/>
                <a:gd name="T4" fmla="*/ 0 w 37"/>
                <a:gd name="T5" fmla="*/ 0 h 600"/>
                <a:gd name="T6" fmla="*/ 0 w 37"/>
                <a:gd name="T7" fmla="*/ 6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600">
                  <a:moveTo>
                    <a:pt x="37" y="600"/>
                  </a:moveTo>
                  <a:lnTo>
                    <a:pt x="37" y="0"/>
                  </a:lnTo>
                  <a:lnTo>
                    <a:pt x="0" y="0"/>
                  </a:lnTo>
                  <a:lnTo>
                    <a:pt x="0" y="6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25">
              <a:extLst>
                <a:ext uri="{FF2B5EF4-FFF2-40B4-BE49-F238E27FC236}">
                  <a16:creationId xmlns:a16="http://schemas.microsoft.com/office/drawing/2014/main" xmlns="" id="{EB6FF3DB-2FF5-4346-A5B2-105CFFEA8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023" y="5056374"/>
              <a:ext cx="382588" cy="382588"/>
            </a:xfrm>
            <a:prstGeom prst="ellipse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xmlns="" id="{8B6704E1-DA63-4058-BF33-27D2F77CF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861" y="5027799"/>
              <a:ext cx="442913" cy="441325"/>
            </a:xfrm>
            <a:custGeom>
              <a:avLst/>
              <a:gdLst>
                <a:gd name="T0" fmla="*/ 97 w 104"/>
                <a:gd name="T1" fmla="*/ 52 h 104"/>
                <a:gd name="T2" fmla="*/ 90 w 104"/>
                <a:gd name="T3" fmla="*/ 52 h 104"/>
                <a:gd name="T4" fmla="*/ 79 w 104"/>
                <a:gd name="T5" fmla="*/ 79 h 104"/>
                <a:gd name="T6" fmla="*/ 52 w 104"/>
                <a:gd name="T7" fmla="*/ 90 h 104"/>
                <a:gd name="T8" fmla="*/ 25 w 104"/>
                <a:gd name="T9" fmla="*/ 79 h 104"/>
                <a:gd name="T10" fmla="*/ 14 w 104"/>
                <a:gd name="T11" fmla="*/ 52 h 104"/>
                <a:gd name="T12" fmla="*/ 25 w 104"/>
                <a:gd name="T13" fmla="*/ 25 h 104"/>
                <a:gd name="T14" fmla="*/ 52 w 104"/>
                <a:gd name="T15" fmla="*/ 14 h 104"/>
                <a:gd name="T16" fmla="*/ 79 w 104"/>
                <a:gd name="T17" fmla="*/ 25 h 104"/>
                <a:gd name="T18" fmla="*/ 90 w 104"/>
                <a:gd name="T19" fmla="*/ 52 h 104"/>
                <a:gd name="T20" fmla="*/ 97 w 104"/>
                <a:gd name="T21" fmla="*/ 52 h 104"/>
                <a:gd name="T22" fmla="*/ 104 w 104"/>
                <a:gd name="T23" fmla="*/ 52 h 104"/>
                <a:gd name="T24" fmla="*/ 52 w 104"/>
                <a:gd name="T25" fmla="*/ 0 h 104"/>
                <a:gd name="T26" fmla="*/ 0 w 104"/>
                <a:gd name="T27" fmla="*/ 52 h 104"/>
                <a:gd name="T28" fmla="*/ 52 w 104"/>
                <a:gd name="T29" fmla="*/ 104 h 104"/>
                <a:gd name="T30" fmla="*/ 104 w 104"/>
                <a:gd name="T31" fmla="*/ 52 h 104"/>
                <a:gd name="T32" fmla="*/ 97 w 104"/>
                <a:gd name="T33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97" y="52"/>
                  </a:moveTo>
                  <a:cubicBezTo>
                    <a:pt x="90" y="52"/>
                    <a:pt x="90" y="52"/>
                    <a:pt x="90" y="52"/>
                  </a:cubicBezTo>
                  <a:cubicBezTo>
                    <a:pt x="90" y="63"/>
                    <a:pt x="86" y="72"/>
                    <a:pt x="79" y="79"/>
                  </a:cubicBezTo>
                  <a:cubicBezTo>
                    <a:pt x="72" y="86"/>
                    <a:pt x="63" y="90"/>
                    <a:pt x="52" y="90"/>
                  </a:cubicBezTo>
                  <a:cubicBezTo>
                    <a:pt x="42" y="90"/>
                    <a:pt x="32" y="86"/>
                    <a:pt x="25" y="79"/>
                  </a:cubicBezTo>
                  <a:cubicBezTo>
                    <a:pt x="18" y="72"/>
                    <a:pt x="14" y="63"/>
                    <a:pt x="14" y="52"/>
                  </a:cubicBezTo>
                  <a:cubicBezTo>
                    <a:pt x="14" y="41"/>
                    <a:pt x="18" y="32"/>
                    <a:pt x="25" y="25"/>
                  </a:cubicBezTo>
                  <a:cubicBezTo>
                    <a:pt x="32" y="18"/>
                    <a:pt x="42" y="14"/>
                    <a:pt x="52" y="14"/>
                  </a:cubicBezTo>
                  <a:cubicBezTo>
                    <a:pt x="63" y="14"/>
                    <a:pt x="72" y="18"/>
                    <a:pt x="79" y="25"/>
                  </a:cubicBezTo>
                  <a:cubicBezTo>
                    <a:pt x="86" y="32"/>
                    <a:pt x="90" y="41"/>
                    <a:pt x="90" y="52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104" y="52"/>
                    <a:pt x="104" y="52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1"/>
                    <a:pt x="23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lnTo>
                    <a:pt x="97" y="52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27">
              <a:extLst>
                <a:ext uri="{FF2B5EF4-FFF2-40B4-BE49-F238E27FC236}">
                  <a16:creationId xmlns:a16="http://schemas.microsoft.com/office/drawing/2014/main" xmlns="" id="{F7BFF155-6A85-40A9-A2B1-8B7EAD8DC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9261" y="6391462"/>
              <a:ext cx="646113" cy="30162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xmlns="" id="{E0253B2C-0BFF-4B9A-8E51-C9D38E698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098" y="6361299"/>
              <a:ext cx="706438" cy="366713"/>
            </a:xfrm>
            <a:custGeom>
              <a:avLst/>
              <a:gdLst>
                <a:gd name="T0" fmla="*/ 159 w 166"/>
                <a:gd name="T1" fmla="*/ 78 h 86"/>
                <a:gd name="T2" fmla="*/ 159 w 166"/>
                <a:gd name="T3" fmla="*/ 71 h 86"/>
                <a:gd name="T4" fmla="*/ 14 w 166"/>
                <a:gd name="T5" fmla="*/ 71 h 86"/>
                <a:gd name="T6" fmla="*/ 14 w 166"/>
                <a:gd name="T7" fmla="*/ 15 h 86"/>
                <a:gd name="T8" fmla="*/ 152 w 166"/>
                <a:gd name="T9" fmla="*/ 15 h 86"/>
                <a:gd name="T10" fmla="*/ 152 w 166"/>
                <a:gd name="T11" fmla="*/ 78 h 86"/>
                <a:gd name="T12" fmla="*/ 159 w 166"/>
                <a:gd name="T13" fmla="*/ 78 h 86"/>
                <a:gd name="T14" fmla="*/ 159 w 166"/>
                <a:gd name="T15" fmla="*/ 71 h 86"/>
                <a:gd name="T16" fmla="*/ 159 w 166"/>
                <a:gd name="T17" fmla="*/ 78 h 86"/>
                <a:gd name="T18" fmla="*/ 166 w 166"/>
                <a:gd name="T19" fmla="*/ 78 h 86"/>
                <a:gd name="T20" fmla="*/ 166 w 166"/>
                <a:gd name="T21" fmla="*/ 7 h 86"/>
                <a:gd name="T22" fmla="*/ 164 w 166"/>
                <a:gd name="T23" fmla="*/ 3 h 86"/>
                <a:gd name="T24" fmla="*/ 159 w 166"/>
                <a:gd name="T25" fmla="*/ 0 h 86"/>
                <a:gd name="T26" fmla="*/ 7 w 166"/>
                <a:gd name="T27" fmla="*/ 0 h 86"/>
                <a:gd name="T28" fmla="*/ 2 w 166"/>
                <a:gd name="T29" fmla="*/ 3 h 86"/>
                <a:gd name="T30" fmla="*/ 0 w 166"/>
                <a:gd name="T31" fmla="*/ 7 h 86"/>
                <a:gd name="T32" fmla="*/ 0 w 166"/>
                <a:gd name="T33" fmla="*/ 78 h 86"/>
                <a:gd name="T34" fmla="*/ 2 w 166"/>
                <a:gd name="T35" fmla="*/ 83 h 86"/>
                <a:gd name="T36" fmla="*/ 7 w 166"/>
                <a:gd name="T37" fmla="*/ 86 h 86"/>
                <a:gd name="T38" fmla="*/ 159 w 166"/>
                <a:gd name="T39" fmla="*/ 86 h 86"/>
                <a:gd name="T40" fmla="*/ 164 w 166"/>
                <a:gd name="T41" fmla="*/ 83 h 86"/>
                <a:gd name="T42" fmla="*/ 166 w 166"/>
                <a:gd name="T43" fmla="*/ 78 h 86"/>
                <a:gd name="T44" fmla="*/ 159 w 166"/>
                <a:gd name="T45" fmla="*/ 7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6" h="86">
                  <a:moveTo>
                    <a:pt x="159" y="78"/>
                  </a:moveTo>
                  <a:cubicBezTo>
                    <a:pt x="159" y="71"/>
                    <a:pt x="159" y="71"/>
                    <a:pt x="159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78"/>
                    <a:pt x="152" y="78"/>
                    <a:pt x="152" y="78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66" y="78"/>
                    <a:pt x="166" y="78"/>
                    <a:pt x="166" y="78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6" y="6"/>
                    <a:pt x="165" y="4"/>
                    <a:pt x="164" y="3"/>
                  </a:cubicBezTo>
                  <a:cubicBezTo>
                    <a:pt x="163" y="1"/>
                    <a:pt x="161" y="0"/>
                    <a:pt x="15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1" y="82"/>
                    <a:pt x="2" y="83"/>
                  </a:cubicBezTo>
                  <a:cubicBezTo>
                    <a:pt x="3" y="85"/>
                    <a:pt x="5" y="86"/>
                    <a:pt x="7" y="86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61" y="86"/>
                    <a:pt x="163" y="85"/>
                    <a:pt x="164" y="83"/>
                  </a:cubicBezTo>
                  <a:cubicBezTo>
                    <a:pt x="165" y="82"/>
                    <a:pt x="166" y="80"/>
                    <a:pt x="166" y="78"/>
                  </a:cubicBezTo>
                  <a:lnTo>
                    <a:pt x="159" y="7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29">
              <a:extLst>
                <a:ext uri="{FF2B5EF4-FFF2-40B4-BE49-F238E27FC236}">
                  <a16:creationId xmlns:a16="http://schemas.microsoft.com/office/drawing/2014/main" xmlns="" id="{80F5DFC8-52B2-4CE7-8620-807DDB0DC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023" y="6693087"/>
              <a:ext cx="382588" cy="32702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xmlns="" id="{FBCD8290-4DA6-4D09-AC2D-87B781861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861" y="6664512"/>
              <a:ext cx="442913" cy="385763"/>
            </a:xfrm>
            <a:custGeom>
              <a:avLst/>
              <a:gdLst>
                <a:gd name="T0" fmla="*/ 97 w 104"/>
                <a:gd name="T1" fmla="*/ 84 h 91"/>
                <a:gd name="T2" fmla="*/ 97 w 104"/>
                <a:gd name="T3" fmla="*/ 77 h 91"/>
                <a:gd name="T4" fmla="*/ 14 w 104"/>
                <a:gd name="T5" fmla="*/ 77 h 91"/>
                <a:gd name="T6" fmla="*/ 14 w 104"/>
                <a:gd name="T7" fmla="*/ 15 h 91"/>
                <a:gd name="T8" fmla="*/ 90 w 104"/>
                <a:gd name="T9" fmla="*/ 15 h 91"/>
                <a:gd name="T10" fmla="*/ 90 w 104"/>
                <a:gd name="T11" fmla="*/ 84 h 91"/>
                <a:gd name="T12" fmla="*/ 97 w 104"/>
                <a:gd name="T13" fmla="*/ 84 h 91"/>
                <a:gd name="T14" fmla="*/ 97 w 104"/>
                <a:gd name="T15" fmla="*/ 77 h 91"/>
                <a:gd name="T16" fmla="*/ 97 w 104"/>
                <a:gd name="T17" fmla="*/ 84 h 91"/>
                <a:gd name="T18" fmla="*/ 104 w 104"/>
                <a:gd name="T19" fmla="*/ 84 h 91"/>
                <a:gd name="T20" fmla="*/ 104 w 104"/>
                <a:gd name="T21" fmla="*/ 7 h 91"/>
                <a:gd name="T22" fmla="*/ 102 w 104"/>
                <a:gd name="T23" fmla="*/ 2 h 91"/>
                <a:gd name="T24" fmla="*/ 97 w 104"/>
                <a:gd name="T25" fmla="*/ 0 h 91"/>
                <a:gd name="T26" fmla="*/ 7 w 104"/>
                <a:gd name="T27" fmla="*/ 0 h 91"/>
                <a:gd name="T28" fmla="*/ 2 w 104"/>
                <a:gd name="T29" fmla="*/ 2 h 91"/>
                <a:gd name="T30" fmla="*/ 0 w 104"/>
                <a:gd name="T31" fmla="*/ 7 h 91"/>
                <a:gd name="T32" fmla="*/ 0 w 104"/>
                <a:gd name="T33" fmla="*/ 84 h 91"/>
                <a:gd name="T34" fmla="*/ 2 w 104"/>
                <a:gd name="T35" fmla="*/ 89 h 91"/>
                <a:gd name="T36" fmla="*/ 7 w 104"/>
                <a:gd name="T37" fmla="*/ 91 h 91"/>
                <a:gd name="T38" fmla="*/ 97 w 104"/>
                <a:gd name="T39" fmla="*/ 91 h 91"/>
                <a:gd name="T40" fmla="*/ 102 w 104"/>
                <a:gd name="T41" fmla="*/ 89 h 91"/>
                <a:gd name="T42" fmla="*/ 104 w 104"/>
                <a:gd name="T43" fmla="*/ 84 h 91"/>
                <a:gd name="T44" fmla="*/ 97 w 104"/>
                <a:gd name="T45" fmla="*/ 8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91">
                  <a:moveTo>
                    <a:pt x="97" y="84"/>
                  </a:moveTo>
                  <a:cubicBezTo>
                    <a:pt x="97" y="77"/>
                    <a:pt x="97" y="77"/>
                    <a:pt x="97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77"/>
                    <a:pt x="97" y="77"/>
                    <a:pt x="97" y="77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6"/>
                    <a:pt x="104" y="4"/>
                    <a:pt x="102" y="2"/>
                  </a:cubicBezTo>
                  <a:cubicBezTo>
                    <a:pt x="101" y="1"/>
                    <a:pt x="99" y="0"/>
                    <a:pt x="9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6"/>
                    <a:pt x="1" y="88"/>
                    <a:pt x="2" y="89"/>
                  </a:cubicBezTo>
                  <a:cubicBezTo>
                    <a:pt x="3" y="90"/>
                    <a:pt x="5" y="91"/>
                    <a:pt x="7" y="91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99" y="91"/>
                    <a:pt x="101" y="90"/>
                    <a:pt x="102" y="89"/>
                  </a:cubicBezTo>
                  <a:cubicBezTo>
                    <a:pt x="104" y="88"/>
                    <a:pt x="104" y="86"/>
                    <a:pt x="104" y="84"/>
                  </a:cubicBezTo>
                  <a:lnTo>
                    <a:pt x="97" y="84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Freeform 31">
            <a:extLst>
              <a:ext uri="{FF2B5EF4-FFF2-40B4-BE49-F238E27FC236}">
                <a16:creationId xmlns:a16="http://schemas.microsoft.com/office/drawing/2014/main" xmlns="" id="{5B400666-B67E-4F1D-AC54-59608A5FC59D}"/>
              </a:ext>
            </a:extLst>
          </p:cNvPr>
          <p:cNvSpPr>
            <a:spLocks/>
          </p:cNvSpPr>
          <p:nvPr/>
        </p:nvSpPr>
        <p:spPr bwMode="auto">
          <a:xfrm>
            <a:off x="5065008" y="1461784"/>
            <a:ext cx="2071799" cy="2064240"/>
          </a:xfrm>
          <a:prstGeom prst="ellipse">
            <a:avLst/>
          </a:prstGeom>
          <a:solidFill>
            <a:srgbClr val="FFD64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MH_Entry_1">
            <a:extLst>
              <a:ext uri="{FF2B5EF4-FFF2-40B4-BE49-F238E27FC236}">
                <a16:creationId xmlns:a16="http://schemas.microsoft.com/office/drawing/2014/main" xmlns="" id="{71440D42-A450-4A62-B0FC-F4C925F332B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254500" y="3978383"/>
            <a:ext cx="3697157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sp>
        <p:nvSpPr>
          <p:cNvPr id="6" name="MH_Number_1">
            <a:extLst>
              <a:ext uri="{FF2B5EF4-FFF2-40B4-BE49-F238E27FC236}">
                <a16:creationId xmlns:a16="http://schemas.microsoft.com/office/drawing/2014/main" xmlns="" id="{B9828215-D80C-4C93-8281-3AC2256E155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188371" y="1576232"/>
            <a:ext cx="1836584" cy="1835343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38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138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F5F0831-1908-4B0D-8002-3E7533950985}"/>
              </a:ext>
            </a:extLst>
          </p:cNvPr>
          <p:cNvCxnSpPr>
            <a:cxnSpLocks/>
          </p:cNvCxnSpPr>
          <p:nvPr/>
        </p:nvCxnSpPr>
        <p:spPr>
          <a:xfrm>
            <a:off x="4587692" y="4508415"/>
            <a:ext cx="2994801" cy="0"/>
          </a:xfrm>
          <a:prstGeom prst="line">
            <a:avLst/>
          </a:prstGeom>
          <a:ln>
            <a:solidFill>
              <a:srgbClr val="FFB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0BBD509-1EF4-4A89-B906-F8280449EE64}"/>
              </a:ext>
            </a:extLst>
          </p:cNvPr>
          <p:cNvSpPr/>
          <p:nvPr/>
        </p:nvSpPr>
        <p:spPr>
          <a:xfrm>
            <a:off x="4512789" y="4529841"/>
            <a:ext cx="32312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consectetuer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Lorem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="" id="{EA394BD5-8E72-4549-B209-1211139EDEEF}"/>
              </a:ext>
            </a:extLst>
          </p:cNvPr>
          <p:cNvGrpSpPr/>
          <p:nvPr/>
        </p:nvGrpSpPr>
        <p:grpSpPr>
          <a:xfrm>
            <a:off x="9692640" y="350259"/>
            <a:ext cx="1855672" cy="1964541"/>
            <a:chOff x="8769350" y="212726"/>
            <a:chExt cx="3003550" cy="3179763"/>
          </a:xfrm>
        </p:grpSpPr>
        <p:sp>
          <p:nvSpPr>
            <p:cNvPr id="44" name="Oval 34">
              <a:extLst>
                <a:ext uri="{FF2B5EF4-FFF2-40B4-BE49-F238E27FC236}">
                  <a16:creationId xmlns:a16="http://schemas.microsoft.com/office/drawing/2014/main" xmlns="" id="{780EE41E-48AE-4B98-82E4-FCE8275EE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75" y="400051"/>
              <a:ext cx="2905125" cy="2906713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5">
              <a:extLst>
                <a:ext uri="{FF2B5EF4-FFF2-40B4-BE49-F238E27FC236}">
                  <a16:creationId xmlns:a16="http://schemas.microsoft.com/office/drawing/2014/main" xmlns="" id="{0A851890-9470-4246-B538-133726313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7475" y="2125663"/>
              <a:ext cx="2447925" cy="633413"/>
            </a:xfrm>
            <a:custGeom>
              <a:avLst/>
              <a:gdLst>
                <a:gd name="T0" fmla="*/ 0 w 576"/>
                <a:gd name="T1" fmla="*/ 124 h 149"/>
                <a:gd name="T2" fmla="*/ 20 w 576"/>
                <a:gd name="T3" fmla="*/ 149 h 149"/>
                <a:gd name="T4" fmla="*/ 556 w 576"/>
                <a:gd name="T5" fmla="*/ 149 h 149"/>
                <a:gd name="T6" fmla="*/ 576 w 576"/>
                <a:gd name="T7" fmla="*/ 124 h 149"/>
                <a:gd name="T8" fmla="*/ 576 w 576"/>
                <a:gd name="T9" fmla="*/ 25 h 149"/>
                <a:gd name="T10" fmla="*/ 556 w 576"/>
                <a:gd name="T11" fmla="*/ 0 h 149"/>
                <a:gd name="T12" fmla="*/ 20 w 576"/>
                <a:gd name="T13" fmla="*/ 0 h 149"/>
                <a:gd name="T14" fmla="*/ 0 w 576"/>
                <a:gd name="T15" fmla="*/ 25 h 149"/>
                <a:gd name="T16" fmla="*/ 0 w 576"/>
                <a:gd name="T17" fmla="*/ 12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6" h="149">
                  <a:moveTo>
                    <a:pt x="0" y="124"/>
                  </a:moveTo>
                  <a:cubicBezTo>
                    <a:pt x="0" y="137"/>
                    <a:pt x="9" y="149"/>
                    <a:pt x="20" y="149"/>
                  </a:cubicBezTo>
                  <a:cubicBezTo>
                    <a:pt x="556" y="149"/>
                    <a:pt x="556" y="149"/>
                    <a:pt x="556" y="149"/>
                  </a:cubicBezTo>
                  <a:cubicBezTo>
                    <a:pt x="567" y="149"/>
                    <a:pt x="576" y="137"/>
                    <a:pt x="576" y="124"/>
                  </a:cubicBezTo>
                  <a:cubicBezTo>
                    <a:pt x="576" y="25"/>
                    <a:pt x="576" y="25"/>
                    <a:pt x="576" y="25"/>
                  </a:cubicBezTo>
                  <a:cubicBezTo>
                    <a:pt x="576" y="11"/>
                    <a:pt x="567" y="0"/>
                    <a:pt x="55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5"/>
                  </a:cubicBezTo>
                  <a:lnTo>
                    <a:pt x="0" y="124"/>
                  </a:lnTo>
                  <a:close/>
                </a:path>
              </a:pathLst>
            </a:custGeom>
            <a:solidFill>
              <a:srgbClr val="30C1D8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6">
              <a:extLst>
                <a:ext uri="{FF2B5EF4-FFF2-40B4-BE49-F238E27FC236}">
                  <a16:creationId xmlns:a16="http://schemas.microsoft.com/office/drawing/2014/main" xmlns="" id="{EE9FD3D6-9DBF-48D9-8456-ADE0E5E8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2013" y="2439988"/>
              <a:ext cx="0" cy="319088"/>
            </a:xfrm>
            <a:custGeom>
              <a:avLst/>
              <a:gdLst>
                <a:gd name="T0" fmla="*/ 201 h 201"/>
                <a:gd name="T1" fmla="*/ 0 h 201"/>
                <a:gd name="T2" fmla="*/ 201 h 20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01">
                  <a:moveTo>
                    <a:pt x="0" y="201"/>
                  </a:moveTo>
                  <a:lnTo>
                    <a:pt x="0" y="0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Line 37">
              <a:extLst>
                <a:ext uri="{FF2B5EF4-FFF2-40B4-BE49-F238E27FC236}">
                  <a16:creationId xmlns:a16="http://schemas.microsoft.com/office/drawing/2014/main" xmlns="" id="{186F2A70-0320-4DEF-846F-C97C4B7CCB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22013" y="2439988"/>
              <a:ext cx="0" cy="31908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38">
              <a:extLst>
                <a:ext uri="{FF2B5EF4-FFF2-40B4-BE49-F238E27FC236}">
                  <a16:creationId xmlns:a16="http://schemas.microsoft.com/office/drawing/2014/main" xmlns="" id="{B0BB9A9D-A2D9-4193-8562-32189FB0D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91688" y="2330451"/>
              <a:ext cx="1028700" cy="223838"/>
            </a:xfrm>
            <a:prstGeom prst="rect">
              <a:avLst/>
            </a:prstGeom>
            <a:solidFill>
              <a:srgbClr val="F9F7F6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9">
              <a:extLst>
                <a:ext uri="{FF2B5EF4-FFF2-40B4-BE49-F238E27FC236}">
                  <a16:creationId xmlns:a16="http://schemas.microsoft.com/office/drawing/2014/main" xmlns="" id="{6F8AE7C8-B075-4889-B807-805DE731B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2330451"/>
              <a:ext cx="0" cy="223838"/>
            </a:xfrm>
            <a:custGeom>
              <a:avLst/>
              <a:gdLst>
                <a:gd name="T0" fmla="*/ 0 h 141"/>
                <a:gd name="T1" fmla="*/ 141 h 141"/>
                <a:gd name="T2" fmla="*/ 0 h 1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1">
                  <a:moveTo>
                    <a:pt x="0" y="0"/>
                  </a:moveTo>
                  <a:lnTo>
                    <a:pt x="0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Line 40">
              <a:extLst>
                <a:ext uri="{FF2B5EF4-FFF2-40B4-BE49-F238E27FC236}">
                  <a16:creationId xmlns:a16="http://schemas.microsoft.com/office/drawing/2014/main" xmlns="" id="{3242F9D4-59D8-43B5-9CAA-EE9DE9A3FB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28138" y="2330451"/>
              <a:ext cx="0" cy="22383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1">
              <a:extLst>
                <a:ext uri="{FF2B5EF4-FFF2-40B4-BE49-F238E27FC236}">
                  <a16:creationId xmlns:a16="http://schemas.microsoft.com/office/drawing/2014/main" xmlns="" id="{40FEF4E8-1B73-4E78-A87D-B659D5BB7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2763" y="2330451"/>
              <a:ext cx="0" cy="165100"/>
            </a:xfrm>
            <a:custGeom>
              <a:avLst/>
              <a:gdLst>
                <a:gd name="T0" fmla="*/ 0 h 104"/>
                <a:gd name="T1" fmla="*/ 104 h 104"/>
                <a:gd name="T2" fmla="*/ 0 h 10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4">
                  <a:moveTo>
                    <a:pt x="0" y="0"/>
                  </a:moveTo>
                  <a:lnTo>
                    <a:pt x="0" y="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Line 42">
              <a:extLst>
                <a:ext uri="{FF2B5EF4-FFF2-40B4-BE49-F238E27FC236}">
                  <a16:creationId xmlns:a16="http://schemas.microsoft.com/office/drawing/2014/main" xmlns="" id="{74B4E3F1-B446-47E5-B5E2-955570680E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02763" y="2330451"/>
              <a:ext cx="0" cy="165100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3">
              <a:extLst>
                <a:ext uri="{FF2B5EF4-FFF2-40B4-BE49-F238E27FC236}">
                  <a16:creationId xmlns:a16="http://schemas.microsoft.com/office/drawing/2014/main" xmlns="" id="{08A57A92-F6EC-464C-BA74-EAE5EA9CA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7475" y="2759076"/>
              <a:ext cx="841375" cy="628650"/>
            </a:xfrm>
            <a:custGeom>
              <a:avLst/>
              <a:gdLst>
                <a:gd name="T0" fmla="*/ 20 w 198"/>
                <a:gd name="T1" fmla="*/ 0 h 148"/>
                <a:gd name="T2" fmla="*/ 0 w 198"/>
                <a:gd name="T3" fmla="*/ 25 h 148"/>
                <a:gd name="T4" fmla="*/ 0 w 198"/>
                <a:gd name="T5" fmla="*/ 123 h 148"/>
                <a:gd name="T6" fmla="*/ 20 w 198"/>
                <a:gd name="T7" fmla="*/ 148 h 148"/>
                <a:gd name="T8" fmla="*/ 198 w 198"/>
                <a:gd name="T9" fmla="*/ 148 h 148"/>
                <a:gd name="T10" fmla="*/ 198 w 198"/>
                <a:gd name="T11" fmla="*/ 0 h 148"/>
                <a:gd name="T12" fmla="*/ 20 w 198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48">
                  <a:moveTo>
                    <a:pt x="20" y="0"/>
                  </a:moveTo>
                  <a:cubicBezTo>
                    <a:pt x="9" y="0"/>
                    <a:pt x="0" y="11"/>
                    <a:pt x="0" y="25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7"/>
                    <a:pt x="9" y="148"/>
                    <a:pt x="20" y="148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0"/>
                    <a:pt x="198" y="0"/>
                    <a:pt x="198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AFB6BB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44">
              <a:extLst>
                <a:ext uri="{FF2B5EF4-FFF2-40B4-BE49-F238E27FC236}">
                  <a16:creationId xmlns:a16="http://schemas.microsoft.com/office/drawing/2014/main" xmlns="" id="{A6B0B2CA-C113-413F-BB89-4E1936015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8850" y="2759076"/>
              <a:ext cx="488950" cy="628650"/>
            </a:xfrm>
            <a:prstGeom prst="rect">
              <a:avLst/>
            </a:prstGeom>
            <a:solidFill>
              <a:srgbClr val="F1F2F2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5">
              <a:extLst>
                <a:ext uri="{FF2B5EF4-FFF2-40B4-BE49-F238E27FC236}">
                  <a16:creationId xmlns:a16="http://schemas.microsoft.com/office/drawing/2014/main" xmlns="" id="{7E0B8509-9542-4FA6-BE63-5FE202B1B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2759076"/>
              <a:ext cx="1435100" cy="628650"/>
            </a:xfrm>
            <a:custGeom>
              <a:avLst/>
              <a:gdLst>
                <a:gd name="T0" fmla="*/ 318 w 338"/>
                <a:gd name="T1" fmla="*/ 0 h 148"/>
                <a:gd name="T2" fmla="*/ 0 w 338"/>
                <a:gd name="T3" fmla="*/ 0 h 148"/>
                <a:gd name="T4" fmla="*/ 0 w 338"/>
                <a:gd name="T5" fmla="*/ 148 h 148"/>
                <a:gd name="T6" fmla="*/ 318 w 338"/>
                <a:gd name="T7" fmla="*/ 148 h 148"/>
                <a:gd name="T8" fmla="*/ 338 w 338"/>
                <a:gd name="T9" fmla="*/ 123 h 148"/>
                <a:gd name="T10" fmla="*/ 338 w 338"/>
                <a:gd name="T11" fmla="*/ 25 h 148"/>
                <a:gd name="T12" fmla="*/ 318 w 338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8" h="148">
                  <a:moveTo>
                    <a:pt x="3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318" y="148"/>
                    <a:pt x="318" y="148"/>
                    <a:pt x="318" y="148"/>
                  </a:cubicBezTo>
                  <a:cubicBezTo>
                    <a:pt x="329" y="148"/>
                    <a:pt x="338" y="137"/>
                    <a:pt x="338" y="123"/>
                  </a:cubicBezTo>
                  <a:cubicBezTo>
                    <a:pt x="338" y="25"/>
                    <a:pt x="338" y="25"/>
                    <a:pt x="338" y="25"/>
                  </a:cubicBezTo>
                  <a:cubicBezTo>
                    <a:pt x="338" y="11"/>
                    <a:pt x="329" y="0"/>
                    <a:pt x="318" y="0"/>
                  </a:cubicBezTo>
                  <a:close/>
                </a:path>
              </a:pathLst>
            </a:custGeom>
            <a:solidFill>
              <a:srgbClr val="AFB6BB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56" name="Freeform 46">
              <a:extLst>
                <a:ext uri="{FF2B5EF4-FFF2-40B4-BE49-F238E27FC236}">
                  <a16:creationId xmlns:a16="http://schemas.microsoft.com/office/drawing/2014/main" xmlns="" id="{6F555809-4950-43B4-B67D-39D0CC3C7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2759076"/>
              <a:ext cx="0" cy="238125"/>
            </a:xfrm>
            <a:custGeom>
              <a:avLst/>
              <a:gdLst>
                <a:gd name="T0" fmla="*/ 0 h 150"/>
                <a:gd name="T1" fmla="*/ 150 h 150"/>
                <a:gd name="T2" fmla="*/ 0 h 15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50">
                  <a:moveTo>
                    <a:pt x="0" y="0"/>
                  </a:moveTo>
                  <a:lnTo>
                    <a:pt x="0" y="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Line 47">
              <a:extLst>
                <a:ext uri="{FF2B5EF4-FFF2-40B4-BE49-F238E27FC236}">
                  <a16:creationId xmlns:a16="http://schemas.microsoft.com/office/drawing/2014/main" xmlns="" id="{396C0097-14DA-42D4-AC45-EFA2D4DF44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91663" y="2759076"/>
              <a:ext cx="0" cy="238125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xmlns="" id="{96B10663-F8F5-47ED-9589-6547AEA37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4663" y="3073401"/>
              <a:ext cx="0" cy="319088"/>
            </a:xfrm>
            <a:custGeom>
              <a:avLst/>
              <a:gdLst>
                <a:gd name="T0" fmla="*/ 201 h 201"/>
                <a:gd name="T1" fmla="*/ 0 h 201"/>
                <a:gd name="T2" fmla="*/ 201 h 20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01">
                  <a:moveTo>
                    <a:pt x="0" y="201"/>
                  </a:moveTo>
                  <a:lnTo>
                    <a:pt x="0" y="0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Line 49">
              <a:extLst>
                <a:ext uri="{FF2B5EF4-FFF2-40B4-BE49-F238E27FC236}">
                  <a16:creationId xmlns:a16="http://schemas.microsoft.com/office/drawing/2014/main" xmlns="" id="{121EA6DE-FA63-48FA-9A06-7A002DC55D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634663" y="3073401"/>
              <a:ext cx="0" cy="31908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0">
              <a:extLst>
                <a:ext uri="{FF2B5EF4-FFF2-40B4-BE49-F238E27FC236}">
                  <a16:creationId xmlns:a16="http://schemas.microsoft.com/office/drawing/2014/main" xmlns="" id="{FAC83163-1051-4C27-9DD4-47D500435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2013" y="3184526"/>
              <a:ext cx="0" cy="207963"/>
            </a:xfrm>
            <a:custGeom>
              <a:avLst/>
              <a:gdLst>
                <a:gd name="T0" fmla="*/ 131 h 131"/>
                <a:gd name="T1" fmla="*/ 0 h 131"/>
                <a:gd name="T2" fmla="*/ 131 h 13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31">
                  <a:moveTo>
                    <a:pt x="0" y="131"/>
                  </a:moveTo>
                  <a:lnTo>
                    <a:pt x="0" y="0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Line 51">
              <a:extLst>
                <a:ext uri="{FF2B5EF4-FFF2-40B4-BE49-F238E27FC236}">
                  <a16:creationId xmlns:a16="http://schemas.microsoft.com/office/drawing/2014/main" xmlns="" id="{1B7B1DDA-5BAB-48FC-A888-BA22E49F8C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22013" y="3184526"/>
              <a:ext cx="0" cy="207963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2">
              <a:extLst>
                <a:ext uri="{FF2B5EF4-FFF2-40B4-BE49-F238E27FC236}">
                  <a16:creationId xmlns:a16="http://schemas.microsoft.com/office/drawing/2014/main" xmlns="" id="{F80D2F81-986E-4E7C-A527-7E2F76D19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9838" y="3073401"/>
              <a:ext cx="0" cy="319088"/>
            </a:xfrm>
            <a:custGeom>
              <a:avLst/>
              <a:gdLst>
                <a:gd name="T0" fmla="*/ 201 h 201"/>
                <a:gd name="T1" fmla="*/ 0 h 201"/>
                <a:gd name="T2" fmla="*/ 201 h 20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01">
                  <a:moveTo>
                    <a:pt x="0" y="201"/>
                  </a:moveTo>
                  <a:lnTo>
                    <a:pt x="0" y="0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Line 53">
              <a:extLst>
                <a:ext uri="{FF2B5EF4-FFF2-40B4-BE49-F238E27FC236}">
                  <a16:creationId xmlns:a16="http://schemas.microsoft.com/office/drawing/2014/main" xmlns="" id="{ADC9E382-FB4D-43DF-8D11-C8C835D2A1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399838" y="3073401"/>
              <a:ext cx="0" cy="31908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4">
              <a:extLst>
                <a:ext uri="{FF2B5EF4-FFF2-40B4-BE49-F238E27FC236}">
                  <a16:creationId xmlns:a16="http://schemas.microsoft.com/office/drawing/2014/main" xmlns="" id="{F05D0DFF-E26C-42A6-B7AF-01C2484C8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8050" y="212726"/>
              <a:ext cx="1104900" cy="1309688"/>
            </a:xfrm>
            <a:custGeom>
              <a:avLst/>
              <a:gdLst>
                <a:gd name="T0" fmla="*/ 170 w 260"/>
                <a:gd name="T1" fmla="*/ 70 h 308"/>
                <a:gd name="T2" fmla="*/ 160 w 260"/>
                <a:gd name="T3" fmla="*/ 70 h 308"/>
                <a:gd name="T4" fmla="*/ 136 w 260"/>
                <a:gd name="T5" fmla="*/ 74 h 308"/>
                <a:gd name="T6" fmla="*/ 161 w 260"/>
                <a:gd name="T7" fmla="*/ 12 h 308"/>
                <a:gd name="T8" fmla="*/ 154 w 260"/>
                <a:gd name="T9" fmla="*/ 0 h 308"/>
                <a:gd name="T10" fmla="*/ 121 w 260"/>
                <a:gd name="T11" fmla="*/ 73 h 308"/>
                <a:gd name="T12" fmla="*/ 100 w 260"/>
                <a:gd name="T13" fmla="*/ 70 h 308"/>
                <a:gd name="T14" fmla="*/ 90 w 260"/>
                <a:gd name="T15" fmla="*/ 70 h 308"/>
                <a:gd name="T16" fmla="*/ 0 w 260"/>
                <a:gd name="T17" fmla="*/ 159 h 308"/>
                <a:gd name="T18" fmla="*/ 0 w 260"/>
                <a:gd name="T19" fmla="*/ 239 h 308"/>
                <a:gd name="T20" fmla="*/ 32 w 260"/>
                <a:gd name="T21" fmla="*/ 306 h 308"/>
                <a:gd name="T22" fmla="*/ 36 w 260"/>
                <a:gd name="T23" fmla="*/ 308 h 308"/>
                <a:gd name="T24" fmla="*/ 224 w 260"/>
                <a:gd name="T25" fmla="*/ 308 h 308"/>
                <a:gd name="T26" fmla="*/ 228 w 260"/>
                <a:gd name="T27" fmla="*/ 306 h 308"/>
                <a:gd name="T28" fmla="*/ 260 w 260"/>
                <a:gd name="T29" fmla="*/ 239 h 308"/>
                <a:gd name="T30" fmla="*/ 260 w 260"/>
                <a:gd name="T31" fmla="*/ 159 h 308"/>
                <a:gd name="T32" fmla="*/ 170 w 260"/>
                <a:gd name="T33" fmla="*/ 7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0" h="308">
                  <a:moveTo>
                    <a:pt x="170" y="70"/>
                  </a:moveTo>
                  <a:cubicBezTo>
                    <a:pt x="160" y="70"/>
                    <a:pt x="160" y="70"/>
                    <a:pt x="160" y="70"/>
                  </a:cubicBezTo>
                  <a:cubicBezTo>
                    <a:pt x="152" y="70"/>
                    <a:pt x="144" y="71"/>
                    <a:pt x="136" y="74"/>
                  </a:cubicBezTo>
                  <a:cubicBezTo>
                    <a:pt x="134" y="59"/>
                    <a:pt x="135" y="28"/>
                    <a:pt x="161" y="12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22" y="20"/>
                    <a:pt x="120" y="55"/>
                    <a:pt x="121" y="73"/>
                  </a:cubicBezTo>
                  <a:cubicBezTo>
                    <a:pt x="114" y="71"/>
                    <a:pt x="107" y="70"/>
                    <a:pt x="100" y="70"/>
                  </a:cubicBezTo>
                  <a:cubicBezTo>
                    <a:pt x="90" y="70"/>
                    <a:pt x="90" y="70"/>
                    <a:pt x="90" y="70"/>
                  </a:cubicBezTo>
                  <a:cubicBezTo>
                    <a:pt x="40" y="70"/>
                    <a:pt x="0" y="110"/>
                    <a:pt x="0" y="159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65"/>
                    <a:pt x="12" y="289"/>
                    <a:pt x="32" y="306"/>
                  </a:cubicBezTo>
                  <a:cubicBezTo>
                    <a:pt x="33" y="307"/>
                    <a:pt x="34" y="308"/>
                    <a:pt x="36" y="308"/>
                  </a:cubicBezTo>
                  <a:cubicBezTo>
                    <a:pt x="224" y="308"/>
                    <a:pt x="224" y="308"/>
                    <a:pt x="224" y="308"/>
                  </a:cubicBezTo>
                  <a:cubicBezTo>
                    <a:pt x="225" y="308"/>
                    <a:pt x="227" y="307"/>
                    <a:pt x="228" y="306"/>
                  </a:cubicBezTo>
                  <a:cubicBezTo>
                    <a:pt x="248" y="289"/>
                    <a:pt x="260" y="265"/>
                    <a:pt x="260" y="23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60" y="110"/>
                    <a:pt x="220" y="70"/>
                    <a:pt x="170" y="70"/>
                  </a:cubicBez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5">
              <a:extLst>
                <a:ext uri="{FF2B5EF4-FFF2-40B4-BE49-F238E27FC236}">
                  <a16:creationId xmlns:a16="http://schemas.microsoft.com/office/drawing/2014/main" xmlns="" id="{FAFF74CC-0524-46A2-815F-A7AABD6F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9788" y="541338"/>
              <a:ext cx="1041400" cy="950913"/>
            </a:xfrm>
            <a:custGeom>
              <a:avLst/>
              <a:gdLst>
                <a:gd name="T0" fmla="*/ 245 w 245"/>
                <a:gd name="T1" fmla="*/ 162 h 224"/>
                <a:gd name="T2" fmla="*/ 245 w 245"/>
                <a:gd name="T3" fmla="*/ 83 h 224"/>
                <a:gd name="T4" fmla="*/ 163 w 245"/>
                <a:gd name="T5" fmla="*/ 0 h 224"/>
                <a:gd name="T6" fmla="*/ 152 w 245"/>
                <a:gd name="T7" fmla="*/ 0 h 224"/>
                <a:gd name="T8" fmla="*/ 122 w 245"/>
                <a:gd name="T9" fmla="*/ 6 h 224"/>
                <a:gd name="T10" fmla="*/ 93 w 245"/>
                <a:gd name="T11" fmla="*/ 0 h 224"/>
                <a:gd name="T12" fmla="*/ 82 w 245"/>
                <a:gd name="T13" fmla="*/ 0 h 224"/>
                <a:gd name="T14" fmla="*/ 0 w 245"/>
                <a:gd name="T15" fmla="*/ 83 h 224"/>
                <a:gd name="T16" fmla="*/ 0 w 245"/>
                <a:gd name="T17" fmla="*/ 162 h 224"/>
                <a:gd name="T18" fmla="*/ 29 w 245"/>
                <a:gd name="T19" fmla="*/ 224 h 224"/>
                <a:gd name="T20" fmla="*/ 216 w 245"/>
                <a:gd name="T21" fmla="*/ 224 h 224"/>
                <a:gd name="T22" fmla="*/ 245 w 245"/>
                <a:gd name="T23" fmla="*/ 16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224">
                  <a:moveTo>
                    <a:pt x="245" y="162"/>
                  </a:moveTo>
                  <a:cubicBezTo>
                    <a:pt x="245" y="83"/>
                    <a:pt x="245" y="83"/>
                    <a:pt x="245" y="83"/>
                  </a:cubicBezTo>
                  <a:cubicBezTo>
                    <a:pt x="245" y="37"/>
                    <a:pt x="208" y="0"/>
                    <a:pt x="163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2" y="0"/>
                    <a:pt x="132" y="2"/>
                    <a:pt x="122" y="6"/>
                  </a:cubicBezTo>
                  <a:cubicBezTo>
                    <a:pt x="113" y="2"/>
                    <a:pt x="10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87"/>
                    <a:pt x="11" y="209"/>
                    <a:pt x="29" y="224"/>
                  </a:cubicBezTo>
                  <a:cubicBezTo>
                    <a:pt x="216" y="224"/>
                    <a:pt x="216" y="224"/>
                    <a:pt x="216" y="224"/>
                  </a:cubicBezTo>
                  <a:cubicBezTo>
                    <a:pt x="234" y="209"/>
                    <a:pt x="245" y="187"/>
                    <a:pt x="245" y="162"/>
                  </a:cubicBezTo>
                  <a:close/>
                </a:path>
              </a:pathLst>
            </a:custGeom>
            <a:solidFill>
              <a:srgbClr val="30C1D8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6">
              <a:extLst>
                <a:ext uri="{FF2B5EF4-FFF2-40B4-BE49-F238E27FC236}">
                  <a16:creationId xmlns:a16="http://schemas.microsoft.com/office/drawing/2014/main" xmlns="" id="{51DA6B17-C5A6-4D8D-AF21-BEEF7F0AD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238126"/>
              <a:ext cx="169862" cy="328613"/>
            </a:xfrm>
            <a:custGeom>
              <a:avLst/>
              <a:gdLst>
                <a:gd name="T0" fmla="*/ 12 w 40"/>
                <a:gd name="T1" fmla="*/ 77 h 77"/>
                <a:gd name="T2" fmla="*/ 40 w 40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" h="77">
                  <a:moveTo>
                    <a:pt x="12" y="77"/>
                  </a:moveTo>
                  <a:cubicBezTo>
                    <a:pt x="12" y="77"/>
                    <a:pt x="0" y="25"/>
                    <a:pt x="40" y="0"/>
                  </a:cubicBezTo>
                </a:path>
              </a:pathLst>
            </a:cu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7">
              <a:extLst>
                <a:ext uri="{FF2B5EF4-FFF2-40B4-BE49-F238E27FC236}">
                  <a16:creationId xmlns:a16="http://schemas.microsoft.com/office/drawing/2014/main" xmlns="" id="{09D2AC0B-E242-4743-8C3B-16FCA90F8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450" y="752476"/>
              <a:ext cx="157162" cy="169863"/>
            </a:xfrm>
            <a:custGeom>
              <a:avLst/>
              <a:gdLst>
                <a:gd name="T0" fmla="*/ 37 w 37"/>
                <a:gd name="T1" fmla="*/ 0 h 40"/>
                <a:gd name="T2" fmla="*/ 0 w 37"/>
                <a:gd name="T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40">
                  <a:moveTo>
                    <a:pt x="37" y="0"/>
                  </a:moveTo>
                  <a:cubicBezTo>
                    <a:pt x="21" y="7"/>
                    <a:pt x="8" y="22"/>
                    <a:pt x="0" y="40"/>
                  </a:cubicBezTo>
                </a:path>
              </a:pathLst>
            </a:custGeom>
            <a:noFill/>
            <a:ln w="58738" cap="flat">
              <a:solidFill>
                <a:srgbClr val="F1F2F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8">
              <a:extLst>
                <a:ext uri="{FF2B5EF4-FFF2-40B4-BE49-F238E27FC236}">
                  <a16:creationId xmlns:a16="http://schemas.microsoft.com/office/drawing/2014/main" xmlns="" id="{DDEC44F2-B788-4748-9A54-A1DA3926F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9350" y="1492251"/>
              <a:ext cx="863600" cy="633413"/>
            </a:xfrm>
            <a:custGeom>
              <a:avLst/>
              <a:gdLst>
                <a:gd name="T0" fmla="*/ 22 w 203"/>
                <a:gd name="T1" fmla="*/ 0 h 149"/>
                <a:gd name="T2" fmla="*/ 0 w 203"/>
                <a:gd name="T3" fmla="*/ 25 h 149"/>
                <a:gd name="T4" fmla="*/ 0 w 203"/>
                <a:gd name="T5" fmla="*/ 124 h 149"/>
                <a:gd name="T6" fmla="*/ 22 w 203"/>
                <a:gd name="T7" fmla="*/ 149 h 149"/>
                <a:gd name="T8" fmla="*/ 203 w 203"/>
                <a:gd name="T9" fmla="*/ 149 h 149"/>
                <a:gd name="T10" fmla="*/ 203 w 203"/>
                <a:gd name="T11" fmla="*/ 0 h 149"/>
                <a:gd name="T12" fmla="*/ 22 w 203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149">
                  <a:moveTo>
                    <a:pt x="22" y="0"/>
                  </a:moveTo>
                  <a:cubicBezTo>
                    <a:pt x="10" y="0"/>
                    <a:pt x="0" y="11"/>
                    <a:pt x="0" y="25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38"/>
                    <a:pt x="10" y="149"/>
                    <a:pt x="22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3" y="0"/>
                    <a:pt x="203" y="0"/>
                    <a:pt x="203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D1D3D4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59">
              <a:extLst>
                <a:ext uri="{FF2B5EF4-FFF2-40B4-BE49-F238E27FC236}">
                  <a16:creationId xmlns:a16="http://schemas.microsoft.com/office/drawing/2014/main" xmlns="" id="{EA3FF8E0-56AD-4BDE-8060-9682FA003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2950" y="1492251"/>
              <a:ext cx="454025" cy="633413"/>
            </a:xfrm>
            <a:prstGeom prst="rect">
              <a:avLst/>
            </a:prstGeom>
            <a:solidFill>
              <a:srgbClr val="F1F2F2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0">
              <a:extLst>
                <a:ext uri="{FF2B5EF4-FFF2-40B4-BE49-F238E27FC236}">
                  <a16:creationId xmlns:a16="http://schemas.microsoft.com/office/drawing/2014/main" xmlns="" id="{1109E82B-A96A-4F8F-9E58-D2E75F34B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6975" y="1492251"/>
              <a:ext cx="1665287" cy="633413"/>
            </a:xfrm>
            <a:custGeom>
              <a:avLst/>
              <a:gdLst>
                <a:gd name="T0" fmla="*/ 370 w 392"/>
                <a:gd name="T1" fmla="*/ 0 h 149"/>
                <a:gd name="T2" fmla="*/ 0 w 392"/>
                <a:gd name="T3" fmla="*/ 0 h 149"/>
                <a:gd name="T4" fmla="*/ 0 w 392"/>
                <a:gd name="T5" fmla="*/ 149 h 149"/>
                <a:gd name="T6" fmla="*/ 370 w 392"/>
                <a:gd name="T7" fmla="*/ 149 h 149"/>
                <a:gd name="T8" fmla="*/ 392 w 392"/>
                <a:gd name="T9" fmla="*/ 124 h 149"/>
                <a:gd name="T10" fmla="*/ 392 w 392"/>
                <a:gd name="T11" fmla="*/ 25 h 149"/>
                <a:gd name="T12" fmla="*/ 370 w 392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2" h="149">
                  <a:moveTo>
                    <a:pt x="37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370" y="149"/>
                    <a:pt x="370" y="149"/>
                    <a:pt x="370" y="149"/>
                  </a:cubicBezTo>
                  <a:cubicBezTo>
                    <a:pt x="382" y="149"/>
                    <a:pt x="392" y="138"/>
                    <a:pt x="392" y="124"/>
                  </a:cubicBezTo>
                  <a:cubicBezTo>
                    <a:pt x="392" y="25"/>
                    <a:pt x="392" y="25"/>
                    <a:pt x="392" y="25"/>
                  </a:cubicBezTo>
                  <a:cubicBezTo>
                    <a:pt x="392" y="11"/>
                    <a:pt x="382" y="0"/>
                    <a:pt x="370" y="0"/>
                  </a:cubicBezTo>
                  <a:close/>
                </a:path>
              </a:pathLst>
            </a:custGeom>
            <a:solidFill>
              <a:srgbClr val="D1D3D4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1">
              <a:extLst>
                <a:ext uri="{FF2B5EF4-FFF2-40B4-BE49-F238E27FC236}">
                  <a16:creationId xmlns:a16="http://schemas.microsoft.com/office/drawing/2014/main" xmlns="" id="{B7AE3FA1-BE7F-4C33-B305-0C67FE637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2738" y="1492251"/>
              <a:ext cx="0" cy="280988"/>
            </a:xfrm>
            <a:custGeom>
              <a:avLst/>
              <a:gdLst>
                <a:gd name="T0" fmla="*/ 0 h 177"/>
                <a:gd name="T1" fmla="*/ 177 h 177"/>
                <a:gd name="T2" fmla="*/ 0 h 1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7">
                  <a:moveTo>
                    <a:pt x="0" y="0"/>
                  </a:moveTo>
                  <a:lnTo>
                    <a:pt x="0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Line 62">
              <a:extLst>
                <a:ext uri="{FF2B5EF4-FFF2-40B4-BE49-F238E27FC236}">
                  <a16:creationId xmlns:a16="http://schemas.microsoft.com/office/drawing/2014/main" xmlns="" id="{CB26965F-BDF8-4127-A5FC-438F54B8A6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02738" y="1492251"/>
              <a:ext cx="0" cy="28098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3">
              <a:extLst>
                <a:ext uri="{FF2B5EF4-FFF2-40B4-BE49-F238E27FC236}">
                  <a16:creationId xmlns:a16="http://schemas.microsoft.com/office/drawing/2014/main" xmlns="" id="{D9E52795-0382-4B2F-BD7C-32B8DEF4E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0338" y="1712913"/>
              <a:ext cx="314325" cy="0"/>
            </a:xfrm>
            <a:custGeom>
              <a:avLst/>
              <a:gdLst>
                <a:gd name="T0" fmla="*/ 0 w 198"/>
                <a:gd name="T1" fmla="*/ 198 w 198"/>
                <a:gd name="T2" fmla="*/ 0 w 1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98">
                  <a:moveTo>
                    <a:pt x="0" y="0"/>
                  </a:moveTo>
                  <a:lnTo>
                    <a:pt x="1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Line 64">
              <a:extLst>
                <a:ext uri="{FF2B5EF4-FFF2-40B4-BE49-F238E27FC236}">
                  <a16:creationId xmlns:a16="http://schemas.microsoft.com/office/drawing/2014/main" xmlns="" id="{44377272-129C-4EB1-A4F5-10719DBFBC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20338" y="1712913"/>
              <a:ext cx="314325" cy="0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5">
              <a:extLst>
                <a:ext uri="{FF2B5EF4-FFF2-40B4-BE49-F238E27FC236}">
                  <a16:creationId xmlns:a16="http://schemas.microsoft.com/office/drawing/2014/main" xmlns="" id="{A5E8A7A9-7959-429A-8ECC-9D2DB3F3E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0338" y="1905001"/>
              <a:ext cx="1236662" cy="0"/>
            </a:xfrm>
            <a:custGeom>
              <a:avLst/>
              <a:gdLst>
                <a:gd name="T0" fmla="*/ 0 w 779"/>
                <a:gd name="T1" fmla="*/ 779 w 779"/>
                <a:gd name="T2" fmla="*/ 0 w 77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79">
                  <a:moveTo>
                    <a:pt x="0" y="0"/>
                  </a:moveTo>
                  <a:lnTo>
                    <a:pt x="7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Line 66">
              <a:extLst>
                <a:ext uri="{FF2B5EF4-FFF2-40B4-BE49-F238E27FC236}">
                  <a16:creationId xmlns:a16="http://schemas.microsoft.com/office/drawing/2014/main" xmlns="" id="{499FE361-DFB2-4566-8AE4-E2CF23659C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20338" y="1905001"/>
              <a:ext cx="1236662" cy="0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707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1">
            <a:extLst>
              <a:ext uri="{FF2B5EF4-FFF2-40B4-BE49-F238E27FC236}">
                <a16:creationId xmlns:a16="http://schemas.microsoft.com/office/drawing/2014/main" xmlns="" id="{A2B2BC17-3A65-4BBC-BD17-35B50BD40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9400" y="246061"/>
            <a:ext cx="4016089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471C90C-9E4E-42FB-A01C-31A97F67D668}"/>
              </a:ext>
            </a:extLst>
          </p:cNvPr>
          <p:cNvCxnSpPr>
            <a:cxnSpLocks/>
          </p:cNvCxnSpPr>
          <p:nvPr/>
        </p:nvCxnSpPr>
        <p:spPr>
          <a:xfrm>
            <a:off x="460301" y="7618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D15DCE-23E2-4805-8CEC-7800F73A3BC2}"/>
              </a:ext>
            </a:extLst>
          </p:cNvPr>
          <p:cNvSpPr/>
          <p:nvPr/>
        </p:nvSpPr>
        <p:spPr>
          <a:xfrm>
            <a:off x="4025900" y="795933"/>
            <a:ext cx="41543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 LOREM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03F0C38-E8BF-45EE-8247-9300AA47C288}"/>
              </a:ext>
            </a:extLst>
          </p:cNvPr>
          <p:cNvCxnSpPr>
            <a:cxnSpLocks/>
          </p:cNvCxnSpPr>
          <p:nvPr/>
        </p:nvCxnSpPr>
        <p:spPr>
          <a:xfrm>
            <a:off x="460301" y="67816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8">
            <a:extLst>
              <a:ext uri="{FF2B5EF4-FFF2-40B4-BE49-F238E27FC236}">
                <a16:creationId xmlns:a16="http://schemas.microsoft.com/office/drawing/2014/main" xmlns="" id="{7B4DD138-5CA9-42DA-89FC-3EC8F74DA758}"/>
              </a:ext>
            </a:extLst>
          </p:cNvPr>
          <p:cNvGrpSpPr>
            <a:grpSpLocks/>
          </p:cNvGrpSpPr>
          <p:nvPr/>
        </p:nvGrpSpPr>
        <p:grpSpPr bwMode="auto">
          <a:xfrm>
            <a:off x="4764088" y="1924050"/>
            <a:ext cx="2667000" cy="4070350"/>
            <a:chOff x="0" y="0"/>
            <a:chExt cx="3019425" cy="4606802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xmlns="" id="{1B291C26-0925-4C48-9535-94BD11CCF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326" y="2008738"/>
              <a:ext cx="1737967" cy="1094206"/>
            </a:xfrm>
            <a:custGeom>
              <a:avLst/>
              <a:gdLst>
                <a:gd name="T0" fmla="*/ 588 w 2687"/>
                <a:gd name="T1" fmla="*/ 0 h 1694"/>
                <a:gd name="T2" fmla="*/ 4 w 2687"/>
                <a:gd name="T3" fmla="*/ 1380 h 1694"/>
                <a:gd name="T4" fmla="*/ 7 w 2687"/>
                <a:gd name="T5" fmla="*/ 1694 h 1694"/>
                <a:gd name="T6" fmla="*/ 1352 w 2687"/>
                <a:gd name="T7" fmla="*/ 1694 h 1694"/>
                <a:gd name="T8" fmla="*/ 1370 w 2687"/>
                <a:gd name="T9" fmla="*/ 1386 h 1694"/>
                <a:gd name="T10" fmla="*/ 2687 w 2687"/>
                <a:gd name="T11" fmla="*/ 0 h 1694"/>
                <a:gd name="T12" fmla="*/ 588 w 2687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7" h="1694">
                  <a:moveTo>
                    <a:pt x="588" y="0"/>
                  </a:moveTo>
                  <a:cubicBezTo>
                    <a:pt x="293" y="436"/>
                    <a:pt x="0" y="741"/>
                    <a:pt x="4" y="1380"/>
                  </a:cubicBezTo>
                  <a:cubicBezTo>
                    <a:pt x="5" y="1455"/>
                    <a:pt x="6" y="1685"/>
                    <a:pt x="7" y="1694"/>
                  </a:cubicBezTo>
                  <a:cubicBezTo>
                    <a:pt x="1352" y="1694"/>
                    <a:pt x="1352" y="1694"/>
                    <a:pt x="1352" y="1694"/>
                  </a:cubicBezTo>
                  <a:cubicBezTo>
                    <a:pt x="1354" y="1687"/>
                    <a:pt x="1340" y="1535"/>
                    <a:pt x="1370" y="1386"/>
                  </a:cubicBezTo>
                  <a:cubicBezTo>
                    <a:pt x="1475" y="854"/>
                    <a:pt x="2200" y="559"/>
                    <a:pt x="2687" y="0"/>
                  </a:cubicBezTo>
                  <a:lnTo>
                    <a:pt x="58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xmlns="" id="{7982D1B4-BEB5-4D8B-85EB-5319029FC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3349" y="731267"/>
              <a:ext cx="1666076" cy="1688921"/>
            </a:xfrm>
            <a:custGeom>
              <a:avLst/>
              <a:gdLst>
                <a:gd name="T0" fmla="*/ 2577 w 2577"/>
                <a:gd name="T1" fmla="*/ 820 h 2611"/>
                <a:gd name="T2" fmla="*/ 2410 w 2577"/>
                <a:gd name="T3" fmla="*/ 0 h 2611"/>
                <a:gd name="T4" fmla="*/ 381 w 2577"/>
                <a:gd name="T5" fmla="*/ 810 h 2611"/>
                <a:gd name="T6" fmla="*/ 396 w 2577"/>
                <a:gd name="T7" fmla="*/ 947 h 2611"/>
                <a:gd name="T8" fmla="*/ 0 w 2577"/>
                <a:gd name="T9" fmla="*/ 1974 h 2611"/>
                <a:gd name="T10" fmla="*/ 433 w 2577"/>
                <a:gd name="T11" fmla="*/ 1975 h 2611"/>
                <a:gd name="T12" fmla="*/ 626 w 2577"/>
                <a:gd name="T13" fmla="*/ 2254 h 2611"/>
                <a:gd name="T14" fmla="*/ 626 w 2577"/>
                <a:gd name="T15" fmla="*/ 2254 h 2611"/>
                <a:gd name="T16" fmla="*/ 565 w 2577"/>
                <a:gd name="T17" fmla="*/ 2401 h 2611"/>
                <a:gd name="T18" fmla="*/ 817 w 2577"/>
                <a:gd name="T19" fmla="*/ 2607 h 2611"/>
                <a:gd name="T20" fmla="*/ 1056 w 2577"/>
                <a:gd name="T21" fmla="*/ 2386 h 2611"/>
                <a:gd name="T22" fmla="*/ 983 w 2577"/>
                <a:gd name="T23" fmla="*/ 2241 h 2611"/>
                <a:gd name="T24" fmla="*/ 1118 w 2577"/>
                <a:gd name="T25" fmla="*/ 1977 h 2611"/>
                <a:gd name="T26" fmla="*/ 2099 w 2577"/>
                <a:gd name="T27" fmla="*/ 1974 h 2611"/>
                <a:gd name="T28" fmla="*/ 2577 w 2577"/>
                <a:gd name="T29" fmla="*/ 820 h 2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77" h="2611">
                  <a:moveTo>
                    <a:pt x="2577" y="820"/>
                  </a:moveTo>
                  <a:cubicBezTo>
                    <a:pt x="2577" y="511"/>
                    <a:pt x="2519" y="238"/>
                    <a:pt x="2410" y="0"/>
                  </a:cubicBezTo>
                  <a:cubicBezTo>
                    <a:pt x="381" y="810"/>
                    <a:pt x="381" y="810"/>
                    <a:pt x="381" y="810"/>
                  </a:cubicBezTo>
                  <a:cubicBezTo>
                    <a:pt x="391" y="853"/>
                    <a:pt x="396" y="898"/>
                    <a:pt x="396" y="947"/>
                  </a:cubicBezTo>
                  <a:cubicBezTo>
                    <a:pt x="396" y="1339"/>
                    <a:pt x="210" y="1663"/>
                    <a:pt x="0" y="1974"/>
                  </a:cubicBezTo>
                  <a:cubicBezTo>
                    <a:pt x="433" y="1975"/>
                    <a:pt x="433" y="1975"/>
                    <a:pt x="433" y="1975"/>
                  </a:cubicBezTo>
                  <a:cubicBezTo>
                    <a:pt x="736" y="1975"/>
                    <a:pt x="687" y="2193"/>
                    <a:pt x="626" y="2254"/>
                  </a:cubicBezTo>
                  <a:cubicBezTo>
                    <a:pt x="626" y="2254"/>
                    <a:pt x="626" y="2254"/>
                    <a:pt x="626" y="2254"/>
                  </a:cubicBezTo>
                  <a:cubicBezTo>
                    <a:pt x="587" y="2294"/>
                    <a:pt x="563" y="2345"/>
                    <a:pt x="565" y="2401"/>
                  </a:cubicBezTo>
                  <a:cubicBezTo>
                    <a:pt x="568" y="2519"/>
                    <a:pt x="681" y="2611"/>
                    <a:pt x="817" y="2607"/>
                  </a:cubicBezTo>
                  <a:cubicBezTo>
                    <a:pt x="952" y="2603"/>
                    <a:pt x="1059" y="2504"/>
                    <a:pt x="1056" y="2386"/>
                  </a:cubicBezTo>
                  <a:cubicBezTo>
                    <a:pt x="1054" y="2329"/>
                    <a:pt x="1026" y="2278"/>
                    <a:pt x="983" y="2241"/>
                  </a:cubicBezTo>
                  <a:cubicBezTo>
                    <a:pt x="931" y="2176"/>
                    <a:pt x="890" y="2007"/>
                    <a:pt x="1118" y="1977"/>
                  </a:cubicBezTo>
                  <a:cubicBezTo>
                    <a:pt x="2099" y="1974"/>
                    <a:pt x="2099" y="1974"/>
                    <a:pt x="2099" y="1974"/>
                  </a:cubicBezTo>
                  <a:cubicBezTo>
                    <a:pt x="2372" y="1662"/>
                    <a:pt x="2577" y="1293"/>
                    <a:pt x="2577" y="8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xmlns="" id="{8600C546-AFB6-4827-A51D-968A6A078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214" y="0"/>
              <a:ext cx="1601374" cy="1390665"/>
            </a:xfrm>
            <a:custGeom>
              <a:avLst/>
              <a:gdLst>
                <a:gd name="T0" fmla="*/ 1772 w 2475"/>
                <a:gd name="T1" fmla="*/ 1697 h 2152"/>
                <a:gd name="T2" fmla="*/ 1793 w 2475"/>
                <a:gd name="T3" fmla="*/ 1406 h 2152"/>
                <a:gd name="T4" fmla="*/ 2475 w 2475"/>
                <a:gd name="T5" fmla="*/ 1134 h 2152"/>
                <a:gd name="T6" fmla="*/ 18 w 2475"/>
                <a:gd name="T7" fmla="*/ 0 h 2152"/>
                <a:gd name="T8" fmla="*/ 0 w 2475"/>
                <a:gd name="T9" fmla="*/ 0 h 2152"/>
                <a:gd name="T10" fmla="*/ 5 w 2475"/>
                <a:gd name="T11" fmla="*/ 1547 h 2152"/>
                <a:gd name="T12" fmla="*/ 446 w 2475"/>
                <a:gd name="T13" fmla="*/ 1944 h 2152"/>
                <a:gd name="T14" fmla="*/ 1229 w 2475"/>
                <a:gd name="T15" fmla="*/ 1632 h 2152"/>
                <a:gd name="T16" fmla="*/ 1444 w 2475"/>
                <a:gd name="T17" fmla="*/ 1840 h 2152"/>
                <a:gd name="T18" fmla="*/ 1444 w 2475"/>
                <a:gd name="T19" fmla="*/ 1839 h 2152"/>
                <a:gd name="T20" fmla="*/ 1441 w 2475"/>
                <a:gd name="T21" fmla="*/ 1998 h 2152"/>
                <a:gd name="T22" fmla="*/ 1750 w 2475"/>
                <a:gd name="T23" fmla="*/ 2098 h 2152"/>
                <a:gd name="T24" fmla="*/ 1893 w 2475"/>
                <a:gd name="T25" fmla="*/ 1806 h 2152"/>
                <a:gd name="T26" fmla="*/ 1772 w 2475"/>
                <a:gd name="T27" fmla="*/ 1697 h 2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5" h="2152">
                  <a:moveTo>
                    <a:pt x="1772" y="1697"/>
                  </a:moveTo>
                  <a:cubicBezTo>
                    <a:pt x="1700" y="1657"/>
                    <a:pt x="1604" y="1517"/>
                    <a:pt x="1793" y="1406"/>
                  </a:cubicBezTo>
                  <a:cubicBezTo>
                    <a:pt x="2475" y="1134"/>
                    <a:pt x="2475" y="1134"/>
                    <a:pt x="2475" y="1134"/>
                  </a:cubicBezTo>
                  <a:cubicBezTo>
                    <a:pt x="2129" y="386"/>
                    <a:pt x="1261" y="0"/>
                    <a:pt x="18" y="0"/>
                  </a:cubicBezTo>
                  <a:cubicBezTo>
                    <a:pt x="12" y="0"/>
                    <a:pt x="6" y="0"/>
                    <a:pt x="0" y="0"/>
                  </a:cubicBezTo>
                  <a:cubicBezTo>
                    <a:pt x="5" y="1547"/>
                    <a:pt x="5" y="1547"/>
                    <a:pt x="5" y="1547"/>
                  </a:cubicBezTo>
                  <a:cubicBezTo>
                    <a:pt x="241" y="1610"/>
                    <a:pt x="398" y="1742"/>
                    <a:pt x="446" y="1944"/>
                  </a:cubicBezTo>
                  <a:cubicBezTo>
                    <a:pt x="1229" y="1632"/>
                    <a:pt x="1229" y="1632"/>
                    <a:pt x="1229" y="1632"/>
                  </a:cubicBezTo>
                  <a:cubicBezTo>
                    <a:pt x="1461" y="1568"/>
                    <a:pt x="1477" y="1766"/>
                    <a:pt x="1444" y="1840"/>
                  </a:cubicBezTo>
                  <a:cubicBezTo>
                    <a:pt x="1444" y="1839"/>
                    <a:pt x="1444" y="1839"/>
                    <a:pt x="1444" y="1839"/>
                  </a:cubicBezTo>
                  <a:cubicBezTo>
                    <a:pt x="1422" y="1890"/>
                    <a:pt x="1419" y="1947"/>
                    <a:pt x="1441" y="1998"/>
                  </a:cubicBezTo>
                  <a:cubicBezTo>
                    <a:pt x="1487" y="2107"/>
                    <a:pt x="1625" y="2152"/>
                    <a:pt x="1750" y="2098"/>
                  </a:cubicBezTo>
                  <a:cubicBezTo>
                    <a:pt x="1875" y="2045"/>
                    <a:pt x="1939" y="1914"/>
                    <a:pt x="1893" y="1806"/>
                  </a:cubicBezTo>
                  <a:cubicBezTo>
                    <a:pt x="1870" y="1753"/>
                    <a:pt x="1826" y="1715"/>
                    <a:pt x="1772" y="16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xmlns="" id="{A58ABD70-1D5B-43CB-9B84-9B486A705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1721791" cy="1255911"/>
            </a:xfrm>
            <a:custGeom>
              <a:avLst/>
              <a:gdLst>
                <a:gd name="T0" fmla="*/ 2438 w 2665"/>
                <a:gd name="T1" fmla="*/ 501 h 1945"/>
                <a:gd name="T2" fmla="*/ 2293 w 2665"/>
                <a:gd name="T3" fmla="*/ 575 h 1945"/>
                <a:gd name="T4" fmla="*/ 2028 w 2665"/>
                <a:gd name="T5" fmla="*/ 444 h 1945"/>
                <a:gd name="T6" fmla="*/ 2027 w 2665"/>
                <a:gd name="T7" fmla="*/ 0 h 1945"/>
                <a:gd name="T8" fmla="*/ 0 w 2665"/>
                <a:gd name="T9" fmla="*/ 552 h 1945"/>
                <a:gd name="T10" fmla="*/ 435 w 2665"/>
                <a:gd name="T11" fmla="*/ 1945 h 1945"/>
                <a:gd name="T12" fmla="*/ 1656 w 2665"/>
                <a:gd name="T13" fmla="*/ 1502 h 1945"/>
                <a:gd name="T14" fmla="*/ 2032 w 2665"/>
                <a:gd name="T15" fmla="*/ 1547 h 1945"/>
                <a:gd name="T16" fmla="*/ 2031 w 2665"/>
                <a:gd name="T17" fmla="*/ 1360 h 1945"/>
                <a:gd name="T18" fmla="*/ 2035 w 2665"/>
                <a:gd name="T19" fmla="*/ 1114 h 1945"/>
                <a:gd name="T20" fmla="*/ 2309 w 2665"/>
                <a:gd name="T21" fmla="*/ 932 h 1945"/>
                <a:gd name="T22" fmla="*/ 2309 w 2665"/>
                <a:gd name="T23" fmla="*/ 931 h 1945"/>
                <a:gd name="T24" fmla="*/ 2456 w 2665"/>
                <a:gd name="T25" fmla="*/ 991 h 1945"/>
                <a:gd name="T26" fmla="*/ 2660 w 2665"/>
                <a:gd name="T27" fmla="*/ 738 h 1945"/>
                <a:gd name="T28" fmla="*/ 2438 w 2665"/>
                <a:gd name="T29" fmla="*/ 501 h 1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65" h="1945">
                  <a:moveTo>
                    <a:pt x="2438" y="501"/>
                  </a:moveTo>
                  <a:cubicBezTo>
                    <a:pt x="2381" y="503"/>
                    <a:pt x="2329" y="531"/>
                    <a:pt x="2293" y="575"/>
                  </a:cubicBezTo>
                  <a:cubicBezTo>
                    <a:pt x="2229" y="627"/>
                    <a:pt x="2062" y="668"/>
                    <a:pt x="2028" y="444"/>
                  </a:cubicBezTo>
                  <a:cubicBezTo>
                    <a:pt x="2027" y="0"/>
                    <a:pt x="2027" y="0"/>
                    <a:pt x="2027" y="0"/>
                  </a:cubicBezTo>
                  <a:cubicBezTo>
                    <a:pt x="833" y="6"/>
                    <a:pt x="0" y="552"/>
                    <a:pt x="0" y="552"/>
                  </a:cubicBezTo>
                  <a:cubicBezTo>
                    <a:pt x="435" y="1945"/>
                    <a:pt x="435" y="1945"/>
                    <a:pt x="435" y="1945"/>
                  </a:cubicBezTo>
                  <a:cubicBezTo>
                    <a:pt x="435" y="1945"/>
                    <a:pt x="1004" y="1502"/>
                    <a:pt x="1656" y="1502"/>
                  </a:cubicBezTo>
                  <a:cubicBezTo>
                    <a:pt x="1796" y="1502"/>
                    <a:pt x="1922" y="1517"/>
                    <a:pt x="2032" y="1547"/>
                  </a:cubicBezTo>
                  <a:cubicBezTo>
                    <a:pt x="2031" y="1360"/>
                    <a:pt x="2031" y="1360"/>
                    <a:pt x="2031" y="1360"/>
                  </a:cubicBezTo>
                  <a:cubicBezTo>
                    <a:pt x="2035" y="1114"/>
                    <a:pt x="2035" y="1114"/>
                    <a:pt x="2035" y="1114"/>
                  </a:cubicBezTo>
                  <a:cubicBezTo>
                    <a:pt x="2033" y="810"/>
                    <a:pt x="2247" y="871"/>
                    <a:pt x="2309" y="932"/>
                  </a:cubicBezTo>
                  <a:cubicBezTo>
                    <a:pt x="2309" y="931"/>
                    <a:pt x="2309" y="931"/>
                    <a:pt x="2309" y="931"/>
                  </a:cubicBezTo>
                  <a:cubicBezTo>
                    <a:pt x="2348" y="970"/>
                    <a:pt x="2400" y="993"/>
                    <a:pt x="2456" y="991"/>
                  </a:cubicBezTo>
                  <a:cubicBezTo>
                    <a:pt x="2573" y="987"/>
                    <a:pt x="2665" y="874"/>
                    <a:pt x="2660" y="738"/>
                  </a:cubicBezTo>
                  <a:cubicBezTo>
                    <a:pt x="2655" y="603"/>
                    <a:pt x="2556" y="496"/>
                    <a:pt x="2438" y="5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" name="任意多边形 14">
              <a:extLst>
                <a:ext uri="{FF2B5EF4-FFF2-40B4-BE49-F238E27FC236}">
                  <a16:creationId xmlns:a16="http://schemas.microsoft.com/office/drawing/2014/main" xmlns="" id="{F6CEECDD-C287-4235-BAB9-0B8137399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40" y="3318551"/>
              <a:ext cx="1290445" cy="1288251"/>
            </a:xfrm>
            <a:custGeom>
              <a:avLst/>
              <a:gdLst>
                <a:gd name="T0" fmla="*/ 693462 w 1289896"/>
                <a:gd name="T1" fmla="*/ 1869 h 1288803"/>
                <a:gd name="T2" fmla="*/ 1256263 w 1289896"/>
                <a:gd name="T3" fmla="*/ 439512 h 1288803"/>
                <a:gd name="T4" fmla="*/ 850098 w 1289896"/>
                <a:gd name="T5" fmla="*/ 1255192 h 1288803"/>
                <a:gd name="T6" fmla="*/ 33888 w 1289896"/>
                <a:gd name="T7" fmla="*/ 849291 h 1288803"/>
                <a:gd name="T8" fmla="*/ 439406 w 1289896"/>
                <a:gd name="T9" fmla="*/ 33611 h 1288803"/>
                <a:gd name="T10" fmla="*/ 693462 w 1289896"/>
                <a:gd name="T11" fmla="*/ 1869 h 1288803"/>
                <a:gd name="T12" fmla="*/ 645869 w 1289896"/>
                <a:gd name="T13" fmla="*/ 193551 h 1288803"/>
                <a:gd name="T14" fmla="*/ 502380 w 1289896"/>
                <a:gd name="T15" fmla="*/ 217450 h 1288803"/>
                <a:gd name="T16" fmla="*/ 217988 w 1289896"/>
                <a:gd name="T17" fmla="*/ 787795 h 1288803"/>
                <a:gd name="T18" fmla="*/ 645223 w 1289896"/>
                <a:gd name="T19" fmla="*/ 1095251 h 1288803"/>
                <a:gd name="T20" fmla="*/ 789358 w 1289896"/>
                <a:gd name="T21" fmla="*/ 1071352 h 1288803"/>
                <a:gd name="T22" fmla="*/ 1073104 w 1289896"/>
                <a:gd name="T23" fmla="*/ 501008 h 1288803"/>
                <a:gd name="T24" fmla="*/ 645869 w 1289896"/>
                <a:gd name="T25" fmla="*/ 193551 h 1288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9896" h="1288803">
                  <a:moveTo>
                    <a:pt x="693462" y="1869"/>
                  </a:moveTo>
                  <a:cubicBezTo>
                    <a:pt x="944000" y="21047"/>
                    <a:pt x="1170891" y="186470"/>
                    <a:pt x="1256263" y="439512"/>
                  </a:cubicBezTo>
                  <a:cubicBezTo>
                    <a:pt x="1369446" y="776901"/>
                    <a:pt x="1187707" y="1142082"/>
                    <a:pt x="850098" y="1255192"/>
                  </a:cubicBezTo>
                  <a:cubicBezTo>
                    <a:pt x="512490" y="1368301"/>
                    <a:pt x="147071" y="1186680"/>
                    <a:pt x="33888" y="849291"/>
                  </a:cubicBezTo>
                  <a:cubicBezTo>
                    <a:pt x="-79942" y="511902"/>
                    <a:pt x="102444" y="146720"/>
                    <a:pt x="439406" y="33611"/>
                  </a:cubicBezTo>
                  <a:cubicBezTo>
                    <a:pt x="523808" y="5333"/>
                    <a:pt x="609949" y="-4523"/>
                    <a:pt x="693462" y="1869"/>
                  </a:cubicBezTo>
                  <a:close/>
                  <a:moveTo>
                    <a:pt x="645869" y="193551"/>
                  </a:moveTo>
                  <a:cubicBezTo>
                    <a:pt x="597393" y="193551"/>
                    <a:pt x="548917" y="201302"/>
                    <a:pt x="502380" y="217450"/>
                  </a:cubicBezTo>
                  <a:cubicBezTo>
                    <a:pt x="266464" y="296252"/>
                    <a:pt x="139133" y="552035"/>
                    <a:pt x="217988" y="787795"/>
                  </a:cubicBezTo>
                  <a:cubicBezTo>
                    <a:pt x="280037" y="971881"/>
                    <a:pt x="451965" y="1095251"/>
                    <a:pt x="645223" y="1095251"/>
                  </a:cubicBezTo>
                  <a:cubicBezTo>
                    <a:pt x="694345" y="1095251"/>
                    <a:pt x="742175" y="1087500"/>
                    <a:pt x="789358" y="1071352"/>
                  </a:cubicBezTo>
                  <a:cubicBezTo>
                    <a:pt x="1024628" y="992550"/>
                    <a:pt x="1151958" y="736767"/>
                    <a:pt x="1073104" y="501008"/>
                  </a:cubicBezTo>
                  <a:cubicBezTo>
                    <a:pt x="1011055" y="316921"/>
                    <a:pt x="839773" y="193551"/>
                    <a:pt x="645869" y="1935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4" name="矩形 15">
            <a:extLst>
              <a:ext uri="{FF2B5EF4-FFF2-40B4-BE49-F238E27FC236}">
                <a16:creationId xmlns:a16="http://schemas.microsoft.com/office/drawing/2014/main" xmlns="" id="{0846ACD9-8AE6-4828-935B-4D7ACD108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0254" y="2106088"/>
            <a:ext cx="6912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01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5" name="矩形 16">
            <a:extLst>
              <a:ext uri="{FF2B5EF4-FFF2-40B4-BE49-F238E27FC236}">
                <a16:creationId xmlns:a16="http://schemas.microsoft.com/office/drawing/2014/main" xmlns="" id="{38719FED-2869-437A-94AF-9CF3CF0ED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9088" y="2201863"/>
            <a:ext cx="6912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02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6" name="矩形 17">
            <a:extLst>
              <a:ext uri="{FF2B5EF4-FFF2-40B4-BE49-F238E27FC236}">
                <a16:creationId xmlns:a16="http://schemas.microsoft.com/office/drawing/2014/main" xmlns="" id="{E7B93D83-9DC9-443C-AA29-E7A6E4E80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0688" y="3122613"/>
            <a:ext cx="6912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03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7" name="矩形 18">
            <a:extLst>
              <a:ext uri="{FF2B5EF4-FFF2-40B4-BE49-F238E27FC236}">
                <a16:creationId xmlns:a16="http://schemas.microsoft.com/office/drawing/2014/main" xmlns="" id="{AE256A6E-D027-4CBA-8400-C2DF68A43F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5213" y="4000500"/>
            <a:ext cx="6912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04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0585F67-F1F8-4D3A-9763-86B1ABADFAB1}"/>
              </a:ext>
            </a:extLst>
          </p:cNvPr>
          <p:cNvSpPr txBox="1"/>
          <p:nvPr/>
        </p:nvSpPr>
        <p:spPr>
          <a:xfrm>
            <a:off x="7896200" y="1706702"/>
            <a:ext cx="34612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021629CC-BD8A-4175-999C-58CBF73B15DF}"/>
              </a:ext>
            </a:extLst>
          </p:cNvPr>
          <p:cNvSpPr txBox="1"/>
          <p:nvPr/>
        </p:nvSpPr>
        <p:spPr>
          <a:xfrm>
            <a:off x="7896200" y="1275509"/>
            <a:ext cx="2646870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rgbClr val="36393E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8CF29DF3-EBFD-443C-88F5-39AA4FC89000}"/>
              </a:ext>
            </a:extLst>
          </p:cNvPr>
          <p:cNvSpPr txBox="1"/>
          <p:nvPr/>
        </p:nvSpPr>
        <p:spPr>
          <a:xfrm>
            <a:off x="7896200" y="4081433"/>
            <a:ext cx="34612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1613F0C3-8C91-47E4-B337-5188171682B0}"/>
              </a:ext>
            </a:extLst>
          </p:cNvPr>
          <p:cNvSpPr txBox="1"/>
          <p:nvPr/>
        </p:nvSpPr>
        <p:spPr>
          <a:xfrm>
            <a:off x="7896200" y="3650240"/>
            <a:ext cx="2646870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rgbClr val="36393E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77BA0A8D-7C52-474B-9EF7-BEAB4ABF52EC}"/>
              </a:ext>
            </a:extLst>
          </p:cNvPr>
          <p:cNvSpPr txBox="1"/>
          <p:nvPr/>
        </p:nvSpPr>
        <p:spPr>
          <a:xfrm>
            <a:off x="814643" y="1706702"/>
            <a:ext cx="34612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83353216-CC01-400A-B93E-FF550FA81A6C}"/>
              </a:ext>
            </a:extLst>
          </p:cNvPr>
          <p:cNvSpPr txBox="1"/>
          <p:nvPr/>
        </p:nvSpPr>
        <p:spPr>
          <a:xfrm>
            <a:off x="814643" y="1275509"/>
            <a:ext cx="2646870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rgbClr val="36393E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CF99ABFA-9C3E-4EE8-AC32-04A3CCC5D4C0}"/>
              </a:ext>
            </a:extLst>
          </p:cNvPr>
          <p:cNvSpPr txBox="1"/>
          <p:nvPr/>
        </p:nvSpPr>
        <p:spPr>
          <a:xfrm>
            <a:off x="814643" y="4081433"/>
            <a:ext cx="34612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424EE1C4-A694-4773-B228-CDD044759B33}"/>
              </a:ext>
            </a:extLst>
          </p:cNvPr>
          <p:cNvSpPr txBox="1"/>
          <p:nvPr/>
        </p:nvSpPr>
        <p:spPr>
          <a:xfrm>
            <a:off x="814643" y="3650240"/>
            <a:ext cx="2646870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rgbClr val="36393E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75909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1">
            <a:extLst>
              <a:ext uri="{FF2B5EF4-FFF2-40B4-BE49-F238E27FC236}">
                <a16:creationId xmlns:a16="http://schemas.microsoft.com/office/drawing/2014/main" xmlns="" id="{A2B2BC17-3A65-4BBC-BD17-35B50BD40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9400" y="246061"/>
            <a:ext cx="4016089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471C90C-9E4E-42FB-A01C-31A97F67D668}"/>
              </a:ext>
            </a:extLst>
          </p:cNvPr>
          <p:cNvCxnSpPr>
            <a:cxnSpLocks/>
          </p:cNvCxnSpPr>
          <p:nvPr/>
        </p:nvCxnSpPr>
        <p:spPr>
          <a:xfrm>
            <a:off x="460301" y="7618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D15DCE-23E2-4805-8CEC-7800F73A3BC2}"/>
              </a:ext>
            </a:extLst>
          </p:cNvPr>
          <p:cNvSpPr/>
          <p:nvPr/>
        </p:nvSpPr>
        <p:spPr>
          <a:xfrm>
            <a:off x="4025900" y="795933"/>
            <a:ext cx="41543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 LOREM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03F0C38-E8BF-45EE-8247-9300AA47C288}"/>
              </a:ext>
            </a:extLst>
          </p:cNvPr>
          <p:cNvCxnSpPr>
            <a:cxnSpLocks/>
          </p:cNvCxnSpPr>
          <p:nvPr/>
        </p:nvCxnSpPr>
        <p:spPr>
          <a:xfrm>
            <a:off x="460301" y="67816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148">
            <a:extLst>
              <a:ext uri="{FF2B5EF4-FFF2-40B4-BE49-F238E27FC236}">
                <a16:creationId xmlns:a16="http://schemas.microsoft.com/office/drawing/2014/main" xmlns="" id="{47E1F2AA-A227-4FC7-83F5-A90FD517FD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4963" y="2936875"/>
            <a:ext cx="317500" cy="3190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149">
            <a:extLst>
              <a:ext uri="{FF2B5EF4-FFF2-40B4-BE49-F238E27FC236}">
                <a16:creationId xmlns:a16="http://schemas.microsoft.com/office/drawing/2014/main" xmlns="" id="{1986AF2A-DED2-4B21-B7A3-F94353E01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1438" y="2936875"/>
            <a:ext cx="317500" cy="3190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150">
            <a:extLst>
              <a:ext uri="{FF2B5EF4-FFF2-40B4-BE49-F238E27FC236}">
                <a16:creationId xmlns:a16="http://schemas.microsoft.com/office/drawing/2014/main" xmlns="" id="{FD934B66-6FBA-4E07-8A78-6A7191264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1438" y="4608513"/>
            <a:ext cx="317500" cy="317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52">
            <a:extLst>
              <a:ext uri="{FF2B5EF4-FFF2-40B4-BE49-F238E27FC236}">
                <a16:creationId xmlns:a16="http://schemas.microsoft.com/office/drawing/2014/main" xmlns="" id="{1A94B9A7-6809-4BB2-BC24-23CE27C96F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4963" y="4605338"/>
            <a:ext cx="317500" cy="3190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8@|5FFC:4308095|FBC:16777215|LFC:0|LBC:16777215">
            <a:extLst>
              <a:ext uri="{FF2B5EF4-FFF2-40B4-BE49-F238E27FC236}">
                <a16:creationId xmlns:a16="http://schemas.microsoft.com/office/drawing/2014/main" xmlns="" id="{0B7E61EB-A35D-4A5E-9D4E-CBF22E09C7E3}"/>
              </a:ext>
            </a:extLst>
          </p:cNvPr>
          <p:cNvSpPr>
            <a:spLocks/>
          </p:cNvSpPr>
          <p:nvPr/>
        </p:nvSpPr>
        <p:spPr bwMode="auto">
          <a:xfrm>
            <a:off x="4321175" y="2239963"/>
            <a:ext cx="1868488" cy="1778000"/>
          </a:xfrm>
          <a:custGeom>
            <a:avLst/>
            <a:gdLst>
              <a:gd name="T0" fmla="*/ 497 w 497"/>
              <a:gd name="T1" fmla="*/ 134 h 473"/>
              <a:gd name="T2" fmla="*/ 408 w 497"/>
              <a:gd name="T3" fmla="*/ 225 h 473"/>
              <a:gd name="T4" fmla="*/ 230 w 497"/>
              <a:gd name="T5" fmla="*/ 440 h 473"/>
              <a:gd name="T6" fmla="*/ 130 w 497"/>
              <a:gd name="T7" fmla="*/ 342 h 473"/>
              <a:gd name="T8" fmla="*/ 0 w 497"/>
              <a:gd name="T9" fmla="*/ 473 h 473"/>
              <a:gd name="T10" fmla="*/ 0 w 497"/>
              <a:gd name="T11" fmla="*/ 459 h 473"/>
              <a:gd name="T12" fmla="*/ 361 w 497"/>
              <a:gd name="T13" fmla="*/ 0 h 473"/>
              <a:gd name="T14" fmla="*/ 497 w 497"/>
              <a:gd name="T15" fmla="*/ 134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97" h="473">
                <a:moveTo>
                  <a:pt x="497" y="134"/>
                </a:moveTo>
                <a:cubicBezTo>
                  <a:pt x="408" y="225"/>
                  <a:pt x="408" y="225"/>
                  <a:pt x="408" y="225"/>
                </a:cubicBezTo>
                <a:cubicBezTo>
                  <a:pt x="311" y="252"/>
                  <a:pt x="238" y="337"/>
                  <a:pt x="230" y="440"/>
                </a:cubicBezTo>
                <a:cubicBezTo>
                  <a:pt x="130" y="342"/>
                  <a:pt x="130" y="342"/>
                  <a:pt x="130" y="342"/>
                </a:cubicBezTo>
                <a:cubicBezTo>
                  <a:pt x="0" y="473"/>
                  <a:pt x="0" y="473"/>
                  <a:pt x="0" y="473"/>
                </a:cubicBezTo>
                <a:cubicBezTo>
                  <a:pt x="0" y="468"/>
                  <a:pt x="0" y="463"/>
                  <a:pt x="0" y="459"/>
                </a:cubicBezTo>
                <a:cubicBezTo>
                  <a:pt x="0" y="236"/>
                  <a:pt x="154" y="50"/>
                  <a:pt x="361" y="0"/>
                </a:cubicBezTo>
                <a:lnTo>
                  <a:pt x="497" y="1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5@|5FFC:1554685|FBC:16777215|LFC:0|LBC:16777215">
            <a:extLst>
              <a:ext uri="{FF2B5EF4-FFF2-40B4-BE49-F238E27FC236}">
                <a16:creationId xmlns:a16="http://schemas.microsoft.com/office/drawing/2014/main" xmlns="" id="{5BE61E30-10F5-4F5C-B886-D0ADEE39C77A}"/>
              </a:ext>
            </a:extLst>
          </p:cNvPr>
          <p:cNvSpPr>
            <a:spLocks/>
          </p:cNvSpPr>
          <p:nvPr/>
        </p:nvSpPr>
        <p:spPr bwMode="auto">
          <a:xfrm>
            <a:off x="5997575" y="2190750"/>
            <a:ext cx="1836738" cy="1898650"/>
          </a:xfrm>
          <a:custGeom>
            <a:avLst/>
            <a:gdLst>
              <a:gd name="T0" fmla="*/ 488 w 488"/>
              <a:gd name="T1" fmla="*/ 376 h 505"/>
              <a:gd name="T2" fmla="*/ 360 w 488"/>
              <a:gd name="T3" fmla="*/ 505 h 505"/>
              <a:gd name="T4" fmla="*/ 259 w 488"/>
              <a:gd name="T5" fmla="*/ 406 h 505"/>
              <a:gd name="T6" fmla="*/ 63 w 488"/>
              <a:gd name="T7" fmla="*/ 232 h 505"/>
              <a:gd name="T8" fmla="*/ 148 w 488"/>
              <a:gd name="T9" fmla="*/ 146 h 505"/>
              <a:gd name="T10" fmla="*/ 0 w 488"/>
              <a:gd name="T11" fmla="*/ 1 h 505"/>
              <a:gd name="T12" fmla="*/ 26 w 488"/>
              <a:gd name="T13" fmla="*/ 0 h 505"/>
              <a:gd name="T14" fmla="*/ 488 w 488"/>
              <a:gd name="T15" fmla="*/ 376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8" h="505">
                <a:moveTo>
                  <a:pt x="488" y="376"/>
                </a:moveTo>
                <a:cubicBezTo>
                  <a:pt x="360" y="505"/>
                  <a:pt x="360" y="505"/>
                  <a:pt x="360" y="505"/>
                </a:cubicBezTo>
                <a:cubicBezTo>
                  <a:pt x="259" y="406"/>
                  <a:pt x="259" y="406"/>
                  <a:pt x="259" y="406"/>
                </a:cubicBezTo>
                <a:cubicBezTo>
                  <a:pt x="234" y="316"/>
                  <a:pt x="158" y="247"/>
                  <a:pt x="63" y="232"/>
                </a:cubicBezTo>
                <a:cubicBezTo>
                  <a:pt x="148" y="146"/>
                  <a:pt x="148" y="146"/>
                  <a:pt x="148" y="146"/>
                </a:cubicBezTo>
                <a:cubicBezTo>
                  <a:pt x="0" y="1"/>
                  <a:pt x="0" y="1"/>
                  <a:pt x="0" y="1"/>
                </a:cubicBezTo>
                <a:cubicBezTo>
                  <a:pt x="9" y="0"/>
                  <a:pt x="17" y="0"/>
                  <a:pt x="26" y="0"/>
                </a:cubicBezTo>
                <a:cubicBezTo>
                  <a:pt x="254" y="0"/>
                  <a:pt x="444" y="161"/>
                  <a:pt x="488" y="37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7@|5FFC:2381804|FBC:16777215|LFC:0|LBC:16777215">
            <a:extLst>
              <a:ext uri="{FF2B5EF4-FFF2-40B4-BE49-F238E27FC236}">
                <a16:creationId xmlns:a16="http://schemas.microsoft.com/office/drawing/2014/main" xmlns="" id="{4C5BABBD-8602-4C52-8F8D-E948247D43D8}"/>
              </a:ext>
            </a:extLst>
          </p:cNvPr>
          <p:cNvSpPr>
            <a:spLocks/>
          </p:cNvSpPr>
          <p:nvPr/>
        </p:nvSpPr>
        <p:spPr bwMode="auto">
          <a:xfrm>
            <a:off x="4362450" y="3886200"/>
            <a:ext cx="1804988" cy="1851025"/>
          </a:xfrm>
          <a:custGeom>
            <a:avLst/>
            <a:gdLst>
              <a:gd name="T0" fmla="*/ 480 w 480"/>
              <a:gd name="T1" fmla="*/ 492 h 492"/>
              <a:gd name="T2" fmla="*/ 461 w 480"/>
              <a:gd name="T3" fmla="*/ 492 h 492"/>
              <a:gd name="T4" fmla="*/ 0 w 480"/>
              <a:gd name="T5" fmla="*/ 122 h 492"/>
              <a:gd name="T6" fmla="*/ 120 w 480"/>
              <a:gd name="T7" fmla="*/ 0 h 492"/>
              <a:gd name="T8" fmla="*/ 239 w 480"/>
              <a:gd name="T9" fmla="*/ 118 h 492"/>
              <a:gd name="T10" fmla="*/ 424 w 480"/>
              <a:gd name="T11" fmla="*/ 260 h 492"/>
              <a:gd name="T12" fmla="*/ 335 w 480"/>
              <a:gd name="T13" fmla="*/ 350 h 492"/>
              <a:gd name="T14" fmla="*/ 480 w 480"/>
              <a:gd name="T15" fmla="*/ 492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492">
                <a:moveTo>
                  <a:pt x="480" y="492"/>
                </a:moveTo>
                <a:cubicBezTo>
                  <a:pt x="474" y="492"/>
                  <a:pt x="467" y="492"/>
                  <a:pt x="461" y="492"/>
                </a:cubicBezTo>
                <a:cubicBezTo>
                  <a:pt x="235" y="492"/>
                  <a:pt x="46" y="334"/>
                  <a:pt x="0" y="122"/>
                </a:cubicBezTo>
                <a:cubicBezTo>
                  <a:pt x="120" y="0"/>
                  <a:pt x="120" y="0"/>
                  <a:pt x="120" y="0"/>
                </a:cubicBezTo>
                <a:cubicBezTo>
                  <a:pt x="239" y="118"/>
                  <a:pt x="239" y="118"/>
                  <a:pt x="239" y="118"/>
                </a:cubicBezTo>
                <a:cubicBezTo>
                  <a:pt x="271" y="192"/>
                  <a:pt x="341" y="247"/>
                  <a:pt x="424" y="260"/>
                </a:cubicBezTo>
                <a:cubicBezTo>
                  <a:pt x="335" y="350"/>
                  <a:pt x="335" y="350"/>
                  <a:pt x="335" y="350"/>
                </a:cubicBezTo>
                <a:lnTo>
                  <a:pt x="480" y="4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6@|5FFC:14657585|FBC:16777215|LFC:0|LBC:16777215">
            <a:extLst>
              <a:ext uri="{FF2B5EF4-FFF2-40B4-BE49-F238E27FC236}">
                <a16:creationId xmlns:a16="http://schemas.microsoft.com/office/drawing/2014/main" xmlns="" id="{D60AFB9C-8F46-4553-822D-B3ABF6DDFFE2}"/>
              </a:ext>
            </a:extLst>
          </p:cNvPr>
          <p:cNvSpPr>
            <a:spLocks/>
          </p:cNvSpPr>
          <p:nvPr/>
        </p:nvSpPr>
        <p:spPr bwMode="auto">
          <a:xfrm>
            <a:off x="5986463" y="3932238"/>
            <a:ext cx="1884362" cy="1763712"/>
          </a:xfrm>
          <a:custGeom>
            <a:avLst/>
            <a:gdLst>
              <a:gd name="T0" fmla="*/ 501 w 501"/>
              <a:gd name="T1" fmla="*/ 9 h 469"/>
              <a:gd name="T2" fmla="*/ 134 w 501"/>
              <a:gd name="T3" fmla="*/ 469 h 469"/>
              <a:gd name="T4" fmla="*/ 0 w 501"/>
              <a:gd name="T5" fmla="*/ 337 h 469"/>
              <a:gd name="T6" fmla="*/ 93 w 501"/>
              <a:gd name="T7" fmla="*/ 242 h 469"/>
              <a:gd name="T8" fmla="*/ 93 w 501"/>
              <a:gd name="T9" fmla="*/ 242 h 469"/>
              <a:gd name="T10" fmla="*/ 269 w 501"/>
              <a:gd name="T11" fmla="*/ 45 h 469"/>
              <a:gd name="T12" fmla="*/ 364 w 501"/>
              <a:gd name="T13" fmla="*/ 139 h 469"/>
              <a:gd name="T14" fmla="*/ 501 w 501"/>
              <a:gd name="T15" fmla="*/ 0 h 469"/>
              <a:gd name="T16" fmla="*/ 501 w 501"/>
              <a:gd name="T17" fmla="*/ 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01" h="469">
                <a:moveTo>
                  <a:pt x="501" y="9"/>
                </a:moveTo>
                <a:cubicBezTo>
                  <a:pt x="501" y="233"/>
                  <a:pt x="344" y="421"/>
                  <a:pt x="134" y="469"/>
                </a:cubicBezTo>
                <a:cubicBezTo>
                  <a:pt x="0" y="337"/>
                  <a:pt x="0" y="337"/>
                  <a:pt x="0" y="337"/>
                </a:cubicBezTo>
                <a:cubicBezTo>
                  <a:pt x="93" y="242"/>
                  <a:pt x="93" y="242"/>
                  <a:pt x="93" y="242"/>
                </a:cubicBezTo>
                <a:cubicBezTo>
                  <a:pt x="93" y="242"/>
                  <a:pt x="93" y="242"/>
                  <a:pt x="93" y="242"/>
                </a:cubicBezTo>
                <a:cubicBezTo>
                  <a:pt x="184" y="217"/>
                  <a:pt x="254" y="140"/>
                  <a:pt x="269" y="45"/>
                </a:cubicBezTo>
                <a:cubicBezTo>
                  <a:pt x="364" y="139"/>
                  <a:pt x="364" y="139"/>
                  <a:pt x="364" y="139"/>
                </a:cubicBezTo>
                <a:cubicBezTo>
                  <a:pt x="501" y="0"/>
                  <a:pt x="501" y="0"/>
                  <a:pt x="501" y="0"/>
                </a:cubicBezTo>
                <a:cubicBezTo>
                  <a:pt x="501" y="3"/>
                  <a:pt x="501" y="6"/>
                  <a:pt x="501" y="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6" name="Group 5">
            <a:extLst>
              <a:ext uri="{FF2B5EF4-FFF2-40B4-BE49-F238E27FC236}">
                <a16:creationId xmlns:a16="http://schemas.microsoft.com/office/drawing/2014/main" xmlns="" id="{664AB49B-5FC7-474F-99B3-15C2C6E38509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638" y="3541713"/>
            <a:ext cx="92551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hape 3659@|5FFC:16777215|FBC:16777215|LFC:16777215|LBC:16777215">
            <a:extLst>
              <a:ext uri="{FF2B5EF4-FFF2-40B4-BE49-F238E27FC236}">
                <a16:creationId xmlns:a16="http://schemas.microsoft.com/office/drawing/2014/main" xmlns="" id="{0B501750-1B5C-4B97-869E-155C9D4E52CD}"/>
              </a:ext>
            </a:extLst>
          </p:cNvPr>
          <p:cNvSpPr>
            <a:spLocks/>
          </p:cNvSpPr>
          <p:nvPr/>
        </p:nvSpPr>
        <p:spPr bwMode="auto">
          <a:xfrm>
            <a:off x="6738938" y="4694238"/>
            <a:ext cx="487362" cy="444500"/>
          </a:xfrm>
          <a:custGeom>
            <a:avLst/>
            <a:gdLst>
              <a:gd name="T0" fmla="*/ 20097 w 20993"/>
              <a:gd name="T1" fmla="*/ 14373 h 21440"/>
              <a:gd name="T2" fmla="*/ 15990 w 20993"/>
              <a:gd name="T3" fmla="*/ 12571 h 21440"/>
              <a:gd name="T4" fmla="*/ 16463 w 20993"/>
              <a:gd name="T5" fmla="*/ 14008 h 21440"/>
              <a:gd name="T6" fmla="*/ 10496 w 20993"/>
              <a:gd name="T7" fmla="*/ 16745 h 21440"/>
              <a:gd name="T8" fmla="*/ 4529 w 20993"/>
              <a:gd name="T9" fmla="*/ 14008 h 21440"/>
              <a:gd name="T10" fmla="*/ 5002 w 20993"/>
              <a:gd name="T11" fmla="*/ 12571 h 21440"/>
              <a:gd name="T12" fmla="*/ 895 w 20993"/>
              <a:gd name="T13" fmla="*/ 14373 h 21440"/>
              <a:gd name="T14" fmla="*/ 789 w 20993"/>
              <a:gd name="T15" fmla="*/ 16451 h 21440"/>
              <a:gd name="T16" fmla="*/ 8511 w 20993"/>
              <a:gd name="T17" fmla="*/ 20962 h 21440"/>
              <a:gd name="T18" fmla="*/ 12481 w 20993"/>
              <a:gd name="T19" fmla="*/ 20962 h 21440"/>
              <a:gd name="T20" fmla="*/ 20205 w 20993"/>
              <a:gd name="T21" fmla="*/ 16451 h 21440"/>
              <a:gd name="T22" fmla="*/ 20097 w 20993"/>
              <a:gd name="T23" fmla="*/ 14373 h 21440"/>
              <a:gd name="T24" fmla="*/ 10496 w 20993"/>
              <a:gd name="T25" fmla="*/ 5209 h 21440"/>
              <a:gd name="T26" fmla="*/ 13199 w 20993"/>
              <a:gd name="T27" fmla="*/ 4152 h 21440"/>
              <a:gd name="T28" fmla="*/ 12094 w 20993"/>
              <a:gd name="T29" fmla="*/ 773 h 21440"/>
              <a:gd name="T30" fmla="*/ 10496 w 20993"/>
              <a:gd name="T31" fmla="*/ 0 h 21440"/>
              <a:gd name="T32" fmla="*/ 8898 w 20993"/>
              <a:gd name="T33" fmla="*/ 773 h 21440"/>
              <a:gd name="T34" fmla="*/ 7792 w 20993"/>
              <a:gd name="T35" fmla="*/ 4152 h 21440"/>
              <a:gd name="T36" fmla="*/ 10496 w 20993"/>
              <a:gd name="T37" fmla="*/ 5209 h 21440"/>
              <a:gd name="T38" fmla="*/ 10496 w 20993"/>
              <a:gd name="T39" fmla="*/ 13197 h 21440"/>
              <a:gd name="T40" fmla="*/ 15429 w 20993"/>
              <a:gd name="T41" fmla="*/ 10966 h 21440"/>
              <a:gd name="T42" fmla="*/ 14201 w 20993"/>
              <a:gd name="T43" fmla="*/ 7211 h 21440"/>
              <a:gd name="T44" fmla="*/ 10496 w 20993"/>
              <a:gd name="T45" fmla="*/ 8759 h 21440"/>
              <a:gd name="T46" fmla="*/ 6791 w 20993"/>
              <a:gd name="T47" fmla="*/ 7211 h 21440"/>
              <a:gd name="T48" fmla="*/ 5563 w 20993"/>
              <a:gd name="T49" fmla="*/ 10966 h 21440"/>
              <a:gd name="T50" fmla="*/ 10496 w 20993"/>
              <a:gd name="T51" fmla="*/ 13197 h 2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0993" h="21440" extrusionOk="0">
                <a:moveTo>
                  <a:pt x="20097" y="14373"/>
                </a:moveTo>
                <a:lnTo>
                  <a:pt x="15990" y="12571"/>
                </a:lnTo>
                <a:lnTo>
                  <a:pt x="16463" y="14008"/>
                </a:lnTo>
                <a:cubicBezTo>
                  <a:pt x="16439" y="15532"/>
                  <a:pt x="13726" y="16745"/>
                  <a:pt x="10496" y="16745"/>
                </a:cubicBezTo>
                <a:cubicBezTo>
                  <a:pt x="7268" y="16745"/>
                  <a:pt x="4553" y="15532"/>
                  <a:pt x="4529" y="14008"/>
                </a:cubicBezTo>
                <a:lnTo>
                  <a:pt x="5002" y="12571"/>
                </a:lnTo>
                <a:lnTo>
                  <a:pt x="895" y="14373"/>
                </a:lnTo>
                <a:cubicBezTo>
                  <a:pt x="-255" y="14878"/>
                  <a:pt x="-304" y="15814"/>
                  <a:pt x="789" y="16451"/>
                </a:cubicBezTo>
                <a:lnTo>
                  <a:pt x="8511" y="20962"/>
                </a:lnTo>
                <a:cubicBezTo>
                  <a:pt x="9602" y="21600"/>
                  <a:pt x="11390" y="21600"/>
                  <a:pt x="12481" y="20962"/>
                </a:cubicBezTo>
                <a:lnTo>
                  <a:pt x="20205" y="16451"/>
                </a:lnTo>
                <a:cubicBezTo>
                  <a:pt x="21296" y="15814"/>
                  <a:pt x="21247" y="14878"/>
                  <a:pt x="20097" y="14373"/>
                </a:cubicBezTo>
                <a:close/>
                <a:moveTo>
                  <a:pt x="10496" y="5209"/>
                </a:moveTo>
                <a:cubicBezTo>
                  <a:pt x="11724" y="5209"/>
                  <a:pt x="12866" y="4796"/>
                  <a:pt x="13199" y="4152"/>
                </a:cubicBezTo>
                <a:cubicBezTo>
                  <a:pt x="12739" y="2744"/>
                  <a:pt x="12343" y="1535"/>
                  <a:pt x="12094" y="773"/>
                </a:cubicBezTo>
                <a:cubicBezTo>
                  <a:pt x="11927" y="264"/>
                  <a:pt x="11175" y="0"/>
                  <a:pt x="10496" y="0"/>
                </a:cubicBezTo>
                <a:cubicBezTo>
                  <a:pt x="9817" y="0"/>
                  <a:pt x="9065" y="264"/>
                  <a:pt x="8898" y="773"/>
                </a:cubicBezTo>
                <a:cubicBezTo>
                  <a:pt x="8649" y="1535"/>
                  <a:pt x="8253" y="2744"/>
                  <a:pt x="7792" y="4152"/>
                </a:cubicBezTo>
                <a:cubicBezTo>
                  <a:pt x="8126" y="4796"/>
                  <a:pt x="9268" y="5209"/>
                  <a:pt x="10496" y="5209"/>
                </a:cubicBezTo>
                <a:close/>
                <a:moveTo>
                  <a:pt x="10496" y="13197"/>
                </a:moveTo>
                <a:cubicBezTo>
                  <a:pt x="13109" y="13197"/>
                  <a:pt x="15296" y="12229"/>
                  <a:pt x="15429" y="10966"/>
                </a:cubicBezTo>
                <a:cubicBezTo>
                  <a:pt x="15041" y="9779"/>
                  <a:pt x="14617" y="8484"/>
                  <a:pt x="14201" y="7211"/>
                </a:cubicBezTo>
                <a:cubicBezTo>
                  <a:pt x="13911" y="8118"/>
                  <a:pt x="12316" y="8759"/>
                  <a:pt x="10496" y="8759"/>
                </a:cubicBezTo>
                <a:cubicBezTo>
                  <a:pt x="8678" y="8759"/>
                  <a:pt x="7081" y="8118"/>
                  <a:pt x="6791" y="7211"/>
                </a:cubicBezTo>
                <a:cubicBezTo>
                  <a:pt x="6375" y="8484"/>
                  <a:pt x="5951" y="9779"/>
                  <a:pt x="5563" y="10966"/>
                </a:cubicBezTo>
                <a:cubicBezTo>
                  <a:pt x="5696" y="12229"/>
                  <a:pt x="7883" y="13197"/>
                  <a:pt x="10496" y="131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/>
          <a:p>
            <a:endParaRPr lang="zh-CN" altLang="en-US"/>
          </a:p>
        </p:txBody>
      </p:sp>
      <p:sp>
        <p:nvSpPr>
          <p:cNvPr id="18" name="Freeform 157@|5FFC:16777215|FBC:16777215|LFC:16777215|LBC:16777215">
            <a:extLst>
              <a:ext uri="{FF2B5EF4-FFF2-40B4-BE49-F238E27FC236}">
                <a16:creationId xmlns:a16="http://schemas.microsoft.com/office/drawing/2014/main" xmlns="" id="{4A10D1C0-D3AA-46F9-A28E-324238840895}"/>
              </a:ext>
            </a:extLst>
          </p:cNvPr>
          <p:cNvSpPr>
            <a:spLocks noChangeAspect="1"/>
          </p:cNvSpPr>
          <p:nvPr/>
        </p:nvSpPr>
        <p:spPr bwMode="auto">
          <a:xfrm>
            <a:off x="4940300" y="2774950"/>
            <a:ext cx="400050" cy="481013"/>
          </a:xfrm>
          <a:custGeom>
            <a:avLst/>
            <a:gdLst>
              <a:gd name="T0" fmla="*/ 206367 w 449768"/>
              <a:gd name="T1" fmla="*/ 423375 h 538305"/>
              <a:gd name="T2" fmla="*/ 208536 w 449768"/>
              <a:gd name="T3" fmla="*/ 434347 h 538305"/>
              <a:gd name="T4" fmla="*/ 136133 w 449768"/>
              <a:gd name="T5" fmla="*/ 527584 h 538305"/>
              <a:gd name="T6" fmla="*/ 120760 w 449768"/>
              <a:gd name="T7" fmla="*/ 517169 h 538305"/>
              <a:gd name="T8" fmla="*/ 192667 w 449768"/>
              <a:gd name="T9" fmla="*/ 423933 h 538305"/>
              <a:gd name="T10" fmla="*/ 206367 w 449768"/>
              <a:gd name="T11" fmla="*/ 423375 h 538305"/>
              <a:gd name="T12" fmla="*/ 158371 w 449768"/>
              <a:gd name="T13" fmla="*/ 386315 h 538305"/>
              <a:gd name="T14" fmla="*/ 160292 w 449768"/>
              <a:gd name="T15" fmla="*/ 397002 h 538305"/>
              <a:gd name="T16" fmla="*/ 51725 w 449768"/>
              <a:gd name="T17" fmla="*/ 536376 h 538305"/>
              <a:gd name="T18" fmla="*/ 41315 w 449768"/>
              <a:gd name="T19" fmla="*/ 525997 h 538305"/>
              <a:gd name="T20" fmla="*/ 144924 w 449768"/>
              <a:gd name="T21" fmla="*/ 387118 h 538305"/>
              <a:gd name="T22" fmla="*/ 158371 w 449768"/>
              <a:gd name="T23" fmla="*/ 386315 h 538305"/>
              <a:gd name="T24" fmla="*/ 112005 w 449768"/>
              <a:gd name="T25" fmla="*/ 349971 h 538305"/>
              <a:gd name="T26" fmla="*/ 113740 w 449768"/>
              <a:gd name="T27" fmla="*/ 362927 h 538305"/>
              <a:gd name="T28" fmla="*/ 41338 w 449768"/>
              <a:gd name="T29" fmla="*/ 455221 h 538305"/>
              <a:gd name="T30" fmla="*/ 25965 w 449768"/>
              <a:gd name="T31" fmla="*/ 444857 h 538305"/>
              <a:gd name="T32" fmla="*/ 98367 w 449768"/>
              <a:gd name="T33" fmla="*/ 352562 h 538305"/>
              <a:gd name="T34" fmla="*/ 112005 w 449768"/>
              <a:gd name="T35" fmla="*/ 349971 h 538305"/>
              <a:gd name="T36" fmla="*/ 287508 w 449768"/>
              <a:gd name="T37" fmla="*/ 153269 h 538305"/>
              <a:gd name="T38" fmla="*/ 261020 w 449768"/>
              <a:gd name="T39" fmla="*/ 165441 h 538305"/>
              <a:gd name="T40" fmla="*/ 255548 w 449768"/>
              <a:gd name="T41" fmla="*/ 175874 h 538305"/>
              <a:gd name="T42" fmla="*/ 276441 w 449768"/>
              <a:gd name="T43" fmla="*/ 232511 h 538305"/>
              <a:gd name="T44" fmla="*/ 328174 w 449768"/>
              <a:gd name="T45" fmla="*/ 227543 h 538305"/>
              <a:gd name="T46" fmla="*/ 333645 w 449768"/>
              <a:gd name="T47" fmla="*/ 217110 h 538305"/>
              <a:gd name="T48" fmla="*/ 317727 w 449768"/>
              <a:gd name="T49" fmla="*/ 160472 h 538305"/>
              <a:gd name="T50" fmla="*/ 287508 w 449768"/>
              <a:gd name="T51" fmla="*/ 153269 h 538305"/>
              <a:gd name="T52" fmla="*/ 437111 w 449768"/>
              <a:gd name="T53" fmla="*/ 0 h 538305"/>
              <a:gd name="T54" fmla="*/ 442086 w 449768"/>
              <a:gd name="T55" fmla="*/ 0 h 538305"/>
              <a:gd name="T56" fmla="*/ 447557 w 449768"/>
              <a:gd name="T57" fmla="*/ 4968 h 538305"/>
              <a:gd name="T58" fmla="*/ 447557 w 449768"/>
              <a:gd name="T59" fmla="*/ 9937 h 538305"/>
              <a:gd name="T60" fmla="*/ 447557 w 449768"/>
              <a:gd name="T61" fmla="*/ 20370 h 538305"/>
              <a:gd name="T62" fmla="*/ 447557 w 449768"/>
              <a:gd name="T63" fmla="*/ 46204 h 538305"/>
              <a:gd name="T64" fmla="*/ 442086 w 449768"/>
              <a:gd name="T65" fmla="*/ 103338 h 538305"/>
              <a:gd name="T66" fmla="*/ 442086 w 449768"/>
              <a:gd name="T67" fmla="*/ 113771 h 538305"/>
              <a:gd name="T68" fmla="*/ 437111 w 449768"/>
              <a:gd name="T69" fmla="*/ 134141 h 538305"/>
              <a:gd name="T70" fmla="*/ 421194 w 449768"/>
              <a:gd name="T71" fmla="*/ 175874 h 538305"/>
              <a:gd name="T72" fmla="*/ 354040 w 449768"/>
              <a:gd name="T73" fmla="*/ 289645 h 538305"/>
              <a:gd name="T74" fmla="*/ 344091 w 449768"/>
              <a:gd name="T75" fmla="*/ 325913 h 538305"/>
              <a:gd name="T76" fmla="*/ 276441 w 449768"/>
              <a:gd name="T77" fmla="*/ 506754 h 538305"/>
              <a:gd name="T78" fmla="*/ 261020 w 449768"/>
              <a:gd name="T79" fmla="*/ 496321 h 538305"/>
              <a:gd name="T80" fmla="*/ 17278 w 449768"/>
              <a:gd name="T81" fmla="*/ 310511 h 538305"/>
              <a:gd name="T82" fmla="*/ 1858 w 449768"/>
              <a:gd name="T83" fmla="*/ 289645 h 538305"/>
              <a:gd name="T84" fmla="*/ 162528 w 449768"/>
              <a:gd name="T85" fmla="*/ 186307 h 538305"/>
              <a:gd name="T86" fmla="*/ 193369 w 449768"/>
              <a:gd name="T87" fmla="*/ 165441 h 538305"/>
              <a:gd name="T88" fmla="*/ 312753 w 449768"/>
              <a:gd name="T89" fmla="*/ 51669 h 538305"/>
              <a:gd name="T90" fmla="*/ 400799 w 449768"/>
              <a:gd name="T91" fmla="*/ 9937 h 538305"/>
              <a:gd name="T92" fmla="*/ 426665 w 449768"/>
              <a:gd name="T93" fmla="*/ 4968 h 538305"/>
              <a:gd name="T94" fmla="*/ 437111 w 449768"/>
              <a:gd name="T95" fmla="*/ 0 h 538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" name="Freeform 101@|5FFC:16777215|FBC:16777215|LFC:16777215|LBC:16777215">
            <a:extLst>
              <a:ext uri="{FF2B5EF4-FFF2-40B4-BE49-F238E27FC236}">
                <a16:creationId xmlns:a16="http://schemas.microsoft.com/office/drawing/2014/main" xmlns="" id="{D633BB2B-FD7E-49EF-B953-763B209B8F14}"/>
              </a:ext>
            </a:extLst>
          </p:cNvPr>
          <p:cNvSpPr>
            <a:spLocks noEditPoints="1"/>
          </p:cNvSpPr>
          <p:nvPr/>
        </p:nvSpPr>
        <p:spPr bwMode="auto">
          <a:xfrm>
            <a:off x="6850063" y="2871788"/>
            <a:ext cx="433387" cy="398462"/>
          </a:xfrm>
          <a:custGeom>
            <a:avLst/>
            <a:gdLst>
              <a:gd name="T0" fmla="*/ 39 w 68"/>
              <a:gd name="T1" fmla="*/ 36 h 63"/>
              <a:gd name="T2" fmla="*/ 41 w 68"/>
              <a:gd name="T3" fmla="*/ 44 h 63"/>
              <a:gd name="T4" fmla="*/ 35 w 68"/>
              <a:gd name="T5" fmla="*/ 50 h 63"/>
              <a:gd name="T6" fmla="*/ 27 w 68"/>
              <a:gd name="T7" fmla="*/ 53 h 63"/>
              <a:gd name="T8" fmla="*/ 18 w 68"/>
              <a:gd name="T9" fmla="*/ 53 h 63"/>
              <a:gd name="T10" fmla="*/ 11 w 68"/>
              <a:gd name="T11" fmla="*/ 50 h 63"/>
              <a:gd name="T12" fmla="*/ 4 w 68"/>
              <a:gd name="T13" fmla="*/ 44 h 63"/>
              <a:gd name="T14" fmla="*/ 6 w 68"/>
              <a:gd name="T15" fmla="*/ 36 h 63"/>
              <a:gd name="T16" fmla="*/ 0 w 68"/>
              <a:gd name="T17" fmla="*/ 28 h 63"/>
              <a:gd name="T18" fmla="*/ 7 w 68"/>
              <a:gd name="T19" fmla="*/ 23 h 63"/>
              <a:gd name="T20" fmla="*/ 4 w 68"/>
              <a:gd name="T21" fmla="*/ 18 h 63"/>
              <a:gd name="T22" fmla="*/ 15 w 68"/>
              <a:gd name="T23" fmla="*/ 16 h 63"/>
              <a:gd name="T24" fmla="*/ 19 w 68"/>
              <a:gd name="T25" fmla="*/ 8 h 63"/>
              <a:gd name="T26" fmla="*/ 28 w 68"/>
              <a:gd name="T27" fmla="*/ 15 h 63"/>
              <a:gd name="T28" fmla="*/ 35 w 68"/>
              <a:gd name="T29" fmla="*/ 12 h 63"/>
              <a:gd name="T30" fmla="*/ 41 w 68"/>
              <a:gd name="T31" fmla="*/ 19 h 63"/>
              <a:gd name="T32" fmla="*/ 45 w 68"/>
              <a:gd name="T33" fmla="*/ 27 h 63"/>
              <a:gd name="T34" fmla="*/ 23 w 68"/>
              <a:gd name="T35" fmla="*/ 22 h 63"/>
              <a:gd name="T36" fmla="*/ 32 w 68"/>
              <a:gd name="T37" fmla="*/ 31 h 63"/>
              <a:gd name="T38" fmla="*/ 63 w 68"/>
              <a:gd name="T39" fmla="*/ 16 h 63"/>
              <a:gd name="T40" fmla="*/ 64 w 68"/>
              <a:gd name="T41" fmla="*/ 24 h 63"/>
              <a:gd name="T42" fmla="*/ 55 w 68"/>
              <a:gd name="T43" fmla="*/ 22 h 63"/>
              <a:gd name="T44" fmla="*/ 46 w 68"/>
              <a:gd name="T45" fmla="*/ 24 h 63"/>
              <a:gd name="T46" fmla="*/ 46 w 68"/>
              <a:gd name="T47" fmla="*/ 16 h 63"/>
              <a:gd name="T48" fmla="*/ 46 w 68"/>
              <a:gd name="T49" fmla="*/ 9 h 63"/>
              <a:gd name="T50" fmla="*/ 46 w 68"/>
              <a:gd name="T51" fmla="*/ 2 h 63"/>
              <a:gd name="T52" fmla="*/ 55 w 68"/>
              <a:gd name="T53" fmla="*/ 4 h 63"/>
              <a:gd name="T54" fmla="*/ 59 w 68"/>
              <a:gd name="T55" fmla="*/ 0 h 63"/>
              <a:gd name="T56" fmla="*/ 62 w 68"/>
              <a:gd name="T57" fmla="*/ 7 h 63"/>
              <a:gd name="T58" fmla="*/ 68 w 68"/>
              <a:gd name="T59" fmla="*/ 15 h 63"/>
              <a:gd name="T60" fmla="*/ 62 w 68"/>
              <a:gd name="T61" fmla="*/ 55 h 63"/>
              <a:gd name="T62" fmla="*/ 59 w 68"/>
              <a:gd name="T63" fmla="*/ 63 h 63"/>
              <a:gd name="T64" fmla="*/ 54 w 68"/>
              <a:gd name="T65" fmla="*/ 59 h 63"/>
              <a:gd name="T66" fmla="*/ 45 w 68"/>
              <a:gd name="T67" fmla="*/ 60 h 63"/>
              <a:gd name="T68" fmla="*/ 41 w 68"/>
              <a:gd name="T69" fmla="*/ 52 h 63"/>
              <a:gd name="T70" fmla="*/ 47 w 68"/>
              <a:gd name="T71" fmla="*/ 44 h 63"/>
              <a:gd name="T72" fmla="*/ 50 w 68"/>
              <a:gd name="T73" fmla="*/ 36 h 63"/>
              <a:gd name="T74" fmla="*/ 56 w 68"/>
              <a:gd name="T75" fmla="*/ 40 h 63"/>
              <a:gd name="T76" fmla="*/ 64 w 68"/>
              <a:gd name="T77" fmla="*/ 39 h 63"/>
              <a:gd name="T78" fmla="*/ 63 w 68"/>
              <a:gd name="T79" fmla="*/ 46 h 63"/>
              <a:gd name="T80" fmla="*/ 55 w 68"/>
              <a:gd name="T81" fmla="*/ 8 h 63"/>
              <a:gd name="T82" fmla="*/ 59 w 68"/>
              <a:gd name="T83" fmla="*/ 13 h 63"/>
              <a:gd name="T84" fmla="*/ 50 w 68"/>
              <a:gd name="T85" fmla="*/ 49 h 63"/>
              <a:gd name="T86" fmla="*/ 55 w 68"/>
              <a:gd name="T87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AutoShape 91@|5FFC:16777215|FBC:16777215|LFC:16777215|LBC:16777215">
            <a:extLst>
              <a:ext uri="{FF2B5EF4-FFF2-40B4-BE49-F238E27FC236}">
                <a16:creationId xmlns:a16="http://schemas.microsoft.com/office/drawing/2014/main" xmlns="" id="{E2629252-A689-44F1-8C0C-6439BDE4489F}"/>
              </a:ext>
            </a:extLst>
          </p:cNvPr>
          <p:cNvSpPr>
            <a:spLocks noChangeAspect="1"/>
          </p:cNvSpPr>
          <p:nvPr/>
        </p:nvSpPr>
        <p:spPr bwMode="auto">
          <a:xfrm>
            <a:off x="4852988" y="4613275"/>
            <a:ext cx="358775" cy="395288"/>
          </a:xfrm>
          <a:custGeom>
            <a:avLst/>
            <a:gdLst>
              <a:gd name="T0" fmla="*/ 21421 w 21483"/>
              <a:gd name="T1" fmla="*/ 4387 h 21600"/>
              <a:gd name="T2" fmla="*/ 14732 w 21483"/>
              <a:gd name="T3" fmla="*/ 18748 h 21600"/>
              <a:gd name="T4" fmla="*/ 6064 w 21483"/>
              <a:gd name="T5" fmla="*/ 19682 h 21600"/>
              <a:gd name="T6" fmla="*/ 5058 w 21483"/>
              <a:gd name="T7" fmla="*/ 19075 h 21600"/>
              <a:gd name="T8" fmla="*/ 3857 w 21483"/>
              <a:gd name="T9" fmla="*/ 18465 h 21600"/>
              <a:gd name="T10" fmla="*/ 3287 w 21483"/>
              <a:gd name="T11" fmla="*/ 19174 h 21600"/>
              <a:gd name="T12" fmla="*/ 2760 w 21483"/>
              <a:gd name="T13" fmla="*/ 20179 h 21600"/>
              <a:gd name="T14" fmla="*/ 2213 w 21483"/>
              <a:gd name="T15" fmla="*/ 21182 h 21600"/>
              <a:gd name="T16" fmla="*/ 1450 w 21483"/>
              <a:gd name="T17" fmla="*/ 21599 h 21600"/>
              <a:gd name="T18" fmla="*/ 521 w 21483"/>
              <a:gd name="T19" fmla="*/ 21097 h 21600"/>
              <a:gd name="T20" fmla="*/ 184 w 21483"/>
              <a:gd name="T21" fmla="*/ 20408 h 21600"/>
              <a:gd name="T22" fmla="*/ 699 w 21483"/>
              <a:gd name="T23" fmla="*/ 18152 h 21600"/>
              <a:gd name="T24" fmla="*/ 2061 w 21483"/>
              <a:gd name="T25" fmla="*/ 16692 h 21600"/>
              <a:gd name="T26" fmla="*/ 2367 w 21483"/>
              <a:gd name="T27" fmla="*/ 15949 h 21600"/>
              <a:gd name="T28" fmla="*/ 2128 w 21483"/>
              <a:gd name="T29" fmla="*/ 15241 h 21600"/>
              <a:gd name="T30" fmla="*/ 2166 w 21483"/>
              <a:gd name="T31" fmla="*/ 10774 h 21600"/>
              <a:gd name="T32" fmla="*/ 5694 w 21483"/>
              <a:gd name="T33" fmla="*/ 4986 h 21600"/>
              <a:gd name="T34" fmla="*/ 10336 w 21483"/>
              <a:gd name="T35" fmla="*/ 2894 h 21600"/>
              <a:gd name="T36" fmla="*/ 14037 w 21483"/>
              <a:gd name="T37" fmla="*/ 2772 h 21600"/>
              <a:gd name="T38" fmla="*/ 16740 w 21483"/>
              <a:gd name="T39" fmla="*/ 2239 h 21600"/>
              <a:gd name="T40" fmla="*/ 18125 w 21483"/>
              <a:gd name="T41" fmla="*/ 948 h 21600"/>
              <a:gd name="T42" fmla="*/ 19028 w 21483"/>
              <a:gd name="T43" fmla="*/ 129 h 21600"/>
              <a:gd name="T44" fmla="*/ 20163 w 21483"/>
              <a:gd name="T45" fmla="*/ 155 h 21600"/>
              <a:gd name="T46" fmla="*/ 15350 w 21483"/>
              <a:gd name="T47" fmla="*/ 9977 h 21600"/>
              <a:gd name="T48" fmla="*/ 16291 w 21483"/>
              <a:gd name="T49" fmla="*/ 8953 h 21600"/>
              <a:gd name="T50" fmla="*/ 15418 w 21483"/>
              <a:gd name="T51" fmla="*/ 7815 h 21600"/>
              <a:gd name="T52" fmla="*/ 9550 w 21483"/>
              <a:gd name="T53" fmla="*/ 9032 h 21600"/>
              <a:gd name="T54" fmla="*/ 4732 w 21483"/>
              <a:gd name="T55" fmla="*/ 13518 h 21600"/>
              <a:gd name="T56" fmla="*/ 4821 w 21483"/>
              <a:gd name="T57" fmla="*/ 15063 h 21600"/>
              <a:gd name="T58" fmla="*/ 6087 w 21483"/>
              <a:gd name="T59" fmla="*/ 14953 h 21600"/>
              <a:gd name="T60" fmla="*/ 10259 w 21483"/>
              <a:gd name="T61" fmla="*/ 11005 h 21600"/>
              <a:gd name="T62" fmla="*/ 15350 w 21483"/>
              <a:gd name="T63" fmla="*/ 99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578" tIns="101578" rIns="101578" bIns="101578" anchor="ctr"/>
          <a:lstStyle/>
          <a:p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5374E16B-209A-4BE5-A857-6D40629EB6BF}"/>
              </a:ext>
            </a:extLst>
          </p:cNvPr>
          <p:cNvSpPr txBox="1"/>
          <p:nvPr/>
        </p:nvSpPr>
        <p:spPr>
          <a:xfrm>
            <a:off x="466809" y="2485487"/>
            <a:ext cx="34612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F565B601-E964-4FDE-ACE6-441CD3C65ECE}"/>
              </a:ext>
            </a:extLst>
          </p:cNvPr>
          <p:cNvSpPr txBox="1"/>
          <p:nvPr/>
        </p:nvSpPr>
        <p:spPr>
          <a:xfrm>
            <a:off x="466809" y="2054294"/>
            <a:ext cx="2646870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rgbClr val="36393E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E0F98825-56BD-45F5-977C-8DD39F7F836A}"/>
              </a:ext>
            </a:extLst>
          </p:cNvPr>
          <p:cNvSpPr txBox="1"/>
          <p:nvPr/>
        </p:nvSpPr>
        <p:spPr>
          <a:xfrm>
            <a:off x="8393887" y="2485487"/>
            <a:ext cx="34612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14370D66-8A74-4600-91BE-63A0105AEEA7}"/>
              </a:ext>
            </a:extLst>
          </p:cNvPr>
          <p:cNvSpPr txBox="1"/>
          <p:nvPr/>
        </p:nvSpPr>
        <p:spPr>
          <a:xfrm>
            <a:off x="8393887" y="2054294"/>
            <a:ext cx="2646870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rgbClr val="36393E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1A4DDDB8-6511-4C5D-AB39-33546C25EEA0}"/>
              </a:ext>
            </a:extLst>
          </p:cNvPr>
          <p:cNvSpPr txBox="1"/>
          <p:nvPr/>
        </p:nvSpPr>
        <p:spPr>
          <a:xfrm>
            <a:off x="466809" y="5008563"/>
            <a:ext cx="34612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20D06318-68E0-4A1F-9FD7-BF9DBF2A94D6}"/>
              </a:ext>
            </a:extLst>
          </p:cNvPr>
          <p:cNvSpPr txBox="1"/>
          <p:nvPr/>
        </p:nvSpPr>
        <p:spPr>
          <a:xfrm>
            <a:off x="466809" y="4577370"/>
            <a:ext cx="2646870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rgbClr val="36393E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23B688EE-B2B2-4C35-9A93-F587164C8756}"/>
              </a:ext>
            </a:extLst>
          </p:cNvPr>
          <p:cNvSpPr txBox="1"/>
          <p:nvPr/>
        </p:nvSpPr>
        <p:spPr>
          <a:xfrm>
            <a:off x="8393887" y="5008563"/>
            <a:ext cx="34612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C47C3B3E-6B85-49E7-8FB5-109193B508F1}"/>
              </a:ext>
            </a:extLst>
          </p:cNvPr>
          <p:cNvSpPr txBox="1"/>
          <p:nvPr/>
        </p:nvSpPr>
        <p:spPr>
          <a:xfrm>
            <a:off x="8393887" y="4577370"/>
            <a:ext cx="2646870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rgbClr val="36393E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32791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1">
            <a:extLst>
              <a:ext uri="{FF2B5EF4-FFF2-40B4-BE49-F238E27FC236}">
                <a16:creationId xmlns:a16="http://schemas.microsoft.com/office/drawing/2014/main" xmlns="" id="{A2B2BC17-3A65-4BBC-BD17-35B50BD40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9400" y="246061"/>
            <a:ext cx="4016089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471C90C-9E4E-42FB-A01C-31A97F67D668}"/>
              </a:ext>
            </a:extLst>
          </p:cNvPr>
          <p:cNvCxnSpPr>
            <a:cxnSpLocks/>
          </p:cNvCxnSpPr>
          <p:nvPr/>
        </p:nvCxnSpPr>
        <p:spPr>
          <a:xfrm>
            <a:off x="460301" y="7618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D15DCE-23E2-4805-8CEC-7800F73A3BC2}"/>
              </a:ext>
            </a:extLst>
          </p:cNvPr>
          <p:cNvSpPr/>
          <p:nvPr/>
        </p:nvSpPr>
        <p:spPr>
          <a:xfrm>
            <a:off x="4025900" y="795933"/>
            <a:ext cx="41543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 LOREM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03F0C38-E8BF-45EE-8247-9300AA47C288}"/>
              </a:ext>
            </a:extLst>
          </p:cNvPr>
          <p:cNvCxnSpPr>
            <a:cxnSpLocks/>
          </p:cNvCxnSpPr>
          <p:nvPr/>
        </p:nvCxnSpPr>
        <p:spPr>
          <a:xfrm>
            <a:off x="460301" y="67816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5D763EDD-4950-4A52-A777-DC89F3552B30}"/>
              </a:ext>
            </a:extLst>
          </p:cNvPr>
          <p:cNvCxnSpPr/>
          <p:nvPr/>
        </p:nvCxnSpPr>
        <p:spPr>
          <a:xfrm>
            <a:off x="1194423" y="3584724"/>
            <a:ext cx="9372600" cy="127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8C2ED423-03EE-4566-8594-E1B2E2F80450}"/>
              </a:ext>
            </a:extLst>
          </p:cNvPr>
          <p:cNvCxnSpPr/>
          <p:nvPr/>
        </p:nvCxnSpPr>
        <p:spPr>
          <a:xfrm rot="5400000">
            <a:off x="2461248" y="3578374"/>
            <a:ext cx="34671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FAB98924-C75B-41B2-9CD0-45E3AF907663}"/>
              </a:ext>
            </a:extLst>
          </p:cNvPr>
          <p:cNvCxnSpPr/>
          <p:nvPr/>
        </p:nvCxnSpPr>
        <p:spPr>
          <a:xfrm rot="5400000">
            <a:off x="5844211" y="3578374"/>
            <a:ext cx="34671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KSO_Shape">
            <a:extLst>
              <a:ext uri="{FF2B5EF4-FFF2-40B4-BE49-F238E27FC236}">
                <a16:creationId xmlns:a16="http://schemas.microsoft.com/office/drawing/2014/main" xmlns="" id="{4C2E3150-3910-4DFF-A550-A1306D0E5392}"/>
              </a:ext>
            </a:extLst>
          </p:cNvPr>
          <p:cNvSpPr>
            <a:spLocks/>
          </p:cNvSpPr>
          <p:nvPr/>
        </p:nvSpPr>
        <p:spPr bwMode="auto">
          <a:xfrm>
            <a:off x="1194423" y="2463949"/>
            <a:ext cx="538162" cy="454025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KSO_Shape">
            <a:extLst>
              <a:ext uri="{FF2B5EF4-FFF2-40B4-BE49-F238E27FC236}">
                <a16:creationId xmlns:a16="http://schemas.microsoft.com/office/drawing/2014/main" xmlns="" id="{75F76EEA-1E6E-4058-8D83-55F510A3DAA7}"/>
              </a:ext>
            </a:extLst>
          </p:cNvPr>
          <p:cNvSpPr/>
          <p:nvPr/>
        </p:nvSpPr>
        <p:spPr>
          <a:xfrm>
            <a:off x="4458324" y="2463949"/>
            <a:ext cx="576263" cy="534988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KSO_Shape">
            <a:extLst>
              <a:ext uri="{FF2B5EF4-FFF2-40B4-BE49-F238E27FC236}">
                <a16:creationId xmlns:a16="http://schemas.microsoft.com/office/drawing/2014/main" xmlns="" id="{FC4BEE69-3EC6-4AB0-980A-273F31D05995}"/>
              </a:ext>
            </a:extLst>
          </p:cNvPr>
          <p:cNvSpPr>
            <a:spLocks/>
          </p:cNvSpPr>
          <p:nvPr/>
        </p:nvSpPr>
        <p:spPr bwMode="auto">
          <a:xfrm>
            <a:off x="7873035" y="2463949"/>
            <a:ext cx="538163" cy="442913"/>
          </a:xfrm>
          <a:custGeom>
            <a:avLst/>
            <a:gdLst/>
            <a:ahLst/>
            <a:cxnLst/>
            <a:rect l="0" t="0" r="r" b="b"/>
            <a:pathLst>
              <a:path w="1903412" h="1563688">
                <a:moveTo>
                  <a:pt x="872180" y="1544638"/>
                </a:moveTo>
                <a:lnTo>
                  <a:pt x="875675" y="1544638"/>
                </a:lnTo>
                <a:lnTo>
                  <a:pt x="1859905" y="1544638"/>
                </a:lnTo>
                <a:lnTo>
                  <a:pt x="1863400" y="1544638"/>
                </a:lnTo>
                <a:lnTo>
                  <a:pt x="1866577" y="1545233"/>
                </a:lnTo>
                <a:lnTo>
                  <a:pt x="1869118" y="1545829"/>
                </a:lnTo>
                <a:lnTo>
                  <a:pt x="1871660" y="1546722"/>
                </a:lnTo>
                <a:lnTo>
                  <a:pt x="1873884" y="1547912"/>
                </a:lnTo>
                <a:lnTo>
                  <a:pt x="1875154" y="1549103"/>
                </a:lnTo>
                <a:lnTo>
                  <a:pt x="1876107" y="1550591"/>
                </a:lnTo>
                <a:lnTo>
                  <a:pt x="1876425" y="1552079"/>
                </a:lnTo>
                <a:lnTo>
                  <a:pt x="1876425" y="1555651"/>
                </a:lnTo>
                <a:lnTo>
                  <a:pt x="1876107" y="1557140"/>
                </a:lnTo>
                <a:lnTo>
                  <a:pt x="1875154" y="1558926"/>
                </a:lnTo>
                <a:lnTo>
                  <a:pt x="1873884" y="1560116"/>
                </a:lnTo>
                <a:lnTo>
                  <a:pt x="1871660" y="1561307"/>
                </a:lnTo>
                <a:lnTo>
                  <a:pt x="1869118" y="1562200"/>
                </a:lnTo>
                <a:lnTo>
                  <a:pt x="1866577" y="1563093"/>
                </a:lnTo>
                <a:lnTo>
                  <a:pt x="1863400" y="1563390"/>
                </a:lnTo>
                <a:lnTo>
                  <a:pt x="1859905" y="1563688"/>
                </a:lnTo>
                <a:lnTo>
                  <a:pt x="875675" y="1563688"/>
                </a:lnTo>
                <a:lnTo>
                  <a:pt x="872180" y="1563390"/>
                </a:lnTo>
                <a:lnTo>
                  <a:pt x="869003" y="1563093"/>
                </a:lnTo>
                <a:lnTo>
                  <a:pt x="866144" y="1562200"/>
                </a:lnTo>
                <a:lnTo>
                  <a:pt x="863603" y="1561307"/>
                </a:lnTo>
                <a:lnTo>
                  <a:pt x="861696" y="1560116"/>
                </a:lnTo>
                <a:lnTo>
                  <a:pt x="860108" y="1558926"/>
                </a:lnTo>
                <a:lnTo>
                  <a:pt x="859155" y="1557140"/>
                </a:lnTo>
                <a:lnTo>
                  <a:pt x="858837" y="1555651"/>
                </a:lnTo>
                <a:lnTo>
                  <a:pt x="858837" y="1552079"/>
                </a:lnTo>
                <a:lnTo>
                  <a:pt x="859155" y="1550591"/>
                </a:lnTo>
                <a:lnTo>
                  <a:pt x="860108" y="1549103"/>
                </a:lnTo>
                <a:lnTo>
                  <a:pt x="861696" y="1547912"/>
                </a:lnTo>
                <a:lnTo>
                  <a:pt x="863603" y="1546722"/>
                </a:lnTo>
                <a:lnTo>
                  <a:pt x="866144" y="1545829"/>
                </a:lnTo>
                <a:lnTo>
                  <a:pt x="869003" y="1545233"/>
                </a:lnTo>
                <a:lnTo>
                  <a:pt x="872180" y="1544638"/>
                </a:lnTo>
                <a:close/>
                <a:moveTo>
                  <a:pt x="1255848" y="1415770"/>
                </a:moveTo>
                <a:lnTo>
                  <a:pt x="1252677" y="1416407"/>
                </a:lnTo>
                <a:lnTo>
                  <a:pt x="1249823" y="1417361"/>
                </a:lnTo>
                <a:lnTo>
                  <a:pt x="1247286" y="1419271"/>
                </a:lnTo>
                <a:lnTo>
                  <a:pt x="1245383" y="1420862"/>
                </a:lnTo>
                <a:lnTo>
                  <a:pt x="1243797" y="1422771"/>
                </a:lnTo>
                <a:lnTo>
                  <a:pt x="1242529" y="1424680"/>
                </a:lnTo>
                <a:lnTo>
                  <a:pt x="1242212" y="1426908"/>
                </a:lnTo>
                <a:lnTo>
                  <a:pt x="1235235" y="1522691"/>
                </a:lnTo>
                <a:lnTo>
                  <a:pt x="1235235" y="1525237"/>
                </a:lnTo>
                <a:lnTo>
                  <a:pt x="1236186" y="1527146"/>
                </a:lnTo>
                <a:lnTo>
                  <a:pt x="1237772" y="1529056"/>
                </a:lnTo>
                <a:lnTo>
                  <a:pt x="1239675" y="1530647"/>
                </a:lnTo>
                <a:lnTo>
                  <a:pt x="1242212" y="1532238"/>
                </a:lnTo>
                <a:lnTo>
                  <a:pt x="1245066" y="1533193"/>
                </a:lnTo>
                <a:lnTo>
                  <a:pt x="1247920" y="1533829"/>
                </a:lnTo>
                <a:lnTo>
                  <a:pt x="1251408" y="1534147"/>
                </a:lnTo>
                <a:lnTo>
                  <a:pt x="1488299" y="1535738"/>
                </a:lnTo>
                <a:lnTo>
                  <a:pt x="1491787" y="1535738"/>
                </a:lnTo>
                <a:lnTo>
                  <a:pt x="1494641" y="1535102"/>
                </a:lnTo>
                <a:lnTo>
                  <a:pt x="1497813" y="1533829"/>
                </a:lnTo>
                <a:lnTo>
                  <a:pt x="1500032" y="1532556"/>
                </a:lnTo>
                <a:lnTo>
                  <a:pt x="1502252" y="1530965"/>
                </a:lnTo>
                <a:lnTo>
                  <a:pt x="1503521" y="1529056"/>
                </a:lnTo>
                <a:lnTo>
                  <a:pt x="1504472" y="1526828"/>
                </a:lnTo>
                <a:lnTo>
                  <a:pt x="1504789" y="1524601"/>
                </a:lnTo>
                <a:lnTo>
                  <a:pt x="1499715" y="1428181"/>
                </a:lnTo>
                <a:lnTo>
                  <a:pt x="1499398" y="1425953"/>
                </a:lnTo>
                <a:lnTo>
                  <a:pt x="1498130" y="1424044"/>
                </a:lnTo>
                <a:lnTo>
                  <a:pt x="1496227" y="1422134"/>
                </a:lnTo>
                <a:lnTo>
                  <a:pt x="1494324" y="1420543"/>
                </a:lnTo>
                <a:lnTo>
                  <a:pt x="1491787" y="1418952"/>
                </a:lnTo>
                <a:lnTo>
                  <a:pt x="1489250" y="1417679"/>
                </a:lnTo>
                <a:lnTo>
                  <a:pt x="1486396" y="1417043"/>
                </a:lnTo>
                <a:lnTo>
                  <a:pt x="1483225" y="1416725"/>
                </a:lnTo>
                <a:lnTo>
                  <a:pt x="1259019" y="1415770"/>
                </a:lnTo>
                <a:lnTo>
                  <a:pt x="1255848" y="1415770"/>
                </a:lnTo>
                <a:close/>
                <a:moveTo>
                  <a:pt x="1699820" y="1377902"/>
                </a:moveTo>
                <a:lnTo>
                  <a:pt x="1703942" y="1405269"/>
                </a:lnTo>
                <a:lnTo>
                  <a:pt x="1750876" y="1405587"/>
                </a:lnTo>
                <a:lnTo>
                  <a:pt x="1746437" y="1378220"/>
                </a:lnTo>
                <a:lnTo>
                  <a:pt x="1699820" y="1377902"/>
                </a:lnTo>
                <a:close/>
                <a:moveTo>
                  <a:pt x="1636078" y="1377902"/>
                </a:moveTo>
                <a:lnTo>
                  <a:pt x="1639249" y="1404951"/>
                </a:lnTo>
                <a:lnTo>
                  <a:pt x="1686183" y="1405269"/>
                </a:lnTo>
                <a:lnTo>
                  <a:pt x="1682378" y="1377902"/>
                </a:lnTo>
                <a:lnTo>
                  <a:pt x="1636078" y="1377902"/>
                </a:lnTo>
                <a:close/>
                <a:moveTo>
                  <a:pt x="1572019" y="1377584"/>
                </a:moveTo>
                <a:lnTo>
                  <a:pt x="1574239" y="1404633"/>
                </a:lnTo>
                <a:lnTo>
                  <a:pt x="1621490" y="1404951"/>
                </a:lnTo>
                <a:lnTo>
                  <a:pt x="1618636" y="1377584"/>
                </a:lnTo>
                <a:lnTo>
                  <a:pt x="1572019" y="1377584"/>
                </a:lnTo>
                <a:close/>
                <a:moveTo>
                  <a:pt x="1507960" y="1377266"/>
                </a:moveTo>
                <a:lnTo>
                  <a:pt x="1509546" y="1404314"/>
                </a:lnTo>
                <a:lnTo>
                  <a:pt x="1556797" y="1404633"/>
                </a:lnTo>
                <a:lnTo>
                  <a:pt x="1554577" y="1377266"/>
                </a:lnTo>
                <a:lnTo>
                  <a:pt x="1507960" y="1377266"/>
                </a:lnTo>
                <a:close/>
                <a:moveTo>
                  <a:pt x="1443902" y="1376948"/>
                </a:moveTo>
                <a:lnTo>
                  <a:pt x="1444853" y="1403996"/>
                </a:lnTo>
                <a:lnTo>
                  <a:pt x="1491787" y="1403996"/>
                </a:lnTo>
                <a:lnTo>
                  <a:pt x="1490519" y="1377266"/>
                </a:lnTo>
                <a:lnTo>
                  <a:pt x="1443902" y="1376948"/>
                </a:lnTo>
                <a:close/>
                <a:moveTo>
                  <a:pt x="1380160" y="1376629"/>
                </a:moveTo>
                <a:lnTo>
                  <a:pt x="1379843" y="1403678"/>
                </a:lnTo>
                <a:lnTo>
                  <a:pt x="1426777" y="1403996"/>
                </a:lnTo>
                <a:lnTo>
                  <a:pt x="1426460" y="1376948"/>
                </a:lnTo>
                <a:lnTo>
                  <a:pt x="1380160" y="1376629"/>
                </a:lnTo>
                <a:close/>
                <a:moveTo>
                  <a:pt x="1316101" y="1376311"/>
                </a:moveTo>
                <a:lnTo>
                  <a:pt x="1315150" y="1403360"/>
                </a:lnTo>
                <a:lnTo>
                  <a:pt x="1362401" y="1403360"/>
                </a:lnTo>
                <a:lnTo>
                  <a:pt x="1362718" y="1376629"/>
                </a:lnTo>
                <a:lnTo>
                  <a:pt x="1316101" y="1376311"/>
                </a:lnTo>
                <a:close/>
                <a:moveTo>
                  <a:pt x="1252043" y="1375993"/>
                </a:moveTo>
                <a:lnTo>
                  <a:pt x="1250140" y="1403041"/>
                </a:lnTo>
                <a:lnTo>
                  <a:pt x="1297391" y="1403041"/>
                </a:lnTo>
                <a:lnTo>
                  <a:pt x="1298660" y="1376311"/>
                </a:lnTo>
                <a:lnTo>
                  <a:pt x="1252043" y="1375993"/>
                </a:lnTo>
                <a:close/>
                <a:moveTo>
                  <a:pt x="1188301" y="1375675"/>
                </a:moveTo>
                <a:lnTo>
                  <a:pt x="1185764" y="1402723"/>
                </a:lnTo>
                <a:lnTo>
                  <a:pt x="1232698" y="1402723"/>
                </a:lnTo>
                <a:lnTo>
                  <a:pt x="1234601" y="1375993"/>
                </a:lnTo>
                <a:lnTo>
                  <a:pt x="1188301" y="1375675"/>
                </a:lnTo>
                <a:close/>
                <a:moveTo>
                  <a:pt x="1124242" y="1375356"/>
                </a:moveTo>
                <a:lnTo>
                  <a:pt x="1120754" y="1402405"/>
                </a:lnTo>
                <a:lnTo>
                  <a:pt x="1167688" y="1402405"/>
                </a:lnTo>
                <a:lnTo>
                  <a:pt x="1170859" y="1375675"/>
                </a:lnTo>
                <a:lnTo>
                  <a:pt x="1124242" y="1375356"/>
                </a:lnTo>
                <a:close/>
                <a:moveTo>
                  <a:pt x="1060183" y="1375038"/>
                </a:moveTo>
                <a:lnTo>
                  <a:pt x="1056061" y="1402087"/>
                </a:lnTo>
                <a:lnTo>
                  <a:pt x="1102995" y="1402087"/>
                </a:lnTo>
                <a:lnTo>
                  <a:pt x="1106800" y="1375356"/>
                </a:lnTo>
                <a:lnTo>
                  <a:pt x="1060183" y="1375038"/>
                </a:lnTo>
                <a:close/>
                <a:moveTo>
                  <a:pt x="996442" y="1374720"/>
                </a:moveTo>
                <a:lnTo>
                  <a:pt x="991051" y="1401769"/>
                </a:lnTo>
                <a:lnTo>
                  <a:pt x="1038302" y="1401769"/>
                </a:lnTo>
                <a:lnTo>
                  <a:pt x="1042742" y="1375038"/>
                </a:lnTo>
                <a:lnTo>
                  <a:pt x="996442" y="1374720"/>
                </a:lnTo>
                <a:close/>
                <a:moveTo>
                  <a:pt x="394079" y="1340803"/>
                </a:moveTo>
                <a:lnTo>
                  <a:pt x="364253" y="1348105"/>
                </a:lnTo>
                <a:lnTo>
                  <a:pt x="354734" y="1351280"/>
                </a:lnTo>
                <a:lnTo>
                  <a:pt x="367743" y="1359853"/>
                </a:lnTo>
                <a:lnTo>
                  <a:pt x="380752" y="1368743"/>
                </a:lnTo>
                <a:lnTo>
                  <a:pt x="393761" y="1376998"/>
                </a:lnTo>
                <a:lnTo>
                  <a:pt x="407088" y="1385571"/>
                </a:lnTo>
                <a:lnTo>
                  <a:pt x="420414" y="1393191"/>
                </a:lnTo>
                <a:lnTo>
                  <a:pt x="434375" y="1400493"/>
                </a:lnTo>
                <a:lnTo>
                  <a:pt x="448336" y="1408113"/>
                </a:lnTo>
                <a:lnTo>
                  <a:pt x="462297" y="1415098"/>
                </a:lnTo>
                <a:lnTo>
                  <a:pt x="453095" y="1406526"/>
                </a:lnTo>
                <a:lnTo>
                  <a:pt x="444528" y="1397636"/>
                </a:lnTo>
                <a:lnTo>
                  <a:pt x="435644" y="1389063"/>
                </a:lnTo>
                <a:lnTo>
                  <a:pt x="427077" y="1379538"/>
                </a:lnTo>
                <a:lnTo>
                  <a:pt x="418510" y="1370331"/>
                </a:lnTo>
                <a:lnTo>
                  <a:pt x="410261" y="1360488"/>
                </a:lnTo>
                <a:lnTo>
                  <a:pt x="402011" y="1350963"/>
                </a:lnTo>
                <a:lnTo>
                  <a:pt x="394079" y="1340803"/>
                </a:lnTo>
                <a:close/>
                <a:moveTo>
                  <a:pt x="1694111" y="1340353"/>
                </a:moveTo>
                <a:lnTo>
                  <a:pt x="1698234" y="1367401"/>
                </a:lnTo>
                <a:lnTo>
                  <a:pt x="1744534" y="1367719"/>
                </a:lnTo>
                <a:lnTo>
                  <a:pt x="1739777" y="1340671"/>
                </a:lnTo>
                <a:lnTo>
                  <a:pt x="1694111" y="1340353"/>
                </a:lnTo>
                <a:close/>
                <a:moveTo>
                  <a:pt x="1631321" y="1340034"/>
                </a:moveTo>
                <a:lnTo>
                  <a:pt x="1634809" y="1367083"/>
                </a:lnTo>
                <a:lnTo>
                  <a:pt x="1680792" y="1367401"/>
                </a:lnTo>
                <a:lnTo>
                  <a:pt x="1676987" y="1340353"/>
                </a:lnTo>
                <a:lnTo>
                  <a:pt x="1631321" y="1340034"/>
                </a:lnTo>
                <a:close/>
                <a:moveTo>
                  <a:pt x="1568531" y="1339716"/>
                </a:moveTo>
                <a:lnTo>
                  <a:pt x="1571068" y="1366765"/>
                </a:lnTo>
                <a:lnTo>
                  <a:pt x="1617051" y="1367083"/>
                </a:lnTo>
                <a:lnTo>
                  <a:pt x="1614196" y="1340034"/>
                </a:lnTo>
                <a:lnTo>
                  <a:pt x="1568531" y="1339716"/>
                </a:lnTo>
                <a:close/>
                <a:moveTo>
                  <a:pt x="1505741" y="1339716"/>
                </a:moveTo>
                <a:lnTo>
                  <a:pt x="1507326" y="1366765"/>
                </a:lnTo>
                <a:lnTo>
                  <a:pt x="1553626" y="1366765"/>
                </a:lnTo>
                <a:lnTo>
                  <a:pt x="1551406" y="1339716"/>
                </a:lnTo>
                <a:lnTo>
                  <a:pt x="1505741" y="1339716"/>
                </a:lnTo>
                <a:close/>
                <a:moveTo>
                  <a:pt x="1442950" y="1339398"/>
                </a:moveTo>
                <a:lnTo>
                  <a:pt x="1443585" y="1366128"/>
                </a:lnTo>
                <a:lnTo>
                  <a:pt x="1489884" y="1366128"/>
                </a:lnTo>
                <a:lnTo>
                  <a:pt x="1488616" y="1339398"/>
                </a:lnTo>
                <a:lnTo>
                  <a:pt x="1442950" y="1339398"/>
                </a:lnTo>
                <a:close/>
                <a:moveTo>
                  <a:pt x="1380160" y="1339080"/>
                </a:moveTo>
                <a:lnTo>
                  <a:pt x="1380160" y="1365810"/>
                </a:lnTo>
                <a:lnTo>
                  <a:pt x="1426143" y="1365810"/>
                </a:lnTo>
                <a:lnTo>
                  <a:pt x="1425826" y="1339398"/>
                </a:lnTo>
                <a:lnTo>
                  <a:pt x="1380160" y="1339080"/>
                </a:lnTo>
                <a:close/>
                <a:moveTo>
                  <a:pt x="1317370" y="1338761"/>
                </a:moveTo>
                <a:lnTo>
                  <a:pt x="1316418" y="1365492"/>
                </a:lnTo>
                <a:lnTo>
                  <a:pt x="1362718" y="1365492"/>
                </a:lnTo>
                <a:lnTo>
                  <a:pt x="1363035" y="1339080"/>
                </a:lnTo>
                <a:lnTo>
                  <a:pt x="1317370" y="1338761"/>
                </a:lnTo>
                <a:close/>
                <a:moveTo>
                  <a:pt x="1254897" y="1338443"/>
                </a:moveTo>
                <a:lnTo>
                  <a:pt x="1252677" y="1365174"/>
                </a:lnTo>
                <a:lnTo>
                  <a:pt x="1298977" y="1365492"/>
                </a:lnTo>
                <a:lnTo>
                  <a:pt x="1300245" y="1338761"/>
                </a:lnTo>
                <a:lnTo>
                  <a:pt x="1254897" y="1338443"/>
                </a:lnTo>
                <a:close/>
                <a:moveTo>
                  <a:pt x="1192106" y="1338443"/>
                </a:moveTo>
                <a:lnTo>
                  <a:pt x="1189252" y="1364855"/>
                </a:lnTo>
                <a:lnTo>
                  <a:pt x="1235235" y="1365174"/>
                </a:lnTo>
                <a:lnTo>
                  <a:pt x="1237772" y="1338443"/>
                </a:lnTo>
                <a:lnTo>
                  <a:pt x="1192106" y="1338443"/>
                </a:lnTo>
                <a:close/>
                <a:moveTo>
                  <a:pt x="1128999" y="1338125"/>
                </a:moveTo>
                <a:lnTo>
                  <a:pt x="1125511" y="1364537"/>
                </a:lnTo>
                <a:lnTo>
                  <a:pt x="1172128" y="1364855"/>
                </a:lnTo>
                <a:lnTo>
                  <a:pt x="1174665" y="1338125"/>
                </a:lnTo>
                <a:lnTo>
                  <a:pt x="1128999" y="1338125"/>
                </a:lnTo>
                <a:close/>
                <a:moveTo>
                  <a:pt x="1066526" y="1337807"/>
                </a:moveTo>
                <a:lnTo>
                  <a:pt x="1061769" y="1364219"/>
                </a:lnTo>
                <a:lnTo>
                  <a:pt x="1108386" y="1364537"/>
                </a:lnTo>
                <a:lnTo>
                  <a:pt x="1111874" y="1338125"/>
                </a:lnTo>
                <a:lnTo>
                  <a:pt x="1066526" y="1337807"/>
                </a:lnTo>
                <a:close/>
                <a:moveTo>
                  <a:pt x="1003419" y="1337489"/>
                </a:moveTo>
                <a:lnTo>
                  <a:pt x="998345" y="1363901"/>
                </a:lnTo>
                <a:lnTo>
                  <a:pt x="1044644" y="1364219"/>
                </a:lnTo>
                <a:lnTo>
                  <a:pt x="1049401" y="1337807"/>
                </a:lnTo>
                <a:lnTo>
                  <a:pt x="1003419" y="1337489"/>
                </a:lnTo>
                <a:close/>
                <a:moveTo>
                  <a:pt x="538764" y="1314450"/>
                </a:moveTo>
                <a:lnTo>
                  <a:pt x="518458" y="1317308"/>
                </a:lnTo>
                <a:lnTo>
                  <a:pt x="498468" y="1320165"/>
                </a:lnTo>
                <a:lnTo>
                  <a:pt x="478479" y="1323340"/>
                </a:lnTo>
                <a:lnTo>
                  <a:pt x="458807" y="1326833"/>
                </a:lnTo>
                <a:lnTo>
                  <a:pt x="467691" y="1336675"/>
                </a:lnTo>
                <a:lnTo>
                  <a:pt x="476258" y="1346200"/>
                </a:lnTo>
                <a:lnTo>
                  <a:pt x="485142" y="1355408"/>
                </a:lnTo>
                <a:lnTo>
                  <a:pt x="494343" y="1364298"/>
                </a:lnTo>
                <a:lnTo>
                  <a:pt x="503228" y="1372871"/>
                </a:lnTo>
                <a:lnTo>
                  <a:pt x="512746" y="1381126"/>
                </a:lnTo>
                <a:lnTo>
                  <a:pt x="521948" y="1389381"/>
                </a:lnTo>
                <a:lnTo>
                  <a:pt x="531784" y="1397001"/>
                </a:lnTo>
                <a:lnTo>
                  <a:pt x="540986" y="1404621"/>
                </a:lnTo>
                <a:lnTo>
                  <a:pt x="551139" y="1411606"/>
                </a:lnTo>
                <a:lnTo>
                  <a:pt x="560658" y="1418273"/>
                </a:lnTo>
                <a:lnTo>
                  <a:pt x="570811" y="1424941"/>
                </a:lnTo>
                <a:lnTo>
                  <a:pt x="580965" y="1430973"/>
                </a:lnTo>
                <a:lnTo>
                  <a:pt x="591118" y="1437323"/>
                </a:lnTo>
                <a:lnTo>
                  <a:pt x="601589" y="1442721"/>
                </a:lnTo>
                <a:lnTo>
                  <a:pt x="611742" y="1447801"/>
                </a:lnTo>
                <a:lnTo>
                  <a:pt x="601589" y="1433831"/>
                </a:lnTo>
                <a:lnTo>
                  <a:pt x="591753" y="1419226"/>
                </a:lnTo>
                <a:lnTo>
                  <a:pt x="582234" y="1403351"/>
                </a:lnTo>
                <a:lnTo>
                  <a:pt x="573032" y="1387158"/>
                </a:lnTo>
                <a:lnTo>
                  <a:pt x="564148" y="1370013"/>
                </a:lnTo>
                <a:lnTo>
                  <a:pt x="555264" y="1352233"/>
                </a:lnTo>
                <a:lnTo>
                  <a:pt x="547014" y="1333500"/>
                </a:lnTo>
                <a:lnTo>
                  <a:pt x="538764" y="1314450"/>
                </a:lnTo>
                <a:close/>
                <a:moveTo>
                  <a:pt x="1688403" y="1302485"/>
                </a:moveTo>
                <a:lnTo>
                  <a:pt x="1692526" y="1329215"/>
                </a:lnTo>
                <a:lnTo>
                  <a:pt x="1737557" y="1329533"/>
                </a:lnTo>
                <a:lnTo>
                  <a:pt x="1733117" y="1302803"/>
                </a:lnTo>
                <a:lnTo>
                  <a:pt x="1688403" y="1302485"/>
                </a:lnTo>
                <a:close/>
                <a:moveTo>
                  <a:pt x="1626881" y="1302166"/>
                </a:moveTo>
                <a:lnTo>
                  <a:pt x="1630053" y="1329215"/>
                </a:lnTo>
                <a:lnTo>
                  <a:pt x="1675401" y="1329215"/>
                </a:lnTo>
                <a:lnTo>
                  <a:pt x="1671596" y="1302485"/>
                </a:lnTo>
                <a:lnTo>
                  <a:pt x="1626881" y="1302166"/>
                </a:lnTo>
                <a:close/>
                <a:moveTo>
                  <a:pt x="1565042" y="1302166"/>
                </a:moveTo>
                <a:lnTo>
                  <a:pt x="1567579" y="1328897"/>
                </a:lnTo>
                <a:lnTo>
                  <a:pt x="1612928" y="1329215"/>
                </a:lnTo>
                <a:lnTo>
                  <a:pt x="1610074" y="1302166"/>
                </a:lnTo>
                <a:lnTo>
                  <a:pt x="1565042" y="1302166"/>
                </a:lnTo>
                <a:close/>
                <a:moveTo>
                  <a:pt x="1503521" y="1301848"/>
                </a:moveTo>
                <a:lnTo>
                  <a:pt x="1505106" y="1328578"/>
                </a:lnTo>
                <a:lnTo>
                  <a:pt x="1550772" y="1328897"/>
                </a:lnTo>
                <a:lnTo>
                  <a:pt x="1548552" y="1302166"/>
                </a:lnTo>
                <a:lnTo>
                  <a:pt x="1503521" y="1301848"/>
                </a:lnTo>
                <a:close/>
                <a:moveTo>
                  <a:pt x="1441999" y="1301848"/>
                </a:moveTo>
                <a:lnTo>
                  <a:pt x="1442633" y="1328260"/>
                </a:lnTo>
                <a:lnTo>
                  <a:pt x="1487982" y="1328578"/>
                </a:lnTo>
                <a:lnTo>
                  <a:pt x="1486713" y="1301848"/>
                </a:lnTo>
                <a:lnTo>
                  <a:pt x="1441999" y="1301848"/>
                </a:lnTo>
                <a:close/>
                <a:moveTo>
                  <a:pt x="1380477" y="1301530"/>
                </a:moveTo>
                <a:lnTo>
                  <a:pt x="1380477" y="1328260"/>
                </a:lnTo>
                <a:lnTo>
                  <a:pt x="1425509" y="1328260"/>
                </a:lnTo>
                <a:lnTo>
                  <a:pt x="1425191" y="1301530"/>
                </a:lnTo>
                <a:lnTo>
                  <a:pt x="1380477" y="1301530"/>
                </a:lnTo>
                <a:close/>
                <a:moveTo>
                  <a:pt x="1318638" y="1301212"/>
                </a:moveTo>
                <a:lnTo>
                  <a:pt x="1317687" y="1327942"/>
                </a:lnTo>
                <a:lnTo>
                  <a:pt x="1363353" y="1328260"/>
                </a:lnTo>
                <a:lnTo>
                  <a:pt x="1363670" y="1301530"/>
                </a:lnTo>
                <a:lnTo>
                  <a:pt x="1318638" y="1301212"/>
                </a:lnTo>
                <a:close/>
                <a:moveTo>
                  <a:pt x="1257434" y="1301212"/>
                </a:moveTo>
                <a:lnTo>
                  <a:pt x="1255531" y="1327624"/>
                </a:lnTo>
                <a:lnTo>
                  <a:pt x="1300879" y="1327942"/>
                </a:lnTo>
                <a:lnTo>
                  <a:pt x="1301831" y="1301212"/>
                </a:lnTo>
                <a:lnTo>
                  <a:pt x="1257434" y="1301212"/>
                </a:lnTo>
                <a:close/>
                <a:moveTo>
                  <a:pt x="1195595" y="1300894"/>
                </a:moveTo>
                <a:lnTo>
                  <a:pt x="1193058" y="1327306"/>
                </a:lnTo>
                <a:lnTo>
                  <a:pt x="1238406" y="1327624"/>
                </a:lnTo>
                <a:lnTo>
                  <a:pt x="1240626" y="1300894"/>
                </a:lnTo>
                <a:lnTo>
                  <a:pt x="1195595" y="1300894"/>
                </a:lnTo>
                <a:close/>
                <a:moveTo>
                  <a:pt x="1134073" y="1300575"/>
                </a:moveTo>
                <a:lnTo>
                  <a:pt x="1130268" y="1327306"/>
                </a:lnTo>
                <a:lnTo>
                  <a:pt x="1175933" y="1327306"/>
                </a:lnTo>
                <a:lnTo>
                  <a:pt x="1178787" y="1300894"/>
                </a:lnTo>
                <a:lnTo>
                  <a:pt x="1134073" y="1300575"/>
                </a:lnTo>
                <a:close/>
                <a:moveTo>
                  <a:pt x="1072551" y="1300575"/>
                </a:moveTo>
                <a:lnTo>
                  <a:pt x="1068112" y="1326987"/>
                </a:lnTo>
                <a:lnTo>
                  <a:pt x="1113460" y="1326987"/>
                </a:lnTo>
                <a:lnTo>
                  <a:pt x="1117266" y="1300575"/>
                </a:lnTo>
                <a:lnTo>
                  <a:pt x="1072551" y="1300575"/>
                </a:lnTo>
                <a:close/>
                <a:moveTo>
                  <a:pt x="1010712" y="1300257"/>
                </a:moveTo>
                <a:lnTo>
                  <a:pt x="1005638" y="1326669"/>
                </a:lnTo>
                <a:lnTo>
                  <a:pt x="1050987" y="1326987"/>
                </a:lnTo>
                <a:lnTo>
                  <a:pt x="1055744" y="1300575"/>
                </a:lnTo>
                <a:lnTo>
                  <a:pt x="1010712" y="1300257"/>
                </a:lnTo>
                <a:close/>
                <a:moveTo>
                  <a:pt x="742467" y="1299528"/>
                </a:moveTo>
                <a:lnTo>
                  <a:pt x="705978" y="1300480"/>
                </a:lnTo>
                <a:lnTo>
                  <a:pt x="670124" y="1302068"/>
                </a:lnTo>
                <a:lnTo>
                  <a:pt x="634587" y="1304290"/>
                </a:lnTo>
                <a:lnTo>
                  <a:pt x="600002" y="1307148"/>
                </a:lnTo>
                <a:lnTo>
                  <a:pt x="608886" y="1327150"/>
                </a:lnTo>
                <a:lnTo>
                  <a:pt x="618088" y="1346518"/>
                </a:lnTo>
                <a:lnTo>
                  <a:pt x="627607" y="1364298"/>
                </a:lnTo>
                <a:lnTo>
                  <a:pt x="632683" y="1373188"/>
                </a:lnTo>
                <a:lnTo>
                  <a:pt x="637760" y="1381126"/>
                </a:lnTo>
                <a:lnTo>
                  <a:pt x="642519" y="1389381"/>
                </a:lnTo>
                <a:lnTo>
                  <a:pt x="647596" y="1397001"/>
                </a:lnTo>
                <a:lnTo>
                  <a:pt x="652673" y="1404621"/>
                </a:lnTo>
                <a:lnTo>
                  <a:pt x="657750" y="1411288"/>
                </a:lnTo>
                <a:lnTo>
                  <a:pt x="662826" y="1417956"/>
                </a:lnTo>
                <a:lnTo>
                  <a:pt x="668220" y="1424623"/>
                </a:lnTo>
                <a:lnTo>
                  <a:pt x="673614" y="1430656"/>
                </a:lnTo>
                <a:lnTo>
                  <a:pt x="678691" y="1436688"/>
                </a:lnTo>
                <a:lnTo>
                  <a:pt x="686941" y="1444626"/>
                </a:lnTo>
                <a:lnTo>
                  <a:pt x="694873" y="1451928"/>
                </a:lnTo>
                <a:lnTo>
                  <a:pt x="703123" y="1458913"/>
                </a:lnTo>
                <a:lnTo>
                  <a:pt x="711055" y="1464628"/>
                </a:lnTo>
                <a:lnTo>
                  <a:pt x="718987" y="1469708"/>
                </a:lnTo>
                <a:lnTo>
                  <a:pt x="726920" y="1474153"/>
                </a:lnTo>
                <a:lnTo>
                  <a:pt x="734535" y="1477963"/>
                </a:lnTo>
                <a:lnTo>
                  <a:pt x="742467" y="1480821"/>
                </a:lnTo>
                <a:lnTo>
                  <a:pt x="742467" y="1299528"/>
                </a:lnTo>
                <a:close/>
                <a:moveTo>
                  <a:pt x="1682695" y="1264935"/>
                </a:moveTo>
                <a:lnTo>
                  <a:pt x="1686818" y="1291665"/>
                </a:lnTo>
                <a:lnTo>
                  <a:pt x="1731215" y="1291665"/>
                </a:lnTo>
                <a:lnTo>
                  <a:pt x="1726775" y="1264935"/>
                </a:lnTo>
                <a:lnTo>
                  <a:pt x="1682695" y="1264935"/>
                </a:lnTo>
                <a:close/>
                <a:moveTo>
                  <a:pt x="1622442" y="1264617"/>
                </a:moveTo>
                <a:lnTo>
                  <a:pt x="1625613" y="1291347"/>
                </a:lnTo>
                <a:lnTo>
                  <a:pt x="1670327" y="1291665"/>
                </a:lnTo>
                <a:lnTo>
                  <a:pt x="1666205" y="1264617"/>
                </a:lnTo>
                <a:lnTo>
                  <a:pt x="1622442" y="1264617"/>
                </a:lnTo>
                <a:close/>
                <a:moveTo>
                  <a:pt x="1561871" y="1264617"/>
                </a:moveTo>
                <a:lnTo>
                  <a:pt x="1564091" y="1291347"/>
                </a:lnTo>
                <a:lnTo>
                  <a:pt x="1608805" y="1291347"/>
                </a:lnTo>
                <a:lnTo>
                  <a:pt x="1605951" y="1264617"/>
                </a:lnTo>
                <a:lnTo>
                  <a:pt x="1561871" y="1264617"/>
                </a:lnTo>
                <a:close/>
                <a:moveTo>
                  <a:pt x="1501618" y="1264298"/>
                </a:moveTo>
                <a:lnTo>
                  <a:pt x="1502886" y="1291029"/>
                </a:lnTo>
                <a:lnTo>
                  <a:pt x="1547284" y="1291029"/>
                </a:lnTo>
                <a:lnTo>
                  <a:pt x="1545381" y="1264298"/>
                </a:lnTo>
                <a:lnTo>
                  <a:pt x="1501618" y="1264298"/>
                </a:lnTo>
                <a:close/>
                <a:moveTo>
                  <a:pt x="1441048" y="1263980"/>
                </a:moveTo>
                <a:lnTo>
                  <a:pt x="1441682" y="1290711"/>
                </a:lnTo>
                <a:lnTo>
                  <a:pt x="1486396" y="1291029"/>
                </a:lnTo>
                <a:lnTo>
                  <a:pt x="1485128" y="1264298"/>
                </a:lnTo>
                <a:lnTo>
                  <a:pt x="1441048" y="1263980"/>
                </a:lnTo>
                <a:close/>
                <a:moveTo>
                  <a:pt x="1380794" y="1263980"/>
                </a:moveTo>
                <a:lnTo>
                  <a:pt x="1380477" y="1290711"/>
                </a:lnTo>
                <a:lnTo>
                  <a:pt x="1424874" y="1290711"/>
                </a:lnTo>
                <a:lnTo>
                  <a:pt x="1424557" y="1263980"/>
                </a:lnTo>
                <a:lnTo>
                  <a:pt x="1380794" y="1263980"/>
                </a:lnTo>
                <a:close/>
                <a:moveTo>
                  <a:pt x="1320224" y="1263662"/>
                </a:moveTo>
                <a:lnTo>
                  <a:pt x="1319273" y="1290392"/>
                </a:lnTo>
                <a:lnTo>
                  <a:pt x="1363670" y="1290711"/>
                </a:lnTo>
                <a:lnTo>
                  <a:pt x="1363987" y="1263980"/>
                </a:lnTo>
                <a:lnTo>
                  <a:pt x="1320224" y="1263662"/>
                </a:lnTo>
                <a:close/>
                <a:moveTo>
                  <a:pt x="1259654" y="1263662"/>
                </a:moveTo>
                <a:lnTo>
                  <a:pt x="1258068" y="1290392"/>
                </a:lnTo>
                <a:lnTo>
                  <a:pt x="1302465" y="1290392"/>
                </a:lnTo>
                <a:lnTo>
                  <a:pt x="1303416" y="1263662"/>
                </a:lnTo>
                <a:lnTo>
                  <a:pt x="1259654" y="1263662"/>
                </a:lnTo>
                <a:close/>
                <a:moveTo>
                  <a:pt x="1199083" y="1263344"/>
                </a:moveTo>
                <a:lnTo>
                  <a:pt x="1196546" y="1290074"/>
                </a:lnTo>
                <a:lnTo>
                  <a:pt x="1241260" y="1290392"/>
                </a:lnTo>
                <a:lnTo>
                  <a:pt x="1243163" y="1263662"/>
                </a:lnTo>
                <a:lnTo>
                  <a:pt x="1199083" y="1263344"/>
                </a:lnTo>
                <a:close/>
                <a:moveTo>
                  <a:pt x="1138830" y="1263344"/>
                </a:moveTo>
                <a:lnTo>
                  <a:pt x="1135659" y="1289756"/>
                </a:lnTo>
                <a:lnTo>
                  <a:pt x="1180056" y="1290074"/>
                </a:lnTo>
                <a:lnTo>
                  <a:pt x="1182593" y="1263344"/>
                </a:lnTo>
                <a:lnTo>
                  <a:pt x="1138830" y="1263344"/>
                </a:lnTo>
                <a:close/>
                <a:moveTo>
                  <a:pt x="1078259" y="1263026"/>
                </a:moveTo>
                <a:lnTo>
                  <a:pt x="1074137" y="1289756"/>
                </a:lnTo>
                <a:lnTo>
                  <a:pt x="1118851" y="1289756"/>
                </a:lnTo>
                <a:lnTo>
                  <a:pt x="1122339" y="1263344"/>
                </a:lnTo>
                <a:lnTo>
                  <a:pt x="1078259" y="1263026"/>
                </a:lnTo>
                <a:close/>
                <a:moveTo>
                  <a:pt x="1018006" y="1263026"/>
                </a:moveTo>
                <a:lnTo>
                  <a:pt x="1012615" y="1289438"/>
                </a:lnTo>
                <a:lnTo>
                  <a:pt x="1057329" y="1289756"/>
                </a:lnTo>
                <a:lnTo>
                  <a:pt x="1061769" y="1263026"/>
                </a:lnTo>
                <a:lnTo>
                  <a:pt x="1018006" y="1263026"/>
                </a:lnTo>
                <a:close/>
                <a:moveTo>
                  <a:pt x="1676987" y="1227067"/>
                </a:moveTo>
                <a:lnTo>
                  <a:pt x="1681109" y="1253797"/>
                </a:lnTo>
                <a:lnTo>
                  <a:pt x="1724872" y="1254115"/>
                </a:lnTo>
                <a:lnTo>
                  <a:pt x="1719798" y="1227067"/>
                </a:lnTo>
                <a:lnTo>
                  <a:pt x="1676987" y="1227067"/>
                </a:lnTo>
                <a:close/>
                <a:moveTo>
                  <a:pt x="1618002" y="1227067"/>
                </a:moveTo>
                <a:lnTo>
                  <a:pt x="1621173" y="1253797"/>
                </a:lnTo>
                <a:lnTo>
                  <a:pt x="1664619" y="1253797"/>
                </a:lnTo>
                <a:lnTo>
                  <a:pt x="1660813" y="1227067"/>
                </a:lnTo>
                <a:lnTo>
                  <a:pt x="1618002" y="1227067"/>
                </a:lnTo>
                <a:close/>
                <a:moveTo>
                  <a:pt x="1558383" y="1226431"/>
                </a:moveTo>
                <a:lnTo>
                  <a:pt x="1560920" y="1253479"/>
                </a:lnTo>
                <a:lnTo>
                  <a:pt x="1604683" y="1253797"/>
                </a:lnTo>
                <a:lnTo>
                  <a:pt x="1601512" y="1226431"/>
                </a:lnTo>
                <a:lnTo>
                  <a:pt x="1558383" y="1226431"/>
                </a:lnTo>
                <a:close/>
                <a:moveTo>
                  <a:pt x="1499398" y="1226431"/>
                </a:moveTo>
                <a:lnTo>
                  <a:pt x="1500984" y="1253479"/>
                </a:lnTo>
                <a:lnTo>
                  <a:pt x="1544430" y="1253479"/>
                </a:lnTo>
                <a:lnTo>
                  <a:pt x="1542210" y="1226431"/>
                </a:lnTo>
                <a:lnTo>
                  <a:pt x="1499398" y="1226431"/>
                </a:lnTo>
                <a:close/>
                <a:moveTo>
                  <a:pt x="1439779" y="1226112"/>
                </a:moveTo>
                <a:lnTo>
                  <a:pt x="1440730" y="1253161"/>
                </a:lnTo>
                <a:lnTo>
                  <a:pt x="1484493" y="1253479"/>
                </a:lnTo>
                <a:lnTo>
                  <a:pt x="1483225" y="1226431"/>
                </a:lnTo>
                <a:lnTo>
                  <a:pt x="1439779" y="1226112"/>
                </a:lnTo>
                <a:close/>
                <a:moveTo>
                  <a:pt x="1380794" y="1226112"/>
                </a:moveTo>
                <a:lnTo>
                  <a:pt x="1380794" y="1253161"/>
                </a:lnTo>
                <a:lnTo>
                  <a:pt x="1424240" y="1253161"/>
                </a:lnTo>
                <a:lnTo>
                  <a:pt x="1423606" y="1226112"/>
                </a:lnTo>
                <a:lnTo>
                  <a:pt x="1380794" y="1226112"/>
                </a:lnTo>
                <a:close/>
                <a:moveTo>
                  <a:pt x="1321492" y="1226112"/>
                </a:moveTo>
                <a:lnTo>
                  <a:pt x="1320541" y="1252843"/>
                </a:lnTo>
                <a:lnTo>
                  <a:pt x="1364304" y="1253161"/>
                </a:lnTo>
                <a:lnTo>
                  <a:pt x="1364621" y="1226112"/>
                </a:lnTo>
                <a:lnTo>
                  <a:pt x="1321492" y="1226112"/>
                </a:lnTo>
                <a:close/>
                <a:moveTo>
                  <a:pt x="1262190" y="1225794"/>
                </a:moveTo>
                <a:lnTo>
                  <a:pt x="1260605" y="1252843"/>
                </a:lnTo>
                <a:lnTo>
                  <a:pt x="1304051" y="1252843"/>
                </a:lnTo>
                <a:lnTo>
                  <a:pt x="1305319" y="1225794"/>
                </a:lnTo>
                <a:lnTo>
                  <a:pt x="1262190" y="1225794"/>
                </a:lnTo>
                <a:close/>
                <a:moveTo>
                  <a:pt x="1203206" y="1225794"/>
                </a:moveTo>
                <a:lnTo>
                  <a:pt x="1200352" y="1252524"/>
                </a:lnTo>
                <a:lnTo>
                  <a:pt x="1244115" y="1252843"/>
                </a:lnTo>
                <a:lnTo>
                  <a:pt x="1246017" y="1225794"/>
                </a:lnTo>
                <a:lnTo>
                  <a:pt x="1203206" y="1225794"/>
                </a:lnTo>
                <a:close/>
                <a:moveTo>
                  <a:pt x="1143904" y="1225476"/>
                </a:moveTo>
                <a:lnTo>
                  <a:pt x="1140415" y="1252524"/>
                </a:lnTo>
                <a:lnTo>
                  <a:pt x="1183861" y="1252524"/>
                </a:lnTo>
                <a:lnTo>
                  <a:pt x="1187032" y="1225794"/>
                </a:lnTo>
                <a:lnTo>
                  <a:pt x="1143904" y="1225476"/>
                </a:lnTo>
                <a:close/>
                <a:moveTo>
                  <a:pt x="1084602" y="1225476"/>
                </a:moveTo>
                <a:lnTo>
                  <a:pt x="1080162" y="1252206"/>
                </a:lnTo>
                <a:lnTo>
                  <a:pt x="1123925" y="1252524"/>
                </a:lnTo>
                <a:lnTo>
                  <a:pt x="1127731" y="1225476"/>
                </a:lnTo>
                <a:lnTo>
                  <a:pt x="1084602" y="1225476"/>
                </a:lnTo>
                <a:close/>
                <a:moveTo>
                  <a:pt x="1025300" y="1225476"/>
                </a:moveTo>
                <a:lnTo>
                  <a:pt x="1020226" y="1252206"/>
                </a:lnTo>
                <a:lnTo>
                  <a:pt x="1063672" y="1252206"/>
                </a:lnTo>
                <a:lnTo>
                  <a:pt x="1068429" y="1225476"/>
                </a:lnTo>
                <a:lnTo>
                  <a:pt x="1025300" y="1225476"/>
                </a:lnTo>
                <a:close/>
                <a:moveTo>
                  <a:pt x="1671279" y="1188881"/>
                </a:moveTo>
                <a:lnTo>
                  <a:pt x="1675401" y="1216248"/>
                </a:lnTo>
                <a:lnTo>
                  <a:pt x="1718213" y="1216248"/>
                </a:lnTo>
                <a:lnTo>
                  <a:pt x="1713456" y="1188881"/>
                </a:lnTo>
                <a:lnTo>
                  <a:pt x="1671279" y="1188881"/>
                </a:lnTo>
                <a:close/>
                <a:moveTo>
                  <a:pt x="1613245" y="1188881"/>
                </a:moveTo>
                <a:lnTo>
                  <a:pt x="1616416" y="1215929"/>
                </a:lnTo>
                <a:lnTo>
                  <a:pt x="1659228" y="1216248"/>
                </a:lnTo>
                <a:lnTo>
                  <a:pt x="1655422" y="1188881"/>
                </a:lnTo>
                <a:lnTo>
                  <a:pt x="1613245" y="1188881"/>
                </a:lnTo>
                <a:close/>
                <a:moveTo>
                  <a:pt x="1555212" y="1188881"/>
                </a:moveTo>
                <a:lnTo>
                  <a:pt x="1557432" y="1215929"/>
                </a:lnTo>
                <a:lnTo>
                  <a:pt x="1600560" y="1215929"/>
                </a:lnTo>
                <a:lnTo>
                  <a:pt x="1597389" y="1188881"/>
                </a:lnTo>
                <a:lnTo>
                  <a:pt x="1555212" y="1188881"/>
                </a:lnTo>
                <a:close/>
                <a:moveTo>
                  <a:pt x="1497178" y="1188881"/>
                </a:moveTo>
                <a:lnTo>
                  <a:pt x="1498764" y="1215929"/>
                </a:lnTo>
                <a:lnTo>
                  <a:pt x="1541575" y="1215929"/>
                </a:lnTo>
                <a:lnTo>
                  <a:pt x="1539356" y="1188881"/>
                </a:lnTo>
                <a:lnTo>
                  <a:pt x="1497178" y="1188881"/>
                </a:lnTo>
                <a:close/>
                <a:moveTo>
                  <a:pt x="1438828" y="1188563"/>
                </a:moveTo>
                <a:lnTo>
                  <a:pt x="1439779" y="1215611"/>
                </a:lnTo>
                <a:lnTo>
                  <a:pt x="1482591" y="1215929"/>
                </a:lnTo>
                <a:lnTo>
                  <a:pt x="1481322" y="1188563"/>
                </a:lnTo>
                <a:lnTo>
                  <a:pt x="1438828" y="1188563"/>
                </a:lnTo>
                <a:close/>
                <a:moveTo>
                  <a:pt x="1381111" y="1188563"/>
                </a:moveTo>
                <a:lnTo>
                  <a:pt x="1380794" y="1215611"/>
                </a:lnTo>
                <a:lnTo>
                  <a:pt x="1423606" y="1215611"/>
                </a:lnTo>
                <a:lnTo>
                  <a:pt x="1422972" y="1188563"/>
                </a:lnTo>
                <a:lnTo>
                  <a:pt x="1381111" y="1188563"/>
                </a:lnTo>
                <a:close/>
                <a:moveTo>
                  <a:pt x="1322761" y="1188563"/>
                </a:moveTo>
                <a:lnTo>
                  <a:pt x="1321810" y="1215611"/>
                </a:lnTo>
                <a:lnTo>
                  <a:pt x="1364621" y="1215611"/>
                </a:lnTo>
                <a:lnTo>
                  <a:pt x="1365255" y="1188563"/>
                </a:lnTo>
                <a:lnTo>
                  <a:pt x="1322761" y="1188563"/>
                </a:lnTo>
                <a:close/>
                <a:moveTo>
                  <a:pt x="1264727" y="1188563"/>
                </a:moveTo>
                <a:lnTo>
                  <a:pt x="1263142" y="1215293"/>
                </a:lnTo>
                <a:lnTo>
                  <a:pt x="1305636" y="1215293"/>
                </a:lnTo>
                <a:lnTo>
                  <a:pt x="1307222" y="1188563"/>
                </a:lnTo>
                <a:lnTo>
                  <a:pt x="1264727" y="1188563"/>
                </a:lnTo>
                <a:close/>
                <a:moveTo>
                  <a:pt x="1206694" y="1188244"/>
                </a:moveTo>
                <a:lnTo>
                  <a:pt x="1204157" y="1215293"/>
                </a:lnTo>
                <a:lnTo>
                  <a:pt x="1246969" y="1215293"/>
                </a:lnTo>
                <a:lnTo>
                  <a:pt x="1248871" y="1188563"/>
                </a:lnTo>
                <a:lnTo>
                  <a:pt x="1206694" y="1188244"/>
                </a:lnTo>
                <a:close/>
                <a:moveTo>
                  <a:pt x="1148661" y="1188244"/>
                </a:moveTo>
                <a:lnTo>
                  <a:pt x="1145172" y="1215293"/>
                </a:lnTo>
                <a:lnTo>
                  <a:pt x="1188301" y="1215293"/>
                </a:lnTo>
                <a:lnTo>
                  <a:pt x="1190838" y="1188244"/>
                </a:lnTo>
                <a:lnTo>
                  <a:pt x="1148661" y="1188244"/>
                </a:lnTo>
                <a:close/>
                <a:moveTo>
                  <a:pt x="1090627" y="1188244"/>
                </a:moveTo>
                <a:lnTo>
                  <a:pt x="1086505" y="1214975"/>
                </a:lnTo>
                <a:lnTo>
                  <a:pt x="1128999" y="1214975"/>
                </a:lnTo>
                <a:lnTo>
                  <a:pt x="1132805" y="1188244"/>
                </a:lnTo>
                <a:lnTo>
                  <a:pt x="1090627" y="1188244"/>
                </a:lnTo>
                <a:close/>
                <a:moveTo>
                  <a:pt x="1032594" y="1187926"/>
                </a:moveTo>
                <a:lnTo>
                  <a:pt x="1027203" y="1214975"/>
                </a:lnTo>
                <a:lnTo>
                  <a:pt x="1070331" y="1214975"/>
                </a:lnTo>
                <a:lnTo>
                  <a:pt x="1074771" y="1188244"/>
                </a:lnTo>
                <a:lnTo>
                  <a:pt x="1032594" y="1187926"/>
                </a:lnTo>
                <a:close/>
                <a:moveTo>
                  <a:pt x="1740728" y="1132875"/>
                </a:moveTo>
                <a:lnTo>
                  <a:pt x="1737874" y="1133193"/>
                </a:lnTo>
                <a:lnTo>
                  <a:pt x="1735337" y="1133829"/>
                </a:lnTo>
                <a:lnTo>
                  <a:pt x="1733117" y="1134784"/>
                </a:lnTo>
                <a:lnTo>
                  <a:pt x="1731532" y="1136057"/>
                </a:lnTo>
                <a:lnTo>
                  <a:pt x="1730263" y="1137648"/>
                </a:lnTo>
                <a:lnTo>
                  <a:pt x="1729312" y="1139875"/>
                </a:lnTo>
                <a:lnTo>
                  <a:pt x="1728995" y="1142103"/>
                </a:lnTo>
                <a:lnTo>
                  <a:pt x="1728995" y="1144330"/>
                </a:lnTo>
                <a:lnTo>
                  <a:pt x="1730263" y="1151649"/>
                </a:lnTo>
                <a:lnTo>
                  <a:pt x="1731215" y="1153877"/>
                </a:lnTo>
                <a:lnTo>
                  <a:pt x="1732166" y="1156104"/>
                </a:lnTo>
                <a:lnTo>
                  <a:pt x="1734069" y="1158332"/>
                </a:lnTo>
                <a:lnTo>
                  <a:pt x="1735971" y="1159923"/>
                </a:lnTo>
                <a:lnTo>
                  <a:pt x="1738508" y="1161514"/>
                </a:lnTo>
                <a:lnTo>
                  <a:pt x="1741045" y="1162469"/>
                </a:lnTo>
                <a:lnTo>
                  <a:pt x="1743582" y="1163105"/>
                </a:lnTo>
                <a:lnTo>
                  <a:pt x="1746437" y="1163423"/>
                </a:lnTo>
                <a:lnTo>
                  <a:pt x="1772123" y="1163423"/>
                </a:lnTo>
                <a:lnTo>
                  <a:pt x="1775295" y="1163105"/>
                </a:lnTo>
                <a:lnTo>
                  <a:pt x="1777832" y="1162469"/>
                </a:lnTo>
                <a:lnTo>
                  <a:pt x="1779734" y="1161514"/>
                </a:lnTo>
                <a:lnTo>
                  <a:pt x="1781637" y="1159923"/>
                </a:lnTo>
                <a:lnTo>
                  <a:pt x="1782906" y="1158332"/>
                </a:lnTo>
                <a:lnTo>
                  <a:pt x="1783857" y="1156104"/>
                </a:lnTo>
                <a:lnTo>
                  <a:pt x="1784174" y="1154195"/>
                </a:lnTo>
                <a:lnTo>
                  <a:pt x="1783857" y="1151968"/>
                </a:lnTo>
                <a:lnTo>
                  <a:pt x="1782271" y="1144330"/>
                </a:lnTo>
                <a:lnTo>
                  <a:pt x="1781637" y="1142103"/>
                </a:lnTo>
                <a:lnTo>
                  <a:pt x="1780369" y="1139875"/>
                </a:lnTo>
                <a:lnTo>
                  <a:pt x="1778783" y="1137648"/>
                </a:lnTo>
                <a:lnTo>
                  <a:pt x="1776563" y="1136057"/>
                </a:lnTo>
                <a:lnTo>
                  <a:pt x="1774343" y="1134784"/>
                </a:lnTo>
                <a:lnTo>
                  <a:pt x="1771489" y="1133829"/>
                </a:lnTo>
                <a:lnTo>
                  <a:pt x="1768635" y="1133193"/>
                </a:lnTo>
                <a:lnTo>
                  <a:pt x="1766098" y="1132875"/>
                </a:lnTo>
                <a:lnTo>
                  <a:pt x="1740728" y="1132875"/>
                </a:lnTo>
                <a:close/>
                <a:moveTo>
                  <a:pt x="1664619" y="1132875"/>
                </a:moveTo>
                <a:lnTo>
                  <a:pt x="1661765" y="1133193"/>
                </a:lnTo>
                <a:lnTo>
                  <a:pt x="1659545" y="1133829"/>
                </a:lnTo>
                <a:lnTo>
                  <a:pt x="1657325" y="1134784"/>
                </a:lnTo>
                <a:lnTo>
                  <a:pt x="1655422" y="1136057"/>
                </a:lnTo>
                <a:lnTo>
                  <a:pt x="1654154" y="1137648"/>
                </a:lnTo>
                <a:lnTo>
                  <a:pt x="1653203" y="1139875"/>
                </a:lnTo>
                <a:lnTo>
                  <a:pt x="1652568" y="1142103"/>
                </a:lnTo>
                <a:lnTo>
                  <a:pt x="1652568" y="1144330"/>
                </a:lnTo>
                <a:lnTo>
                  <a:pt x="1653837" y="1151649"/>
                </a:lnTo>
                <a:lnTo>
                  <a:pt x="1654471" y="1153877"/>
                </a:lnTo>
                <a:lnTo>
                  <a:pt x="1655422" y="1156104"/>
                </a:lnTo>
                <a:lnTo>
                  <a:pt x="1657008" y="1158332"/>
                </a:lnTo>
                <a:lnTo>
                  <a:pt x="1658911" y="1159923"/>
                </a:lnTo>
                <a:lnTo>
                  <a:pt x="1661131" y="1161196"/>
                </a:lnTo>
                <a:lnTo>
                  <a:pt x="1663668" y="1162469"/>
                </a:lnTo>
                <a:lnTo>
                  <a:pt x="1666205" y="1163105"/>
                </a:lnTo>
                <a:lnTo>
                  <a:pt x="1669376" y="1163105"/>
                </a:lnTo>
                <a:lnTo>
                  <a:pt x="1695063" y="1163423"/>
                </a:lnTo>
                <a:lnTo>
                  <a:pt x="1697917" y="1163105"/>
                </a:lnTo>
                <a:lnTo>
                  <a:pt x="1700137" y="1162469"/>
                </a:lnTo>
                <a:lnTo>
                  <a:pt x="1702357" y="1161514"/>
                </a:lnTo>
                <a:lnTo>
                  <a:pt x="1704576" y="1159923"/>
                </a:lnTo>
                <a:lnTo>
                  <a:pt x="1705845" y="1158332"/>
                </a:lnTo>
                <a:lnTo>
                  <a:pt x="1706796" y="1156104"/>
                </a:lnTo>
                <a:lnTo>
                  <a:pt x="1707430" y="1153877"/>
                </a:lnTo>
                <a:lnTo>
                  <a:pt x="1707113" y="1151649"/>
                </a:lnTo>
                <a:lnTo>
                  <a:pt x="1705845" y="1144330"/>
                </a:lnTo>
                <a:lnTo>
                  <a:pt x="1705211" y="1142103"/>
                </a:lnTo>
                <a:lnTo>
                  <a:pt x="1704259" y="1139875"/>
                </a:lnTo>
                <a:lnTo>
                  <a:pt x="1702357" y="1137648"/>
                </a:lnTo>
                <a:lnTo>
                  <a:pt x="1700137" y="1136057"/>
                </a:lnTo>
                <a:lnTo>
                  <a:pt x="1697917" y="1134784"/>
                </a:lnTo>
                <a:lnTo>
                  <a:pt x="1695697" y="1133829"/>
                </a:lnTo>
                <a:lnTo>
                  <a:pt x="1692843" y="1133193"/>
                </a:lnTo>
                <a:lnTo>
                  <a:pt x="1689989" y="1132875"/>
                </a:lnTo>
                <a:lnTo>
                  <a:pt x="1664619" y="1132875"/>
                </a:lnTo>
                <a:close/>
                <a:moveTo>
                  <a:pt x="1586924" y="1132875"/>
                </a:moveTo>
                <a:lnTo>
                  <a:pt x="1584704" y="1133511"/>
                </a:lnTo>
                <a:lnTo>
                  <a:pt x="1582167" y="1134784"/>
                </a:lnTo>
                <a:lnTo>
                  <a:pt x="1580264" y="1136057"/>
                </a:lnTo>
                <a:lnTo>
                  <a:pt x="1578679" y="1137648"/>
                </a:lnTo>
                <a:lnTo>
                  <a:pt x="1577727" y="1139875"/>
                </a:lnTo>
                <a:lnTo>
                  <a:pt x="1577093" y="1142103"/>
                </a:lnTo>
                <a:lnTo>
                  <a:pt x="1577093" y="1144330"/>
                </a:lnTo>
                <a:lnTo>
                  <a:pt x="1578044" y="1151649"/>
                </a:lnTo>
                <a:lnTo>
                  <a:pt x="1578362" y="1153877"/>
                </a:lnTo>
                <a:lnTo>
                  <a:pt x="1579313" y="1156104"/>
                </a:lnTo>
                <a:lnTo>
                  <a:pt x="1580899" y="1158332"/>
                </a:lnTo>
                <a:lnTo>
                  <a:pt x="1583118" y="1159923"/>
                </a:lnTo>
                <a:lnTo>
                  <a:pt x="1585338" y="1161196"/>
                </a:lnTo>
                <a:lnTo>
                  <a:pt x="1587558" y="1162151"/>
                </a:lnTo>
                <a:lnTo>
                  <a:pt x="1590412" y="1162787"/>
                </a:lnTo>
                <a:lnTo>
                  <a:pt x="1593266" y="1163105"/>
                </a:lnTo>
                <a:lnTo>
                  <a:pt x="1618953" y="1163105"/>
                </a:lnTo>
                <a:lnTo>
                  <a:pt x="1621807" y="1163105"/>
                </a:lnTo>
                <a:lnTo>
                  <a:pt x="1624344" y="1162469"/>
                </a:lnTo>
                <a:lnTo>
                  <a:pt x="1626564" y="1161196"/>
                </a:lnTo>
                <a:lnTo>
                  <a:pt x="1628467" y="1159923"/>
                </a:lnTo>
                <a:lnTo>
                  <a:pt x="1629735" y="1158332"/>
                </a:lnTo>
                <a:lnTo>
                  <a:pt x="1631004" y="1156104"/>
                </a:lnTo>
                <a:lnTo>
                  <a:pt x="1631321" y="1153877"/>
                </a:lnTo>
                <a:lnTo>
                  <a:pt x="1631321" y="1151649"/>
                </a:lnTo>
                <a:lnTo>
                  <a:pt x="1630370" y="1144330"/>
                </a:lnTo>
                <a:lnTo>
                  <a:pt x="1629735" y="1142103"/>
                </a:lnTo>
                <a:lnTo>
                  <a:pt x="1628784" y="1139875"/>
                </a:lnTo>
                <a:lnTo>
                  <a:pt x="1627198" y="1137648"/>
                </a:lnTo>
                <a:lnTo>
                  <a:pt x="1625296" y="1136057"/>
                </a:lnTo>
                <a:lnTo>
                  <a:pt x="1623076" y="1134784"/>
                </a:lnTo>
                <a:lnTo>
                  <a:pt x="1620856" y="1133829"/>
                </a:lnTo>
                <a:lnTo>
                  <a:pt x="1618002" y="1132875"/>
                </a:lnTo>
                <a:lnTo>
                  <a:pt x="1615148" y="1132875"/>
                </a:lnTo>
                <a:lnTo>
                  <a:pt x="1589778" y="1132875"/>
                </a:lnTo>
                <a:lnTo>
                  <a:pt x="1586924" y="1132875"/>
                </a:lnTo>
                <a:close/>
                <a:moveTo>
                  <a:pt x="1510815" y="1132875"/>
                </a:moveTo>
                <a:lnTo>
                  <a:pt x="1508278" y="1133511"/>
                </a:lnTo>
                <a:lnTo>
                  <a:pt x="1506058" y="1134784"/>
                </a:lnTo>
                <a:lnTo>
                  <a:pt x="1504155" y="1136057"/>
                </a:lnTo>
                <a:lnTo>
                  <a:pt x="1502569" y="1137648"/>
                </a:lnTo>
                <a:lnTo>
                  <a:pt x="1501618" y="1139875"/>
                </a:lnTo>
                <a:lnTo>
                  <a:pt x="1500984" y="1142103"/>
                </a:lnTo>
                <a:lnTo>
                  <a:pt x="1500667" y="1144330"/>
                </a:lnTo>
                <a:lnTo>
                  <a:pt x="1501301" y="1151649"/>
                </a:lnTo>
                <a:lnTo>
                  <a:pt x="1501618" y="1153877"/>
                </a:lnTo>
                <a:lnTo>
                  <a:pt x="1502569" y="1156104"/>
                </a:lnTo>
                <a:lnTo>
                  <a:pt x="1503838" y="1158332"/>
                </a:lnTo>
                <a:lnTo>
                  <a:pt x="1505741" y="1159923"/>
                </a:lnTo>
                <a:lnTo>
                  <a:pt x="1507960" y="1161196"/>
                </a:lnTo>
                <a:lnTo>
                  <a:pt x="1510180" y="1162151"/>
                </a:lnTo>
                <a:lnTo>
                  <a:pt x="1512717" y="1162787"/>
                </a:lnTo>
                <a:lnTo>
                  <a:pt x="1515888" y="1163105"/>
                </a:lnTo>
                <a:lnTo>
                  <a:pt x="1541575" y="1163105"/>
                </a:lnTo>
                <a:lnTo>
                  <a:pt x="1544430" y="1162787"/>
                </a:lnTo>
                <a:lnTo>
                  <a:pt x="1546966" y="1162151"/>
                </a:lnTo>
                <a:lnTo>
                  <a:pt x="1549503" y="1161196"/>
                </a:lnTo>
                <a:lnTo>
                  <a:pt x="1551406" y="1159923"/>
                </a:lnTo>
                <a:lnTo>
                  <a:pt x="1552992" y="1158332"/>
                </a:lnTo>
                <a:lnTo>
                  <a:pt x="1553943" y="1156104"/>
                </a:lnTo>
                <a:lnTo>
                  <a:pt x="1554577" y="1153877"/>
                </a:lnTo>
                <a:lnTo>
                  <a:pt x="1554577" y="1151649"/>
                </a:lnTo>
                <a:lnTo>
                  <a:pt x="1553943" y="1144330"/>
                </a:lnTo>
                <a:lnTo>
                  <a:pt x="1553626" y="1142103"/>
                </a:lnTo>
                <a:lnTo>
                  <a:pt x="1552675" y="1139875"/>
                </a:lnTo>
                <a:lnTo>
                  <a:pt x="1551089" y="1137648"/>
                </a:lnTo>
                <a:lnTo>
                  <a:pt x="1549186" y="1136057"/>
                </a:lnTo>
                <a:lnTo>
                  <a:pt x="1546966" y="1134784"/>
                </a:lnTo>
                <a:lnTo>
                  <a:pt x="1544430" y="1133511"/>
                </a:lnTo>
                <a:lnTo>
                  <a:pt x="1541893" y="1132875"/>
                </a:lnTo>
                <a:lnTo>
                  <a:pt x="1539038" y="1132875"/>
                </a:lnTo>
                <a:lnTo>
                  <a:pt x="1513986" y="1132875"/>
                </a:lnTo>
                <a:lnTo>
                  <a:pt x="1510815" y="1132875"/>
                </a:lnTo>
                <a:close/>
                <a:moveTo>
                  <a:pt x="981854" y="1117600"/>
                </a:moveTo>
                <a:lnTo>
                  <a:pt x="1765464" y="1117600"/>
                </a:lnTo>
                <a:lnTo>
                  <a:pt x="1769904" y="1117918"/>
                </a:lnTo>
                <a:lnTo>
                  <a:pt x="1774978" y="1118236"/>
                </a:lnTo>
                <a:lnTo>
                  <a:pt x="1779417" y="1119191"/>
                </a:lnTo>
                <a:lnTo>
                  <a:pt x="1783857" y="1120464"/>
                </a:lnTo>
                <a:lnTo>
                  <a:pt x="1787980" y="1122373"/>
                </a:lnTo>
                <a:lnTo>
                  <a:pt x="1792736" y="1124283"/>
                </a:lnTo>
                <a:lnTo>
                  <a:pt x="1796542" y="1126510"/>
                </a:lnTo>
                <a:lnTo>
                  <a:pt x="1800347" y="1129056"/>
                </a:lnTo>
                <a:lnTo>
                  <a:pt x="1803836" y="1131602"/>
                </a:lnTo>
                <a:lnTo>
                  <a:pt x="1807007" y="1134466"/>
                </a:lnTo>
                <a:lnTo>
                  <a:pt x="1810495" y="1137648"/>
                </a:lnTo>
                <a:lnTo>
                  <a:pt x="1813032" y="1141148"/>
                </a:lnTo>
                <a:lnTo>
                  <a:pt x="1815252" y="1144649"/>
                </a:lnTo>
                <a:lnTo>
                  <a:pt x="1817155" y="1148149"/>
                </a:lnTo>
                <a:lnTo>
                  <a:pt x="1818740" y="1151649"/>
                </a:lnTo>
                <a:lnTo>
                  <a:pt x="1820009" y="1155468"/>
                </a:lnTo>
                <a:lnTo>
                  <a:pt x="1903095" y="1502007"/>
                </a:lnTo>
                <a:lnTo>
                  <a:pt x="1903412" y="1506144"/>
                </a:lnTo>
                <a:lnTo>
                  <a:pt x="1903412" y="1509963"/>
                </a:lnTo>
                <a:lnTo>
                  <a:pt x="1903095" y="1513463"/>
                </a:lnTo>
                <a:lnTo>
                  <a:pt x="1901827" y="1516963"/>
                </a:lnTo>
                <a:lnTo>
                  <a:pt x="1900241" y="1520146"/>
                </a:lnTo>
                <a:lnTo>
                  <a:pt x="1898338" y="1523646"/>
                </a:lnTo>
                <a:lnTo>
                  <a:pt x="1895801" y="1526510"/>
                </a:lnTo>
                <a:lnTo>
                  <a:pt x="1892313" y="1529056"/>
                </a:lnTo>
                <a:lnTo>
                  <a:pt x="1889142" y="1531283"/>
                </a:lnTo>
                <a:lnTo>
                  <a:pt x="1885336" y="1533511"/>
                </a:lnTo>
                <a:lnTo>
                  <a:pt x="1881214" y="1535420"/>
                </a:lnTo>
                <a:lnTo>
                  <a:pt x="1876774" y="1537011"/>
                </a:lnTo>
                <a:lnTo>
                  <a:pt x="1871700" y="1538284"/>
                </a:lnTo>
                <a:lnTo>
                  <a:pt x="1866626" y="1538920"/>
                </a:lnTo>
                <a:lnTo>
                  <a:pt x="1861235" y="1539557"/>
                </a:lnTo>
                <a:lnTo>
                  <a:pt x="1855210" y="1539875"/>
                </a:lnTo>
                <a:lnTo>
                  <a:pt x="884498" y="1539875"/>
                </a:lnTo>
                <a:lnTo>
                  <a:pt x="878789" y="1539557"/>
                </a:lnTo>
                <a:lnTo>
                  <a:pt x="873081" y="1538920"/>
                </a:lnTo>
                <a:lnTo>
                  <a:pt x="868007" y="1537966"/>
                </a:lnTo>
                <a:lnTo>
                  <a:pt x="863250" y="1536693"/>
                </a:lnTo>
                <a:lnTo>
                  <a:pt x="858811" y="1535102"/>
                </a:lnTo>
                <a:lnTo>
                  <a:pt x="854371" y="1533193"/>
                </a:lnTo>
                <a:lnTo>
                  <a:pt x="850566" y="1531283"/>
                </a:lnTo>
                <a:lnTo>
                  <a:pt x="847394" y="1528737"/>
                </a:lnTo>
                <a:lnTo>
                  <a:pt x="844223" y="1526192"/>
                </a:lnTo>
                <a:lnTo>
                  <a:pt x="842003" y="1523010"/>
                </a:lnTo>
                <a:lnTo>
                  <a:pt x="839466" y="1519827"/>
                </a:lnTo>
                <a:lnTo>
                  <a:pt x="837881" y="1516645"/>
                </a:lnTo>
                <a:lnTo>
                  <a:pt x="836929" y="1513463"/>
                </a:lnTo>
                <a:lnTo>
                  <a:pt x="836612" y="1509963"/>
                </a:lnTo>
                <a:lnTo>
                  <a:pt x="836612" y="1506144"/>
                </a:lnTo>
                <a:lnTo>
                  <a:pt x="837246" y="1502007"/>
                </a:lnTo>
                <a:lnTo>
                  <a:pt x="926675" y="1154832"/>
                </a:lnTo>
                <a:lnTo>
                  <a:pt x="927943" y="1151331"/>
                </a:lnTo>
                <a:lnTo>
                  <a:pt x="929529" y="1147513"/>
                </a:lnTo>
                <a:lnTo>
                  <a:pt x="931432" y="1144012"/>
                </a:lnTo>
                <a:lnTo>
                  <a:pt x="933969" y="1140830"/>
                </a:lnTo>
                <a:lnTo>
                  <a:pt x="936823" y="1137011"/>
                </a:lnTo>
                <a:lnTo>
                  <a:pt x="939677" y="1134147"/>
                </a:lnTo>
                <a:lnTo>
                  <a:pt x="943165" y="1131283"/>
                </a:lnTo>
                <a:lnTo>
                  <a:pt x="946971" y="1128738"/>
                </a:lnTo>
                <a:lnTo>
                  <a:pt x="950776" y="1126192"/>
                </a:lnTo>
                <a:lnTo>
                  <a:pt x="954582" y="1124283"/>
                </a:lnTo>
                <a:lnTo>
                  <a:pt x="959021" y="1122373"/>
                </a:lnTo>
                <a:lnTo>
                  <a:pt x="963461" y="1120464"/>
                </a:lnTo>
                <a:lnTo>
                  <a:pt x="967901" y="1119191"/>
                </a:lnTo>
                <a:lnTo>
                  <a:pt x="972341" y="1118236"/>
                </a:lnTo>
                <a:lnTo>
                  <a:pt x="977097" y="1117918"/>
                </a:lnTo>
                <a:lnTo>
                  <a:pt x="981854" y="1117600"/>
                </a:lnTo>
                <a:close/>
                <a:moveTo>
                  <a:pt x="268430" y="1104583"/>
                </a:moveTo>
                <a:lnTo>
                  <a:pt x="254469" y="1109980"/>
                </a:lnTo>
                <a:lnTo>
                  <a:pt x="240826" y="1115695"/>
                </a:lnTo>
                <a:lnTo>
                  <a:pt x="227500" y="1121410"/>
                </a:lnTo>
                <a:lnTo>
                  <a:pt x="214808" y="1127443"/>
                </a:lnTo>
                <a:lnTo>
                  <a:pt x="202433" y="1133158"/>
                </a:lnTo>
                <a:lnTo>
                  <a:pt x="190693" y="1139190"/>
                </a:lnTo>
                <a:lnTo>
                  <a:pt x="178954" y="1145858"/>
                </a:lnTo>
                <a:lnTo>
                  <a:pt x="168483" y="1151890"/>
                </a:lnTo>
                <a:lnTo>
                  <a:pt x="178954" y="1168718"/>
                </a:lnTo>
                <a:lnTo>
                  <a:pt x="190376" y="1185228"/>
                </a:lnTo>
                <a:lnTo>
                  <a:pt x="202433" y="1201420"/>
                </a:lnTo>
                <a:lnTo>
                  <a:pt x="214490" y="1217295"/>
                </a:lnTo>
                <a:lnTo>
                  <a:pt x="227182" y="1232535"/>
                </a:lnTo>
                <a:lnTo>
                  <a:pt x="240191" y="1247775"/>
                </a:lnTo>
                <a:lnTo>
                  <a:pt x="253835" y="1262380"/>
                </a:lnTo>
                <a:lnTo>
                  <a:pt x="267479" y="1276668"/>
                </a:lnTo>
                <a:lnTo>
                  <a:pt x="283026" y="1291590"/>
                </a:lnTo>
                <a:lnTo>
                  <a:pt x="299208" y="1306195"/>
                </a:lnTo>
                <a:lnTo>
                  <a:pt x="313486" y="1301750"/>
                </a:lnTo>
                <a:lnTo>
                  <a:pt x="327764" y="1297623"/>
                </a:lnTo>
                <a:lnTo>
                  <a:pt x="357590" y="1289368"/>
                </a:lnTo>
                <a:lnTo>
                  <a:pt x="350609" y="1278890"/>
                </a:lnTo>
                <a:lnTo>
                  <a:pt x="344264" y="1268413"/>
                </a:lnTo>
                <a:lnTo>
                  <a:pt x="337600" y="1257618"/>
                </a:lnTo>
                <a:lnTo>
                  <a:pt x="331572" y="1246823"/>
                </a:lnTo>
                <a:lnTo>
                  <a:pt x="325543" y="1235710"/>
                </a:lnTo>
                <a:lnTo>
                  <a:pt x="319515" y="1224280"/>
                </a:lnTo>
                <a:lnTo>
                  <a:pt x="313803" y="1213168"/>
                </a:lnTo>
                <a:lnTo>
                  <a:pt x="308409" y="1201738"/>
                </a:lnTo>
                <a:lnTo>
                  <a:pt x="302381" y="1189990"/>
                </a:lnTo>
                <a:lnTo>
                  <a:pt x="297304" y="1178243"/>
                </a:lnTo>
                <a:lnTo>
                  <a:pt x="287151" y="1154113"/>
                </a:lnTo>
                <a:lnTo>
                  <a:pt x="277315" y="1129665"/>
                </a:lnTo>
                <a:lnTo>
                  <a:pt x="268430" y="1104583"/>
                </a:lnTo>
                <a:close/>
                <a:moveTo>
                  <a:pt x="469277" y="1050290"/>
                </a:moveTo>
                <a:lnTo>
                  <a:pt x="441990" y="1055688"/>
                </a:lnTo>
                <a:lnTo>
                  <a:pt x="415337" y="1061403"/>
                </a:lnTo>
                <a:lnTo>
                  <a:pt x="389319" y="1067118"/>
                </a:lnTo>
                <a:lnTo>
                  <a:pt x="364253" y="1073785"/>
                </a:lnTo>
                <a:lnTo>
                  <a:pt x="343946" y="1079500"/>
                </a:lnTo>
                <a:lnTo>
                  <a:pt x="324274" y="1085215"/>
                </a:lnTo>
                <a:lnTo>
                  <a:pt x="328716" y="1098550"/>
                </a:lnTo>
                <a:lnTo>
                  <a:pt x="333476" y="1111568"/>
                </a:lnTo>
                <a:lnTo>
                  <a:pt x="338235" y="1124585"/>
                </a:lnTo>
                <a:lnTo>
                  <a:pt x="343629" y="1136968"/>
                </a:lnTo>
                <a:lnTo>
                  <a:pt x="349023" y="1149668"/>
                </a:lnTo>
                <a:lnTo>
                  <a:pt x="354417" y="1162050"/>
                </a:lnTo>
                <a:lnTo>
                  <a:pt x="360446" y="1174115"/>
                </a:lnTo>
                <a:lnTo>
                  <a:pt x="366157" y="1186180"/>
                </a:lnTo>
                <a:lnTo>
                  <a:pt x="371868" y="1197928"/>
                </a:lnTo>
                <a:lnTo>
                  <a:pt x="378531" y="1209358"/>
                </a:lnTo>
                <a:lnTo>
                  <a:pt x="384560" y="1220788"/>
                </a:lnTo>
                <a:lnTo>
                  <a:pt x="391223" y="1232218"/>
                </a:lnTo>
                <a:lnTo>
                  <a:pt x="397886" y="1243013"/>
                </a:lnTo>
                <a:lnTo>
                  <a:pt x="404549" y="1254125"/>
                </a:lnTo>
                <a:lnTo>
                  <a:pt x="411530" y="1264603"/>
                </a:lnTo>
                <a:lnTo>
                  <a:pt x="418510" y="1275080"/>
                </a:lnTo>
                <a:lnTo>
                  <a:pt x="442942" y="1270318"/>
                </a:lnTo>
                <a:lnTo>
                  <a:pt x="467373" y="1265873"/>
                </a:lnTo>
                <a:lnTo>
                  <a:pt x="492440" y="1261428"/>
                </a:lnTo>
                <a:lnTo>
                  <a:pt x="518140" y="1257618"/>
                </a:lnTo>
                <a:lnTo>
                  <a:pt x="510525" y="1234123"/>
                </a:lnTo>
                <a:lnTo>
                  <a:pt x="503545" y="1209993"/>
                </a:lnTo>
                <a:lnTo>
                  <a:pt x="496882" y="1184910"/>
                </a:lnTo>
                <a:lnTo>
                  <a:pt x="490219" y="1159193"/>
                </a:lnTo>
                <a:lnTo>
                  <a:pt x="484507" y="1132840"/>
                </a:lnTo>
                <a:lnTo>
                  <a:pt x="479113" y="1106170"/>
                </a:lnTo>
                <a:lnTo>
                  <a:pt x="473719" y="1078548"/>
                </a:lnTo>
                <a:lnTo>
                  <a:pt x="469277" y="1050290"/>
                </a:lnTo>
                <a:close/>
                <a:moveTo>
                  <a:pt x="742467" y="1024890"/>
                </a:moveTo>
                <a:lnTo>
                  <a:pt x="714228" y="1025525"/>
                </a:lnTo>
                <a:lnTo>
                  <a:pt x="686623" y="1026478"/>
                </a:lnTo>
                <a:lnTo>
                  <a:pt x="659019" y="1028065"/>
                </a:lnTo>
                <a:lnTo>
                  <a:pt x="631731" y="1029653"/>
                </a:lnTo>
                <a:lnTo>
                  <a:pt x="605396" y="1031875"/>
                </a:lnTo>
                <a:lnTo>
                  <a:pt x="578743" y="1034733"/>
                </a:lnTo>
                <a:lnTo>
                  <a:pt x="553043" y="1037908"/>
                </a:lnTo>
                <a:lnTo>
                  <a:pt x="527025" y="1041083"/>
                </a:lnTo>
                <a:lnTo>
                  <a:pt x="530515" y="1059498"/>
                </a:lnTo>
                <a:lnTo>
                  <a:pt x="533688" y="1077595"/>
                </a:lnTo>
                <a:lnTo>
                  <a:pt x="536861" y="1095375"/>
                </a:lnTo>
                <a:lnTo>
                  <a:pt x="540351" y="1112838"/>
                </a:lnTo>
                <a:lnTo>
                  <a:pt x="543841" y="1130300"/>
                </a:lnTo>
                <a:lnTo>
                  <a:pt x="547966" y="1147128"/>
                </a:lnTo>
                <a:lnTo>
                  <a:pt x="552091" y="1163638"/>
                </a:lnTo>
                <a:lnTo>
                  <a:pt x="556216" y="1180148"/>
                </a:lnTo>
                <a:lnTo>
                  <a:pt x="561292" y="1198245"/>
                </a:lnTo>
                <a:lnTo>
                  <a:pt x="566686" y="1216025"/>
                </a:lnTo>
                <a:lnTo>
                  <a:pt x="572080" y="1233488"/>
                </a:lnTo>
                <a:lnTo>
                  <a:pt x="577792" y="1250315"/>
                </a:lnTo>
                <a:lnTo>
                  <a:pt x="597464" y="1248410"/>
                </a:lnTo>
                <a:lnTo>
                  <a:pt x="617771" y="1246823"/>
                </a:lnTo>
                <a:lnTo>
                  <a:pt x="638077" y="1245235"/>
                </a:lnTo>
                <a:lnTo>
                  <a:pt x="658701" y="1243648"/>
                </a:lnTo>
                <a:lnTo>
                  <a:pt x="679326" y="1242378"/>
                </a:lnTo>
                <a:lnTo>
                  <a:pt x="699950" y="1241425"/>
                </a:lnTo>
                <a:lnTo>
                  <a:pt x="721208" y="1240790"/>
                </a:lnTo>
                <a:lnTo>
                  <a:pt x="742467" y="1240473"/>
                </a:lnTo>
                <a:lnTo>
                  <a:pt x="742467" y="1024890"/>
                </a:lnTo>
                <a:close/>
                <a:moveTo>
                  <a:pt x="507035" y="801688"/>
                </a:moveTo>
                <a:lnTo>
                  <a:pt x="507670" y="824865"/>
                </a:lnTo>
                <a:lnTo>
                  <a:pt x="508622" y="848360"/>
                </a:lnTo>
                <a:lnTo>
                  <a:pt x="509573" y="871538"/>
                </a:lnTo>
                <a:lnTo>
                  <a:pt x="510843" y="894080"/>
                </a:lnTo>
                <a:lnTo>
                  <a:pt x="512746" y="916940"/>
                </a:lnTo>
                <a:lnTo>
                  <a:pt x="514650" y="939165"/>
                </a:lnTo>
                <a:lnTo>
                  <a:pt x="516871" y="961073"/>
                </a:lnTo>
                <a:lnTo>
                  <a:pt x="519410" y="982663"/>
                </a:lnTo>
                <a:lnTo>
                  <a:pt x="546062" y="979170"/>
                </a:lnTo>
                <a:lnTo>
                  <a:pt x="572715" y="976313"/>
                </a:lnTo>
                <a:lnTo>
                  <a:pt x="600319" y="973455"/>
                </a:lnTo>
                <a:lnTo>
                  <a:pt x="627924" y="971233"/>
                </a:lnTo>
                <a:lnTo>
                  <a:pt x="656163" y="969328"/>
                </a:lnTo>
                <a:lnTo>
                  <a:pt x="684720" y="967740"/>
                </a:lnTo>
                <a:lnTo>
                  <a:pt x="713276" y="966788"/>
                </a:lnTo>
                <a:lnTo>
                  <a:pt x="742467" y="965835"/>
                </a:lnTo>
                <a:lnTo>
                  <a:pt x="742467" y="801688"/>
                </a:lnTo>
                <a:lnTo>
                  <a:pt x="507035" y="801688"/>
                </a:lnTo>
                <a:close/>
                <a:moveTo>
                  <a:pt x="273824" y="801688"/>
                </a:moveTo>
                <a:lnTo>
                  <a:pt x="274142" y="816610"/>
                </a:lnTo>
                <a:lnTo>
                  <a:pt x="275094" y="831533"/>
                </a:lnTo>
                <a:lnTo>
                  <a:pt x="276045" y="846455"/>
                </a:lnTo>
                <a:lnTo>
                  <a:pt x="276997" y="860743"/>
                </a:lnTo>
                <a:lnTo>
                  <a:pt x="278584" y="875665"/>
                </a:lnTo>
                <a:lnTo>
                  <a:pt x="280170" y="889953"/>
                </a:lnTo>
                <a:lnTo>
                  <a:pt x="281757" y="904558"/>
                </a:lnTo>
                <a:lnTo>
                  <a:pt x="283660" y="918845"/>
                </a:lnTo>
                <a:lnTo>
                  <a:pt x="285882" y="933133"/>
                </a:lnTo>
                <a:lnTo>
                  <a:pt x="288737" y="947103"/>
                </a:lnTo>
                <a:lnTo>
                  <a:pt x="291276" y="961073"/>
                </a:lnTo>
                <a:lnTo>
                  <a:pt x="293814" y="975043"/>
                </a:lnTo>
                <a:lnTo>
                  <a:pt x="296670" y="988695"/>
                </a:lnTo>
                <a:lnTo>
                  <a:pt x="299842" y="1002665"/>
                </a:lnTo>
                <a:lnTo>
                  <a:pt x="303015" y="1015683"/>
                </a:lnTo>
                <a:lnTo>
                  <a:pt x="306823" y="1029335"/>
                </a:lnTo>
                <a:lnTo>
                  <a:pt x="324909" y="1023938"/>
                </a:lnTo>
                <a:lnTo>
                  <a:pt x="343312" y="1018858"/>
                </a:lnTo>
                <a:lnTo>
                  <a:pt x="362032" y="1013778"/>
                </a:lnTo>
                <a:lnTo>
                  <a:pt x="381070" y="1009015"/>
                </a:lnTo>
                <a:lnTo>
                  <a:pt x="400742" y="1004570"/>
                </a:lnTo>
                <a:lnTo>
                  <a:pt x="420414" y="1000125"/>
                </a:lnTo>
                <a:lnTo>
                  <a:pt x="440721" y="995998"/>
                </a:lnTo>
                <a:lnTo>
                  <a:pt x="461345" y="992188"/>
                </a:lnTo>
                <a:lnTo>
                  <a:pt x="458489" y="969328"/>
                </a:lnTo>
                <a:lnTo>
                  <a:pt x="456268" y="945833"/>
                </a:lnTo>
                <a:lnTo>
                  <a:pt x="454047" y="922655"/>
                </a:lnTo>
                <a:lnTo>
                  <a:pt x="452461" y="899160"/>
                </a:lnTo>
                <a:lnTo>
                  <a:pt x="451191" y="874713"/>
                </a:lnTo>
                <a:lnTo>
                  <a:pt x="449922" y="850900"/>
                </a:lnTo>
                <a:lnTo>
                  <a:pt x="448970" y="826135"/>
                </a:lnTo>
                <a:lnTo>
                  <a:pt x="448653" y="801688"/>
                </a:lnTo>
                <a:lnTo>
                  <a:pt x="273824" y="801688"/>
                </a:lnTo>
                <a:close/>
                <a:moveTo>
                  <a:pt x="59334" y="801688"/>
                </a:moveTo>
                <a:lnTo>
                  <a:pt x="60286" y="821690"/>
                </a:lnTo>
                <a:lnTo>
                  <a:pt x="62507" y="841693"/>
                </a:lnTo>
                <a:lnTo>
                  <a:pt x="64411" y="861378"/>
                </a:lnTo>
                <a:lnTo>
                  <a:pt x="67266" y="881380"/>
                </a:lnTo>
                <a:lnTo>
                  <a:pt x="70439" y="900748"/>
                </a:lnTo>
                <a:lnTo>
                  <a:pt x="74247" y="919798"/>
                </a:lnTo>
                <a:lnTo>
                  <a:pt x="78372" y="938848"/>
                </a:lnTo>
                <a:lnTo>
                  <a:pt x="83448" y="957898"/>
                </a:lnTo>
                <a:lnTo>
                  <a:pt x="88525" y="976630"/>
                </a:lnTo>
                <a:lnTo>
                  <a:pt x="94236" y="995045"/>
                </a:lnTo>
                <a:lnTo>
                  <a:pt x="100899" y="1013143"/>
                </a:lnTo>
                <a:lnTo>
                  <a:pt x="107245" y="1031240"/>
                </a:lnTo>
                <a:lnTo>
                  <a:pt x="114860" y="1049020"/>
                </a:lnTo>
                <a:lnTo>
                  <a:pt x="122475" y="1066483"/>
                </a:lnTo>
                <a:lnTo>
                  <a:pt x="130408" y="1083628"/>
                </a:lnTo>
                <a:lnTo>
                  <a:pt x="138975" y="1100773"/>
                </a:lnTo>
                <a:lnTo>
                  <a:pt x="150080" y="1094740"/>
                </a:lnTo>
                <a:lnTo>
                  <a:pt x="161185" y="1088390"/>
                </a:lnTo>
                <a:lnTo>
                  <a:pt x="172925" y="1082358"/>
                </a:lnTo>
                <a:lnTo>
                  <a:pt x="184982" y="1076325"/>
                </a:lnTo>
                <a:lnTo>
                  <a:pt x="197039" y="1070293"/>
                </a:lnTo>
                <a:lnTo>
                  <a:pt x="209731" y="1064895"/>
                </a:lnTo>
                <a:lnTo>
                  <a:pt x="222740" y="1059498"/>
                </a:lnTo>
                <a:lnTo>
                  <a:pt x="236066" y="1054100"/>
                </a:lnTo>
                <a:lnTo>
                  <a:pt x="250979" y="1048385"/>
                </a:lnTo>
                <a:lnTo>
                  <a:pt x="247172" y="1033780"/>
                </a:lnTo>
                <a:lnTo>
                  <a:pt x="243364" y="1019175"/>
                </a:lnTo>
                <a:lnTo>
                  <a:pt x="240191" y="1004570"/>
                </a:lnTo>
                <a:lnTo>
                  <a:pt x="236701" y="989330"/>
                </a:lnTo>
                <a:lnTo>
                  <a:pt x="233528" y="974408"/>
                </a:lnTo>
                <a:lnTo>
                  <a:pt x="230672" y="959168"/>
                </a:lnTo>
                <a:lnTo>
                  <a:pt x="228134" y="943928"/>
                </a:lnTo>
                <a:lnTo>
                  <a:pt x="225913" y="928370"/>
                </a:lnTo>
                <a:lnTo>
                  <a:pt x="223692" y="912813"/>
                </a:lnTo>
                <a:lnTo>
                  <a:pt x="221788" y="897573"/>
                </a:lnTo>
                <a:lnTo>
                  <a:pt x="220202" y="881698"/>
                </a:lnTo>
                <a:lnTo>
                  <a:pt x="218615" y="865823"/>
                </a:lnTo>
                <a:lnTo>
                  <a:pt x="217029" y="849948"/>
                </a:lnTo>
                <a:lnTo>
                  <a:pt x="216077" y="834073"/>
                </a:lnTo>
                <a:lnTo>
                  <a:pt x="215125" y="817880"/>
                </a:lnTo>
                <a:lnTo>
                  <a:pt x="214808" y="801688"/>
                </a:lnTo>
                <a:lnTo>
                  <a:pt x="59334" y="801688"/>
                </a:lnTo>
                <a:close/>
                <a:moveTo>
                  <a:pt x="1734820" y="720725"/>
                </a:moveTo>
                <a:lnTo>
                  <a:pt x="1735138" y="764540"/>
                </a:lnTo>
                <a:lnTo>
                  <a:pt x="1735138" y="861378"/>
                </a:lnTo>
                <a:lnTo>
                  <a:pt x="1735138" y="913765"/>
                </a:lnTo>
                <a:lnTo>
                  <a:pt x="1734503" y="960120"/>
                </a:lnTo>
                <a:lnTo>
                  <a:pt x="1734185" y="979488"/>
                </a:lnTo>
                <a:lnTo>
                  <a:pt x="1733549" y="994728"/>
                </a:lnTo>
                <a:lnTo>
                  <a:pt x="1732914" y="1005840"/>
                </a:lnTo>
                <a:lnTo>
                  <a:pt x="1732596" y="1009333"/>
                </a:lnTo>
                <a:lnTo>
                  <a:pt x="1732278" y="1011238"/>
                </a:lnTo>
                <a:lnTo>
                  <a:pt x="1731642" y="1011873"/>
                </a:lnTo>
                <a:lnTo>
                  <a:pt x="1730689" y="1012190"/>
                </a:lnTo>
                <a:lnTo>
                  <a:pt x="1727511" y="1013143"/>
                </a:lnTo>
                <a:lnTo>
                  <a:pt x="1722744" y="1014095"/>
                </a:lnTo>
                <a:lnTo>
                  <a:pt x="1716071" y="1014730"/>
                </a:lnTo>
                <a:lnTo>
                  <a:pt x="1708443" y="1015365"/>
                </a:lnTo>
                <a:lnTo>
                  <a:pt x="1698910" y="1015683"/>
                </a:lnTo>
                <a:lnTo>
                  <a:pt x="1676982" y="1016000"/>
                </a:lnTo>
                <a:lnTo>
                  <a:pt x="1650923" y="1016000"/>
                </a:lnTo>
                <a:lnTo>
                  <a:pt x="1622321" y="1015683"/>
                </a:lnTo>
                <a:lnTo>
                  <a:pt x="1591496" y="1014730"/>
                </a:lnTo>
                <a:lnTo>
                  <a:pt x="1559716" y="1013778"/>
                </a:lnTo>
                <a:lnTo>
                  <a:pt x="1497746" y="1011555"/>
                </a:lnTo>
                <a:lnTo>
                  <a:pt x="1443404" y="1009333"/>
                </a:lnTo>
                <a:lnTo>
                  <a:pt x="1390650" y="1006793"/>
                </a:lnTo>
                <a:lnTo>
                  <a:pt x="1438319" y="1005205"/>
                </a:lnTo>
                <a:lnTo>
                  <a:pt x="1487259" y="1003300"/>
                </a:lnTo>
                <a:lnTo>
                  <a:pt x="1543509" y="1000443"/>
                </a:lnTo>
                <a:lnTo>
                  <a:pt x="1572428" y="998538"/>
                </a:lnTo>
                <a:lnTo>
                  <a:pt x="1600394" y="996633"/>
                </a:lnTo>
                <a:lnTo>
                  <a:pt x="1626771" y="994410"/>
                </a:lnTo>
                <a:lnTo>
                  <a:pt x="1650605" y="992188"/>
                </a:lnTo>
                <a:lnTo>
                  <a:pt x="1671262" y="989648"/>
                </a:lnTo>
                <a:lnTo>
                  <a:pt x="1679842" y="988378"/>
                </a:lnTo>
                <a:lnTo>
                  <a:pt x="1687787" y="986790"/>
                </a:lnTo>
                <a:lnTo>
                  <a:pt x="1693825" y="985520"/>
                </a:lnTo>
                <a:lnTo>
                  <a:pt x="1698592" y="983933"/>
                </a:lnTo>
                <a:lnTo>
                  <a:pt x="1702088" y="982028"/>
                </a:lnTo>
                <a:lnTo>
                  <a:pt x="1703359" y="981075"/>
                </a:lnTo>
                <a:lnTo>
                  <a:pt x="1704312" y="980440"/>
                </a:lnTo>
                <a:lnTo>
                  <a:pt x="1705266" y="978218"/>
                </a:lnTo>
                <a:lnTo>
                  <a:pt x="1706219" y="974725"/>
                </a:lnTo>
                <a:lnTo>
                  <a:pt x="1707490" y="969963"/>
                </a:lnTo>
                <a:lnTo>
                  <a:pt x="1708443" y="963930"/>
                </a:lnTo>
                <a:lnTo>
                  <a:pt x="1710986" y="949960"/>
                </a:lnTo>
                <a:lnTo>
                  <a:pt x="1713528" y="932498"/>
                </a:lnTo>
                <a:lnTo>
                  <a:pt x="1716071" y="912178"/>
                </a:lnTo>
                <a:lnTo>
                  <a:pt x="1718613" y="890270"/>
                </a:lnTo>
                <a:lnTo>
                  <a:pt x="1723698" y="844233"/>
                </a:lnTo>
                <a:lnTo>
                  <a:pt x="1728147" y="798513"/>
                </a:lnTo>
                <a:lnTo>
                  <a:pt x="1731642" y="759143"/>
                </a:lnTo>
                <a:lnTo>
                  <a:pt x="1734820" y="720725"/>
                </a:lnTo>
                <a:close/>
                <a:moveTo>
                  <a:pt x="519410" y="561340"/>
                </a:moveTo>
                <a:lnTo>
                  <a:pt x="516871" y="583565"/>
                </a:lnTo>
                <a:lnTo>
                  <a:pt x="514650" y="605473"/>
                </a:lnTo>
                <a:lnTo>
                  <a:pt x="512746" y="627698"/>
                </a:lnTo>
                <a:lnTo>
                  <a:pt x="510843" y="650240"/>
                </a:lnTo>
                <a:lnTo>
                  <a:pt x="509573" y="673100"/>
                </a:lnTo>
                <a:lnTo>
                  <a:pt x="508622" y="695960"/>
                </a:lnTo>
                <a:lnTo>
                  <a:pt x="507670" y="719138"/>
                </a:lnTo>
                <a:lnTo>
                  <a:pt x="507352" y="742950"/>
                </a:lnTo>
                <a:lnTo>
                  <a:pt x="742467" y="742950"/>
                </a:lnTo>
                <a:lnTo>
                  <a:pt x="742467" y="578485"/>
                </a:lnTo>
                <a:lnTo>
                  <a:pt x="713276" y="577850"/>
                </a:lnTo>
                <a:lnTo>
                  <a:pt x="684720" y="576580"/>
                </a:lnTo>
                <a:lnTo>
                  <a:pt x="656163" y="575310"/>
                </a:lnTo>
                <a:lnTo>
                  <a:pt x="627924" y="573405"/>
                </a:lnTo>
                <a:lnTo>
                  <a:pt x="600319" y="570865"/>
                </a:lnTo>
                <a:lnTo>
                  <a:pt x="573032" y="568325"/>
                </a:lnTo>
                <a:lnTo>
                  <a:pt x="546062" y="564833"/>
                </a:lnTo>
                <a:lnTo>
                  <a:pt x="519410" y="561340"/>
                </a:lnTo>
                <a:close/>
                <a:moveTo>
                  <a:pt x="1074474" y="554038"/>
                </a:moveTo>
                <a:lnTo>
                  <a:pt x="1100533" y="554038"/>
                </a:lnTo>
                <a:lnTo>
                  <a:pt x="1129135" y="554356"/>
                </a:lnTo>
                <a:lnTo>
                  <a:pt x="1159961" y="555308"/>
                </a:lnTo>
                <a:lnTo>
                  <a:pt x="1191422" y="556261"/>
                </a:lnTo>
                <a:lnTo>
                  <a:pt x="1253392" y="558483"/>
                </a:lnTo>
                <a:lnTo>
                  <a:pt x="1307734" y="560706"/>
                </a:lnTo>
                <a:lnTo>
                  <a:pt x="1360488" y="563246"/>
                </a:lnTo>
                <a:lnTo>
                  <a:pt x="1313137" y="564833"/>
                </a:lnTo>
                <a:lnTo>
                  <a:pt x="1264197" y="567056"/>
                </a:lnTo>
                <a:lnTo>
                  <a:pt x="1207947" y="569913"/>
                </a:lnTo>
                <a:lnTo>
                  <a:pt x="1179028" y="571501"/>
                </a:lnTo>
                <a:lnTo>
                  <a:pt x="1150745" y="573406"/>
                </a:lnTo>
                <a:lnTo>
                  <a:pt x="1124685" y="575628"/>
                </a:lnTo>
                <a:lnTo>
                  <a:pt x="1100851" y="577851"/>
                </a:lnTo>
                <a:lnTo>
                  <a:pt x="1079877" y="580391"/>
                </a:lnTo>
                <a:lnTo>
                  <a:pt x="1071296" y="581661"/>
                </a:lnTo>
                <a:lnTo>
                  <a:pt x="1063669" y="583248"/>
                </a:lnTo>
                <a:lnTo>
                  <a:pt x="1057313" y="584836"/>
                </a:lnTo>
                <a:lnTo>
                  <a:pt x="1052546" y="586423"/>
                </a:lnTo>
                <a:lnTo>
                  <a:pt x="1049051" y="588011"/>
                </a:lnTo>
                <a:lnTo>
                  <a:pt x="1048097" y="588963"/>
                </a:lnTo>
                <a:lnTo>
                  <a:pt x="1046826" y="589598"/>
                </a:lnTo>
                <a:lnTo>
                  <a:pt x="1045873" y="591821"/>
                </a:lnTo>
                <a:lnTo>
                  <a:pt x="1044919" y="595313"/>
                </a:lnTo>
                <a:lnTo>
                  <a:pt x="1042695" y="606108"/>
                </a:lnTo>
                <a:lnTo>
                  <a:pt x="1040152" y="620396"/>
                </a:lnTo>
                <a:lnTo>
                  <a:pt x="1037610" y="637858"/>
                </a:lnTo>
                <a:lnTo>
                  <a:pt x="1035386" y="657861"/>
                </a:lnTo>
                <a:lnTo>
                  <a:pt x="1032843" y="679768"/>
                </a:lnTo>
                <a:lnTo>
                  <a:pt x="1027441" y="726123"/>
                </a:lnTo>
                <a:lnTo>
                  <a:pt x="1022992" y="771526"/>
                </a:lnTo>
                <a:lnTo>
                  <a:pt x="1019496" y="811213"/>
                </a:lnTo>
                <a:lnTo>
                  <a:pt x="1016318" y="849313"/>
                </a:lnTo>
                <a:lnTo>
                  <a:pt x="1016000" y="805498"/>
                </a:lnTo>
                <a:lnTo>
                  <a:pt x="1016000" y="708978"/>
                </a:lnTo>
                <a:lnTo>
                  <a:pt x="1016318" y="656591"/>
                </a:lnTo>
                <a:lnTo>
                  <a:pt x="1016636" y="609918"/>
                </a:lnTo>
                <a:lnTo>
                  <a:pt x="1017271" y="590551"/>
                </a:lnTo>
                <a:lnTo>
                  <a:pt x="1017589" y="575311"/>
                </a:lnTo>
                <a:lnTo>
                  <a:pt x="1018225" y="564198"/>
                </a:lnTo>
                <a:lnTo>
                  <a:pt x="1018860" y="560706"/>
                </a:lnTo>
                <a:lnTo>
                  <a:pt x="1019178" y="558801"/>
                </a:lnTo>
                <a:lnTo>
                  <a:pt x="1019496" y="558166"/>
                </a:lnTo>
                <a:lnTo>
                  <a:pt x="1020449" y="557848"/>
                </a:lnTo>
                <a:lnTo>
                  <a:pt x="1023627" y="556896"/>
                </a:lnTo>
                <a:lnTo>
                  <a:pt x="1028394" y="555943"/>
                </a:lnTo>
                <a:lnTo>
                  <a:pt x="1035068" y="555308"/>
                </a:lnTo>
                <a:lnTo>
                  <a:pt x="1043013" y="554673"/>
                </a:lnTo>
                <a:lnTo>
                  <a:pt x="1052546" y="554356"/>
                </a:lnTo>
                <a:lnTo>
                  <a:pt x="1074474" y="554038"/>
                </a:lnTo>
                <a:close/>
                <a:moveTo>
                  <a:pt x="995680" y="516891"/>
                </a:moveTo>
                <a:lnTo>
                  <a:pt x="992187" y="517208"/>
                </a:lnTo>
                <a:lnTo>
                  <a:pt x="989330" y="518161"/>
                </a:lnTo>
                <a:lnTo>
                  <a:pt x="986790" y="519748"/>
                </a:lnTo>
                <a:lnTo>
                  <a:pt x="984567" y="521971"/>
                </a:lnTo>
                <a:lnTo>
                  <a:pt x="982662" y="524511"/>
                </a:lnTo>
                <a:lnTo>
                  <a:pt x="981075" y="527368"/>
                </a:lnTo>
                <a:lnTo>
                  <a:pt x="980440" y="530543"/>
                </a:lnTo>
                <a:lnTo>
                  <a:pt x="980122" y="534353"/>
                </a:lnTo>
                <a:lnTo>
                  <a:pt x="980122" y="1036638"/>
                </a:lnTo>
                <a:lnTo>
                  <a:pt x="980440" y="1040131"/>
                </a:lnTo>
                <a:lnTo>
                  <a:pt x="981075" y="1043306"/>
                </a:lnTo>
                <a:lnTo>
                  <a:pt x="982662" y="1046163"/>
                </a:lnTo>
                <a:lnTo>
                  <a:pt x="984567" y="1048703"/>
                </a:lnTo>
                <a:lnTo>
                  <a:pt x="986790" y="1050926"/>
                </a:lnTo>
                <a:lnTo>
                  <a:pt x="989330" y="1052196"/>
                </a:lnTo>
                <a:lnTo>
                  <a:pt x="992187" y="1053783"/>
                </a:lnTo>
                <a:lnTo>
                  <a:pt x="995680" y="1054101"/>
                </a:lnTo>
                <a:lnTo>
                  <a:pt x="1752918" y="1054101"/>
                </a:lnTo>
                <a:lnTo>
                  <a:pt x="1756093" y="1053783"/>
                </a:lnTo>
                <a:lnTo>
                  <a:pt x="1759268" y="1052196"/>
                </a:lnTo>
                <a:lnTo>
                  <a:pt x="1761808" y="1050926"/>
                </a:lnTo>
                <a:lnTo>
                  <a:pt x="1764030" y="1048703"/>
                </a:lnTo>
                <a:lnTo>
                  <a:pt x="1765935" y="1046163"/>
                </a:lnTo>
                <a:lnTo>
                  <a:pt x="1767205" y="1043306"/>
                </a:lnTo>
                <a:lnTo>
                  <a:pt x="1768158" y="1040131"/>
                </a:lnTo>
                <a:lnTo>
                  <a:pt x="1768475" y="1036638"/>
                </a:lnTo>
                <a:lnTo>
                  <a:pt x="1768475" y="534353"/>
                </a:lnTo>
                <a:lnTo>
                  <a:pt x="1768158" y="530543"/>
                </a:lnTo>
                <a:lnTo>
                  <a:pt x="1767205" y="527368"/>
                </a:lnTo>
                <a:lnTo>
                  <a:pt x="1765935" y="524511"/>
                </a:lnTo>
                <a:lnTo>
                  <a:pt x="1764030" y="521971"/>
                </a:lnTo>
                <a:lnTo>
                  <a:pt x="1761808" y="519748"/>
                </a:lnTo>
                <a:lnTo>
                  <a:pt x="1759268" y="518161"/>
                </a:lnTo>
                <a:lnTo>
                  <a:pt x="1756093" y="517208"/>
                </a:lnTo>
                <a:lnTo>
                  <a:pt x="1752918" y="516891"/>
                </a:lnTo>
                <a:lnTo>
                  <a:pt x="995680" y="516891"/>
                </a:lnTo>
                <a:close/>
                <a:moveTo>
                  <a:pt x="306823" y="515303"/>
                </a:moveTo>
                <a:lnTo>
                  <a:pt x="303015" y="528320"/>
                </a:lnTo>
                <a:lnTo>
                  <a:pt x="299842" y="541973"/>
                </a:lnTo>
                <a:lnTo>
                  <a:pt x="296670" y="555625"/>
                </a:lnTo>
                <a:lnTo>
                  <a:pt x="293814" y="569595"/>
                </a:lnTo>
                <a:lnTo>
                  <a:pt x="290958" y="583565"/>
                </a:lnTo>
                <a:lnTo>
                  <a:pt x="288420" y="597218"/>
                </a:lnTo>
                <a:lnTo>
                  <a:pt x="285882" y="611505"/>
                </a:lnTo>
                <a:lnTo>
                  <a:pt x="283660" y="625793"/>
                </a:lnTo>
                <a:lnTo>
                  <a:pt x="281757" y="640080"/>
                </a:lnTo>
                <a:lnTo>
                  <a:pt x="280170" y="654368"/>
                </a:lnTo>
                <a:lnTo>
                  <a:pt x="278584" y="668655"/>
                </a:lnTo>
                <a:lnTo>
                  <a:pt x="276997" y="683260"/>
                </a:lnTo>
                <a:lnTo>
                  <a:pt x="276045" y="698183"/>
                </a:lnTo>
                <a:lnTo>
                  <a:pt x="275094" y="713105"/>
                </a:lnTo>
                <a:lnTo>
                  <a:pt x="274142" y="728028"/>
                </a:lnTo>
                <a:lnTo>
                  <a:pt x="273824" y="742950"/>
                </a:lnTo>
                <a:lnTo>
                  <a:pt x="448336" y="742950"/>
                </a:lnTo>
                <a:lnTo>
                  <a:pt x="448970" y="718185"/>
                </a:lnTo>
                <a:lnTo>
                  <a:pt x="449922" y="693738"/>
                </a:lnTo>
                <a:lnTo>
                  <a:pt x="450874" y="669290"/>
                </a:lnTo>
                <a:lnTo>
                  <a:pt x="452461" y="645478"/>
                </a:lnTo>
                <a:lnTo>
                  <a:pt x="454047" y="621983"/>
                </a:lnTo>
                <a:lnTo>
                  <a:pt x="456268" y="598170"/>
                </a:lnTo>
                <a:lnTo>
                  <a:pt x="458489" y="574993"/>
                </a:lnTo>
                <a:lnTo>
                  <a:pt x="461345" y="552450"/>
                </a:lnTo>
                <a:lnTo>
                  <a:pt x="432154" y="546418"/>
                </a:lnTo>
                <a:lnTo>
                  <a:pt x="403597" y="540703"/>
                </a:lnTo>
                <a:lnTo>
                  <a:pt x="376310" y="534353"/>
                </a:lnTo>
                <a:lnTo>
                  <a:pt x="349023" y="527368"/>
                </a:lnTo>
                <a:lnTo>
                  <a:pt x="327764" y="521335"/>
                </a:lnTo>
                <a:lnTo>
                  <a:pt x="306823" y="515303"/>
                </a:lnTo>
                <a:close/>
                <a:moveTo>
                  <a:pt x="956945" y="477838"/>
                </a:moveTo>
                <a:lnTo>
                  <a:pt x="958532" y="477838"/>
                </a:lnTo>
                <a:lnTo>
                  <a:pt x="1789748" y="477838"/>
                </a:lnTo>
                <a:lnTo>
                  <a:pt x="1791653" y="477838"/>
                </a:lnTo>
                <a:lnTo>
                  <a:pt x="1793240" y="478156"/>
                </a:lnTo>
                <a:lnTo>
                  <a:pt x="1796415" y="479743"/>
                </a:lnTo>
                <a:lnTo>
                  <a:pt x="1799273" y="481648"/>
                </a:lnTo>
                <a:lnTo>
                  <a:pt x="1801813" y="483871"/>
                </a:lnTo>
                <a:lnTo>
                  <a:pt x="1803718" y="486728"/>
                </a:lnTo>
                <a:lnTo>
                  <a:pt x="1805305" y="490221"/>
                </a:lnTo>
                <a:lnTo>
                  <a:pt x="1806258" y="493713"/>
                </a:lnTo>
                <a:lnTo>
                  <a:pt x="1806575" y="498158"/>
                </a:lnTo>
                <a:lnTo>
                  <a:pt x="1806575" y="1074103"/>
                </a:lnTo>
                <a:lnTo>
                  <a:pt x="1806258" y="1077913"/>
                </a:lnTo>
                <a:lnTo>
                  <a:pt x="1805305" y="1081406"/>
                </a:lnTo>
                <a:lnTo>
                  <a:pt x="1803718" y="1084898"/>
                </a:lnTo>
                <a:lnTo>
                  <a:pt x="1801813" y="1088073"/>
                </a:lnTo>
                <a:lnTo>
                  <a:pt x="1799273" y="1090613"/>
                </a:lnTo>
                <a:lnTo>
                  <a:pt x="1796415" y="1092201"/>
                </a:lnTo>
                <a:lnTo>
                  <a:pt x="1793240" y="1093471"/>
                </a:lnTo>
                <a:lnTo>
                  <a:pt x="1791653" y="1093788"/>
                </a:lnTo>
                <a:lnTo>
                  <a:pt x="1789748" y="1093788"/>
                </a:lnTo>
                <a:lnTo>
                  <a:pt x="958532" y="1093788"/>
                </a:lnTo>
                <a:lnTo>
                  <a:pt x="956945" y="1093788"/>
                </a:lnTo>
                <a:lnTo>
                  <a:pt x="955040" y="1093471"/>
                </a:lnTo>
                <a:lnTo>
                  <a:pt x="951865" y="1092201"/>
                </a:lnTo>
                <a:lnTo>
                  <a:pt x="949325" y="1090613"/>
                </a:lnTo>
                <a:lnTo>
                  <a:pt x="946785" y="1088073"/>
                </a:lnTo>
                <a:lnTo>
                  <a:pt x="944562" y="1084898"/>
                </a:lnTo>
                <a:lnTo>
                  <a:pt x="942657" y="1081406"/>
                </a:lnTo>
                <a:lnTo>
                  <a:pt x="941705" y="1077913"/>
                </a:lnTo>
                <a:lnTo>
                  <a:pt x="941387" y="1074103"/>
                </a:lnTo>
                <a:lnTo>
                  <a:pt x="941387" y="498158"/>
                </a:lnTo>
                <a:lnTo>
                  <a:pt x="941705" y="493713"/>
                </a:lnTo>
                <a:lnTo>
                  <a:pt x="942657" y="490221"/>
                </a:lnTo>
                <a:lnTo>
                  <a:pt x="944562" y="486728"/>
                </a:lnTo>
                <a:lnTo>
                  <a:pt x="946785" y="483871"/>
                </a:lnTo>
                <a:lnTo>
                  <a:pt x="949325" y="481648"/>
                </a:lnTo>
                <a:lnTo>
                  <a:pt x="951865" y="479743"/>
                </a:lnTo>
                <a:lnTo>
                  <a:pt x="955040" y="478156"/>
                </a:lnTo>
                <a:lnTo>
                  <a:pt x="956945" y="477838"/>
                </a:lnTo>
                <a:close/>
                <a:moveTo>
                  <a:pt x="138975" y="443230"/>
                </a:moveTo>
                <a:lnTo>
                  <a:pt x="130408" y="460375"/>
                </a:lnTo>
                <a:lnTo>
                  <a:pt x="122475" y="477838"/>
                </a:lnTo>
                <a:lnTo>
                  <a:pt x="114860" y="495300"/>
                </a:lnTo>
                <a:lnTo>
                  <a:pt x="107245" y="513080"/>
                </a:lnTo>
                <a:lnTo>
                  <a:pt x="100899" y="531178"/>
                </a:lnTo>
                <a:lnTo>
                  <a:pt x="94236" y="549593"/>
                </a:lnTo>
                <a:lnTo>
                  <a:pt x="88525" y="568008"/>
                </a:lnTo>
                <a:lnTo>
                  <a:pt x="83448" y="586740"/>
                </a:lnTo>
                <a:lnTo>
                  <a:pt x="78372" y="605473"/>
                </a:lnTo>
                <a:lnTo>
                  <a:pt x="74247" y="624523"/>
                </a:lnTo>
                <a:lnTo>
                  <a:pt x="70439" y="643890"/>
                </a:lnTo>
                <a:lnTo>
                  <a:pt x="67266" y="663258"/>
                </a:lnTo>
                <a:lnTo>
                  <a:pt x="64411" y="682943"/>
                </a:lnTo>
                <a:lnTo>
                  <a:pt x="62507" y="702628"/>
                </a:lnTo>
                <a:lnTo>
                  <a:pt x="60286" y="722948"/>
                </a:lnTo>
                <a:lnTo>
                  <a:pt x="59334" y="742950"/>
                </a:lnTo>
                <a:lnTo>
                  <a:pt x="214808" y="742950"/>
                </a:lnTo>
                <a:lnTo>
                  <a:pt x="215125" y="726758"/>
                </a:lnTo>
                <a:lnTo>
                  <a:pt x="216077" y="710565"/>
                </a:lnTo>
                <a:lnTo>
                  <a:pt x="217029" y="694373"/>
                </a:lnTo>
                <a:lnTo>
                  <a:pt x="218615" y="678498"/>
                </a:lnTo>
                <a:lnTo>
                  <a:pt x="220202" y="662623"/>
                </a:lnTo>
                <a:lnTo>
                  <a:pt x="221788" y="647065"/>
                </a:lnTo>
                <a:lnTo>
                  <a:pt x="223692" y="631190"/>
                </a:lnTo>
                <a:lnTo>
                  <a:pt x="225913" y="615950"/>
                </a:lnTo>
                <a:lnTo>
                  <a:pt x="228134" y="600710"/>
                </a:lnTo>
                <a:lnTo>
                  <a:pt x="230672" y="585470"/>
                </a:lnTo>
                <a:lnTo>
                  <a:pt x="233528" y="570230"/>
                </a:lnTo>
                <a:lnTo>
                  <a:pt x="236701" y="554990"/>
                </a:lnTo>
                <a:lnTo>
                  <a:pt x="239874" y="540068"/>
                </a:lnTo>
                <a:lnTo>
                  <a:pt x="243364" y="525145"/>
                </a:lnTo>
                <a:lnTo>
                  <a:pt x="247172" y="510540"/>
                </a:lnTo>
                <a:lnTo>
                  <a:pt x="250979" y="496253"/>
                </a:lnTo>
                <a:lnTo>
                  <a:pt x="235749" y="490220"/>
                </a:lnTo>
                <a:lnTo>
                  <a:pt x="220519" y="484188"/>
                </a:lnTo>
                <a:lnTo>
                  <a:pt x="205924" y="477520"/>
                </a:lnTo>
                <a:lnTo>
                  <a:pt x="191645" y="471170"/>
                </a:lnTo>
                <a:lnTo>
                  <a:pt x="177684" y="464820"/>
                </a:lnTo>
                <a:lnTo>
                  <a:pt x="164358" y="457518"/>
                </a:lnTo>
                <a:lnTo>
                  <a:pt x="151666" y="450850"/>
                </a:lnTo>
                <a:lnTo>
                  <a:pt x="138975" y="443230"/>
                </a:lnTo>
                <a:close/>
                <a:moveTo>
                  <a:pt x="577792" y="294005"/>
                </a:moveTo>
                <a:lnTo>
                  <a:pt x="570177" y="317500"/>
                </a:lnTo>
                <a:lnTo>
                  <a:pt x="562562" y="341630"/>
                </a:lnTo>
                <a:lnTo>
                  <a:pt x="555581" y="366713"/>
                </a:lnTo>
                <a:lnTo>
                  <a:pt x="549235" y="392748"/>
                </a:lnTo>
                <a:lnTo>
                  <a:pt x="542889" y="419100"/>
                </a:lnTo>
                <a:lnTo>
                  <a:pt x="537495" y="446405"/>
                </a:lnTo>
                <a:lnTo>
                  <a:pt x="532101" y="474345"/>
                </a:lnTo>
                <a:lnTo>
                  <a:pt x="527342" y="503238"/>
                </a:lnTo>
                <a:lnTo>
                  <a:pt x="553043" y="506413"/>
                </a:lnTo>
                <a:lnTo>
                  <a:pt x="578743" y="509588"/>
                </a:lnTo>
                <a:lnTo>
                  <a:pt x="605396" y="512128"/>
                </a:lnTo>
                <a:lnTo>
                  <a:pt x="631731" y="514668"/>
                </a:lnTo>
                <a:lnTo>
                  <a:pt x="659019" y="516573"/>
                </a:lnTo>
                <a:lnTo>
                  <a:pt x="686623" y="517843"/>
                </a:lnTo>
                <a:lnTo>
                  <a:pt x="714228" y="519113"/>
                </a:lnTo>
                <a:lnTo>
                  <a:pt x="742467" y="519748"/>
                </a:lnTo>
                <a:lnTo>
                  <a:pt x="742467" y="303848"/>
                </a:lnTo>
                <a:lnTo>
                  <a:pt x="721208" y="303213"/>
                </a:lnTo>
                <a:lnTo>
                  <a:pt x="699950" y="302578"/>
                </a:lnTo>
                <a:lnTo>
                  <a:pt x="679326" y="301625"/>
                </a:lnTo>
                <a:lnTo>
                  <a:pt x="658701" y="300673"/>
                </a:lnTo>
                <a:lnTo>
                  <a:pt x="638077" y="299403"/>
                </a:lnTo>
                <a:lnTo>
                  <a:pt x="618088" y="297815"/>
                </a:lnTo>
                <a:lnTo>
                  <a:pt x="597464" y="295910"/>
                </a:lnTo>
                <a:lnTo>
                  <a:pt x="577792" y="294005"/>
                </a:lnTo>
                <a:close/>
                <a:moveTo>
                  <a:pt x="418510" y="269240"/>
                </a:moveTo>
                <a:lnTo>
                  <a:pt x="411530" y="279718"/>
                </a:lnTo>
                <a:lnTo>
                  <a:pt x="404549" y="290513"/>
                </a:lnTo>
                <a:lnTo>
                  <a:pt x="397886" y="300990"/>
                </a:lnTo>
                <a:lnTo>
                  <a:pt x="391223" y="312103"/>
                </a:lnTo>
                <a:lnTo>
                  <a:pt x="384560" y="323533"/>
                </a:lnTo>
                <a:lnTo>
                  <a:pt x="378531" y="334645"/>
                </a:lnTo>
                <a:lnTo>
                  <a:pt x="371868" y="346393"/>
                </a:lnTo>
                <a:lnTo>
                  <a:pt x="366157" y="358458"/>
                </a:lnTo>
                <a:lnTo>
                  <a:pt x="360446" y="370205"/>
                </a:lnTo>
                <a:lnTo>
                  <a:pt x="354417" y="382270"/>
                </a:lnTo>
                <a:lnTo>
                  <a:pt x="349023" y="394653"/>
                </a:lnTo>
                <a:lnTo>
                  <a:pt x="343946" y="407035"/>
                </a:lnTo>
                <a:lnTo>
                  <a:pt x="338870" y="419735"/>
                </a:lnTo>
                <a:lnTo>
                  <a:pt x="333476" y="432753"/>
                </a:lnTo>
                <a:lnTo>
                  <a:pt x="328716" y="445770"/>
                </a:lnTo>
                <a:lnTo>
                  <a:pt x="324274" y="458788"/>
                </a:lnTo>
                <a:lnTo>
                  <a:pt x="341091" y="463868"/>
                </a:lnTo>
                <a:lnTo>
                  <a:pt x="358224" y="468948"/>
                </a:lnTo>
                <a:lnTo>
                  <a:pt x="375993" y="473393"/>
                </a:lnTo>
                <a:lnTo>
                  <a:pt x="393761" y="477838"/>
                </a:lnTo>
                <a:lnTo>
                  <a:pt x="412164" y="482283"/>
                </a:lnTo>
                <a:lnTo>
                  <a:pt x="430885" y="486410"/>
                </a:lnTo>
                <a:lnTo>
                  <a:pt x="449922" y="490220"/>
                </a:lnTo>
                <a:lnTo>
                  <a:pt x="469277" y="493713"/>
                </a:lnTo>
                <a:lnTo>
                  <a:pt x="472133" y="474663"/>
                </a:lnTo>
                <a:lnTo>
                  <a:pt x="475623" y="455930"/>
                </a:lnTo>
                <a:lnTo>
                  <a:pt x="479113" y="437515"/>
                </a:lnTo>
                <a:lnTo>
                  <a:pt x="482921" y="419418"/>
                </a:lnTo>
                <a:lnTo>
                  <a:pt x="486728" y="401320"/>
                </a:lnTo>
                <a:lnTo>
                  <a:pt x="490536" y="383540"/>
                </a:lnTo>
                <a:lnTo>
                  <a:pt x="495295" y="366395"/>
                </a:lnTo>
                <a:lnTo>
                  <a:pt x="499420" y="349250"/>
                </a:lnTo>
                <a:lnTo>
                  <a:pt x="503862" y="333058"/>
                </a:lnTo>
                <a:lnTo>
                  <a:pt x="508304" y="317183"/>
                </a:lnTo>
                <a:lnTo>
                  <a:pt x="513381" y="301943"/>
                </a:lnTo>
                <a:lnTo>
                  <a:pt x="518140" y="286703"/>
                </a:lnTo>
                <a:lnTo>
                  <a:pt x="492440" y="282893"/>
                </a:lnTo>
                <a:lnTo>
                  <a:pt x="467691" y="278765"/>
                </a:lnTo>
                <a:lnTo>
                  <a:pt x="442942" y="274320"/>
                </a:lnTo>
                <a:lnTo>
                  <a:pt x="418510" y="269240"/>
                </a:lnTo>
                <a:close/>
                <a:moveTo>
                  <a:pt x="299208" y="238125"/>
                </a:moveTo>
                <a:lnTo>
                  <a:pt x="283026" y="252730"/>
                </a:lnTo>
                <a:lnTo>
                  <a:pt x="275411" y="260033"/>
                </a:lnTo>
                <a:lnTo>
                  <a:pt x="267479" y="267653"/>
                </a:lnTo>
                <a:lnTo>
                  <a:pt x="253835" y="281940"/>
                </a:lnTo>
                <a:lnTo>
                  <a:pt x="240191" y="296863"/>
                </a:lnTo>
                <a:lnTo>
                  <a:pt x="227182" y="311785"/>
                </a:lnTo>
                <a:lnTo>
                  <a:pt x="214490" y="327343"/>
                </a:lnTo>
                <a:lnTo>
                  <a:pt x="202433" y="343218"/>
                </a:lnTo>
                <a:lnTo>
                  <a:pt x="190376" y="359093"/>
                </a:lnTo>
                <a:lnTo>
                  <a:pt x="178954" y="375603"/>
                </a:lnTo>
                <a:lnTo>
                  <a:pt x="168483" y="392430"/>
                </a:lnTo>
                <a:lnTo>
                  <a:pt x="178002" y="398145"/>
                </a:lnTo>
                <a:lnTo>
                  <a:pt x="188472" y="403860"/>
                </a:lnTo>
                <a:lnTo>
                  <a:pt x="198943" y="409575"/>
                </a:lnTo>
                <a:lnTo>
                  <a:pt x="210048" y="414973"/>
                </a:lnTo>
                <a:lnTo>
                  <a:pt x="221471" y="420053"/>
                </a:lnTo>
                <a:lnTo>
                  <a:pt x="232894" y="425450"/>
                </a:lnTo>
                <a:lnTo>
                  <a:pt x="245268" y="430848"/>
                </a:lnTo>
                <a:lnTo>
                  <a:pt x="257642" y="435610"/>
                </a:lnTo>
                <a:lnTo>
                  <a:pt x="268430" y="439738"/>
                </a:lnTo>
                <a:lnTo>
                  <a:pt x="277315" y="414655"/>
                </a:lnTo>
                <a:lnTo>
                  <a:pt x="287151" y="390208"/>
                </a:lnTo>
                <a:lnTo>
                  <a:pt x="297304" y="366078"/>
                </a:lnTo>
                <a:lnTo>
                  <a:pt x="302381" y="354330"/>
                </a:lnTo>
                <a:lnTo>
                  <a:pt x="308409" y="342900"/>
                </a:lnTo>
                <a:lnTo>
                  <a:pt x="313803" y="331153"/>
                </a:lnTo>
                <a:lnTo>
                  <a:pt x="319515" y="319723"/>
                </a:lnTo>
                <a:lnTo>
                  <a:pt x="325543" y="308610"/>
                </a:lnTo>
                <a:lnTo>
                  <a:pt x="331572" y="297498"/>
                </a:lnTo>
                <a:lnTo>
                  <a:pt x="337600" y="286703"/>
                </a:lnTo>
                <a:lnTo>
                  <a:pt x="344264" y="275908"/>
                </a:lnTo>
                <a:lnTo>
                  <a:pt x="350609" y="265430"/>
                </a:lnTo>
                <a:lnTo>
                  <a:pt x="357590" y="254953"/>
                </a:lnTo>
                <a:lnTo>
                  <a:pt x="349023" y="253048"/>
                </a:lnTo>
                <a:lnTo>
                  <a:pt x="323957" y="245745"/>
                </a:lnTo>
                <a:lnTo>
                  <a:pt x="299208" y="238125"/>
                </a:lnTo>
                <a:close/>
                <a:moveTo>
                  <a:pt x="1081336" y="129223"/>
                </a:moveTo>
                <a:lnTo>
                  <a:pt x="1090538" y="137795"/>
                </a:lnTo>
                <a:lnTo>
                  <a:pt x="1099422" y="146368"/>
                </a:lnTo>
                <a:lnTo>
                  <a:pt x="1107989" y="155575"/>
                </a:lnTo>
                <a:lnTo>
                  <a:pt x="1116873" y="164465"/>
                </a:lnTo>
                <a:lnTo>
                  <a:pt x="1125123" y="173990"/>
                </a:lnTo>
                <a:lnTo>
                  <a:pt x="1133690" y="183833"/>
                </a:lnTo>
                <a:lnTo>
                  <a:pt x="1141622" y="193358"/>
                </a:lnTo>
                <a:lnTo>
                  <a:pt x="1149555" y="203518"/>
                </a:lnTo>
                <a:lnTo>
                  <a:pt x="1164467" y="199708"/>
                </a:lnTo>
                <a:lnTo>
                  <a:pt x="1179380" y="195898"/>
                </a:lnTo>
                <a:lnTo>
                  <a:pt x="1188899" y="193358"/>
                </a:lnTo>
                <a:lnTo>
                  <a:pt x="1175890" y="184468"/>
                </a:lnTo>
                <a:lnTo>
                  <a:pt x="1162881" y="175578"/>
                </a:lnTo>
                <a:lnTo>
                  <a:pt x="1149872" y="167323"/>
                </a:lnTo>
                <a:lnTo>
                  <a:pt x="1136863" y="159068"/>
                </a:lnTo>
                <a:lnTo>
                  <a:pt x="1123219" y="151130"/>
                </a:lnTo>
                <a:lnTo>
                  <a:pt x="1109258" y="143510"/>
                </a:lnTo>
                <a:lnTo>
                  <a:pt x="1095297" y="136208"/>
                </a:lnTo>
                <a:lnTo>
                  <a:pt x="1081336" y="129223"/>
                </a:lnTo>
                <a:close/>
                <a:moveTo>
                  <a:pt x="462297" y="129223"/>
                </a:moveTo>
                <a:lnTo>
                  <a:pt x="448336" y="136208"/>
                </a:lnTo>
                <a:lnTo>
                  <a:pt x="434375" y="143510"/>
                </a:lnTo>
                <a:lnTo>
                  <a:pt x="420731" y="151130"/>
                </a:lnTo>
                <a:lnTo>
                  <a:pt x="407088" y="159068"/>
                </a:lnTo>
                <a:lnTo>
                  <a:pt x="394079" y="167323"/>
                </a:lnTo>
                <a:lnTo>
                  <a:pt x="380752" y="175578"/>
                </a:lnTo>
                <a:lnTo>
                  <a:pt x="367743" y="184468"/>
                </a:lnTo>
                <a:lnTo>
                  <a:pt x="355052" y="193358"/>
                </a:lnTo>
                <a:lnTo>
                  <a:pt x="374406" y="198438"/>
                </a:lnTo>
                <a:lnTo>
                  <a:pt x="394079" y="203518"/>
                </a:lnTo>
                <a:lnTo>
                  <a:pt x="402011" y="193358"/>
                </a:lnTo>
                <a:lnTo>
                  <a:pt x="410261" y="183833"/>
                </a:lnTo>
                <a:lnTo>
                  <a:pt x="418510" y="173990"/>
                </a:lnTo>
                <a:lnTo>
                  <a:pt x="427077" y="164465"/>
                </a:lnTo>
                <a:lnTo>
                  <a:pt x="435644" y="155575"/>
                </a:lnTo>
                <a:lnTo>
                  <a:pt x="444528" y="146368"/>
                </a:lnTo>
                <a:lnTo>
                  <a:pt x="453095" y="137795"/>
                </a:lnTo>
                <a:lnTo>
                  <a:pt x="462297" y="129223"/>
                </a:lnTo>
                <a:close/>
                <a:moveTo>
                  <a:pt x="931891" y="96838"/>
                </a:moveTo>
                <a:lnTo>
                  <a:pt x="942045" y="110490"/>
                </a:lnTo>
                <a:lnTo>
                  <a:pt x="951881" y="125413"/>
                </a:lnTo>
                <a:lnTo>
                  <a:pt x="961717" y="140970"/>
                </a:lnTo>
                <a:lnTo>
                  <a:pt x="970918" y="157480"/>
                </a:lnTo>
                <a:lnTo>
                  <a:pt x="979803" y="174625"/>
                </a:lnTo>
                <a:lnTo>
                  <a:pt x="988369" y="192405"/>
                </a:lnTo>
                <a:lnTo>
                  <a:pt x="996936" y="210820"/>
                </a:lnTo>
                <a:lnTo>
                  <a:pt x="1004869" y="230188"/>
                </a:lnTo>
                <a:lnTo>
                  <a:pt x="1025176" y="227330"/>
                </a:lnTo>
                <a:lnTo>
                  <a:pt x="1045165" y="224155"/>
                </a:lnTo>
                <a:lnTo>
                  <a:pt x="1065472" y="220980"/>
                </a:lnTo>
                <a:lnTo>
                  <a:pt x="1084827" y="217170"/>
                </a:lnTo>
                <a:lnTo>
                  <a:pt x="1076260" y="207645"/>
                </a:lnTo>
                <a:lnTo>
                  <a:pt x="1067376" y="198120"/>
                </a:lnTo>
                <a:lnTo>
                  <a:pt x="1058491" y="188913"/>
                </a:lnTo>
                <a:lnTo>
                  <a:pt x="1049607" y="180023"/>
                </a:lnTo>
                <a:lnTo>
                  <a:pt x="1040406" y="171450"/>
                </a:lnTo>
                <a:lnTo>
                  <a:pt x="1031204" y="163195"/>
                </a:lnTo>
                <a:lnTo>
                  <a:pt x="1021685" y="155258"/>
                </a:lnTo>
                <a:lnTo>
                  <a:pt x="1011849" y="147320"/>
                </a:lnTo>
                <a:lnTo>
                  <a:pt x="1002648" y="140018"/>
                </a:lnTo>
                <a:lnTo>
                  <a:pt x="992494" y="133033"/>
                </a:lnTo>
                <a:lnTo>
                  <a:pt x="982975" y="126048"/>
                </a:lnTo>
                <a:lnTo>
                  <a:pt x="972822" y="119380"/>
                </a:lnTo>
                <a:lnTo>
                  <a:pt x="962986" y="113348"/>
                </a:lnTo>
                <a:lnTo>
                  <a:pt x="952515" y="107315"/>
                </a:lnTo>
                <a:lnTo>
                  <a:pt x="942045" y="101918"/>
                </a:lnTo>
                <a:lnTo>
                  <a:pt x="931891" y="96838"/>
                </a:lnTo>
                <a:close/>
                <a:moveTo>
                  <a:pt x="611742" y="96838"/>
                </a:moveTo>
                <a:lnTo>
                  <a:pt x="601589" y="101918"/>
                </a:lnTo>
                <a:lnTo>
                  <a:pt x="591118" y="107315"/>
                </a:lnTo>
                <a:lnTo>
                  <a:pt x="580965" y="113348"/>
                </a:lnTo>
                <a:lnTo>
                  <a:pt x="570811" y="119698"/>
                </a:lnTo>
                <a:lnTo>
                  <a:pt x="560658" y="126048"/>
                </a:lnTo>
                <a:lnTo>
                  <a:pt x="551139" y="133033"/>
                </a:lnTo>
                <a:lnTo>
                  <a:pt x="540986" y="140018"/>
                </a:lnTo>
                <a:lnTo>
                  <a:pt x="531784" y="147320"/>
                </a:lnTo>
                <a:lnTo>
                  <a:pt x="521948" y="155258"/>
                </a:lnTo>
                <a:lnTo>
                  <a:pt x="512746" y="163195"/>
                </a:lnTo>
                <a:lnTo>
                  <a:pt x="503228" y="171450"/>
                </a:lnTo>
                <a:lnTo>
                  <a:pt x="494343" y="180023"/>
                </a:lnTo>
                <a:lnTo>
                  <a:pt x="485142" y="189230"/>
                </a:lnTo>
                <a:lnTo>
                  <a:pt x="476258" y="198120"/>
                </a:lnTo>
                <a:lnTo>
                  <a:pt x="467691" y="207645"/>
                </a:lnTo>
                <a:lnTo>
                  <a:pt x="458807" y="217170"/>
                </a:lnTo>
                <a:lnTo>
                  <a:pt x="478479" y="220980"/>
                </a:lnTo>
                <a:lnTo>
                  <a:pt x="498468" y="224155"/>
                </a:lnTo>
                <a:lnTo>
                  <a:pt x="518458" y="227330"/>
                </a:lnTo>
                <a:lnTo>
                  <a:pt x="538764" y="230188"/>
                </a:lnTo>
                <a:lnTo>
                  <a:pt x="547014" y="210820"/>
                </a:lnTo>
                <a:lnTo>
                  <a:pt x="555264" y="192405"/>
                </a:lnTo>
                <a:lnTo>
                  <a:pt x="564148" y="174625"/>
                </a:lnTo>
                <a:lnTo>
                  <a:pt x="573032" y="157480"/>
                </a:lnTo>
                <a:lnTo>
                  <a:pt x="582234" y="140970"/>
                </a:lnTo>
                <a:lnTo>
                  <a:pt x="591753" y="125413"/>
                </a:lnTo>
                <a:lnTo>
                  <a:pt x="601589" y="110490"/>
                </a:lnTo>
                <a:lnTo>
                  <a:pt x="611742" y="96838"/>
                </a:lnTo>
                <a:close/>
                <a:moveTo>
                  <a:pt x="801166" y="63818"/>
                </a:moveTo>
                <a:lnTo>
                  <a:pt x="801166" y="245110"/>
                </a:lnTo>
                <a:lnTo>
                  <a:pt x="837655" y="244158"/>
                </a:lnTo>
                <a:lnTo>
                  <a:pt x="873509" y="242570"/>
                </a:lnTo>
                <a:lnTo>
                  <a:pt x="909363" y="240348"/>
                </a:lnTo>
                <a:lnTo>
                  <a:pt x="944266" y="237173"/>
                </a:lnTo>
                <a:lnTo>
                  <a:pt x="935064" y="216853"/>
                </a:lnTo>
                <a:lnTo>
                  <a:pt x="925545" y="197803"/>
                </a:lnTo>
                <a:lnTo>
                  <a:pt x="916027" y="179705"/>
                </a:lnTo>
                <a:lnTo>
                  <a:pt x="906190" y="162878"/>
                </a:lnTo>
                <a:lnTo>
                  <a:pt x="901114" y="155258"/>
                </a:lnTo>
                <a:lnTo>
                  <a:pt x="896037" y="147320"/>
                </a:lnTo>
                <a:lnTo>
                  <a:pt x="890960" y="140018"/>
                </a:lnTo>
                <a:lnTo>
                  <a:pt x="885884" y="133033"/>
                </a:lnTo>
                <a:lnTo>
                  <a:pt x="880807" y="126048"/>
                </a:lnTo>
                <a:lnTo>
                  <a:pt x="875730" y="119698"/>
                </a:lnTo>
                <a:lnTo>
                  <a:pt x="870019" y="113665"/>
                </a:lnTo>
                <a:lnTo>
                  <a:pt x="864942" y="107633"/>
                </a:lnTo>
                <a:lnTo>
                  <a:pt x="856693" y="99695"/>
                </a:lnTo>
                <a:lnTo>
                  <a:pt x="848760" y="92075"/>
                </a:lnTo>
                <a:lnTo>
                  <a:pt x="840828" y="85725"/>
                </a:lnTo>
                <a:lnTo>
                  <a:pt x="832896" y="79693"/>
                </a:lnTo>
                <a:lnTo>
                  <a:pt x="824963" y="74613"/>
                </a:lnTo>
                <a:lnTo>
                  <a:pt x="817031" y="70168"/>
                </a:lnTo>
                <a:lnTo>
                  <a:pt x="809099" y="66675"/>
                </a:lnTo>
                <a:lnTo>
                  <a:pt x="801166" y="63818"/>
                </a:lnTo>
                <a:close/>
                <a:moveTo>
                  <a:pt x="742467" y="63818"/>
                </a:moveTo>
                <a:lnTo>
                  <a:pt x="734535" y="66675"/>
                </a:lnTo>
                <a:lnTo>
                  <a:pt x="726920" y="70168"/>
                </a:lnTo>
                <a:lnTo>
                  <a:pt x="718987" y="74613"/>
                </a:lnTo>
                <a:lnTo>
                  <a:pt x="711055" y="79693"/>
                </a:lnTo>
                <a:lnTo>
                  <a:pt x="703123" y="85725"/>
                </a:lnTo>
                <a:lnTo>
                  <a:pt x="694873" y="92075"/>
                </a:lnTo>
                <a:lnTo>
                  <a:pt x="686941" y="99695"/>
                </a:lnTo>
                <a:lnTo>
                  <a:pt x="678691" y="107633"/>
                </a:lnTo>
                <a:lnTo>
                  <a:pt x="673614" y="113665"/>
                </a:lnTo>
                <a:lnTo>
                  <a:pt x="668538" y="119698"/>
                </a:lnTo>
                <a:lnTo>
                  <a:pt x="662826" y="126048"/>
                </a:lnTo>
                <a:lnTo>
                  <a:pt x="657750" y="133033"/>
                </a:lnTo>
                <a:lnTo>
                  <a:pt x="652990" y="140018"/>
                </a:lnTo>
                <a:lnTo>
                  <a:pt x="647596" y="147320"/>
                </a:lnTo>
                <a:lnTo>
                  <a:pt x="642519" y="154940"/>
                </a:lnTo>
                <a:lnTo>
                  <a:pt x="637760" y="162878"/>
                </a:lnTo>
                <a:lnTo>
                  <a:pt x="632683" y="171450"/>
                </a:lnTo>
                <a:lnTo>
                  <a:pt x="627607" y="179705"/>
                </a:lnTo>
                <a:lnTo>
                  <a:pt x="618088" y="197803"/>
                </a:lnTo>
                <a:lnTo>
                  <a:pt x="608569" y="216853"/>
                </a:lnTo>
                <a:lnTo>
                  <a:pt x="599685" y="237173"/>
                </a:lnTo>
                <a:lnTo>
                  <a:pt x="634587" y="240030"/>
                </a:lnTo>
                <a:lnTo>
                  <a:pt x="670124" y="242570"/>
                </a:lnTo>
                <a:lnTo>
                  <a:pt x="705978" y="244158"/>
                </a:lnTo>
                <a:lnTo>
                  <a:pt x="742467" y="245110"/>
                </a:lnTo>
                <a:lnTo>
                  <a:pt x="742467" y="63818"/>
                </a:lnTo>
                <a:close/>
                <a:moveTo>
                  <a:pt x="754841" y="0"/>
                </a:moveTo>
                <a:lnTo>
                  <a:pt x="771975" y="0"/>
                </a:lnTo>
                <a:lnTo>
                  <a:pt x="789109" y="0"/>
                </a:lnTo>
                <a:lnTo>
                  <a:pt x="806243" y="635"/>
                </a:lnTo>
                <a:lnTo>
                  <a:pt x="823377" y="1588"/>
                </a:lnTo>
                <a:lnTo>
                  <a:pt x="840193" y="2858"/>
                </a:lnTo>
                <a:lnTo>
                  <a:pt x="856693" y="4445"/>
                </a:lnTo>
                <a:lnTo>
                  <a:pt x="873509" y="6350"/>
                </a:lnTo>
                <a:lnTo>
                  <a:pt x="890008" y="9208"/>
                </a:lnTo>
                <a:lnTo>
                  <a:pt x="906508" y="11748"/>
                </a:lnTo>
                <a:lnTo>
                  <a:pt x="923007" y="14923"/>
                </a:lnTo>
                <a:lnTo>
                  <a:pt x="939189" y="18098"/>
                </a:lnTo>
                <a:lnTo>
                  <a:pt x="955371" y="21908"/>
                </a:lnTo>
                <a:lnTo>
                  <a:pt x="971236" y="25718"/>
                </a:lnTo>
                <a:lnTo>
                  <a:pt x="987100" y="30480"/>
                </a:lnTo>
                <a:lnTo>
                  <a:pt x="1002965" y="35243"/>
                </a:lnTo>
                <a:lnTo>
                  <a:pt x="1018512" y="40005"/>
                </a:lnTo>
                <a:lnTo>
                  <a:pt x="1034060" y="45720"/>
                </a:lnTo>
                <a:lnTo>
                  <a:pt x="1049290" y="51435"/>
                </a:lnTo>
                <a:lnTo>
                  <a:pt x="1064520" y="57150"/>
                </a:lnTo>
                <a:lnTo>
                  <a:pt x="1079115" y="63818"/>
                </a:lnTo>
                <a:lnTo>
                  <a:pt x="1094028" y="70168"/>
                </a:lnTo>
                <a:lnTo>
                  <a:pt x="1108624" y="76835"/>
                </a:lnTo>
                <a:lnTo>
                  <a:pt x="1123219" y="84455"/>
                </a:lnTo>
                <a:lnTo>
                  <a:pt x="1137497" y="91758"/>
                </a:lnTo>
                <a:lnTo>
                  <a:pt x="1151458" y="99695"/>
                </a:lnTo>
                <a:lnTo>
                  <a:pt x="1165419" y="107633"/>
                </a:lnTo>
                <a:lnTo>
                  <a:pt x="1179063" y="116205"/>
                </a:lnTo>
                <a:lnTo>
                  <a:pt x="1192707" y="124778"/>
                </a:lnTo>
                <a:lnTo>
                  <a:pt x="1206033" y="133668"/>
                </a:lnTo>
                <a:lnTo>
                  <a:pt x="1219042" y="142558"/>
                </a:lnTo>
                <a:lnTo>
                  <a:pt x="1232051" y="152400"/>
                </a:lnTo>
                <a:lnTo>
                  <a:pt x="1244743" y="161925"/>
                </a:lnTo>
                <a:lnTo>
                  <a:pt x="1257434" y="171768"/>
                </a:lnTo>
                <a:lnTo>
                  <a:pt x="1270126" y="182245"/>
                </a:lnTo>
                <a:lnTo>
                  <a:pt x="1282818" y="193358"/>
                </a:lnTo>
                <a:lnTo>
                  <a:pt x="1295192" y="204470"/>
                </a:lnTo>
                <a:lnTo>
                  <a:pt x="1307567" y="215900"/>
                </a:lnTo>
                <a:lnTo>
                  <a:pt x="1323749" y="232093"/>
                </a:lnTo>
                <a:lnTo>
                  <a:pt x="1339296" y="248920"/>
                </a:lnTo>
                <a:lnTo>
                  <a:pt x="1354844" y="266065"/>
                </a:lnTo>
                <a:lnTo>
                  <a:pt x="1369756" y="283528"/>
                </a:lnTo>
                <a:lnTo>
                  <a:pt x="1384035" y="301625"/>
                </a:lnTo>
                <a:lnTo>
                  <a:pt x="1397995" y="320358"/>
                </a:lnTo>
                <a:lnTo>
                  <a:pt x="1411322" y="339090"/>
                </a:lnTo>
                <a:lnTo>
                  <a:pt x="1423696" y="358775"/>
                </a:lnTo>
                <a:lnTo>
                  <a:pt x="1431629" y="371158"/>
                </a:lnTo>
                <a:lnTo>
                  <a:pt x="1439244" y="383858"/>
                </a:lnTo>
                <a:lnTo>
                  <a:pt x="1446859" y="396875"/>
                </a:lnTo>
                <a:lnTo>
                  <a:pt x="1453839" y="410210"/>
                </a:lnTo>
                <a:lnTo>
                  <a:pt x="1463675" y="429260"/>
                </a:lnTo>
                <a:lnTo>
                  <a:pt x="1301855" y="429260"/>
                </a:lnTo>
                <a:lnTo>
                  <a:pt x="1321528" y="420370"/>
                </a:lnTo>
                <a:lnTo>
                  <a:pt x="1340565" y="411480"/>
                </a:lnTo>
                <a:lnTo>
                  <a:pt x="1358651" y="401955"/>
                </a:lnTo>
                <a:lnTo>
                  <a:pt x="1375785" y="392430"/>
                </a:lnTo>
                <a:lnTo>
                  <a:pt x="1364680" y="375603"/>
                </a:lnTo>
                <a:lnTo>
                  <a:pt x="1353257" y="359093"/>
                </a:lnTo>
                <a:lnTo>
                  <a:pt x="1341517" y="343218"/>
                </a:lnTo>
                <a:lnTo>
                  <a:pt x="1329143" y="327343"/>
                </a:lnTo>
                <a:lnTo>
                  <a:pt x="1316451" y="311785"/>
                </a:lnTo>
                <a:lnTo>
                  <a:pt x="1303442" y="296863"/>
                </a:lnTo>
                <a:lnTo>
                  <a:pt x="1290116" y="281940"/>
                </a:lnTo>
                <a:lnTo>
                  <a:pt x="1276155" y="267653"/>
                </a:lnTo>
                <a:lnTo>
                  <a:pt x="1268222" y="260033"/>
                </a:lnTo>
                <a:lnTo>
                  <a:pt x="1260607" y="252730"/>
                </a:lnTo>
                <a:lnTo>
                  <a:pt x="1244425" y="238125"/>
                </a:lnTo>
                <a:lnTo>
                  <a:pt x="1215869" y="246698"/>
                </a:lnTo>
                <a:lnTo>
                  <a:pt x="1200956" y="250825"/>
                </a:lnTo>
                <a:lnTo>
                  <a:pt x="1186361" y="254953"/>
                </a:lnTo>
                <a:lnTo>
                  <a:pt x="1198735" y="274955"/>
                </a:lnTo>
                <a:lnTo>
                  <a:pt x="1210792" y="295275"/>
                </a:lnTo>
                <a:lnTo>
                  <a:pt x="1222215" y="316230"/>
                </a:lnTo>
                <a:lnTo>
                  <a:pt x="1233003" y="337820"/>
                </a:lnTo>
                <a:lnTo>
                  <a:pt x="1243473" y="360045"/>
                </a:lnTo>
                <a:lnTo>
                  <a:pt x="1253310" y="382588"/>
                </a:lnTo>
                <a:lnTo>
                  <a:pt x="1262828" y="405448"/>
                </a:lnTo>
                <a:lnTo>
                  <a:pt x="1271395" y="429260"/>
                </a:lnTo>
                <a:lnTo>
                  <a:pt x="1208888" y="429260"/>
                </a:lnTo>
                <a:lnTo>
                  <a:pt x="1200004" y="407353"/>
                </a:lnTo>
                <a:lnTo>
                  <a:pt x="1190803" y="385763"/>
                </a:lnTo>
                <a:lnTo>
                  <a:pt x="1180967" y="365125"/>
                </a:lnTo>
                <a:lnTo>
                  <a:pt x="1170813" y="344805"/>
                </a:lnTo>
                <a:lnTo>
                  <a:pt x="1160025" y="325120"/>
                </a:lnTo>
                <a:lnTo>
                  <a:pt x="1148603" y="306070"/>
                </a:lnTo>
                <a:lnTo>
                  <a:pt x="1137180" y="287020"/>
                </a:lnTo>
                <a:lnTo>
                  <a:pt x="1125123" y="269240"/>
                </a:lnTo>
                <a:lnTo>
                  <a:pt x="1101009" y="274320"/>
                </a:lnTo>
                <a:lnTo>
                  <a:pt x="1076260" y="278765"/>
                </a:lnTo>
                <a:lnTo>
                  <a:pt x="1051194" y="282893"/>
                </a:lnTo>
                <a:lnTo>
                  <a:pt x="1025493" y="286703"/>
                </a:lnTo>
                <a:lnTo>
                  <a:pt x="1031204" y="303213"/>
                </a:lnTo>
                <a:lnTo>
                  <a:pt x="1036281" y="320040"/>
                </a:lnTo>
                <a:lnTo>
                  <a:pt x="1041040" y="337503"/>
                </a:lnTo>
                <a:lnTo>
                  <a:pt x="1045800" y="355283"/>
                </a:lnTo>
                <a:lnTo>
                  <a:pt x="1050559" y="373063"/>
                </a:lnTo>
                <a:lnTo>
                  <a:pt x="1054684" y="391478"/>
                </a:lnTo>
                <a:lnTo>
                  <a:pt x="1058809" y="410528"/>
                </a:lnTo>
                <a:lnTo>
                  <a:pt x="1062616" y="429260"/>
                </a:lnTo>
                <a:lnTo>
                  <a:pt x="1002965" y="429260"/>
                </a:lnTo>
                <a:lnTo>
                  <a:pt x="999475" y="412750"/>
                </a:lnTo>
                <a:lnTo>
                  <a:pt x="995667" y="396240"/>
                </a:lnTo>
                <a:lnTo>
                  <a:pt x="991542" y="380365"/>
                </a:lnTo>
                <a:lnTo>
                  <a:pt x="987418" y="364490"/>
                </a:lnTo>
                <a:lnTo>
                  <a:pt x="982658" y="346075"/>
                </a:lnTo>
                <a:lnTo>
                  <a:pt x="976947" y="328295"/>
                </a:lnTo>
                <a:lnTo>
                  <a:pt x="971553" y="311150"/>
                </a:lnTo>
                <a:lnTo>
                  <a:pt x="966159" y="294005"/>
                </a:lnTo>
                <a:lnTo>
                  <a:pt x="946169" y="295910"/>
                </a:lnTo>
                <a:lnTo>
                  <a:pt x="926180" y="297815"/>
                </a:lnTo>
                <a:lnTo>
                  <a:pt x="905556" y="299403"/>
                </a:lnTo>
                <a:lnTo>
                  <a:pt x="884932" y="300673"/>
                </a:lnTo>
                <a:lnTo>
                  <a:pt x="864308" y="301625"/>
                </a:lnTo>
                <a:lnTo>
                  <a:pt x="843684" y="302578"/>
                </a:lnTo>
                <a:lnTo>
                  <a:pt x="822742" y="303213"/>
                </a:lnTo>
                <a:lnTo>
                  <a:pt x="801166" y="303848"/>
                </a:lnTo>
                <a:lnTo>
                  <a:pt x="801166" y="519748"/>
                </a:lnTo>
                <a:lnTo>
                  <a:pt x="822108" y="519113"/>
                </a:lnTo>
                <a:lnTo>
                  <a:pt x="843366" y="518478"/>
                </a:lnTo>
                <a:lnTo>
                  <a:pt x="864308" y="517525"/>
                </a:lnTo>
                <a:lnTo>
                  <a:pt x="884614" y="516573"/>
                </a:lnTo>
                <a:lnTo>
                  <a:pt x="884614" y="575310"/>
                </a:lnTo>
                <a:lnTo>
                  <a:pt x="864308" y="576263"/>
                </a:lnTo>
                <a:lnTo>
                  <a:pt x="843366" y="577215"/>
                </a:lnTo>
                <a:lnTo>
                  <a:pt x="822108" y="577850"/>
                </a:lnTo>
                <a:lnTo>
                  <a:pt x="801166" y="578168"/>
                </a:lnTo>
                <a:lnTo>
                  <a:pt x="801166" y="742950"/>
                </a:lnTo>
                <a:lnTo>
                  <a:pt x="884614" y="742950"/>
                </a:lnTo>
                <a:lnTo>
                  <a:pt x="884614" y="801688"/>
                </a:lnTo>
                <a:lnTo>
                  <a:pt x="801166" y="801688"/>
                </a:lnTo>
                <a:lnTo>
                  <a:pt x="801166" y="965835"/>
                </a:lnTo>
                <a:lnTo>
                  <a:pt x="822108" y="966470"/>
                </a:lnTo>
                <a:lnTo>
                  <a:pt x="843366" y="967105"/>
                </a:lnTo>
                <a:lnTo>
                  <a:pt x="864308" y="968058"/>
                </a:lnTo>
                <a:lnTo>
                  <a:pt x="884614" y="969010"/>
                </a:lnTo>
                <a:lnTo>
                  <a:pt x="884614" y="1028065"/>
                </a:lnTo>
                <a:lnTo>
                  <a:pt x="864308" y="1026795"/>
                </a:lnTo>
                <a:lnTo>
                  <a:pt x="843366" y="1025843"/>
                </a:lnTo>
                <a:lnTo>
                  <a:pt x="822108" y="1025208"/>
                </a:lnTo>
                <a:lnTo>
                  <a:pt x="801166" y="1024890"/>
                </a:lnTo>
                <a:lnTo>
                  <a:pt x="801166" y="1240473"/>
                </a:lnTo>
                <a:lnTo>
                  <a:pt x="824963" y="1240790"/>
                </a:lnTo>
                <a:lnTo>
                  <a:pt x="848126" y="1241743"/>
                </a:lnTo>
                <a:lnTo>
                  <a:pt x="832896" y="1300163"/>
                </a:lnTo>
                <a:lnTo>
                  <a:pt x="801166" y="1299528"/>
                </a:lnTo>
                <a:lnTo>
                  <a:pt x="801166" y="1423353"/>
                </a:lnTo>
                <a:lnTo>
                  <a:pt x="771658" y="1538606"/>
                </a:lnTo>
                <a:lnTo>
                  <a:pt x="771023" y="1541781"/>
                </a:lnTo>
                <a:lnTo>
                  <a:pt x="771023" y="1544638"/>
                </a:lnTo>
                <a:lnTo>
                  <a:pt x="753890" y="1544321"/>
                </a:lnTo>
                <a:lnTo>
                  <a:pt x="736756" y="1543686"/>
                </a:lnTo>
                <a:lnTo>
                  <a:pt x="719622" y="1542733"/>
                </a:lnTo>
                <a:lnTo>
                  <a:pt x="702805" y="1541463"/>
                </a:lnTo>
                <a:lnTo>
                  <a:pt x="685989" y="1539558"/>
                </a:lnTo>
                <a:lnTo>
                  <a:pt x="669489" y="1537653"/>
                </a:lnTo>
                <a:lnTo>
                  <a:pt x="652673" y="1535431"/>
                </a:lnTo>
                <a:lnTo>
                  <a:pt x="636491" y="1532573"/>
                </a:lnTo>
                <a:lnTo>
                  <a:pt x="619992" y="1529716"/>
                </a:lnTo>
                <a:lnTo>
                  <a:pt x="603810" y="1526223"/>
                </a:lnTo>
                <a:lnTo>
                  <a:pt x="587628" y="1522096"/>
                </a:lnTo>
                <a:lnTo>
                  <a:pt x="571763" y="1518286"/>
                </a:lnTo>
                <a:lnTo>
                  <a:pt x="555898" y="1513841"/>
                </a:lnTo>
                <a:lnTo>
                  <a:pt x="540351" y="1509078"/>
                </a:lnTo>
                <a:lnTo>
                  <a:pt x="524486" y="1503998"/>
                </a:lnTo>
                <a:lnTo>
                  <a:pt x="509256" y="1498601"/>
                </a:lnTo>
                <a:lnTo>
                  <a:pt x="494343" y="1492886"/>
                </a:lnTo>
                <a:lnTo>
                  <a:pt x="479113" y="1486853"/>
                </a:lnTo>
                <a:lnTo>
                  <a:pt x="464200" y="1480503"/>
                </a:lnTo>
                <a:lnTo>
                  <a:pt x="449288" y="1474153"/>
                </a:lnTo>
                <a:lnTo>
                  <a:pt x="434692" y="1467168"/>
                </a:lnTo>
                <a:lnTo>
                  <a:pt x="420414" y="1459866"/>
                </a:lnTo>
                <a:lnTo>
                  <a:pt x="406136" y="1452246"/>
                </a:lnTo>
                <a:lnTo>
                  <a:pt x="392175" y="1444626"/>
                </a:lnTo>
                <a:lnTo>
                  <a:pt x="378214" y="1436688"/>
                </a:lnTo>
                <a:lnTo>
                  <a:pt x="364570" y="1428116"/>
                </a:lnTo>
                <a:lnTo>
                  <a:pt x="350927" y="1419861"/>
                </a:lnTo>
                <a:lnTo>
                  <a:pt x="337600" y="1410653"/>
                </a:lnTo>
                <a:lnTo>
                  <a:pt x="324591" y="1401763"/>
                </a:lnTo>
                <a:lnTo>
                  <a:pt x="311582" y="1392238"/>
                </a:lnTo>
                <a:lnTo>
                  <a:pt x="298891" y="1382396"/>
                </a:lnTo>
                <a:lnTo>
                  <a:pt x="286199" y="1372553"/>
                </a:lnTo>
                <a:lnTo>
                  <a:pt x="273507" y="1361758"/>
                </a:lnTo>
                <a:lnTo>
                  <a:pt x="260815" y="1351280"/>
                </a:lnTo>
                <a:lnTo>
                  <a:pt x="248441" y="1339850"/>
                </a:lnTo>
                <a:lnTo>
                  <a:pt x="236701" y="1328420"/>
                </a:lnTo>
                <a:lnTo>
                  <a:pt x="220202" y="1311910"/>
                </a:lnTo>
                <a:lnTo>
                  <a:pt x="204337" y="1295400"/>
                </a:lnTo>
                <a:lnTo>
                  <a:pt x="188790" y="1278255"/>
                </a:lnTo>
                <a:lnTo>
                  <a:pt x="173877" y="1260475"/>
                </a:lnTo>
                <a:lnTo>
                  <a:pt x="159599" y="1242378"/>
                </a:lnTo>
                <a:lnTo>
                  <a:pt x="145638" y="1223963"/>
                </a:lnTo>
                <a:lnTo>
                  <a:pt x="132629" y="1204913"/>
                </a:lnTo>
                <a:lnTo>
                  <a:pt x="119937" y="1185863"/>
                </a:lnTo>
                <a:lnTo>
                  <a:pt x="112005" y="1173163"/>
                </a:lnTo>
                <a:lnTo>
                  <a:pt x="104390" y="1160463"/>
                </a:lnTo>
                <a:lnTo>
                  <a:pt x="97409" y="1147445"/>
                </a:lnTo>
                <a:lnTo>
                  <a:pt x="90111" y="1134428"/>
                </a:lnTo>
                <a:lnTo>
                  <a:pt x="79641" y="1114108"/>
                </a:lnTo>
                <a:lnTo>
                  <a:pt x="69805" y="1093153"/>
                </a:lnTo>
                <a:lnTo>
                  <a:pt x="60286" y="1072198"/>
                </a:lnTo>
                <a:lnTo>
                  <a:pt x="51719" y="1050608"/>
                </a:lnTo>
                <a:lnTo>
                  <a:pt x="43469" y="1029018"/>
                </a:lnTo>
                <a:lnTo>
                  <a:pt x="36172" y="1006793"/>
                </a:lnTo>
                <a:lnTo>
                  <a:pt x="29826" y="984568"/>
                </a:lnTo>
                <a:lnTo>
                  <a:pt x="23480" y="961708"/>
                </a:lnTo>
                <a:lnTo>
                  <a:pt x="18086" y="939165"/>
                </a:lnTo>
                <a:lnTo>
                  <a:pt x="13326" y="915988"/>
                </a:lnTo>
                <a:lnTo>
                  <a:pt x="9202" y="892493"/>
                </a:lnTo>
                <a:lnTo>
                  <a:pt x="6029" y="868998"/>
                </a:lnTo>
                <a:lnTo>
                  <a:pt x="3490" y="845185"/>
                </a:lnTo>
                <a:lnTo>
                  <a:pt x="1587" y="820738"/>
                </a:lnTo>
                <a:lnTo>
                  <a:pt x="317" y="796608"/>
                </a:lnTo>
                <a:lnTo>
                  <a:pt x="0" y="772160"/>
                </a:lnTo>
                <a:lnTo>
                  <a:pt x="317" y="747713"/>
                </a:lnTo>
                <a:lnTo>
                  <a:pt x="1587" y="723583"/>
                </a:lnTo>
                <a:lnTo>
                  <a:pt x="3490" y="699453"/>
                </a:lnTo>
                <a:lnTo>
                  <a:pt x="6029" y="675640"/>
                </a:lnTo>
                <a:lnTo>
                  <a:pt x="9202" y="651828"/>
                </a:lnTo>
                <a:lnTo>
                  <a:pt x="13326" y="628650"/>
                </a:lnTo>
                <a:lnTo>
                  <a:pt x="18086" y="605473"/>
                </a:lnTo>
                <a:lnTo>
                  <a:pt x="23480" y="582295"/>
                </a:lnTo>
                <a:lnTo>
                  <a:pt x="29826" y="559753"/>
                </a:lnTo>
                <a:lnTo>
                  <a:pt x="36172" y="537528"/>
                </a:lnTo>
                <a:lnTo>
                  <a:pt x="43469" y="515620"/>
                </a:lnTo>
                <a:lnTo>
                  <a:pt x="51719" y="493713"/>
                </a:lnTo>
                <a:lnTo>
                  <a:pt x="60286" y="472440"/>
                </a:lnTo>
                <a:lnTo>
                  <a:pt x="69805" y="451168"/>
                </a:lnTo>
                <a:lnTo>
                  <a:pt x="79641" y="430530"/>
                </a:lnTo>
                <a:lnTo>
                  <a:pt x="90111" y="410210"/>
                </a:lnTo>
                <a:lnTo>
                  <a:pt x="97409" y="396875"/>
                </a:lnTo>
                <a:lnTo>
                  <a:pt x="104390" y="383858"/>
                </a:lnTo>
                <a:lnTo>
                  <a:pt x="112005" y="371158"/>
                </a:lnTo>
                <a:lnTo>
                  <a:pt x="119937" y="358775"/>
                </a:lnTo>
                <a:lnTo>
                  <a:pt x="132629" y="339090"/>
                </a:lnTo>
                <a:lnTo>
                  <a:pt x="145638" y="320040"/>
                </a:lnTo>
                <a:lnTo>
                  <a:pt x="159599" y="301625"/>
                </a:lnTo>
                <a:lnTo>
                  <a:pt x="173877" y="283528"/>
                </a:lnTo>
                <a:lnTo>
                  <a:pt x="188790" y="266065"/>
                </a:lnTo>
                <a:lnTo>
                  <a:pt x="204337" y="248920"/>
                </a:lnTo>
                <a:lnTo>
                  <a:pt x="220202" y="232093"/>
                </a:lnTo>
                <a:lnTo>
                  <a:pt x="236701" y="215900"/>
                </a:lnTo>
                <a:lnTo>
                  <a:pt x="248441" y="204470"/>
                </a:lnTo>
                <a:lnTo>
                  <a:pt x="260815" y="193358"/>
                </a:lnTo>
                <a:lnTo>
                  <a:pt x="273507" y="182245"/>
                </a:lnTo>
                <a:lnTo>
                  <a:pt x="286199" y="171768"/>
                </a:lnTo>
                <a:lnTo>
                  <a:pt x="298891" y="161925"/>
                </a:lnTo>
                <a:lnTo>
                  <a:pt x="311582" y="152400"/>
                </a:lnTo>
                <a:lnTo>
                  <a:pt x="324591" y="142558"/>
                </a:lnTo>
                <a:lnTo>
                  <a:pt x="337600" y="133668"/>
                </a:lnTo>
                <a:lnTo>
                  <a:pt x="350927" y="124460"/>
                </a:lnTo>
                <a:lnTo>
                  <a:pt x="364570" y="116205"/>
                </a:lnTo>
                <a:lnTo>
                  <a:pt x="378531" y="107633"/>
                </a:lnTo>
                <a:lnTo>
                  <a:pt x="392492" y="99695"/>
                </a:lnTo>
                <a:lnTo>
                  <a:pt x="406136" y="91758"/>
                </a:lnTo>
                <a:lnTo>
                  <a:pt x="420731" y="84455"/>
                </a:lnTo>
                <a:lnTo>
                  <a:pt x="435009" y="76835"/>
                </a:lnTo>
                <a:lnTo>
                  <a:pt x="449922" y="70168"/>
                </a:lnTo>
                <a:lnTo>
                  <a:pt x="464518" y="63818"/>
                </a:lnTo>
                <a:lnTo>
                  <a:pt x="479748" y="57150"/>
                </a:lnTo>
                <a:lnTo>
                  <a:pt x="494661" y="51118"/>
                </a:lnTo>
                <a:lnTo>
                  <a:pt x="509573" y="45720"/>
                </a:lnTo>
                <a:lnTo>
                  <a:pt x="525121" y="40005"/>
                </a:lnTo>
                <a:lnTo>
                  <a:pt x="540668" y="35243"/>
                </a:lnTo>
                <a:lnTo>
                  <a:pt x="556533" y="30480"/>
                </a:lnTo>
                <a:lnTo>
                  <a:pt x="572398" y="25718"/>
                </a:lnTo>
                <a:lnTo>
                  <a:pt x="588262" y="21908"/>
                </a:lnTo>
                <a:lnTo>
                  <a:pt x="604444" y="18098"/>
                </a:lnTo>
                <a:lnTo>
                  <a:pt x="620626" y="14605"/>
                </a:lnTo>
                <a:lnTo>
                  <a:pt x="637125" y="11748"/>
                </a:lnTo>
                <a:lnTo>
                  <a:pt x="653625" y="9208"/>
                </a:lnTo>
                <a:lnTo>
                  <a:pt x="670124" y="6350"/>
                </a:lnTo>
                <a:lnTo>
                  <a:pt x="686941" y="4445"/>
                </a:lnTo>
                <a:lnTo>
                  <a:pt x="703757" y="2858"/>
                </a:lnTo>
                <a:lnTo>
                  <a:pt x="720574" y="1588"/>
                </a:lnTo>
                <a:lnTo>
                  <a:pt x="737708" y="635"/>
                </a:lnTo>
                <a:lnTo>
                  <a:pt x="75484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KSO_Shape">
            <a:extLst>
              <a:ext uri="{FF2B5EF4-FFF2-40B4-BE49-F238E27FC236}">
                <a16:creationId xmlns:a16="http://schemas.microsoft.com/office/drawing/2014/main" xmlns="" id="{6D242393-AA24-40FB-AC5D-1CF81CF88256}"/>
              </a:ext>
            </a:extLst>
          </p:cNvPr>
          <p:cNvSpPr>
            <a:spLocks/>
          </p:cNvSpPr>
          <p:nvPr/>
        </p:nvSpPr>
        <p:spPr bwMode="auto">
          <a:xfrm>
            <a:off x="1200773" y="4149873"/>
            <a:ext cx="539750" cy="387350"/>
          </a:xfrm>
          <a:custGeom>
            <a:avLst/>
            <a:gdLst>
              <a:gd name="T0" fmla="*/ 1846857 w 5832"/>
              <a:gd name="T1" fmla="*/ 173247 h 4173"/>
              <a:gd name="T2" fmla="*/ 1897814 w 5832"/>
              <a:gd name="T3" fmla="*/ 235354 h 4173"/>
              <a:gd name="T4" fmla="*/ 1901080 w 5832"/>
              <a:gd name="T5" fmla="*/ 1273201 h 4173"/>
              <a:gd name="T6" fmla="*/ 1856330 w 5832"/>
              <a:gd name="T7" fmla="*/ 1339558 h 4173"/>
              <a:gd name="T8" fmla="*/ 120859 w 5832"/>
              <a:gd name="T9" fmla="*/ 1364074 h 4173"/>
              <a:gd name="T10" fmla="*/ 48344 w 5832"/>
              <a:gd name="T11" fmla="*/ 1339558 h 4173"/>
              <a:gd name="T12" fmla="*/ 3593 w 5832"/>
              <a:gd name="T13" fmla="*/ 1273201 h 4173"/>
              <a:gd name="T14" fmla="*/ 7186 w 5832"/>
              <a:gd name="T15" fmla="*/ 235354 h 4173"/>
              <a:gd name="T16" fmla="*/ 58143 w 5832"/>
              <a:gd name="T17" fmla="*/ 173247 h 4173"/>
              <a:gd name="T18" fmla="*/ 556278 w 5832"/>
              <a:gd name="T19" fmla="*/ 0 h 4173"/>
              <a:gd name="T20" fmla="*/ 1221656 w 5832"/>
              <a:gd name="T21" fmla="*/ 582502 h 4173"/>
              <a:gd name="T22" fmla="*/ 1118436 w 5832"/>
              <a:gd name="T23" fmla="*/ 667491 h 4173"/>
              <a:gd name="T24" fmla="*/ 1078912 w 5832"/>
              <a:gd name="T25" fmla="*/ 810665 h 4173"/>
              <a:gd name="T26" fmla="*/ 1139342 w 5832"/>
              <a:gd name="T27" fmla="*/ 955800 h 4173"/>
              <a:gd name="T28" fmla="*/ 1254321 w 5832"/>
              <a:gd name="T29" fmla="*/ 1025425 h 4173"/>
              <a:gd name="T30" fmla="*/ 1403925 w 5832"/>
              <a:gd name="T31" fmla="*/ 1014638 h 4173"/>
              <a:gd name="T32" fmla="*/ 1507145 w 5832"/>
              <a:gd name="T33" fmla="*/ 929322 h 4173"/>
              <a:gd name="T34" fmla="*/ 1546996 w 5832"/>
              <a:gd name="T35" fmla="*/ 786475 h 4173"/>
              <a:gd name="T36" fmla="*/ 1486240 w 5832"/>
              <a:gd name="T37" fmla="*/ 640687 h 4173"/>
              <a:gd name="T38" fmla="*/ 1371260 w 5832"/>
              <a:gd name="T39" fmla="*/ 571061 h 4173"/>
              <a:gd name="T40" fmla="*/ 601355 w 5832"/>
              <a:gd name="T41" fmla="*/ 411870 h 4173"/>
              <a:gd name="T42" fmla="*/ 1217737 w 5832"/>
              <a:gd name="T43" fmla="*/ 337668 h 4173"/>
              <a:gd name="T44" fmla="*/ 1069113 w 5832"/>
              <a:gd name="T45" fmla="*/ 395853 h 4173"/>
              <a:gd name="T46" fmla="*/ 957073 w 5832"/>
              <a:gd name="T47" fmla="*/ 490648 h 4173"/>
              <a:gd name="T48" fmla="*/ 875085 w 5832"/>
              <a:gd name="T49" fmla="*/ 625977 h 4173"/>
              <a:gd name="T50" fmla="*/ 842747 w 5832"/>
              <a:gd name="T51" fmla="*/ 786149 h 4173"/>
              <a:gd name="T52" fmla="*/ 863652 w 5832"/>
              <a:gd name="T53" fmla="*/ 938475 h 4173"/>
              <a:gd name="T54" fmla="*/ 936168 w 5832"/>
              <a:gd name="T55" fmla="*/ 1080341 h 4173"/>
              <a:gd name="T56" fmla="*/ 1040694 w 5832"/>
              <a:gd name="T57" fmla="*/ 1182328 h 4173"/>
              <a:gd name="T58" fmla="*/ 1184092 w 5832"/>
              <a:gd name="T59" fmla="*/ 1250973 h 4173"/>
              <a:gd name="T60" fmla="*/ 1336962 w 5832"/>
              <a:gd name="T61" fmla="*/ 1268625 h 4173"/>
              <a:gd name="T62" fmla="*/ 1495712 w 5832"/>
              <a:gd name="T63" fmla="*/ 1232014 h 4173"/>
              <a:gd name="T64" fmla="*/ 1628984 w 5832"/>
              <a:gd name="T65" fmla="*/ 1146698 h 4173"/>
              <a:gd name="T66" fmla="*/ 1720772 w 5832"/>
              <a:gd name="T67" fmla="*/ 1032944 h 4173"/>
              <a:gd name="T68" fmla="*/ 1775648 w 5832"/>
              <a:gd name="T69" fmla="*/ 881598 h 4173"/>
              <a:gd name="T70" fmla="*/ 1777608 w 5832"/>
              <a:gd name="T71" fmla="*/ 726656 h 4173"/>
              <a:gd name="T72" fmla="*/ 1726325 w 5832"/>
              <a:gd name="T73" fmla="*/ 574003 h 4173"/>
              <a:gd name="T74" fmla="*/ 1637477 w 5832"/>
              <a:gd name="T75" fmla="*/ 457960 h 4173"/>
              <a:gd name="T76" fmla="*/ 1506165 w 5832"/>
              <a:gd name="T77" fmla="*/ 369375 h 4173"/>
              <a:gd name="T78" fmla="*/ 1349048 w 5832"/>
              <a:gd name="T79" fmla="*/ 329169 h 4173"/>
              <a:gd name="T80" fmla="*/ 1436590 w 5832"/>
              <a:gd name="T81" fmla="*/ 505358 h 4173"/>
              <a:gd name="T82" fmla="*/ 1233089 w 5832"/>
              <a:gd name="T83" fmla="*/ 490321 h 4173"/>
              <a:gd name="T84" fmla="*/ 1067153 w 5832"/>
              <a:gd name="T85" fmla="*/ 595904 h 4173"/>
              <a:gd name="T86" fmla="*/ 994637 w 5832"/>
              <a:gd name="T87" fmla="*/ 798570 h 4173"/>
              <a:gd name="T88" fmla="*/ 1058007 w 5832"/>
              <a:gd name="T89" fmla="*/ 989142 h 4173"/>
              <a:gd name="T90" fmla="*/ 1218390 w 5832"/>
              <a:gd name="T91" fmla="*/ 1102569 h 4173"/>
              <a:gd name="T92" fmla="*/ 1422217 w 5832"/>
              <a:gd name="T93" fmla="*/ 1097666 h 4173"/>
              <a:gd name="T94" fmla="*/ 1576394 w 5832"/>
              <a:gd name="T95" fmla="*/ 976393 h 4173"/>
              <a:gd name="T96" fmla="*/ 1630291 w 5832"/>
              <a:gd name="T97" fmla="*/ 782226 h 4173"/>
              <a:gd name="T98" fmla="*/ 1548302 w 5832"/>
              <a:gd name="T99" fmla="*/ 584463 h 4173"/>
              <a:gd name="T100" fmla="*/ 1359828 w 5832"/>
              <a:gd name="T101" fmla="*/ 647224 h 4173"/>
              <a:gd name="T102" fmla="*/ 1258241 w 5832"/>
              <a:gd name="T103" fmla="*/ 649512 h 4173"/>
              <a:gd name="T104" fmla="*/ 1181479 w 5832"/>
              <a:gd name="T105" fmla="*/ 709985 h 4173"/>
              <a:gd name="T106" fmla="*/ 1154367 w 5832"/>
              <a:gd name="T107" fmla="*/ 806415 h 4173"/>
              <a:gd name="T108" fmla="*/ 1195525 w 5832"/>
              <a:gd name="T109" fmla="*/ 904806 h 4173"/>
              <a:gd name="T110" fmla="*/ 1280779 w 5832"/>
              <a:gd name="T111" fmla="*/ 953838 h 4173"/>
              <a:gd name="T112" fmla="*/ 1381386 w 5832"/>
              <a:gd name="T113" fmla="*/ 941417 h 4173"/>
              <a:gd name="T114" fmla="*/ 1451942 w 5832"/>
              <a:gd name="T115" fmla="*/ 874080 h 4173"/>
              <a:gd name="T116" fmla="*/ 1469581 w 5832"/>
              <a:gd name="T117" fmla="*/ 774381 h 4173"/>
              <a:gd name="T118" fmla="*/ 1424830 w 5832"/>
              <a:gd name="T119" fmla="*/ 686450 h 417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32" h="4173">
                <a:moveTo>
                  <a:pt x="370" y="477"/>
                </a:moveTo>
                <a:lnTo>
                  <a:pt x="5462" y="477"/>
                </a:lnTo>
                <a:lnTo>
                  <a:pt x="5481" y="477"/>
                </a:lnTo>
                <a:lnTo>
                  <a:pt x="5500" y="478"/>
                </a:lnTo>
                <a:lnTo>
                  <a:pt x="5518" y="480"/>
                </a:lnTo>
                <a:lnTo>
                  <a:pt x="5537" y="484"/>
                </a:lnTo>
                <a:lnTo>
                  <a:pt x="5554" y="488"/>
                </a:lnTo>
                <a:lnTo>
                  <a:pt x="5571" y="494"/>
                </a:lnTo>
                <a:lnTo>
                  <a:pt x="5589" y="499"/>
                </a:lnTo>
                <a:lnTo>
                  <a:pt x="5606" y="506"/>
                </a:lnTo>
                <a:lnTo>
                  <a:pt x="5622" y="513"/>
                </a:lnTo>
                <a:lnTo>
                  <a:pt x="5638" y="521"/>
                </a:lnTo>
                <a:lnTo>
                  <a:pt x="5654" y="530"/>
                </a:lnTo>
                <a:lnTo>
                  <a:pt x="5668" y="539"/>
                </a:lnTo>
                <a:lnTo>
                  <a:pt x="5683" y="550"/>
                </a:lnTo>
                <a:lnTo>
                  <a:pt x="5697" y="562"/>
                </a:lnTo>
                <a:lnTo>
                  <a:pt x="5710" y="573"/>
                </a:lnTo>
                <a:lnTo>
                  <a:pt x="5723" y="585"/>
                </a:lnTo>
                <a:lnTo>
                  <a:pt x="5735" y="598"/>
                </a:lnTo>
                <a:lnTo>
                  <a:pt x="5747" y="612"/>
                </a:lnTo>
                <a:lnTo>
                  <a:pt x="5758" y="625"/>
                </a:lnTo>
                <a:lnTo>
                  <a:pt x="5768" y="640"/>
                </a:lnTo>
                <a:lnTo>
                  <a:pt x="5778" y="655"/>
                </a:lnTo>
                <a:lnTo>
                  <a:pt x="5787" y="670"/>
                </a:lnTo>
                <a:lnTo>
                  <a:pt x="5795" y="686"/>
                </a:lnTo>
                <a:lnTo>
                  <a:pt x="5803" y="702"/>
                </a:lnTo>
                <a:lnTo>
                  <a:pt x="5810" y="720"/>
                </a:lnTo>
                <a:lnTo>
                  <a:pt x="5815" y="737"/>
                </a:lnTo>
                <a:lnTo>
                  <a:pt x="5820" y="754"/>
                </a:lnTo>
                <a:lnTo>
                  <a:pt x="5824" y="772"/>
                </a:lnTo>
                <a:lnTo>
                  <a:pt x="5828" y="790"/>
                </a:lnTo>
                <a:lnTo>
                  <a:pt x="5830" y="808"/>
                </a:lnTo>
                <a:lnTo>
                  <a:pt x="5831" y="827"/>
                </a:lnTo>
                <a:lnTo>
                  <a:pt x="5832" y="846"/>
                </a:lnTo>
                <a:lnTo>
                  <a:pt x="5832" y="3803"/>
                </a:lnTo>
                <a:lnTo>
                  <a:pt x="5831" y="3822"/>
                </a:lnTo>
                <a:lnTo>
                  <a:pt x="5830" y="3841"/>
                </a:lnTo>
                <a:lnTo>
                  <a:pt x="5828" y="3858"/>
                </a:lnTo>
                <a:lnTo>
                  <a:pt x="5824" y="3877"/>
                </a:lnTo>
                <a:lnTo>
                  <a:pt x="5820" y="3895"/>
                </a:lnTo>
                <a:lnTo>
                  <a:pt x="5815" y="3912"/>
                </a:lnTo>
                <a:lnTo>
                  <a:pt x="5810" y="3930"/>
                </a:lnTo>
                <a:lnTo>
                  <a:pt x="5803" y="3947"/>
                </a:lnTo>
                <a:lnTo>
                  <a:pt x="5795" y="3962"/>
                </a:lnTo>
                <a:lnTo>
                  <a:pt x="5787" y="3979"/>
                </a:lnTo>
                <a:lnTo>
                  <a:pt x="5778" y="3994"/>
                </a:lnTo>
                <a:lnTo>
                  <a:pt x="5768" y="4009"/>
                </a:lnTo>
                <a:lnTo>
                  <a:pt x="5758" y="4023"/>
                </a:lnTo>
                <a:lnTo>
                  <a:pt x="5747" y="4038"/>
                </a:lnTo>
                <a:lnTo>
                  <a:pt x="5735" y="4051"/>
                </a:lnTo>
                <a:lnTo>
                  <a:pt x="5723" y="4064"/>
                </a:lnTo>
                <a:lnTo>
                  <a:pt x="5710" y="4076"/>
                </a:lnTo>
                <a:lnTo>
                  <a:pt x="5697" y="4088"/>
                </a:lnTo>
                <a:lnTo>
                  <a:pt x="5683" y="4098"/>
                </a:lnTo>
                <a:lnTo>
                  <a:pt x="5668" y="4109"/>
                </a:lnTo>
                <a:lnTo>
                  <a:pt x="5654" y="4118"/>
                </a:lnTo>
                <a:lnTo>
                  <a:pt x="5638" y="4127"/>
                </a:lnTo>
                <a:lnTo>
                  <a:pt x="5622" y="4136"/>
                </a:lnTo>
                <a:lnTo>
                  <a:pt x="5606" y="4143"/>
                </a:lnTo>
                <a:lnTo>
                  <a:pt x="5589" y="4149"/>
                </a:lnTo>
                <a:lnTo>
                  <a:pt x="5571" y="4156"/>
                </a:lnTo>
                <a:lnTo>
                  <a:pt x="5554" y="4160"/>
                </a:lnTo>
                <a:lnTo>
                  <a:pt x="5537" y="4165"/>
                </a:lnTo>
                <a:lnTo>
                  <a:pt x="5518" y="4168"/>
                </a:lnTo>
                <a:lnTo>
                  <a:pt x="5500" y="4171"/>
                </a:lnTo>
                <a:lnTo>
                  <a:pt x="5481" y="4172"/>
                </a:lnTo>
                <a:lnTo>
                  <a:pt x="5462" y="4173"/>
                </a:lnTo>
                <a:lnTo>
                  <a:pt x="370" y="4173"/>
                </a:lnTo>
                <a:lnTo>
                  <a:pt x="351" y="4172"/>
                </a:lnTo>
                <a:lnTo>
                  <a:pt x="332" y="4171"/>
                </a:lnTo>
                <a:lnTo>
                  <a:pt x="313" y="4168"/>
                </a:lnTo>
                <a:lnTo>
                  <a:pt x="295" y="4165"/>
                </a:lnTo>
                <a:lnTo>
                  <a:pt x="277" y="4160"/>
                </a:lnTo>
                <a:lnTo>
                  <a:pt x="259" y="4156"/>
                </a:lnTo>
                <a:lnTo>
                  <a:pt x="243" y="4149"/>
                </a:lnTo>
                <a:lnTo>
                  <a:pt x="226" y="4143"/>
                </a:lnTo>
                <a:lnTo>
                  <a:pt x="209" y="4136"/>
                </a:lnTo>
                <a:lnTo>
                  <a:pt x="194" y="4127"/>
                </a:lnTo>
                <a:lnTo>
                  <a:pt x="178" y="4118"/>
                </a:lnTo>
                <a:lnTo>
                  <a:pt x="162" y="4109"/>
                </a:lnTo>
                <a:lnTo>
                  <a:pt x="148" y="4098"/>
                </a:lnTo>
                <a:lnTo>
                  <a:pt x="134" y="4088"/>
                </a:lnTo>
                <a:lnTo>
                  <a:pt x="121" y="4076"/>
                </a:lnTo>
                <a:lnTo>
                  <a:pt x="108" y="4064"/>
                </a:lnTo>
                <a:lnTo>
                  <a:pt x="95" y="4051"/>
                </a:lnTo>
                <a:lnTo>
                  <a:pt x="84" y="4038"/>
                </a:lnTo>
                <a:lnTo>
                  <a:pt x="73" y="4023"/>
                </a:lnTo>
                <a:lnTo>
                  <a:pt x="63" y="4009"/>
                </a:lnTo>
                <a:lnTo>
                  <a:pt x="53" y="3994"/>
                </a:lnTo>
                <a:lnTo>
                  <a:pt x="44" y="3979"/>
                </a:lnTo>
                <a:lnTo>
                  <a:pt x="36" y="3962"/>
                </a:lnTo>
                <a:lnTo>
                  <a:pt x="29" y="3947"/>
                </a:lnTo>
                <a:lnTo>
                  <a:pt x="22" y="3930"/>
                </a:lnTo>
                <a:lnTo>
                  <a:pt x="16" y="3912"/>
                </a:lnTo>
                <a:lnTo>
                  <a:pt x="11" y="3895"/>
                </a:lnTo>
                <a:lnTo>
                  <a:pt x="7" y="3877"/>
                </a:lnTo>
                <a:lnTo>
                  <a:pt x="4" y="3858"/>
                </a:lnTo>
                <a:lnTo>
                  <a:pt x="2" y="3841"/>
                </a:lnTo>
                <a:lnTo>
                  <a:pt x="0" y="3822"/>
                </a:lnTo>
                <a:lnTo>
                  <a:pt x="0" y="3803"/>
                </a:lnTo>
                <a:lnTo>
                  <a:pt x="0" y="846"/>
                </a:lnTo>
                <a:lnTo>
                  <a:pt x="0" y="827"/>
                </a:lnTo>
                <a:lnTo>
                  <a:pt x="2" y="808"/>
                </a:lnTo>
                <a:lnTo>
                  <a:pt x="4" y="790"/>
                </a:lnTo>
                <a:lnTo>
                  <a:pt x="7" y="772"/>
                </a:lnTo>
                <a:lnTo>
                  <a:pt x="11" y="754"/>
                </a:lnTo>
                <a:lnTo>
                  <a:pt x="16" y="737"/>
                </a:lnTo>
                <a:lnTo>
                  <a:pt x="22" y="720"/>
                </a:lnTo>
                <a:lnTo>
                  <a:pt x="29" y="702"/>
                </a:lnTo>
                <a:lnTo>
                  <a:pt x="36" y="686"/>
                </a:lnTo>
                <a:lnTo>
                  <a:pt x="44" y="670"/>
                </a:lnTo>
                <a:lnTo>
                  <a:pt x="53" y="655"/>
                </a:lnTo>
                <a:lnTo>
                  <a:pt x="63" y="640"/>
                </a:lnTo>
                <a:lnTo>
                  <a:pt x="73" y="625"/>
                </a:lnTo>
                <a:lnTo>
                  <a:pt x="84" y="612"/>
                </a:lnTo>
                <a:lnTo>
                  <a:pt x="95" y="598"/>
                </a:lnTo>
                <a:lnTo>
                  <a:pt x="108" y="585"/>
                </a:lnTo>
                <a:lnTo>
                  <a:pt x="121" y="573"/>
                </a:lnTo>
                <a:lnTo>
                  <a:pt x="134" y="562"/>
                </a:lnTo>
                <a:lnTo>
                  <a:pt x="148" y="550"/>
                </a:lnTo>
                <a:lnTo>
                  <a:pt x="162" y="539"/>
                </a:lnTo>
                <a:lnTo>
                  <a:pt x="178" y="530"/>
                </a:lnTo>
                <a:lnTo>
                  <a:pt x="194" y="521"/>
                </a:lnTo>
                <a:lnTo>
                  <a:pt x="209" y="513"/>
                </a:lnTo>
                <a:lnTo>
                  <a:pt x="226" y="506"/>
                </a:lnTo>
                <a:lnTo>
                  <a:pt x="243" y="499"/>
                </a:lnTo>
                <a:lnTo>
                  <a:pt x="259" y="494"/>
                </a:lnTo>
                <a:lnTo>
                  <a:pt x="277" y="488"/>
                </a:lnTo>
                <a:lnTo>
                  <a:pt x="295" y="484"/>
                </a:lnTo>
                <a:lnTo>
                  <a:pt x="313" y="480"/>
                </a:lnTo>
                <a:lnTo>
                  <a:pt x="332" y="478"/>
                </a:lnTo>
                <a:lnTo>
                  <a:pt x="351" y="477"/>
                </a:lnTo>
                <a:lnTo>
                  <a:pt x="370" y="477"/>
                </a:lnTo>
                <a:close/>
                <a:moveTo>
                  <a:pt x="542" y="0"/>
                </a:moveTo>
                <a:lnTo>
                  <a:pt x="1703" y="0"/>
                </a:lnTo>
                <a:lnTo>
                  <a:pt x="1703" y="350"/>
                </a:lnTo>
                <a:lnTo>
                  <a:pt x="542" y="350"/>
                </a:lnTo>
                <a:lnTo>
                  <a:pt x="542" y="0"/>
                </a:lnTo>
                <a:close/>
                <a:moveTo>
                  <a:pt x="4019" y="1725"/>
                </a:moveTo>
                <a:lnTo>
                  <a:pt x="4019" y="1725"/>
                </a:lnTo>
                <a:lnTo>
                  <a:pt x="3983" y="1726"/>
                </a:lnTo>
                <a:lnTo>
                  <a:pt x="3946" y="1729"/>
                </a:lnTo>
                <a:lnTo>
                  <a:pt x="3910" y="1734"/>
                </a:lnTo>
                <a:lnTo>
                  <a:pt x="3874" y="1740"/>
                </a:lnTo>
                <a:lnTo>
                  <a:pt x="3840" y="1747"/>
                </a:lnTo>
                <a:lnTo>
                  <a:pt x="3806" y="1758"/>
                </a:lnTo>
                <a:lnTo>
                  <a:pt x="3773" y="1769"/>
                </a:lnTo>
                <a:lnTo>
                  <a:pt x="3740" y="1782"/>
                </a:lnTo>
                <a:lnTo>
                  <a:pt x="3708" y="1797"/>
                </a:lnTo>
                <a:lnTo>
                  <a:pt x="3677" y="1812"/>
                </a:lnTo>
                <a:lnTo>
                  <a:pt x="3647" y="1829"/>
                </a:lnTo>
                <a:lnTo>
                  <a:pt x="3618" y="1848"/>
                </a:lnTo>
                <a:lnTo>
                  <a:pt x="3590" y="1868"/>
                </a:lnTo>
                <a:lnTo>
                  <a:pt x="3563" y="1889"/>
                </a:lnTo>
                <a:lnTo>
                  <a:pt x="3537" y="1911"/>
                </a:lnTo>
                <a:lnTo>
                  <a:pt x="3512" y="1936"/>
                </a:lnTo>
                <a:lnTo>
                  <a:pt x="3488" y="1960"/>
                </a:lnTo>
                <a:lnTo>
                  <a:pt x="3465" y="1987"/>
                </a:lnTo>
                <a:lnTo>
                  <a:pt x="3444" y="2014"/>
                </a:lnTo>
                <a:lnTo>
                  <a:pt x="3424" y="2042"/>
                </a:lnTo>
                <a:lnTo>
                  <a:pt x="3405" y="2071"/>
                </a:lnTo>
                <a:lnTo>
                  <a:pt x="3388" y="2101"/>
                </a:lnTo>
                <a:lnTo>
                  <a:pt x="3372" y="2132"/>
                </a:lnTo>
                <a:lnTo>
                  <a:pt x="3358" y="2164"/>
                </a:lnTo>
                <a:lnTo>
                  <a:pt x="3345" y="2197"/>
                </a:lnTo>
                <a:lnTo>
                  <a:pt x="3334" y="2230"/>
                </a:lnTo>
                <a:lnTo>
                  <a:pt x="3324" y="2264"/>
                </a:lnTo>
                <a:lnTo>
                  <a:pt x="3316" y="2298"/>
                </a:lnTo>
                <a:lnTo>
                  <a:pt x="3309" y="2334"/>
                </a:lnTo>
                <a:lnTo>
                  <a:pt x="3305" y="2369"/>
                </a:lnTo>
                <a:lnTo>
                  <a:pt x="3303" y="2406"/>
                </a:lnTo>
                <a:lnTo>
                  <a:pt x="3302" y="2443"/>
                </a:lnTo>
                <a:lnTo>
                  <a:pt x="3303" y="2480"/>
                </a:lnTo>
                <a:lnTo>
                  <a:pt x="3305" y="2517"/>
                </a:lnTo>
                <a:lnTo>
                  <a:pt x="3309" y="2552"/>
                </a:lnTo>
                <a:lnTo>
                  <a:pt x="3316" y="2587"/>
                </a:lnTo>
                <a:lnTo>
                  <a:pt x="3324" y="2622"/>
                </a:lnTo>
                <a:lnTo>
                  <a:pt x="3334" y="2656"/>
                </a:lnTo>
                <a:lnTo>
                  <a:pt x="3345" y="2689"/>
                </a:lnTo>
                <a:lnTo>
                  <a:pt x="3358" y="2722"/>
                </a:lnTo>
                <a:lnTo>
                  <a:pt x="3372" y="2754"/>
                </a:lnTo>
                <a:lnTo>
                  <a:pt x="3388" y="2784"/>
                </a:lnTo>
                <a:lnTo>
                  <a:pt x="3405" y="2814"/>
                </a:lnTo>
                <a:lnTo>
                  <a:pt x="3424" y="2843"/>
                </a:lnTo>
                <a:lnTo>
                  <a:pt x="3444" y="2872"/>
                </a:lnTo>
                <a:lnTo>
                  <a:pt x="3465" y="2899"/>
                </a:lnTo>
                <a:lnTo>
                  <a:pt x="3488" y="2924"/>
                </a:lnTo>
                <a:lnTo>
                  <a:pt x="3512" y="2950"/>
                </a:lnTo>
                <a:lnTo>
                  <a:pt x="3537" y="2973"/>
                </a:lnTo>
                <a:lnTo>
                  <a:pt x="3563" y="2997"/>
                </a:lnTo>
                <a:lnTo>
                  <a:pt x="3590" y="3018"/>
                </a:lnTo>
                <a:lnTo>
                  <a:pt x="3618" y="3038"/>
                </a:lnTo>
                <a:lnTo>
                  <a:pt x="3647" y="3056"/>
                </a:lnTo>
                <a:lnTo>
                  <a:pt x="3677" y="3074"/>
                </a:lnTo>
                <a:lnTo>
                  <a:pt x="3708" y="3089"/>
                </a:lnTo>
                <a:lnTo>
                  <a:pt x="3740" y="3104"/>
                </a:lnTo>
                <a:lnTo>
                  <a:pt x="3773" y="3117"/>
                </a:lnTo>
                <a:lnTo>
                  <a:pt x="3806" y="3128"/>
                </a:lnTo>
                <a:lnTo>
                  <a:pt x="3840" y="3137"/>
                </a:lnTo>
                <a:lnTo>
                  <a:pt x="3874" y="3145"/>
                </a:lnTo>
                <a:lnTo>
                  <a:pt x="3910" y="3152"/>
                </a:lnTo>
                <a:lnTo>
                  <a:pt x="3946" y="3156"/>
                </a:lnTo>
                <a:lnTo>
                  <a:pt x="3983" y="3160"/>
                </a:lnTo>
                <a:lnTo>
                  <a:pt x="4019" y="3161"/>
                </a:lnTo>
                <a:lnTo>
                  <a:pt x="4056" y="3160"/>
                </a:lnTo>
                <a:lnTo>
                  <a:pt x="4092" y="3156"/>
                </a:lnTo>
                <a:lnTo>
                  <a:pt x="4129" y="3152"/>
                </a:lnTo>
                <a:lnTo>
                  <a:pt x="4163" y="3145"/>
                </a:lnTo>
                <a:lnTo>
                  <a:pt x="4198" y="3137"/>
                </a:lnTo>
                <a:lnTo>
                  <a:pt x="4232" y="3128"/>
                </a:lnTo>
                <a:lnTo>
                  <a:pt x="4266" y="3117"/>
                </a:lnTo>
                <a:lnTo>
                  <a:pt x="4298" y="3104"/>
                </a:lnTo>
                <a:lnTo>
                  <a:pt x="4329" y="3089"/>
                </a:lnTo>
                <a:lnTo>
                  <a:pt x="4361" y="3074"/>
                </a:lnTo>
                <a:lnTo>
                  <a:pt x="4391" y="3056"/>
                </a:lnTo>
                <a:lnTo>
                  <a:pt x="4420" y="3038"/>
                </a:lnTo>
                <a:lnTo>
                  <a:pt x="4447" y="3018"/>
                </a:lnTo>
                <a:lnTo>
                  <a:pt x="4475" y="2997"/>
                </a:lnTo>
                <a:lnTo>
                  <a:pt x="4501" y="2973"/>
                </a:lnTo>
                <a:lnTo>
                  <a:pt x="4527" y="2950"/>
                </a:lnTo>
                <a:lnTo>
                  <a:pt x="4550" y="2924"/>
                </a:lnTo>
                <a:lnTo>
                  <a:pt x="4572" y="2899"/>
                </a:lnTo>
                <a:lnTo>
                  <a:pt x="4595" y="2872"/>
                </a:lnTo>
                <a:lnTo>
                  <a:pt x="4614" y="2843"/>
                </a:lnTo>
                <a:lnTo>
                  <a:pt x="4633" y="2814"/>
                </a:lnTo>
                <a:lnTo>
                  <a:pt x="4650" y="2784"/>
                </a:lnTo>
                <a:lnTo>
                  <a:pt x="4666" y="2754"/>
                </a:lnTo>
                <a:lnTo>
                  <a:pt x="4680" y="2722"/>
                </a:lnTo>
                <a:lnTo>
                  <a:pt x="4693" y="2689"/>
                </a:lnTo>
                <a:lnTo>
                  <a:pt x="4705" y="2656"/>
                </a:lnTo>
                <a:lnTo>
                  <a:pt x="4714" y="2622"/>
                </a:lnTo>
                <a:lnTo>
                  <a:pt x="4722" y="2587"/>
                </a:lnTo>
                <a:lnTo>
                  <a:pt x="4728" y="2552"/>
                </a:lnTo>
                <a:lnTo>
                  <a:pt x="4733" y="2517"/>
                </a:lnTo>
                <a:lnTo>
                  <a:pt x="4736" y="2480"/>
                </a:lnTo>
                <a:lnTo>
                  <a:pt x="4736" y="2443"/>
                </a:lnTo>
                <a:lnTo>
                  <a:pt x="4736" y="2406"/>
                </a:lnTo>
                <a:lnTo>
                  <a:pt x="4733" y="2369"/>
                </a:lnTo>
                <a:lnTo>
                  <a:pt x="4728" y="2334"/>
                </a:lnTo>
                <a:lnTo>
                  <a:pt x="4722" y="2298"/>
                </a:lnTo>
                <a:lnTo>
                  <a:pt x="4714" y="2264"/>
                </a:lnTo>
                <a:lnTo>
                  <a:pt x="4705" y="2230"/>
                </a:lnTo>
                <a:lnTo>
                  <a:pt x="4693" y="2197"/>
                </a:lnTo>
                <a:lnTo>
                  <a:pt x="4680" y="2164"/>
                </a:lnTo>
                <a:lnTo>
                  <a:pt x="4666" y="2132"/>
                </a:lnTo>
                <a:lnTo>
                  <a:pt x="4650" y="2101"/>
                </a:lnTo>
                <a:lnTo>
                  <a:pt x="4633" y="2071"/>
                </a:lnTo>
                <a:lnTo>
                  <a:pt x="4614" y="2042"/>
                </a:lnTo>
                <a:lnTo>
                  <a:pt x="4595" y="2014"/>
                </a:lnTo>
                <a:lnTo>
                  <a:pt x="4572" y="1987"/>
                </a:lnTo>
                <a:lnTo>
                  <a:pt x="4550" y="1960"/>
                </a:lnTo>
                <a:lnTo>
                  <a:pt x="4527" y="1936"/>
                </a:lnTo>
                <a:lnTo>
                  <a:pt x="4501" y="1911"/>
                </a:lnTo>
                <a:lnTo>
                  <a:pt x="4475" y="1889"/>
                </a:lnTo>
                <a:lnTo>
                  <a:pt x="4447" y="1868"/>
                </a:lnTo>
                <a:lnTo>
                  <a:pt x="4420" y="1848"/>
                </a:lnTo>
                <a:lnTo>
                  <a:pt x="4391" y="1829"/>
                </a:lnTo>
                <a:lnTo>
                  <a:pt x="4361" y="1812"/>
                </a:lnTo>
                <a:lnTo>
                  <a:pt x="4329" y="1797"/>
                </a:lnTo>
                <a:lnTo>
                  <a:pt x="4298" y="1782"/>
                </a:lnTo>
                <a:lnTo>
                  <a:pt x="4266" y="1769"/>
                </a:lnTo>
                <a:lnTo>
                  <a:pt x="4232" y="1758"/>
                </a:lnTo>
                <a:lnTo>
                  <a:pt x="4198" y="1747"/>
                </a:lnTo>
                <a:lnTo>
                  <a:pt x="4163" y="1740"/>
                </a:lnTo>
                <a:lnTo>
                  <a:pt x="4129" y="1734"/>
                </a:lnTo>
                <a:lnTo>
                  <a:pt x="4092" y="1729"/>
                </a:lnTo>
                <a:lnTo>
                  <a:pt x="4056" y="1726"/>
                </a:lnTo>
                <a:lnTo>
                  <a:pt x="4019" y="1725"/>
                </a:lnTo>
                <a:close/>
                <a:moveTo>
                  <a:pt x="1375" y="838"/>
                </a:moveTo>
                <a:lnTo>
                  <a:pt x="1375" y="3754"/>
                </a:lnTo>
                <a:lnTo>
                  <a:pt x="1591" y="3754"/>
                </a:lnTo>
                <a:lnTo>
                  <a:pt x="1591" y="838"/>
                </a:lnTo>
                <a:lnTo>
                  <a:pt x="1375" y="838"/>
                </a:lnTo>
                <a:close/>
                <a:moveTo>
                  <a:pt x="1841" y="690"/>
                </a:moveTo>
                <a:lnTo>
                  <a:pt x="1841" y="1260"/>
                </a:lnTo>
                <a:lnTo>
                  <a:pt x="2899" y="1260"/>
                </a:lnTo>
                <a:lnTo>
                  <a:pt x="2899" y="690"/>
                </a:lnTo>
                <a:lnTo>
                  <a:pt x="1841" y="690"/>
                </a:lnTo>
                <a:close/>
                <a:moveTo>
                  <a:pt x="4019" y="1003"/>
                </a:moveTo>
                <a:lnTo>
                  <a:pt x="4019" y="1003"/>
                </a:lnTo>
                <a:lnTo>
                  <a:pt x="3982" y="1004"/>
                </a:lnTo>
                <a:lnTo>
                  <a:pt x="3945" y="1005"/>
                </a:lnTo>
                <a:lnTo>
                  <a:pt x="3908" y="1007"/>
                </a:lnTo>
                <a:lnTo>
                  <a:pt x="3872" y="1011"/>
                </a:lnTo>
                <a:lnTo>
                  <a:pt x="3835" y="1015"/>
                </a:lnTo>
                <a:lnTo>
                  <a:pt x="3800" y="1020"/>
                </a:lnTo>
                <a:lnTo>
                  <a:pt x="3764" y="1026"/>
                </a:lnTo>
                <a:lnTo>
                  <a:pt x="3728" y="1033"/>
                </a:lnTo>
                <a:lnTo>
                  <a:pt x="3694" y="1040"/>
                </a:lnTo>
                <a:lnTo>
                  <a:pt x="3659" y="1049"/>
                </a:lnTo>
                <a:lnTo>
                  <a:pt x="3625" y="1058"/>
                </a:lnTo>
                <a:lnTo>
                  <a:pt x="3591" y="1068"/>
                </a:lnTo>
                <a:lnTo>
                  <a:pt x="3558" y="1079"/>
                </a:lnTo>
                <a:lnTo>
                  <a:pt x="3524" y="1091"/>
                </a:lnTo>
                <a:lnTo>
                  <a:pt x="3491" y="1103"/>
                </a:lnTo>
                <a:lnTo>
                  <a:pt x="3459" y="1117"/>
                </a:lnTo>
                <a:lnTo>
                  <a:pt x="3426" y="1130"/>
                </a:lnTo>
                <a:lnTo>
                  <a:pt x="3395" y="1146"/>
                </a:lnTo>
                <a:lnTo>
                  <a:pt x="3364" y="1161"/>
                </a:lnTo>
                <a:lnTo>
                  <a:pt x="3333" y="1177"/>
                </a:lnTo>
                <a:lnTo>
                  <a:pt x="3303" y="1194"/>
                </a:lnTo>
                <a:lnTo>
                  <a:pt x="3273" y="1211"/>
                </a:lnTo>
                <a:lnTo>
                  <a:pt x="3244" y="1230"/>
                </a:lnTo>
                <a:lnTo>
                  <a:pt x="3215" y="1249"/>
                </a:lnTo>
                <a:lnTo>
                  <a:pt x="3186" y="1269"/>
                </a:lnTo>
                <a:lnTo>
                  <a:pt x="3158" y="1289"/>
                </a:lnTo>
                <a:lnTo>
                  <a:pt x="3130" y="1311"/>
                </a:lnTo>
                <a:lnTo>
                  <a:pt x="3103" y="1332"/>
                </a:lnTo>
                <a:lnTo>
                  <a:pt x="3077" y="1354"/>
                </a:lnTo>
                <a:lnTo>
                  <a:pt x="3051" y="1377"/>
                </a:lnTo>
                <a:lnTo>
                  <a:pt x="3026" y="1401"/>
                </a:lnTo>
                <a:lnTo>
                  <a:pt x="3001" y="1425"/>
                </a:lnTo>
                <a:lnTo>
                  <a:pt x="2977" y="1450"/>
                </a:lnTo>
                <a:lnTo>
                  <a:pt x="2954" y="1474"/>
                </a:lnTo>
                <a:lnTo>
                  <a:pt x="2930" y="1501"/>
                </a:lnTo>
                <a:lnTo>
                  <a:pt x="2908" y="1527"/>
                </a:lnTo>
                <a:lnTo>
                  <a:pt x="2887" y="1554"/>
                </a:lnTo>
                <a:lnTo>
                  <a:pt x="2866" y="1581"/>
                </a:lnTo>
                <a:lnTo>
                  <a:pt x="2844" y="1609"/>
                </a:lnTo>
                <a:lnTo>
                  <a:pt x="2826" y="1638"/>
                </a:lnTo>
                <a:lnTo>
                  <a:pt x="2807" y="1667"/>
                </a:lnTo>
                <a:lnTo>
                  <a:pt x="2788" y="1696"/>
                </a:lnTo>
                <a:lnTo>
                  <a:pt x="2770" y="1726"/>
                </a:lnTo>
                <a:lnTo>
                  <a:pt x="2753" y="1756"/>
                </a:lnTo>
                <a:lnTo>
                  <a:pt x="2737" y="1788"/>
                </a:lnTo>
                <a:lnTo>
                  <a:pt x="2722" y="1819"/>
                </a:lnTo>
                <a:lnTo>
                  <a:pt x="2706" y="1850"/>
                </a:lnTo>
                <a:lnTo>
                  <a:pt x="2693" y="1882"/>
                </a:lnTo>
                <a:lnTo>
                  <a:pt x="2679" y="1915"/>
                </a:lnTo>
                <a:lnTo>
                  <a:pt x="2667" y="1948"/>
                </a:lnTo>
                <a:lnTo>
                  <a:pt x="2655" y="1982"/>
                </a:lnTo>
                <a:lnTo>
                  <a:pt x="2644" y="2015"/>
                </a:lnTo>
                <a:lnTo>
                  <a:pt x="2634" y="2048"/>
                </a:lnTo>
                <a:lnTo>
                  <a:pt x="2625" y="2083"/>
                </a:lnTo>
                <a:lnTo>
                  <a:pt x="2616" y="2118"/>
                </a:lnTo>
                <a:lnTo>
                  <a:pt x="2609" y="2153"/>
                </a:lnTo>
                <a:lnTo>
                  <a:pt x="2601" y="2188"/>
                </a:lnTo>
                <a:lnTo>
                  <a:pt x="2596" y="2223"/>
                </a:lnTo>
                <a:lnTo>
                  <a:pt x="2591" y="2259"/>
                </a:lnTo>
                <a:lnTo>
                  <a:pt x="2587" y="2296"/>
                </a:lnTo>
                <a:lnTo>
                  <a:pt x="2584" y="2332"/>
                </a:lnTo>
                <a:lnTo>
                  <a:pt x="2581" y="2368"/>
                </a:lnTo>
                <a:lnTo>
                  <a:pt x="2580" y="2405"/>
                </a:lnTo>
                <a:lnTo>
                  <a:pt x="2579" y="2443"/>
                </a:lnTo>
                <a:lnTo>
                  <a:pt x="2580" y="2480"/>
                </a:lnTo>
                <a:lnTo>
                  <a:pt x="2581" y="2517"/>
                </a:lnTo>
                <a:lnTo>
                  <a:pt x="2584" y="2553"/>
                </a:lnTo>
                <a:lnTo>
                  <a:pt x="2587" y="2590"/>
                </a:lnTo>
                <a:lnTo>
                  <a:pt x="2591" y="2626"/>
                </a:lnTo>
                <a:lnTo>
                  <a:pt x="2596" y="2661"/>
                </a:lnTo>
                <a:lnTo>
                  <a:pt x="2601" y="2697"/>
                </a:lnTo>
                <a:lnTo>
                  <a:pt x="2609" y="2733"/>
                </a:lnTo>
                <a:lnTo>
                  <a:pt x="2616" y="2767"/>
                </a:lnTo>
                <a:lnTo>
                  <a:pt x="2625" y="2803"/>
                </a:lnTo>
                <a:lnTo>
                  <a:pt x="2634" y="2836"/>
                </a:lnTo>
                <a:lnTo>
                  <a:pt x="2644" y="2871"/>
                </a:lnTo>
                <a:lnTo>
                  <a:pt x="2655" y="2904"/>
                </a:lnTo>
                <a:lnTo>
                  <a:pt x="2667" y="2938"/>
                </a:lnTo>
                <a:lnTo>
                  <a:pt x="2679" y="2970"/>
                </a:lnTo>
                <a:lnTo>
                  <a:pt x="2693" y="3004"/>
                </a:lnTo>
                <a:lnTo>
                  <a:pt x="2706" y="3035"/>
                </a:lnTo>
                <a:lnTo>
                  <a:pt x="2722" y="3067"/>
                </a:lnTo>
                <a:lnTo>
                  <a:pt x="2737" y="3098"/>
                </a:lnTo>
                <a:lnTo>
                  <a:pt x="2753" y="3128"/>
                </a:lnTo>
                <a:lnTo>
                  <a:pt x="2770" y="3160"/>
                </a:lnTo>
                <a:lnTo>
                  <a:pt x="2788" y="3189"/>
                </a:lnTo>
                <a:lnTo>
                  <a:pt x="2807" y="3219"/>
                </a:lnTo>
                <a:lnTo>
                  <a:pt x="2826" y="3248"/>
                </a:lnTo>
                <a:lnTo>
                  <a:pt x="2844" y="3276"/>
                </a:lnTo>
                <a:lnTo>
                  <a:pt x="2866" y="3305"/>
                </a:lnTo>
                <a:lnTo>
                  <a:pt x="2887" y="3331"/>
                </a:lnTo>
                <a:lnTo>
                  <a:pt x="2908" y="3358"/>
                </a:lnTo>
                <a:lnTo>
                  <a:pt x="2930" y="3385"/>
                </a:lnTo>
                <a:lnTo>
                  <a:pt x="2954" y="3410"/>
                </a:lnTo>
                <a:lnTo>
                  <a:pt x="2977" y="3436"/>
                </a:lnTo>
                <a:lnTo>
                  <a:pt x="3001" y="3461"/>
                </a:lnTo>
                <a:lnTo>
                  <a:pt x="3026" y="3485"/>
                </a:lnTo>
                <a:lnTo>
                  <a:pt x="3051" y="3508"/>
                </a:lnTo>
                <a:lnTo>
                  <a:pt x="3077" y="3531"/>
                </a:lnTo>
                <a:lnTo>
                  <a:pt x="3103" y="3553"/>
                </a:lnTo>
                <a:lnTo>
                  <a:pt x="3130" y="3575"/>
                </a:lnTo>
                <a:lnTo>
                  <a:pt x="3158" y="3597"/>
                </a:lnTo>
                <a:lnTo>
                  <a:pt x="3186" y="3617"/>
                </a:lnTo>
                <a:lnTo>
                  <a:pt x="3215" y="3637"/>
                </a:lnTo>
                <a:lnTo>
                  <a:pt x="3244" y="3656"/>
                </a:lnTo>
                <a:lnTo>
                  <a:pt x="3273" y="3673"/>
                </a:lnTo>
                <a:lnTo>
                  <a:pt x="3303" y="3691"/>
                </a:lnTo>
                <a:lnTo>
                  <a:pt x="3333" y="3708"/>
                </a:lnTo>
                <a:lnTo>
                  <a:pt x="3364" y="3725"/>
                </a:lnTo>
                <a:lnTo>
                  <a:pt x="3395" y="3740"/>
                </a:lnTo>
                <a:lnTo>
                  <a:pt x="3426" y="3755"/>
                </a:lnTo>
                <a:lnTo>
                  <a:pt x="3459" y="3769"/>
                </a:lnTo>
                <a:lnTo>
                  <a:pt x="3491" y="3783"/>
                </a:lnTo>
                <a:lnTo>
                  <a:pt x="3524" y="3795"/>
                </a:lnTo>
                <a:lnTo>
                  <a:pt x="3558" y="3806"/>
                </a:lnTo>
                <a:lnTo>
                  <a:pt x="3591" y="3817"/>
                </a:lnTo>
                <a:lnTo>
                  <a:pt x="3625" y="3827"/>
                </a:lnTo>
                <a:lnTo>
                  <a:pt x="3659" y="3837"/>
                </a:lnTo>
                <a:lnTo>
                  <a:pt x="3694" y="3845"/>
                </a:lnTo>
                <a:lnTo>
                  <a:pt x="3728" y="3853"/>
                </a:lnTo>
                <a:lnTo>
                  <a:pt x="3764" y="3860"/>
                </a:lnTo>
                <a:lnTo>
                  <a:pt x="3800" y="3865"/>
                </a:lnTo>
                <a:lnTo>
                  <a:pt x="3835" y="3871"/>
                </a:lnTo>
                <a:lnTo>
                  <a:pt x="3872" y="3875"/>
                </a:lnTo>
                <a:lnTo>
                  <a:pt x="3908" y="3879"/>
                </a:lnTo>
                <a:lnTo>
                  <a:pt x="3945" y="3881"/>
                </a:lnTo>
                <a:lnTo>
                  <a:pt x="3982" y="3882"/>
                </a:lnTo>
                <a:lnTo>
                  <a:pt x="4019" y="3882"/>
                </a:lnTo>
                <a:lnTo>
                  <a:pt x="4056" y="3882"/>
                </a:lnTo>
                <a:lnTo>
                  <a:pt x="4093" y="3881"/>
                </a:lnTo>
                <a:lnTo>
                  <a:pt x="4130" y="3879"/>
                </a:lnTo>
                <a:lnTo>
                  <a:pt x="4167" y="3875"/>
                </a:lnTo>
                <a:lnTo>
                  <a:pt x="4202" y="3871"/>
                </a:lnTo>
                <a:lnTo>
                  <a:pt x="4238" y="3865"/>
                </a:lnTo>
                <a:lnTo>
                  <a:pt x="4274" y="3860"/>
                </a:lnTo>
                <a:lnTo>
                  <a:pt x="4309" y="3853"/>
                </a:lnTo>
                <a:lnTo>
                  <a:pt x="4344" y="3845"/>
                </a:lnTo>
                <a:lnTo>
                  <a:pt x="4378" y="3837"/>
                </a:lnTo>
                <a:lnTo>
                  <a:pt x="4413" y="3827"/>
                </a:lnTo>
                <a:lnTo>
                  <a:pt x="4447" y="3817"/>
                </a:lnTo>
                <a:lnTo>
                  <a:pt x="4481" y="3806"/>
                </a:lnTo>
                <a:lnTo>
                  <a:pt x="4514" y="3795"/>
                </a:lnTo>
                <a:lnTo>
                  <a:pt x="4547" y="3783"/>
                </a:lnTo>
                <a:lnTo>
                  <a:pt x="4579" y="3769"/>
                </a:lnTo>
                <a:lnTo>
                  <a:pt x="4611" y="3755"/>
                </a:lnTo>
                <a:lnTo>
                  <a:pt x="4644" y="3740"/>
                </a:lnTo>
                <a:lnTo>
                  <a:pt x="4675" y="3725"/>
                </a:lnTo>
                <a:lnTo>
                  <a:pt x="4705" y="3708"/>
                </a:lnTo>
                <a:lnTo>
                  <a:pt x="4736" y="3691"/>
                </a:lnTo>
                <a:lnTo>
                  <a:pt x="4765" y="3673"/>
                </a:lnTo>
                <a:lnTo>
                  <a:pt x="4795" y="3656"/>
                </a:lnTo>
                <a:lnTo>
                  <a:pt x="4824" y="3637"/>
                </a:lnTo>
                <a:lnTo>
                  <a:pt x="4852" y="3617"/>
                </a:lnTo>
                <a:lnTo>
                  <a:pt x="4880" y="3597"/>
                </a:lnTo>
                <a:lnTo>
                  <a:pt x="4908" y="3575"/>
                </a:lnTo>
                <a:lnTo>
                  <a:pt x="4935" y="3553"/>
                </a:lnTo>
                <a:lnTo>
                  <a:pt x="4961" y="3531"/>
                </a:lnTo>
                <a:lnTo>
                  <a:pt x="4987" y="3508"/>
                </a:lnTo>
                <a:lnTo>
                  <a:pt x="5013" y="3485"/>
                </a:lnTo>
                <a:lnTo>
                  <a:pt x="5037" y="3461"/>
                </a:lnTo>
                <a:lnTo>
                  <a:pt x="5061" y="3436"/>
                </a:lnTo>
                <a:lnTo>
                  <a:pt x="5085" y="3410"/>
                </a:lnTo>
                <a:lnTo>
                  <a:pt x="5107" y="3385"/>
                </a:lnTo>
                <a:lnTo>
                  <a:pt x="5130" y="3358"/>
                </a:lnTo>
                <a:lnTo>
                  <a:pt x="5152" y="3331"/>
                </a:lnTo>
                <a:lnTo>
                  <a:pt x="5173" y="3305"/>
                </a:lnTo>
                <a:lnTo>
                  <a:pt x="5193" y="3276"/>
                </a:lnTo>
                <a:lnTo>
                  <a:pt x="5213" y="3248"/>
                </a:lnTo>
                <a:lnTo>
                  <a:pt x="5232" y="3219"/>
                </a:lnTo>
                <a:lnTo>
                  <a:pt x="5250" y="3189"/>
                </a:lnTo>
                <a:lnTo>
                  <a:pt x="5268" y="3160"/>
                </a:lnTo>
                <a:lnTo>
                  <a:pt x="5285" y="3128"/>
                </a:lnTo>
                <a:lnTo>
                  <a:pt x="5301" y="3098"/>
                </a:lnTo>
                <a:lnTo>
                  <a:pt x="5317" y="3067"/>
                </a:lnTo>
                <a:lnTo>
                  <a:pt x="5331" y="3035"/>
                </a:lnTo>
                <a:lnTo>
                  <a:pt x="5346" y="3004"/>
                </a:lnTo>
                <a:lnTo>
                  <a:pt x="5359" y="2970"/>
                </a:lnTo>
                <a:lnTo>
                  <a:pt x="5372" y="2938"/>
                </a:lnTo>
                <a:lnTo>
                  <a:pt x="5383" y="2904"/>
                </a:lnTo>
                <a:lnTo>
                  <a:pt x="5394" y="2871"/>
                </a:lnTo>
                <a:lnTo>
                  <a:pt x="5404" y="2836"/>
                </a:lnTo>
                <a:lnTo>
                  <a:pt x="5414" y="2803"/>
                </a:lnTo>
                <a:lnTo>
                  <a:pt x="5422" y="2767"/>
                </a:lnTo>
                <a:lnTo>
                  <a:pt x="5430" y="2733"/>
                </a:lnTo>
                <a:lnTo>
                  <a:pt x="5436" y="2697"/>
                </a:lnTo>
                <a:lnTo>
                  <a:pt x="5442" y="2661"/>
                </a:lnTo>
                <a:lnTo>
                  <a:pt x="5447" y="2626"/>
                </a:lnTo>
                <a:lnTo>
                  <a:pt x="5452" y="2590"/>
                </a:lnTo>
                <a:lnTo>
                  <a:pt x="5454" y="2553"/>
                </a:lnTo>
                <a:lnTo>
                  <a:pt x="5457" y="2517"/>
                </a:lnTo>
                <a:lnTo>
                  <a:pt x="5459" y="2480"/>
                </a:lnTo>
                <a:lnTo>
                  <a:pt x="5459" y="2443"/>
                </a:lnTo>
                <a:lnTo>
                  <a:pt x="5459" y="2405"/>
                </a:lnTo>
                <a:lnTo>
                  <a:pt x="5457" y="2368"/>
                </a:lnTo>
                <a:lnTo>
                  <a:pt x="5454" y="2332"/>
                </a:lnTo>
                <a:lnTo>
                  <a:pt x="5452" y="2296"/>
                </a:lnTo>
                <a:lnTo>
                  <a:pt x="5447" y="2259"/>
                </a:lnTo>
                <a:lnTo>
                  <a:pt x="5442" y="2223"/>
                </a:lnTo>
                <a:lnTo>
                  <a:pt x="5436" y="2188"/>
                </a:lnTo>
                <a:lnTo>
                  <a:pt x="5430" y="2153"/>
                </a:lnTo>
                <a:lnTo>
                  <a:pt x="5422" y="2118"/>
                </a:lnTo>
                <a:lnTo>
                  <a:pt x="5414" y="2083"/>
                </a:lnTo>
                <a:lnTo>
                  <a:pt x="5404" y="2048"/>
                </a:lnTo>
                <a:lnTo>
                  <a:pt x="5394" y="2015"/>
                </a:lnTo>
                <a:lnTo>
                  <a:pt x="5383" y="1982"/>
                </a:lnTo>
                <a:lnTo>
                  <a:pt x="5372" y="1948"/>
                </a:lnTo>
                <a:lnTo>
                  <a:pt x="5359" y="1915"/>
                </a:lnTo>
                <a:lnTo>
                  <a:pt x="5346" y="1882"/>
                </a:lnTo>
                <a:lnTo>
                  <a:pt x="5331" y="1850"/>
                </a:lnTo>
                <a:lnTo>
                  <a:pt x="5317" y="1819"/>
                </a:lnTo>
                <a:lnTo>
                  <a:pt x="5301" y="1788"/>
                </a:lnTo>
                <a:lnTo>
                  <a:pt x="5285" y="1756"/>
                </a:lnTo>
                <a:lnTo>
                  <a:pt x="5268" y="1726"/>
                </a:lnTo>
                <a:lnTo>
                  <a:pt x="5250" y="1696"/>
                </a:lnTo>
                <a:lnTo>
                  <a:pt x="5232" y="1667"/>
                </a:lnTo>
                <a:lnTo>
                  <a:pt x="5213" y="1638"/>
                </a:lnTo>
                <a:lnTo>
                  <a:pt x="5193" y="1609"/>
                </a:lnTo>
                <a:lnTo>
                  <a:pt x="5173" y="1581"/>
                </a:lnTo>
                <a:lnTo>
                  <a:pt x="5152" y="1554"/>
                </a:lnTo>
                <a:lnTo>
                  <a:pt x="5130" y="1527"/>
                </a:lnTo>
                <a:lnTo>
                  <a:pt x="5107" y="1501"/>
                </a:lnTo>
                <a:lnTo>
                  <a:pt x="5085" y="1474"/>
                </a:lnTo>
                <a:lnTo>
                  <a:pt x="5061" y="1450"/>
                </a:lnTo>
                <a:lnTo>
                  <a:pt x="5037" y="1425"/>
                </a:lnTo>
                <a:lnTo>
                  <a:pt x="5013" y="1401"/>
                </a:lnTo>
                <a:lnTo>
                  <a:pt x="4987" y="1377"/>
                </a:lnTo>
                <a:lnTo>
                  <a:pt x="4961" y="1354"/>
                </a:lnTo>
                <a:lnTo>
                  <a:pt x="4935" y="1332"/>
                </a:lnTo>
                <a:lnTo>
                  <a:pt x="4908" y="1311"/>
                </a:lnTo>
                <a:lnTo>
                  <a:pt x="4880" y="1289"/>
                </a:lnTo>
                <a:lnTo>
                  <a:pt x="4852" y="1269"/>
                </a:lnTo>
                <a:lnTo>
                  <a:pt x="4824" y="1249"/>
                </a:lnTo>
                <a:lnTo>
                  <a:pt x="4795" y="1230"/>
                </a:lnTo>
                <a:lnTo>
                  <a:pt x="4765" y="1211"/>
                </a:lnTo>
                <a:lnTo>
                  <a:pt x="4736" y="1194"/>
                </a:lnTo>
                <a:lnTo>
                  <a:pt x="4705" y="1177"/>
                </a:lnTo>
                <a:lnTo>
                  <a:pt x="4675" y="1161"/>
                </a:lnTo>
                <a:lnTo>
                  <a:pt x="4644" y="1146"/>
                </a:lnTo>
                <a:lnTo>
                  <a:pt x="4611" y="1130"/>
                </a:lnTo>
                <a:lnTo>
                  <a:pt x="4579" y="1117"/>
                </a:lnTo>
                <a:lnTo>
                  <a:pt x="4547" y="1103"/>
                </a:lnTo>
                <a:lnTo>
                  <a:pt x="4514" y="1091"/>
                </a:lnTo>
                <a:lnTo>
                  <a:pt x="4481" y="1079"/>
                </a:lnTo>
                <a:lnTo>
                  <a:pt x="4447" y="1068"/>
                </a:lnTo>
                <a:lnTo>
                  <a:pt x="4413" y="1058"/>
                </a:lnTo>
                <a:lnTo>
                  <a:pt x="4378" y="1049"/>
                </a:lnTo>
                <a:lnTo>
                  <a:pt x="4344" y="1040"/>
                </a:lnTo>
                <a:lnTo>
                  <a:pt x="4309" y="1033"/>
                </a:lnTo>
                <a:lnTo>
                  <a:pt x="4274" y="1026"/>
                </a:lnTo>
                <a:lnTo>
                  <a:pt x="4238" y="1020"/>
                </a:lnTo>
                <a:lnTo>
                  <a:pt x="4202" y="1015"/>
                </a:lnTo>
                <a:lnTo>
                  <a:pt x="4167" y="1011"/>
                </a:lnTo>
                <a:lnTo>
                  <a:pt x="4130" y="1007"/>
                </a:lnTo>
                <a:lnTo>
                  <a:pt x="4093" y="1005"/>
                </a:lnTo>
                <a:lnTo>
                  <a:pt x="4056" y="1004"/>
                </a:lnTo>
                <a:lnTo>
                  <a:pt x="4019" y="1003"/>
                </a:lnTo>
                <a:close/>
                <a:moveTo>
                  <a:pt x="4708" y="1754"/>
                </a:moveTo>
                <a:lnTo>
                  <a:pt x="4708" y="1754"/>
                </a:lnTo>
                <a:lnTo>
                  <a:pt x="4674" y="1722"/>
                </a:lnTo>
                <a:lnTo>
                  <a:pt x="4639" y="1692"/>
                </a:lnTo>
                <a:lnTo>
                  <a:pt x="4602" y="1663"/>
                </a:lnTo>
                <a:lnTo>
                  <a:pt x="4563" y="1635"/>
                </a:lnTo>
                <a:lnTo>
                  <a:pt x="4524" y="1610"/>
                </a:lnTo>
                <a:lnTo>
                  <a:pt x="4483" y="1587"/>
                </a:lnTo>
                <a:lnTo>
                  <a:pt x="4442" y="1565"/>
                </a:lnTo>
                <a:lnTo>
                  <a:pt x="4398" y="1546"/>
                </a:lnTo>
                <a:lnTo>
                  <a:pt x="4354" y="1528"/>
                </a:lnTo>
                <a:lnTo>
                  <a:pt x="4309" y="1512"/>
                </a:lnTo>
                <a:lnTo>
                  <a:pt x="4262" y="1500"/>
                </a:lnTo>
                <a:lnTo>
                  <a:pt x="4216" y="1489"/>
                </a:lnTo>
                <a:lnTo>
                  <a:pt x="4168" y="1480"/>
                </a:lnTo>
                <a:lnTo>
                  <a:pt x="4119" y="1474"/>
                </a:lnTo>
                <a:lnTo>
                  <a:pt x="4070" y="1470"/>
                </a:lnTo>
                <a:lnTo>
                  <a:pt x="4019" y="1469"/>
                </a:lnTo>
                <a:lnTo>
                  <a:pt x="3969" y="1470"/>
                </a:lnTo>
                <a:lnTo>
                  <a:pt x="3919" y="1474"/>
                </a:lnTo>
                <a:lnTo>
                  <a:pt x="3871" y="1480"/>
                </a:lnTo>
                <a:lnTo>
                  <a:pt x="3823" y="1489"/>
                </a:lnTo>
                <a:lnTo>
                  <a:pt x="3775" y="1500"/>
                </a:lnTo>
                <a:lnTo>
                  <a:pt x="3730" y="1512"/>
                </a:lnTo>
                <a:lnTo>
                  <a:pt x="3684" y="1528"/>
                </a:lnTo>
                <a:lnTo>
                  <a:pt x="3640" y="1546"/>
                </a:lnTo>
                <a:lnTo>
                  <a:pt x="3597" y="1565"/>
                </a:lnTo>
                <a:lnTo>
                  <a:pt x="3555" y="1587"/>
                </a:lnTo>
                <a:lnTo>
                  <a:pt x="3514" y="1610"/>
                </a:lnTo>
                <a:lnTo>
                  <a:pt x="3474" y="1635"/>
                </a:lnTo>
                <a:lnTo>
                  <a:pt x="3436" y="1663"/>
                </a:lnTo>
                <a:lnTo>
                  <a:pt x="3400" y="1692"/>
                </a:lnTo>
                <a:lnTo>
                  <a:pt x="3364" y="1722"/>
                </a:lnTo>
                <a:lnTo>
                  <a:pt x="3330" y="1754"/>
                </a:lnTo>
                <a:lnTo>
                  <a:pt x="3298" y="1788"/>
                </a:lnTo>
                <a:lnTo>
                  <a:pt x="3267" y="1823"/>
                </a:lnTo>
                <a:lnTo>
                  <a:pt x="3239" y="1860"/>
                </a:lnTo>
                <a:lnTo>
                  <a:pt x="3211" y="1898"/>
                </a:lnTo>
                <a:lnTo>
                  <a:pt x="3186" y="1938"/>
                </a:lnTo>
                <a:lnTo>
                  <a:pt x="3162" y="1978"/>
                </a:lnTo>
                <a:lnTo>
                  <a:pt x="3141" y="2021"/>
                </a:lnTo>
                <a:lnTo>
                  <a:pt x="3122" y="2064"/>
                </a:lnTo>
                <a:lnTo>
                  <a:pt x="3104" y="2107"/>
                </a:lnTo>
                <a:lnTo>
                  <a:pt x="3089" y="2153"/>
                </a:lnTo>
                <a:lnTo>
                  <a:pt x="3075" y="2199"/>
                </a:lnTo>
                <a:lnTo>
                  <a:pt x="3065" y="2247"/>
                </a:lnTo>
                <a:lnTo>
                  <a:pt x="3056" y="2295"/>
                </a:lnTo>
                <a:lnTo>
                  <a:pt x="3050" y="2344"/>
                </a:lnTo>
                <a:lnTo>
                  <a:pt x="3046" y="2393"/>
                </a:lnTo>
                <a:lnTo>
                  <a:pt x="3045" y="2443"/>
                </a:lnTo>
                <a:lnTo>
                  <a:pt x="3046" y="2493"/>
                </a:lnTo>
                <a:lnTo>
                  <a:pt x="3050" y="2542"/>
                </a:lnTo>
                <a:lnTo>
                  <a:pt x="3056" y="2591"/>
                </a:lnTo>
                <a:lnTo>
                  <a:pt x="3065" y="2639"/>
                </a:lnTo>
                <a:lnTo>
                  <a:pt x="3075" y="2686"/>
                </a:lnTo>
                <a:lnTo>
                  <a:pt x="3089" y="2733"/>
                </a:lnTo>
                <a:lnTo>
                  <a:pt x="3104" y="2777"/>
                </a:lnTo>
                <a:lnTo>
                  <a:pt x="3122" y="2822"/>
                </a:lnTo>
                <a:lnTo>
                  <a:pt x="3141" y="2865"/>
                </a:lnTo>
                <a:lnTo>
                  <a:pt x="3162" y="2907"/>
                </a:lnTo>
                <a:lnTo>
                  <a:pt x="3186" y="2948"/>
                </a:lnTo>
                <a:lnTo>
                  <a:pt x="3211" y="2987"/>
                </a:lnTo>
                <a:lnTo>
                  <a:pt x="3239" y="3026"/>
                </a:lnTo>
                <a:lnTo>
                  <a:pt x="3267" y="3063"/>
                </a:lnTo>
                <a:lnTo>
                  <a:pt x="3298" y="3097"/>
                </a:lnTo>
                <a:lnTo>
                  <a:pt x="3330" y="3132"/>
                </a:lnTo>
                <a:lnTo>
                  <a:pt x="3364" y="3164"/>
                </a:lnTo>
                <a:lnTo>
                  <a:pt x="3400" y="3194"/>
                </a:lnTo>
                <a:lnTo>
                  <a:pt x="3436" y="3223"/>
                </a:lnTo>
                <a:lnTo>
                  <a:pt x="3474" y="3250"/>
                </a:lnTo>
                <a:lnTo>
                  <a:pt x="3514" y="3276"/>
                </a:lnTo>
                <a:lnTo>
                  <a:pt x="3555" y="3299"/>
                </a:lnTo>
                <a:lnTo>
                  <a:pt x="3597" y="3320"/>
                </a:lnTo>
                <a:lnTo>
                  <a:pt x="3640" y="3340"/>
                </a:lnTo>
                <a:lnTo>
                  <a:pt x="3684" y="3358"/>
                </a:lnTo>
                <a:lnTo>
                  <a:pt x="3730" y="3373"/>
                </a:lnTo>
                <a:lnTo>
                  <a:pt x="3775" y="3386"/>
                </a:lnTo>
                <a:lnTo>
                  <a:pt x="3823" y="3397"/>
                </a:lnTo>
                <a:lnTo>
                  <a:pt x="3871" y="3405"/>
                </a:lnTo>
                <a:lnTo>
                  <a:pt x="3919" y="3412"/>
                </a:lnTo>
                <a:lnTo>
                  <a:pt x="3969" y="3415"/>
                </a:lnTo>
                <a:lnTo>
                  <a:pt x="4019" y="3417"/>
                </a:lnTo>
                <a:lnTo>
                  <a:pt x="4070" y="3415"/>
                </a:lnTo>
                <a:lnTo>
                  <a:pt x="4119" y="3412"/>
                </a:lnTo>
                <a:lnTo>
                  <a:pt x="4168" y="3405"/>
                </a:lnTo>
                <a:lnTo>
                  <a:pt x="4216" y="3397"/>
                </a:lnTo>
                <a:lnTo>
                  <a:pt x="4262" y="3386"/>
                </a:lnTo>
                <a:lnTo>
                  <a:pt x="4309" y="3373"/>
                </a:lnTo>
                <a:lnTo>
                  <a:pt x="4354" y="3358"/>
                </a:lnTo>
                <a:lnTo>
                  <a:pt x="4398" y="3340"/>
                </a:lnTo>
                <a:lnTo>
                  <a:pt x="4442" y="3320"/>
                </a:lnTo>
                <a:lnTo>
                  <a:pt x="4483" y="3299"/>
                </a:lnTo>
                <a:lnTo>
                  <a:pt x="4524" y="3276"/>
                </a:lnTo>
                <a:lnTo>
                  <a:pt x="4563" y="3250"/>
                </a:lnTo>
                <a:lnTo>
                  <a:pt x="4602" y="3223"/>
                </a:lnTo>
                <a:lnTo>
                  <a:pt x="4639" y="3194"/>
                </a:lnTo>
                <a:lnTo>
                  <a:pt x="4674" y="3164"/>
                </a:lnTo>
                <a:lnTo>
                  <a:pt x="4708" y="3132"/>
                </a:lnTo>
                <a:lnTo>
                  <a:pt x="4740" y="3097"/>
                </a:lnTo>
                <a:lnTo>
                  <a:pt x="4771" y="3063"/>
                </a:lnTo>
                <a:lnTo>
                  <a:pt x="4800" y="3026"/>
                </a:lnTo>
                <a:lnTo>
                  <a:pt x="4826" y="2987"/>
                </a:lnTo>
                <a:lnTo>
                  <a:pt x="4852" y="2948"/>
                </a:lnTo>
                <a:lnTo>
                  <a:pt x="4876" y="2907"/>
                </a:lnTo>
                <a:lnTo>
                  <a:pt x="4897" y="2865"/>
                </a:lnTo>
                <a:lnTo>
                  <a:pt x="4917" y="2822"/>
                </a:lnTo>
                <a:lnTo>
                  <a:pt x="4934" y="2777"/>
                </a:lnTo>
                <a:lnTo>
                  <a:pt x="4949" y="2733"/>
                </a:lnTo>
                <a:lnTo>
                  <a:pt x="4962" y="2686"/>
                </a:lnTo>
                <a:lnTo>
                  <a:pt x="4974" y="2639"/>
                </a:lnTo>
                <a:lnTo>
                  <a:pt x="4981" y="2591"/>
                </a:lnTo>
                <a:lnTo>
                  <a:pt x="4988" y="2542"/>
                </a:lnTo>
                <a:lnTo>
                  <a:pt x="4991" y="2493"/>
                </a:lnTo>
                <a:lnTo>
                  <a:pt x="4993" y="2443"/>
                </a:lnTo>
                <a:lnTo>
                  <a:pt x="4991" y="2393"/>
                </a:lnTo>
                <a:lnTo>
                  <a:pt x="4988" y="2344"/>
                </a:lnTo>
                <a:lnTo>
                  <a:pt x="4981" y="2295"/>
                </a:lnTo>
                <a:lnTo>
                  <a:pt x="4974" y="2247"/>
                </a:lnTo>
                <a:lnTo>
                  <a:pt x="4962" y="2199"/>
                </a:lnTo>
                <a:lnTo>
                  <a:pt x="4949" y="2153"/>
                </a:lnTo>
                <a:lnTo>
                  <a:pt x="4934" y="2107"/>
                </a:lnTo>
                <a:lnTo>
                  <a:pt x="4917" y="2064"/>
                </a:lnTo>
                <a:lnTo>
                  <a:pt x="4897" y="2021"/>
                </a:lnTo>
                <a:lnTo>
                  <a:pt x="4876" y="1978"/>
                </a:lnTo>
                <a:lnTo>
                  <a:pt x="4852" y="1938"/>
                </a:lnTo>
                <a:lnTo>
                  <a:pt x="4826" y="1898"/>
                </a:lnTo>
                <a:lnTo>
                  <a:pt x="4800" y="1860"/>
                </a:lnTo>
                <a:lnTo>
                  <a:pt x="4771" y="1823"/>
                </a:lnTo>
                <a:lnTo>
                  <a:pt x="4740" y="1788"/>
                </a:lnTo>
                <a:lnTo>
                  <a:pt x="4708" y="1754"/>
                </a:lnTo>
                <a:close/>
                <a:moveTo>
                  <a:pt x="4362" y="2100"/>
                </a:moveTo>
                <a:lnTo>
                  <a:pt x="4362" y="2100"/>
                </a:lnTo>
                <a:lnTo>
                  <a:pt x="4345" y="2084"/>
                </a:lnTo>
                <a:lnTo>
                  <a:pt x="4328" y="2068"/>
                </a:lnTo>
                <a:lnTo>
                  <a:pt x="4309" y="2054"/>
                </a:lnTo>
                <a:lnTo>
                  <a:pt x="4290" y="2041"/>
                </a:lnTo>
                <a:lnTo>
                  <a:pt x="4270" y="2028"/>
                </a:lnTo>
                <a:lnTo>
                  <a:pt x="4250" y="2016"/>
                </a:lnTo>
                <a:lnTo>
                  <a:pt x="4229" y="2006"/>
                </a:lnTo>
                <a:lnTo>
                  <a:pt x="4208" y="1996"/>
                </a:lnTo>
                <a:lnTo>
                  <a:pt x="4186" y="1987"/>
                </a:lnTo>
                <a:lnTo>
                  <a:pt x="4163" y="1980"/>
                </a:lnTo>
                <a:lnTo>
                  <a:pt x="4141" y="1974"/>
                </a:lnTo>
                <a:lnTo>
                  <a:pt x="4116" y="1968"/>
                </a:lnTo>
                <a:lnTo>
                  <a:pt x="4093" y="1964"/>
                </a:lnTo>
                <a:lnTo>
                  <a:pt x="4068" y="1960"/>
                </a:lnTo>
                <a:lnTo>
                  <a:pt x="4044" y="1959"/>
                </a:lnTo>
                <a:lnTo>
                  <a:pt x="4019" y="1958"/>
                </a:lnTo>
                <a:lnTo>
                  <a:pt x="3994" y="1959"/>
                </a:lnTo>
                <a:lnTo>
                  <a:pt x="3969" y="1960"/>
                </a:lnTo>
                <a:lnTo>
                  <a:pt x="3945" y="1964"/>
                </a:lnTo>
                <a:lnTo>
                  <a:pt x="3921" y="1968"/>
                </a:lnTo>
                <a:lnTo>
                  <a:pt x="3898" y="1974"/>
                </a:lnTo>
                <a:lnTo>
                  <a:pt x="3874" y="1980"/>
                </a:lnTo>
                <a:lnTo>
                  <a:pt x="3852" y="1987"/>
                </a:lnTo>
                <a:lnTo>
                  <a:pt x="3830" y="1996"/>
                </a:lnTo>
                <a:lnTo>
                  <a:pt x="3809" y="2006"/>
                </a:lnTo>
                <a:lnTo>
                  <a:pt x="3788" y="2016"/>
                </a:lnTo>
                <a:lnTo>
                  <a:pt x="3767" y="2028"/>
                </a:lnTo>
                <a:lnTo>
                  <a:pt x="3747" y="2041"/>
                </a:lnTo>
                <a:lnTo>
                  <a:pt x="3728" y="2054"/>
                </a:lnTo>
                <a:lnTo>
                  <a:pt x="3711" y="2068"/>
                </a:lnTo>
                <a:lnTo>
                  <a:pt x="3693" y="2084"/>
                </a:lnTo>
                <a:lnTo>
                  <a:pt x="3676" y="2100"/>
                </a:lnTo>
                <a:lnTo>
                  <a:pt x="3660" y="2116"/>
                </a:lnTo>
                <a:lnTo>
                  <a:pt x="3645" y="2134"/>
                </a:lnTo>
                <a:lnTo>
                  <a:pt x="3630" y="2152"/>
                </a:lnTo>
                <a:lnTo>
                  <a:pt x="3617" y="2172"/>
                </a:lnTo>
                <a:lnTo>
                  <a:pt x="3605" y="2191"/>
                </a:lnTo>
                <a:lnTo>
                  <a:pt x="3592" y="2211"/>
                </a:lnTo>
                <a:lnTo>
                  <a:pt x="3582" y="2232"/>
                </a:lnTo>
                <a:lnTo>
                  <a:pt x="3572" y="2253"/>
                </a:lnTo>
                <a:lnTo>
                  <a:pt x="3563" y="2276"/>
                </a:lnTo>
                <a:lnTo>
                  <a:pt x="3556" y="2298"/>
                </a:lnTo>
                <a:lnTo>
                  <a:pt x="3550" y="2321"/>
                </a:lnTo>
                <a:lnTo>
                  <a:pt x="3545" y="2345"/>
                </a:lnTo>
                <a:lnTo>
                  <a:pt x="3540" y="2369"/>
                </a:lnTo>
                <a:lnTo>
                  <a:pt x="3537" y="2393"/>
                </a:lnTo>
                <a:lnTo>
                  <a:pt x="3534" y="2417"/>
                </a:lnTo>
                <a:lnTo>
                  <a:pt x="3534" y="2443"/>
                </a:lnTo>
                <a:lnTo>
                  <a:pt x="3534" y="2467"/>
                </a:lnTo>
                <a:lnTo>
                  <a:pt x="3537" y="2492"/>
                </a:lnTo>
                <a:lnTo>
                  <a:pt x="3540" y="2517"/>
                </a:lnTo>
                <a:lnTo>
                  <a:pt x="3545" y="2541"/>
                </a:lnTo>
                <a:lnTo>
                  <a:pt x="3550" y="2564"/>
                </a:lnTo>
                <a:lnTo>
                  <a:pt x="3556" y="2587"/>
                </a:lnTo>
                <a:lnTo>
                  <a:pt x="3563" y="2610"/>
                </a:lnTo>
                <a:lnTo>
                  <a:pt x="3572" y="2631"/>
                </a:lnTo>
                <a:lnTo>
                  <a:pt x="3582" y="2654"/>
                </a:lnTo>
                <a:lnTo>
                  <a:pt x="3592" y="2674"/>
                </a:lnTo>
                <a:lnTo>
                  <a:pt x="3605" y="2695"/>
                </a:lnTo>
                <a:lnTo>
                  <a:pt x="3617" y="2714"/>
                </a:lnTo>
                <a:lnTo>
                  <a:pt x="3630" y="2733"/>
                </a:lnTo>
                <a:lnTo>
                  <a:pt x="3645" y="2752"/>
                </a:lnTo>
                <a:lnTo>
                  <a:pt x="3660" y="2768"/>
                </a:lnTo>
                <a:lnTo>
                  <a:pt x="3676" y="2786"/>
                </a:lnTo>
                <a:lnTo>
                  <a:pt x="3693" y="2802"/>
                </a:lnTo>
                <a:lnTo>
                  <a:pt x="3711" y="2817"/>
                </a:lnTo>
                <a:lnTo>
                  <a:pt x="3728" y="2831"/>
                </a:lnTo>
                <a:lnTo>
                  <a:pt x="3747" y="2845"/>
                </a:lnTo>
                <a:lnTo>
                  <a:pt x="3767" y="2858"/>
                </a:lnTo>
                <a:lnTo>
                  <a:pt x="3788" y="2869"/>
                </a:lnTo>
                <a:lnTo>
                  <a:pt x="3809" y="2880"/>
                </a:lnTo>
                <a:lnTo>
                  <a:pt x="3830" y="2890"/>
                </a:lnTo>
                <a:lnTo>
                  <a:pt x="3852" y="2898"/>
                </a:lnTo>
                <a:lnTo>
                  <a:pt x="3874" y="2906"/>
                </a:lnTo>
                <a:lnTo>
                  <a:pt x="3898" y="2912"/>
                </a:lnTo>
                <a:lnTo>
                  <a:pt x="3921" y="2918"/>
                </a:lnTo>
                <a:lnTo>
                  <a:pt x="3945" y="2922"/>
                </a:lnTo>
                <a:lnTo>
                  <a:pt x="3969" y="2924"/>
                </a:lnTo>
                <a:lnTo>
                  <a:pt x="3994" y="2927"/>
                </a:lnTo>
                <a:lnTo>
                  <a:pt x="4019" y="2928"/>
                </a:lnTo>
                <a:lnTo>
                  <a:pt x="4044" y="2927"/>
                </a:lnTo>
                <a:lnTo>
                  <a:pt x="4068" y="2924"/>
                </a:lnTo>
                <a:lnTo>
                  <a:pt x="4093" y="2922"/>
                </a:lnTo>
                <a:lnTo>
                  <a:pt x="4116" y="2918"/>
                </a:lnTo>
                <a:lnTo>
                  <a:pt x="4141" y="2912"/>
                </a:lnTo>
                <a:lnTo>
                  <a:pt x="4163" y="2906"/>
                </a:lnTo>
                <a:lnTo>
                  <a:pt x="4186" y="2898"/>
                </a:lnTo>
                <a:lnTo>
                  <a:pt x="4208" y="2890"/>
                </a:lnTo>
                <a:lnTo>
                  <a:pt x="4229" y="2880"/>
                </a:lnTo>
                <a:lnTo>
                  <a:pt x="4250" y="2869"/>
                </a:lnTo>
                <a:lnTo>
                  <a:pt x="4270" y="2858"/>
                </a:lnTo>
                <a:lnTo>
                  <a:pt x="4290" y="2845"/>
                </a:lnTo>
                <a:lnTo>
                  <a:pt x="4309" y="2831"/>
                </a:lnTo>
                <a:lnTo>
                  <a:pt x="4328" y="2817"/>
                </a:lnTo>
                <a:lnTo>
                  <a:pt x="4345" y="2802"/>
                </a:lnTo>
                <a:lnTo>
                  <a:pt x="4362" y="2786"/>
                </a:lnTo>
                <a:lnTo>
                  <a:pt x="4378" y="2768"/>
                </a:lnTo>
                <a:lnTo>
                  <a:pt x="4393" y="2752"/>
                </a:lnTo>
                <a:lnTo>
                  <a:pt x="4407" y="2733"/>
                </a:lnTo>
                <a:lnTo>
                  <a:pt x="4421" y="2714"/>
                </a:lnTo>
                <a:lnTo>
                  <a:pt x="4434" y="2695"/>
                </a:lnTo>
                <a:lnTo>
                  <a:pt x="4445" y="2674"/>
                </a:lnTo>
                <a:lnTo>
                  <a:pt x="4456" y="2654"/>
                </a:lnTo>
                <a:lnTo>
                  <a:pt x="4465" y="2631"/>
                </a:lnTo>
                <a:lnTo>
                  <a:pt x="4474" y="2610"/>
                </a:lnTo>
                <a:lnTo>
                  <a:pt x="4482" y="2587"/>
                </a:lnTo>
                <a:lnTo>
                  <a:pt x="4489" y="2564"/>
                </a:lnTo>
                <a:lnTo>
                  <a:pt x="4494" y="2541"/>
                </a:lnTo>
                <a:lnTo>
                  <a:pt x="4499" y="2517"/>
                </a:lnTo>
                <a:lnTo>
                  <a:pt x="4501" y="2492"/>
                </a:lnTo>
                <a:lnTo>
                  <a:pt x="4503" y="2467"/>
                </a:lnTo>
                <a:lnTo>
                  <a:pt x="4504" y="2443"/>
                </a:lnTo>
                <a:lnTo>
                  <a:pt x="4503" y="2417"/>
                </a:lnTo>
                <a:lnTo>
                  <a:pt x="4501" y="2393"/>
                </a:lnTo>
                <a:lnTo>
                  <a:pt x="4499" y="2369"/>
                </a:lnTo>
                <a:lnTo>
                  <a:pt x="4494" y="2345"/>
                </a:lnTo>
                <a:lnTo>
                  <a:pt x="4489" y="2321"/>
                </a:lnTo>
                <a:lnTo>
                  <a:pt x="4482" y="2298"/>
                </a:lnTo>
                <a:lnTo>
                  <a:pt x="4474" y="2276"/>
                </a:lnTo>
                <a:lnTo>
                  <a:pt x="4465" y="2253"/>
                </a:lnTo>
                <a:lnTo>
                  <a:pt x="4456" y="2232"/>
                </a:lnTo>
                <a:lnTo>
                  <a:pt x="4445" y="2211"/>
                </a:lnTo>
                <a:lnTo>
                  <a:pt x="4434" y="2191"/>
                </a:lnTo>
                <a:lnTo>
                  <a:pt x="4421" y="2172"/>
                </a:lnTo>
                <a:lnTo>
                  <a:pt x="4407" y="2152"/>
                </a:lnTo>
                <a:lnTo>
                  <a:pt x="4393" y="2134"/>
                </a:lnTo>
                <a:lnTo>
                  <a:pt x="4378" y="2116"/>
                </a:lnTo>
                <a:lnTo>
                  <a:pt x="4362" y="21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KSO_Shape">
            <a:extLst>
              <a:ext uri="{FF2B5EF4-FFF2-40B4-BE49-F238E27FC236}">
                <a16:creationId xmlns:a16="http://schemas.microsoft.com/office/drawing/2014/main" xmlns="" id="{48CEB203-E7B0-4AA1-85A3-DC88EB727880}"/>
              </a:ext>
            </a:extLst>
          </p:cNvPr>
          <p:cNvSpPr>
            <a:spLocks/>
          </p:cNvSpPr>
          <p:nvPr/>
        </p:nvSpPr>
        <p:spPr bwMode="auto">
          <a:xfrm>
            <a:off x="4480548" y="4176862"/>
            <a:ext cx="547688" cy="379412"/>
          </a:xfrm>
          <a:custGeom>
            <a:avLst/>
            <a:gdLst>
              <a:gd name="T0" fmla="*/ 1239327 w 6190"/>
              <a:gd name="T1" fmla="*/ 156252 h 4291"/>
              <a:gd name="T2" fmla="*/ 1294415 w 6190"/>
              <a:gd name="T3" fmla="*/ 211617 h 4291"/>
              <a:gd name="T4" fmla="*/ 1294415 w 6190"/>
              <a:gd name="T5" fmla="*/ 1106686 h 4291"/>
              <a:gd name="T6" fmla="*/ 790313 w 6190"/>
              <a:gd name="T7" fmla="*/ 1106686 h 4291"/>
              <a:gd name="T8" fmla="*/ 790313 w 6190"/>
              <a:gd name="T9" fmla="*/ 1144518 h 4291"/>
              <a:gd name="T10" fmla="*/ 830321 w 6190"/>
              <a:gd name="T11" fmla="*/ 1150362 h 4291"/>
              <a:gd name="T12" fmla="*/ 870637 w 6190"/>
              <a:gd name="T13" fmla="*/ 1158052 h 4291"/>
              <a:gd name="T14" fmla="*/ 911261 w 6190"/>
              <a:gd name="T15" fmla="*/ 1166972 h 4291"/>
              <a:gd name="T16" fmla="*/ 951577 w 6190"/>
              <a:gd name="T17" fmla="*/ 1177737 h 4291"/>
              <a:gd name="T18" fmla="*/ 991893 w 6190"/>
              <a:gd name="T19" fmla="*/ 1189733 h 4291"/>
              <a:gd name="T20" fmla="*/ 1032208 w 6190"/>
              <a:gd name="T21" fmla="*/ 1203882 h 4291"/>
              <a:gd name="T22" fmla="*/ 1072524 w 6190"/>
              <a:gd name="T23" fmla="*/ 1219569 h 4291"/>
              <a:gd name="T24" fmla="*/ 1112840 w 6190"/>
              <a:gd name="T25" fmla="*/ 1236793 h 4291"/>
              <a:gd name="T26" fmla="*/ 1112840 w 6190"/>
              <a:gd name="T27" fmla="*/ 1319841 h 4291"/>
              <a:gd name="T28" fmla="*/ 194501 w 6190"/>
              <a:gd name="T29" fmla="*/ 1319841 h 4291"/>
              <a:gd name="T30" fmla="*/ 194501 w 6190"/>
              <a:gd name="T31" fmla="*/ 1236793 h 4291"/>
              <a:gd name="T32" fmla="*/ 214197 w 6190"/>
              <a:gd name="T33" fmla="*/ 1228796 h 4291"/>
              <a:gd name="T34" fmla="*/ 252974 w 6190"/>
              <a:gd name="T35" fmla="*/ 1213725 h 4291"/>
              <a:gd name="T36" fmla="*/ 292059 w 6190"/>
              <a:gd name="T37" fmla="*/ 1199883 h 4291"/>
              <a:gd name="T38" fmla="*/ 330836 w 6190"/>
              <a:gd name="T39" fmla="*/ 1187580 h 4291"/>
              <a:gd name="T40" fmla="*/ 370229 w 6190"/>
              <a:gd name="T41" fmla="*/ 1176507 h 4291"/>
              <a:gd name="T42" fmla="*/ 409313 w 6190"/>
              <a:gd name="T43" fmla="*/ 1166664 h 4291"/>
              <a:gd name="T44" fmla="*/ 448090 w 6190"/>
              <a:gd name="T45" fmla="*/ 1158052 h 4291"/>
              <a:gd name="T46" fmla="*/ 487483 w 6190"/>
              <a:gd name="T47" fmla="*/ 1151285 h 4291"/>
              <a:gd name="T48" fmla="*/ 506872 w 6190"/>
              <a:gd name="T49" fmla="*/ 1106686 h 4291"/>
              <a:gd name="T50" fmla="*/ 0 w 6190"/>
              <a:gd name="T51" fmla="*/ 1106686 h 4291"/>
              <a:gd name="T52" fmla="*/ 0 w 6190"/>
              <a:gd name="T53" fmla="*/ 211617 h 4291"/>
              <a:gd name="T54" fmla="*/ 55088 w 6190"/>
              <a:gd name="T55" fmla="*/ 156252 h 4291"/>
              <a:gd name="T56" fmla="*/ 1365814 w 6190"/>
              <a:gd name="T57" fmla="*/ 1319841 h 4291"/>
              <a:gd name="T58" fmla="*/ 1905000 w 6190"/>
              <a:gd name="T59" fmla="*/ 0 h 4291"/>
              <a:gd name="T60" fmla="*/ 1365814 w 6190"/>
              <a:gd name="T61" fmla="*/ 1319841 h 4291"/>
              <a:gd name="T62" fmla="*/ 1433828 w 6190"/>
              <a:gd name="T63" fmla="*/ 115036 h 4291"/>
              <a:gd name="T64" fmla="*/ 1846527 w 6190"/>
              <a:gd name="T65" fmla="*/ 243299 h 4291"/>
              <a:gd name="T66" fmla="*/ 1433828 w 6190"/>
              <a:gd name="T67" fmla="*/ 115036 h 4291"/>
              <a:gd name="T68" fmla="*/ 1433828 w 6190"/>
              <a:gd name="T69" fmla="*/ 315273 h 4291"/>
              <a:gd name="T70" fmla="*/ 1846527 w 6190"/>
              <a:gd name="T71" fmla="*/ 444151 h 4291"/>
              <a:gd name="T72" fmla="*/ 1433828 w 6190"/>
              <a:gd name="T73" fmla="*/ 315273 h 4291"/>
              <a:gd name="T74" fmla="*/ 1431674 w 6190"/>
              <a:gd name="T75" fmla="*/ 553035 h 4291"/>
              <a:gd name="T76" fmla="*/ 1570163 w 6190"/>
              <a:gd name="T77" fmla="*/ 652385 h 4291"/>
              <a:gd name="T78" fmla="*/ 1431674 w 6190"/>
              <a:gd name="T79" fmla="*/ 553035 h 4291"/>
              <a:gd name="T80" fmla="*/ 1431674 w 6190"/>
              <a:gd name="T81" fmla="*/ 712671 h 4291"/>
              <a:gd name="T82" fmla="*/ 1570163 w 6190"/>
              <a:gd name="T83" fmla="*/ 812021 h 4291"/>
              <a:gd name="T84" fmla="*/ 1431674 w 6190"/>
              <a:gd name="T85" fmla="*/ 712671 h 4291"/>
              <a:gd name="T86" fmla="*/ 1183931 w 6190"/>
              <a:gd name="T87" fmla="*/ 266983 h 4291"/>
              <a:gd name="T88" fmla="*/ 110484 w 6190"/>
              <a:gd name="T89" fmla="*/ 995956 h 4291"/>
              <a:gd name="T90" fmla="*/ 1183931 w 6190"/>
              <a:gd name="T91" fmla="*/ 266983 h 429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190" h="4291">
                <a:moveTo>
                  <a:pt x="179" y="508"/>
                </a:moveTo>
                <a:lnTo>
                  <a:pt x="4027" y="508"/>
                </a:lnTo>
                <a:lnTo>
                  <a:pt x="4206" y="508"/>
                </a:lnTo>
                <a:lnTo>
                  <a:pt x="4206" y="688"/>
                </a:lnTo>
                <a:lnTo>
                  <a:pt x="4206" y="3418"/>
                </a:lnTo>
                <a:lnTo>
                  <a:pt x="4206" y="3598"/>
                </a:lnTo>
                <a:lnTo>
                  <a:pt x="4027" y="3598"/>
                </a:lnTo>
                <a:lnTo>
                  <a:pt x="2568" y="3598"/>
                </a:lnTo>
                <a:lnTo>
                  <a:pt x="2568" y="3721"/>
                </a:lnTo>
                <a:lnTo>
                  <a:pt x="2634" y="3731"/>
                </a:lnTo>
                <a:lnTo>
                  <a:pt x="2698" y="3740"/>
                </a:lnTo>
                <a:lnTo>
                  <a:pt x="2764" y="3752"/>
                </a:lnTo>
                <a:lnTo>
                  <a:pt x="2829" y="3765"/>
                </a:lnTo>
                <a:lnTo>
                  <a:pt x="2895" y="3779"/>
                </a:lnTo>
                <a:lnTo>
                  <a:pt x="2961" y="3794"/>
                </a:lnTo>
                <a:lnTo>
                  <a:pt x="3026" y="3811"/>
                </a:lnTo>
                <a:lnTo>
                  <a:pt x="3092" y="3829"/>
                </a:lnTo>
                <a:lnTo>
                  <a:pt x="3157" y="3848"/>
                </a:lnTo>
                <a:lnTo>
                  <a:pt x="3223" y="3868"/>
                </a:lnTo>
                <a:lnTo>
                  <a:pt x="3288" y="3891"/>
                </a:lnTo>
                <a:lnTo>
                  <a:pt x="3354" y="3914"/>
                </a:lnTo>
                <a:lnTo>
                  <a:pt x="3419" y="3938"/>
                </a:lnTo>
                <a:lnTo>
                  <a:pt x="3485" y="3965"/>
                </a:lnTo>
                <a:lnTo>
                  <a:pt x="3550" y="3993"/>
                </a:lnTo>
                <a:lnTo>
                  <a:pt x="3616" y="4021"/>
                </a:lnTo>
                <a:lnTo>
                  <a:pt x="3616" y="4291"/>
                </a:lnTo>
                <a:lnTo>
                  <a:pt x="632" y="4291"/>
                </a:lnTo>
                <a:lnTo>
                  <a:pt x="632" y="4021"/>
                </a:lnTo>
                <a:lnTo>
                  <a:pt x="696" y="3995"/>
                </a:lnTo>
                <a:lnTo>
                  <a:pt x="758" y="3970"/>
                </a:lnTo>
                <a:lnTo>
                  <a:pt x="822" y="3946"/>
                </a:lnTo>
                <a:lnTo>
                  <a:pt x="885" y="3924"/>
                </a:lnTo>
                <a:lnTo>
                  <a:pt x="949" y="3901"/>
                </a:lnTo>
                <a:lnTo>
                  <a:pt x="1013" y="3881"/>
                </a:lnTo>
                <a:lnTo>
                  <a:pt x="1075" y="3861"/>
                </a:lnTo>
                <a:lnTo>
                  <a:pt x="1139" y="3843"/>
                </a:lnTo>
                <a:lnTo>
                  <a:pt x="1203" y="3825"/>
                </a:lnTo>
                <a:lnTo>
                  <a:pt x="1266" y="3809"/>
                </a:lnTo>
                <a:lnTo>
                  <a:pt x="1330" y="3793"/>
                </a:lnTo>
                <a:lnTo>
                  <a:pt x="1394" y="3779"/>
                </a:lnTo>
                <a:lnTo>
                  <a:pt x="1456" y="3765"/>
                </a:lnTo>
                <a:lnTo>
                  <a:pt x="1520" y="3753"/>
                </a:lnTo>
                <a:lnTo>
                  <a:pt x="1584" y="3743"/>
                </a:lnTo>
                <a:lnTo>
                  <a:pt x="1647" y="3733"/>
                </a:lnTo>
                <a:lnTo>
                  <a:pt x="1647" y="3598"/>
                </a:lnTo>
                <a:lnTo>
                  <a:pt x="179" y="3598"/>
                </a:lnTo>
                <a:lnTo>
                  <a:pt x="0" y="3598"/>
                </a:lnTo>
                <a:lnTo>
                  <a:pt x="0" y="3418"/>
                </a:lnTo>
                <a:lnTo>
                  <a:pt x="0" y="688"/>
                </a:lnTo>
                <a:lnTo>
                  <a:pt x="0" y="508"/>
                </a:lnTo>
                <a:lnTo>
                  <a:pt x="179" y="508"/>
                </a:lnTo>
                <a:close/>
                <a:moveTo>
                  <a:pt x="4438" y="4291"/>
                </a:moveTo>
                <a:lnTo>
                  <a:pt x="6190" y="4291"/>
                </a:lnTo>
                <a:lnTo>
                  <a:pt x="6190" y="0"/>
                </a:lnTo>
                <a:lnTo>
                  <a:pt x="4438" y="0"/>
                </a:lnTo>
                <a:lnTo>
                  <a:pt x="4438" y="4291"/>
                </a:lnTo>
                <a:close/>
                <a:moveTo>
                  <a:pt x="4659" y="374"/>
                </a:moveTo>
                <a:lnTo>
                  <a:pt x="6000" y="374"/>
                </a:lnTo>
                <a:lnTo>
                  <a:pt x="6000" y="791"/>
                </a:lnTo>
                <a:lnTo>
                  <a:pt x="4659" y="791"/>
                </a:lnTo>
                <a:lnTo>
                  <a:pt x="4659" y="374"/>
                </a:lnTo>
                <a:close/>
                <a:moveTo>
                  <a:pt x="4659" y="1025"/>
                </a:moveTo>
                <a:lnTo>
                  <a:pt x="6000" y="1025"/>
                </a:lnTo>
                <a:lnTo>
                  <a:pt x="6000" y="1444"/>
                </a:lnTo>
                <a:lnTo>
                  <a:pt x="4659" y="1444"/>
                </a:lnTo>
                <a:lnTo>
                  <a:pt x="4659" y="1025"/>
                </a:lnTo>
                <a:close/>
                <a:moveTo>
                  <a:pt x="4652" y="1798"/>
                </a:moveTo>
                <a:lnTo>
                  <a:pt x="5102" y="1798"/>
                </a:lnTo>
                <a:lnTo>
                  <a:pt x="5102" y="2121"/>
                </a:lnTo>
                <a:lnTo>
                  <a:pt x="4652" y="2121"/>
                </a:lnTo>
                <a:lnTo>
                  <a:pt x="4652" y="1798"/>
                </a:lnTo>
                <a:close/>
                <a:moveTo>
                  <a:pt x="4652" y="2317"/>
                </a:moveTo>
                <a:lnTo>
                  <a:pt x="5102" y="2317"/>
                </a:lnTo>
                <a:lnTo>
                  <a:pt x="5102" y="2640"/>
                </a:lnTo>
                <a:lnTo>
                  <a:pt x="4652" y="2640"/>
                </a:lnTo>
                <a:lnTo>
                  <a:pt x="4652" y="2317"/>
                </a:lnTo>
                <a:close/>
                <a:moveTo>
                  <a:pt x="3847" y="868"/>
                </a:moveTo>
                <a:lnTo>
                  <a:pt x="359" y="868"/>
                </a:lnTo>
                <a:lnTo>
                  <a:pt x="359" y="3238"/>
                </a:lnTo>
                <a:lnTo>
                  <a:pt x="3847" y="3238"/>
                </a:lnTo>
                <a:lnTo>
                  <a:pt x="3847" y="8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KSO_Shape">
            <a:extLst>
              <a:ext uri="{FF2B5EF4-FFF2-40B4-BE49-F238E27FC236}">
                <a16:creationId xmlns:a16="http://schemas.microsoft.com/office/drawing/2014/main" xmlns="" id="{EB0FC414-81A5-4925-B7F1-9C15067659FC}"/>
              </a:ext>
            </a:extLst>
          </p:cNvPr>
          <p:cNvSpPr>
            <a:spLocks/>
          </p:cNvSpPr>
          <p:nvPr/>
        </p:nvSpPr>
        <p:spPr bwMode="auto">
          <a:xfrm>
            <a:off x="7860335" y="4122887"/>
            <a:ext cx="517525" cy="509587"/>
          </a:xfrm>
          <a:custGeom>
            <a:avLst/>
            <a:gdLst>
              <a:gd name="T0" fmla="*/ 2147483646 w 6140"/>
              <a:gd name="T1" fmla="*/ 2147483646 h 6040"/>
              <a:gd name="T2" fmla="*/ 2147483646 w 6140"/>
              <a:gd name="T3" fmla="*/ 2147483646 h 6040"/>
              <a:gd name="T4" fmla="*/ 2147483646 w 6140"/>
              <a:gd name="T5" fmla="*/ 2147483646 h 6040"/>
              <a:gd name="T6" fmla="*/ 2147483646 w 6140"/>
              <a:gd name="T7" fmla="*/ 2147483646 h 6040"/>
              <a:gd name="T8" fmla="*/ 2147483646 w 6140"/>
              <a:gd name="T9" fmla="*/ 2147483646 h 6040"/>
              <a:gd name="T10" fmla="*/ 2147483646 w 6140"/>
              <a:gd name="T11" fmla="*/ 2147483646 h 6040"/>
              <a:gd name="T12" fmla="*/ 2147483646 w 6140"/>
              <a:gd name="T13" fmla="*/ 2147483646 h 6040"/>
              <a:gd name="T14" fmla="*/ 2147483646 w 6140"/>
              <a:gd name="T15" fmla="*/ 2147483646 h 6040"/>
              <a:gd name="T16" fmla="*/ 2147483646 w 6140"/>
              <a:gd name="T17" fmla="*/ 2147483646 h 6040"/>
              <a:gd name="T18" fmla="*/ 2147483646 w 6140"/>
              <a:gd name="T19" fmla="*/ 2147483646 h 6040"/>
              <a:gd name="T20" fmla="*/ 2147483646 w 6140"/>
              <a:gd name="T21" fmla="*/ 2147483646 h 6040"/>
              <a:gd name="T22" fmla="*/ 2147483646 w 6140"/>
              <a:gd name="T23" fmla="*/ 2147483646 h 6040"/>
              <a:gd name="T24" fmla="*/ 2147483646 w 6140"/>
              <a:gd name="T25" fmla="*/ 2147483646 h 6040"/>
              <a:gd name="T26" fmla="*/ 2147483646 w 6140"/>
              <a:gd name="T27" fmla="*/ 2147483646 h 6040"/>
              <a:gd name="T28" fmla="*/ 298699967 w 6140"/>
              <a:gd name="T29" fmla="*/ 2147483646 h 6040"/>
              <a:gd name="T30" fmla="*/ 836224881 w 6140"/>
              <a:gd name="T31" fmla="*/ 2147483646 h 6040"/>
              <a:gd name="T32" fmla="*/ 2147483646 w 6140"/>
              <a:gd name="T33" fmla="*/ 89854040 h 6040"/>
              <a:gd name="T34" fmla="*/ 2147483646 w 6140"/>
              <a:gd name="T35" fmla="*/ 1707904638 h 6040"/>
              <a:gd name="T36" fmla="*/ 2147483646 w 6140"/>
              <a:gd name="T37" fmla="*/ 2147483646 h 6040"/>
              <a:gd name="T38" fmla="*/ 2147483646 w 6140"/>
              <a:gd name="T39" fmla="*/ 2147483646 h 6040"/>
              <a:gd name="T40" fmla="*/ 2147483646 w 6140"/>
              <a:gd name="T41" fmla="*/ 2147483646 h 6040"/>
              <a:gd name="T42" fmla="*/ 2147483646 w 6140"/>
              <a:gd name="T43" fmla="*/ 2147483646 h 6040"/>
              <a:gd name="T44" fmla="*/ 2147483646 w 6140"/>
              <a:gd name="T45" fmla="*/ 2147483646 h 6040"/>
              <a:gd name="T46" fmla="*/ 2147483646 w 6140"/>
              <a:gd name="T47" fmla="*/ 2147483646 h 6040"/>
              <a:gd name="T48" fmla="*/ 2147483646 w 6140"/>
              <a:gd name="T49" fmla="*/ 2147483646 h 6040"/>
              <a:gd name="T50" fmla="*/ 2147483646 w 6140"/>
              <a:gd name="T51" fmla="*/ 2147483646 h 6040"/>
              <a:gd name="T52" fmla="*/ 2147483646 w 6140"/>
              <a:gd name="T53" fmla="*/ 2147483646 h 6040"/>
              <a:gd name="T54" fmla="*/ 2147483646 w 6140"/>
              <a:gd name="T55" fmla="*/ 2147483646 h 6040"/>
              <a:gd name="T56" fmla="*/ 2147483646 w 6140"/>
              <a:gd name="T57" fmla="*/ 2147483646 h 6040"/>
              <a:gd name="T58" fmla="*/ 2147483646 w 6140"/>
              <a:gd name="T59" fmla="*/ 2147483646 h 6040"/>
              <a:gd name="T60" fmla="*/ 2147483646 w 6140"/>
              <a:gd name="T61" fmla="*/ 2147483646 h 6040"/>
              <a:gd name="T62" fmla="*/ 2147483646 w 6140"/>
              <a:gd name="T63" fmla="*/ 2147483646 h 6040"/>
              <a:gd name="T64" fmla="*/ 2147483646 w 6140"/>
              <a:gd name="T65" fmla="*/ 2147483646 h 6040"/>
              <a:gd name="T66" fmla="*/ 2147483646 w 6140"/>
              <a:gd name="T67" fmla="*/ 2147483646 h 6040"/>
              <a:gd name="T68" fmla="*/ 2147483646 w 6140"/>
              <a:gd name="T69" fmla="*/ 2147483646 h 6040"/>
              <a:gd name="T70" fmla="*/ 2147483646 w 6140"/>
              <a:gd name="T71" fmla="*/ 2147483646 h 6040"/>
              <a:gd name="T72" fmla="*/ 2147483646 w 6140"/>
              <a:gd name="T73" fmla="*/ 2147483646 h 6040"/>
              <a:gd name="T74" fmla="*/ 2147483646 w 6140"/>
              <a:gd name="T75" fmla="*/ 2147483646 h 6040"/>
              <a:gd name="T76" fmla="*/ 2147483646 w 6140"/>
              <a:gd name="T77" fmla="*/ 2147483646 h 6040"/>
              <a:gd name="T78" fmla="*/ 2147483646 w 6140"/>
              <a:gd name="T79" fmla="*/ 2147483646 h 6040"/>
              <a:gd name="T80" fmla="*/ 2147483646 w 6140"/>
              <a:gd name="T81" fmla="*/ 2147483646 h 6040"/>
              <a:gd name="T82" fmla="*/ 2147483646 w 6140"/>
              <a:gd name="T83" fmla="*/ 2147483646 h 6040"/>
              <a:gd name="T84" fmla="*/ 2147483646 w 6140"/>
              <a:gd name="T85" fmla="*/ 2147483646 h 6040"/>
              <a:gd name="T86" fmla="*/ 2147483646 w 6140"/>
              <a:gd name="T87" fmla="*/ 2147483646 h 6040"/>
              <a:gd name="T88" fmla="*/ 2147483646 w 6140"/>
              <a:gd name="T89" fmla="*/ 2147483646 h 6040"/>
              <a:gd name="T90" fmla="*/ 2147483646 w 6140"/>
              <a:gd name="T91" fmla="*/ 2147483646 h 6040"/>
              <a:gd name="T92" fmla="*/ 2147483646 w 6140"/>
              <a:gd name="T93" fmla="*/ 2147483646 h 6040"/>
              <a:gd name="T94" fmla="*/ 2147483646 w 6140"/>
              <a:gd name="T95" fmla="*/ 2147483646 h 6040"/>
              <a:gd name="T96" fmla="*/ 2147483646 w 6140"/>
              <a:gd name="T97" fmla="*/ 2147483646 h 6040"/>
              <a:gd name="T98" fmla="*/ 2147483646 w 6140"/>
              <a:gd name="T99" fmla="*/ 2147483646 h 6040"/>
              <a:gd name="T100" fmla="*/ 2147483646 w 6140"/>
              <a:gd name="T101" fmla="*/ 2147483646 h 6040"/>
              <a:gd name="T102" fmla="*/ 2147483646 w 6140"/>
              <a:gd name="T103" fmla="*/ 2147483646 h 6040"/>
              <a:gd name="T104" fmla="*/ 2147483646 w 6140"/>
              <a:gd name="T105" fmla="*/ 2147483646 h 6040"/>
              <a:gd name="T106" fmla="*/ 2147483646 w 6140"/>
              <a:gd name="T107" fmla="*/ 2147483646 h 6040"/>
              <a:gd name="T108" fmla="*/ 2147483646 w 6140"/>
              <a:gd name="T109" fmla="*/ 2147483646 h 6040"/>
              <a:gd name="T110" fmla="*/ 2147483646 w 6140"/>
              <a:gd name="T111" fmla="*/ 2147483646 h 6040"/>
              <a:gd name="T112" fmla="*/ 2147483646 w 6140"/>
              <a:gd name="T113" fmla="*/ 2147483646 h 6040"/>
              <a:gd name="T114" fmla="*/ 2147483646 w 6140"/>
              <a:gd name="T115" fmla="*/ 2147483646 h 6040"/>
              <a:gd name="T116" fmla="*/ 2147483646 w 6140"/>
              <a:gd name="T117" fmla="*/ 2147483646 h 6040"/>
              <a:gd name="T118" fmla="*/ 2147483646 w 6140"/>
              <a:gd name="T119" fmla="*/ 2147483646 h 604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140" h="6040">
                <a:moveTo>
                  <a:pt x="3011" y="554"/>
                </a:moveTo>
                <a:lnTo>
                  <a:pt x="5433" y="554"/>
                </a:lnTo>
                <a:lnTo>
                  <a:pt x="5469" y="555"/>
                </a:lnTo>
                <a:lnTo>
                  <a:pt x="5505" y="557"/>
                </a:lnTo>
                <a:lnTo>
                  <a:pt x="5540" y="562"/>
                </a:lnTo>
                <a:lnTo>
                  <a:pt x="5575" y="567"/>
                </a:lnTo>
                <a:lnTo>
                  <a:pt x="5608" y="576"/>
                </a:lnTo>
                <a:lnTo>
                  <a:pt x="5642" y="586"/>
                </a:lnTo>
                <a:lnTo>
                  <a:pt x="5676" y="597"/>
                </a:lnTo>
                <a:lnTo>
                  <a:pt x="5707" y="609"/>
                </a:lnTo>
                <a:lnTo>
                  <a:pt x="5738" y="623"/>
                </a:lnTo>
                <a:lnTo>
                  <a:pt x="5768" y="639"/>
                </a:lnTo>
                <a:lnTo>
                  <a:pt x="5799" y="656"/>
                </a:lnTo>
                <a:lnTo>
                  <a:pt x="5828" y="674"/>
                </a:lnTo>
                <a:lnTo>
                  <a:pt x="5854" y="694"/>
                </a:lnTo>
                <a:lnTo>
                  <a:pt x="5881" y="716"/>
                </a:lnTo>
                <a:lnTo>
                  <a:pt x="5908" y="738"/>
                </a:lnTo>
                <a:lnTo>
                  <a:pt x="5932" y="761"/>
                </a:lnTo>
                <a:lnTo>
                  <a:pt x="5955" y="786"/>
                </a:lnTo>
                <a:lnTo>
                  <a:pt x="5977" y="811"/>
                </a:lnTo>
                <a:lnTo>
                  <a:pt x="5998" y="838"/>
                </a:lnTo>
                <a:lnTo>
                  <a:pt x="6018" y="866"/>
                </a:lnTo>
                <a:lnTo>
                  <a:pt x="6037" y="895"/>
                </a:lnTo>
                <a:lnTo>
                  <a:pt x="6054" y="924"/>
                </a:lnTo>
                <a:lnTo>
                  <a:pt x="6069" y="955"/>
                </a:lnTo>
                <a:lnTo>
                  <a:pt x="6084" y="987"/>
                </a:lnTo>
                <a:lnTo>
                  <a:pt x="6097" y="1018"/>
                </a:lnTo>
                <a:lnTo>
                  <a:pt x="6107" y="1051"/>
                </a:lnTo>
                <a:lnTo>
                  <a:pt x="6117" y="1084"/>
                </a:lnTo>
                <a:lnTo>
                  <a:pt x="6125" y="1119"/>
                </a:lnTo>
                <a:lnTo>
                  <a:pt x="6132" y="1154"/>
                </a:lnTo>
                <a:lnTo>
                  <a:pt x="6136" y="1189"/>
                </a:lnTo>
                <a:lnTo>
                  <a:pt x="6139" y="1225"/>
                </a:lnTo>
                <a:lnTo>
                  <a:pt x="6140" y="1261"/>
                </a:lnTo>
                <a:lnTo>
                  <a:pt x="6140" y="5331"/>
                </a:lnTo>
                <a:lnTo>
                  <a:pt x="6139" y="5369"/>
                </a:lnTo>
                <a:lnTo>
                  <a:pt x="6136" y="5405"/>
                </a:lnTo>
                <a:lnTo>
                  <a:pt x="6132" y="5439"/>
                </a:lnTo>
                <a:lnTo>
                  <a:pt x="6125" y="5474"/>
                </a:lnTo>
                <a:lnTo>
                  <a:pt x="6117" y="5508"/>
                </a:lnTo>
                <a:lnTo>
                  <a:pt x="6107" y="5542"/>
                </a:lnTo>
                <a:lnTo>
                  <a:pt x="6097" y="5574"/>
                </a:lnTo>
                <a:lnTo>
                  <a:pt x="6084" y="5607"/>
                </a:lnTo>
                <a:lnTo>
                  <a:pt x="6069" y="5638"/>
                </a:lnTo>
                <a:lnTo>
                  <a:pt x="6054" y="5668"/>
                </a:lnTo>
                <a:lnTo>
                  <a:pt x="6037" y="5698"/>
                </a:lnTo>
                <a:lnTo>
                  <a:pt x="6018" y="5726"/>
                </a:lnTo>
                <a:lnTo>
                  <a:pt x="5998" y="5754"/>
                </a:lnTo>
                <a:lnTo>
                  <a:pt x="5977" y="5781"/>
                </a:lnTo>
                <a:lnTo>
                  <a:pt x="5955" y="5806"/>
                </a:lnTo>
                <a:lnTo>
                  <a:pt x="5932" y="5832"/>
                </a:lnTo>
                <a:lnTo>
                  <a:pt x="5908" y="5855"/>
                </a:lnTo>
                <a:lnTo>
                  <a:pt x="5881" y="5877"/>
                </a:lnTo>
                <a:lnTo>
                  <a:pt x="5854" y="5898"/>
                </a:lnTo>
                <a:lnTo>
                  <a:pt x="5828" y="5918"/>
                </a:lnTo>
                <a:lnTo>
                  <a:pt x="5799" y="5936"/>
                </a:lnTo>
                <a:lnTo>
                  <a:pt x="5768" y="5954"/>
                </a:lnTo>
                <a:lnTo>
                  <a:pt x="5738" y="5969"/>
                </a:lnTo>
                <a:lnTo>
                  <a:pt x="5707" y="5983"/>
                </a:lnTo>
                <a:lnTo>
                  <a:pt x="5676" y="5996"/>
                </a:lnTo>
                <a:lnTo>
                  <a:pt x="5642" y="6007"/>
                </a:lnTo>
                <a:lnTo>
                  <a:pt x="5608" y="6016"/>
                </a:lnTo>
                <a:lnTo>
                  <a:pt x="5575" y="6025"/>
                </a:lnTo>
                <a:lnTo>
                  <a:pt x="5540" y="6030"/>
                </a:lnTo>
                <a:lnTo>
                  <a:pt x="5505" y="6035"/>
                </a:lnTo>
                <a:lnTo>
                  <a:pt x="5469" y="6039"/>
                </a:lnTo>
                <a:lnTo>
                  <a:pt x="5433" y="6040"/>
                </a:lnTo>
                <a:lnTo>
                  <a:pt x="3011" y="6040"/>
                </a:lnTo>
                <a:lnTo>
                  <a:pt x="2981" y="6039"/>
                </a:lnTo>
                <a:lnTo>
                  <a:pt x="2951" y="6036"/>
                </a:lnTo>
                <a:lnTo>
                  <a:pt x="2921" y="6033"/>
                </a:lnTo>
                <a:lnTo>
                  <a:pt x="2892" y="6029"/>
                </a:lnTo>
                <a:lnTo>
                  <a:pt x="2863" y="6023"/>
                </a:lnTo>
                <a:lnTo>
                  <a:pt x="2834" y="6016"/>
                </a:lnTo>
                <a:lnTo>
                  <a:pt x="2806" y="6008"/>
                </a:lnTo>
                <a:lnTo>
                  <a:pt x="2778" y="5999"/>
                </a:lnTo>
                <a:lnTo>
                  <a:pt x="2750" y="5989"/>
                </a:lnTo>
                <a:lnTo>
                  <a:pt x="2723" y="5978"/>
                </a:lnTo>
                <a:lnTo>
                  <a:pt x="2698" y="5965"/>
                </a:lnTo>
                <a:lnTo>
                  <a:pt x="2672" y="5951"/>
                </a:lnTo>
                <a:lnTo>
                  <a:pt x="2647" y="5938"/>
                </a:lnTo>
                <a:lnTo>
                  <a:pt x="2623" y="5922"/>
                </a:lnTo>
                <a:lnTo>
                  <a:pt x="2599" y="5906"/>
                </a:lnTo>
                <a:lnTo>
                  <a:pt x="2577" y="5889"/>
                </a:lnTo>
                <a:lnTo>
                  <a:pt x="2554" y="5870"/>
                </a:lnTo>
                <a:lnTo>
                  <a:pt x="2533" y="5852"/>
                </a:lnTo>
                <a:lnTo>
                  <a:pt x="2512" y="5832"/>
                </a:lnTo>
                <a:lnTo>
                  <a:pt x="2492" y="5811"/>
                </a:lnTo>
                <a:lnTo>
                  <a:pt x="2474" y="5790"/>
                </a:lnTo>
                <a:lnTo>
                  <a:pt x="2455" y="5768"/>
                </a:lnTo>
                <a:lnTo>
                  <a:pt x="2438" y="5745"/>
                </a:lnTo>
                <a:lnTo>
                  <a:pt x="2421" y="5722"/>
                </a:lnTo>
                <a:lnTo>
                  <a:pt x="2406" y="5697"/>
                </a:lnTo>
                <a:lnTo>
                  <a:pt x="2392" y="5672"/>
                </a:lnTo>
                <a:lnTo>
                  <a:pt x="2378" y="5646"/>
                </a:lnTo>
                <a:lnTo>
                  <a:pt x="2366" y="5621"/>
                </a:lnTo>
                <a:lnTo>
                  <a:pt x="2355" y="5594"/>
                </a:lnTo>
                <a:lnTo>
                  <a:pt x="2345" y="5567"/>
                </a:lnTo>
                <a:lnTo>
                  <a:pt x="2336" y="5539"/>
                </a:lnTo>
                <a:lnTo>
                  <a:pt x="2327" y="5510"/>
                </a:lnTo>
                <a:lnTo>
                  <a:pt x="2315" y="5509"/>
                </a:lnTo>
                <a:lnTo>
                  <a:pt x="2259" y="5501"/>
                </a:lnTo>
                <a:lnTo>
                  <a:pt x="2203" y="5493"/>
                </a:lnTo>
                <a:lnTo>
                  <a:pt x="2147" y="5484"/>
                </a:lnTo>
                <a:lnTo>
                  <a:pt x="2092" y="5474"/>
                </a:lnTo>
                <a:lnTo>
                  <a:pt x="2037" y="5463"/>
                </a:lnTo>
                <a:lnTo>
                  <a:pt x="1983" y="5451"/>
                </a:lnTo>
                <a:lnTo>
                  <a:pt x="1929" y="5439"/>
                </a:lnTo>
                <a:lnTo>
                  <a:pt x="1876" y="5427"/>
                </a:lnTo>
                <a:lnTo>
                  <a:pt x="1824" y="5413"/>
                </a:lnTo>
                <a:lnTo>
                  <a:pt x="1771" y="5398"/>
                </a:lnTo>
                <a:lnTo>
                  <a:pt x="1719" y="5383"/>
                </a:lnTo>
                <a:lnTo>
                  <a:pt x="1668" y="5366"/>
                </a:lnTo>
                <a:lnTo>
                  <a:pt x="1618" y="5350"/>
                </a:lnTo>
                <a:lnTo>
                  <a:pt x="1568" y="5333"/>
                </a:lnTo>
                <a:lnTo>
                  <a:pt x="1519" y="5314"/>
                </a:lnTo>
                <a:lnTo>
                  <a:pt x="1471" y="5295"/>
                </a:lnTo>
                <a:lnTo>
                  <a:pt x="1423" y="5276"/>
                </a:lnTo>
                <a:lnTo>
                  <a:pt x="1375" y="5255"/>
                </a:lnTo>
                <a:lnTo>
                  <a:pt x="1329" y="5234"/>
                </a:lnTo>
                <a:lnTo>
                  <a:pt x="1283" y="5213"/>
                </a:lnTo>
                <a:lnTo>
                  <a:pt x="1237" y="5190"/>
                </a:lnTo>
                <a:lnTo>
                  <a:pt x="1193" y="5167"/>
                </a:lnTo>
                <a:lnTo>
                  <a:pt x="1150" y="5143"/>
                </a:lnTo>
                <a:lnTo>
                  <a:pt x="1107" y="5119"/>
                </a:lnTo>
                <a:lnTo>
                  <a:pt x="1064" y="5093"/>
                </a:lnTo>
                <a:lnTo>
                  <a:pt x="1024" y="5067"/>
                </a:lnTo>
                <a:lnTo>
                  <a:pt x="983" y="5041"/>
                </a:lnTo>
                <a:lnTo>
                  <a:pt x="944" y="5013"/>
                </a:lnTo>
                <a:lnTo>
                  <a:pt x="905" y="4985"/>
                </a:lnTo>
                <a:lnTo>
                  <a:pt x="867" y="4956"/>
                </a:lnTo>
                <a:lnTo>
                  <a:pt x="830" y="4927"/>
                </a:lnTo>
                <a:lnTo>
                  <a:pt x="794" y="4897"/>
                </a:lnTo>
                <a:lnTo>
                  <a:pt x="757" y="4866"/>
                </a:lnTo>
                <a:lnTo>
                  <a:pt x="721" y="4832"/>
                </a:lnTo>
                <a:lnTo>
                  <a:pt x="686" y="4800"/>
                </a:lnTo>
                <a:lnTo>
                  <a:pt x="652" y="4765"/>
                </a:lnTo>
                <a:lnTo>
                  <a:pt x="620" y="4730"/>
                </a:lnTo>
                <a:lnTo>
                  <a:pt x="588" y="4695"/>
                </a:lnTo>
                <a:lnTo>
                  <a:pt x="557" y="4658"/>
                </a:lnTo>
                <a:lnTo>
                  <a:pt x="528" y="4622"/>
                </a:lnTo>
                <a:lnTo>
                  <a:pt x="500" y="4584"/>
                </a:lnTo>
                <a:lnTo>
                  <a:pt x="472" y="4547"/>
                </a:lnTo>
                <a:lnTo>
                  <a:pt x="447" y="4507"/>
                </a:lnTo>
                <a:lnTo>
                  <a:pt x="422" y="4468"/>
                </a:lnTo>
                <a:lnTo>
                  <a:pt x="398" y="4428"/>
                </a:lnTo>
                <a:lnTo>
                  <a:pt x="376" y="4386"/>
                </a:lnTo>
                <a:lnTo>
                  <a:pt x="355" y="4346"/>
                </a:lnTo>
                <a:lnTo>
                  <a:pt x="335" y="4304"/>
                </a:lnTo>
                <a:lnTo>
                  <a:pt x="317" y="4261"/>
                </a:lnTo>
                <a:lnTo>
                  <a:pt x="299" y="4218"/>
                </a:lnTo>
                <a:lnTo>
                  <a:pt x="283" y="4174"/>
                </a:lnTo>
                <a:lnTo>
                  <a:pt x="269" y="4130"/>
                </a:lnTo>
                <a:lnTo>
                  <a:pt x="255" y="4084"/>
                </a:lnTo>
                <a:lnTo>
                  <a:pt x="243" y="4038"/>
                </a:lnTo>
                <a:lnTo>
                  <a:pt x="233" y="3993"/>
                </a:lnTo>
                <a:lnTo>
                  <a:pt x="224" y="3945"/>
                </a:lnTo>
                <a:lnTo>
                  <a:pt x="217" y="3897"/>
                </a:lnTo>
                <a:lnTo>
                  <a:pt x="210" y="3850"/>
                </a:lnTo>
                <a:lnTo>
                  <a:pt x="205" y="3801"/>
                </a:lnTo>
                <a:lnTo>
                  <a:pt x="203" y="3752"/>
                </a:lnTo>
                <a:lnTo>
                  <a:pt x="201" y="3702"/>
                </a:lnTo>
                <a:lnTo>
                  <a:pt x="201" y="3651"/>
                </a:lnTo>
                <a:lnTo>
                  <a:pt x="202" y="3601"/>
                </a:lnTo>
                <a:lnTo>
                  <a:pt x="204" y="3549"/>
                </a:lnTo>
                <a:lnTo>
                  <a:pt x="209" y="3500"/>
                </a:lnTo>
                <a:lnTo>
                  <a:pt x="216" y="3445"/>
                </a:lnTo>
                <a:lnTo>
                  <a:pt x="221" y="3403"/>
                </a:lnTo>
                <a:lnTo>
                  <a:pt x="228" y="3360"/>
                </a:lnTo>
                <a:lnTo>
                  <a:pt x="235" y="3317"/>
                </a:lnTo>
                <a:lnTo>
                  <a:pt x="245" y="3274"/>
                </a:lnTo>
                <a:lnTo>
                  <a:pt x="255" y="3231"/>
                </a:lnTo>
                <a:lnTo>
                  <a:pt x="267" y="3187"/>
                </a:lnTo>
                <a:lnTo>
                  <a:pt x="278" y="3143"/>
                </a:lnTo>
                <a:lnTo>
                  <a:pt x="292" y="3099"/>
                </a:lnTo>
                <a:lnTo>
                  <a:pt x="306" y="3053"/>
                </a:lnTo>
                <a:lnTo>
                  <a:pt x="322" y="3009"/>
                </a:lnTo>
                <a:lnTo>
                  <a:pt x="339" y="2964"/>
                </a:lnTo>
                <a:lnTo>
                  <a:pt x="356" y="2919"/>
                </a:lnTo>
                <a:lnTo>
                  <a:pt x="376" y="2872"/>
                </a:lnTo>
                <a:lnTo>
                  <a:pt x="396" y="2826"/>
                </a:lnTo>
                <a:lnTo>
                  <a:pt x="416" y="2779"/>
                </a:lnTo>
                <a:lnTo>
                  <a:pt x="440" y="2733"/>
                </a:lnTo>
                <a:lnTo>
                  <a:pt x="398" y="2695"/>
                </a:lnTo>
                <a:lnTo>
                  <a:pt x="357" y="2654"/>
                </a:lnTo>
                <a:lnTo>
                  <a:pt x="319" y="2614"/>
                </a:lnTo>
                <a:lnTo>
                  <a:pt x="282" y="2573"/>
                </a:lnTo>
                <a:lnTo>
                  <a:pt x="247" y="2531"/>
                </a:lnTo>
                <a:lnTo>
                  <a:pt x="214" y="2489"/>
                </a:lnTo>
                <a:lnTo>
                  <a:pt x="184" y="2445"/>
                </a:lnTo>
                <a:lnTo>
                  <a:pt x="155" y="2401"/>
                </a:lnTo>
                <a:lnTo>
                  <a:pt x="129" y="2356"/>
                </a:lnTo>
                <a:lnTo>
                  <a:pt x="104" y="2310"/>
                </a:lnTo>
                <a:lnTo>
                  <a:pt x="82" y="2263"/>
                </a:lnTo>
                <a:lnTo>
                  <a:pt x="62" y="2215"/>
                </a:lnTo>
                <a:lnTo>
                  <a:pt x="46" y="2165"/>
                </a:lnTo>
                <a:lnTo>
                  <a:pt x="38" y="2141"/>
                </a:lnTo>
                <a:lnTo>
                  <a:pt x="31" y="2115"/>
                </a:lnTo>
                <a:lnTo>
                  <a:pt x="25" y="2090"/>
                </a:lnTo>
                <a:lnTo>
                  <a:pt x="19" y="2064"/>
                </a:lnTo>
                <a:lnTo>
                  <a:pt x="14" y="2037"/>
                </a:lnTo>
                <a:lnTo>
                  <a:pt x="10" y="2011"/>
                </a:lnTo>
                <a:lnTo>
                  <a:pt x="7" y="1984"/>
                </a:lnTo>
                <a:lnTo>
                  <a:pt x="3" y="1957"/>
                </a:lnTo>
                <a:lnTo>
                  <a:pt x="1" y="1929"/>
                </a:lnTo>
                <a:lnTo>
                  <a:pt x="0" y="1902"/>
                </a:lnTo>
                <a:lnTo>
                  <a:pt x="0" y="1874"/>
                </a:lnTo>
                <a:lnTo>
                  <a:pt x="0" y="1846"/>
                </a:lnTo>
                <a:lnTo>
                  <a:pt x="0" y="1817"/>
                </a:lnTo>
                <a:lnTo>
                  <a:pt x="2" y="1788"/>
                </a:lnTo>
                <a:lnTo>
                  <a:pt x="4" y="1758"/>
                </a:lnTo>
                <a:lnTo>
                  <a:pt x="7" y="1729"/>
                </a:lnTo>
                <a:lnTo>
                  <a:pt x="11" y="1698"/>
                </a:lnTo>
                <a:lnTo>
                  <a:pt x="16" y="1667"/>
                </a:lnTo>
                <a:lnTo>
                  <a:pt x="21" y="1637"/>
                </a:lnTo>
                <a:lnTo>
                  <a:pt x="28" y="1606"/>
                </a:lnTo>
                <a:lnTo>
                  <a:pt x="35" y="1573"/>
                </a:lnTo>
                <a:lnTo>
                  <a:pt x="43" y="1542"/>
                </a:lnTo>
                <a:lnTo>
                  <a:pt x="51" y="1509"/>
                </a:lnTo>
                <a:lnTo>
                  <a:pt x="61" y="1475"/>
                </a:lnTo>
                <a:lnTo>
                  <a:pt x="72" y="1443"/>
                </a:lnTo>
                <a:lnTo>
                  <a:pt x="83" y="1409"/>
                </a:lnTo>
                <a:lnTo>
                  <a:pt x="109" y="1340"/>
                </a:lnTo>
                <a:lnTo>
                  <a:pt x="138" y="1270"/>
                </a:lnTo>
                <a:lnTo>
                  <a:pt x="170" y="1198"/>
                </a:lnTo>
                <a:lnTo>
                  <a:pt x="207" y="1124"/>
                </a:lnTo>
                <a:lnTo>
                  <a:pt x="247" y="1048"/>
                </a:lnTo>
                <a:lnTo>
                  <a:pt x="291" y="970"/>
                </a:lnTo>
                <a:lnTo>
                  <a:pt x="232" y="930"/>
                </a:lnTo>
                <a:lnTo>
                  <a:pt x="966" y="3"/>
                </a:lnTo>
                <a:lnTo>
                  <a:pt x="977" y="2"/>
                </a:lnTo>
                <a:lnTo>
                  <a:pt x="1011" y="1"/>
                </a:lnTo>
                <a:lnTo>
                  <a:pt x="1062" y="0"/>
                </a:lnTo>
                <a:lnTo>
                  <a:pt x="1092" y="1"/>
                </a:lnTo>
                <a:lnTo>
                  <a:pt x="1126" y="2"/>
                </a:lnTo>
                <a:lnTo>
                  <a:pt x="1161" y="4"/>
                </a:lnTo>
                <a:lnTo>
                  <a:pt x="1198" y="9"/>
                </a:lnTo>
                <a:lnTo>
                  <a:pt x="1236" y="14"/>
                </a:lnTo>
                <a:lnTo>
                  <a:pt x="1276" y="22"/>
                </a:lnTo>
                <a:lnTo>
                  <a:pt x="1314" y="31"/>
                </a:lnTo>
                <a:lnTo>
                  <a:pt x="1352" y="43"/>
                </a:lnTo>
                <a:lnTo>
                  <a:pt x="1372" y="48"/>
                </a:lnTo>
                <a:lnTo>
                  <a:pt x="1390" y="57"/>
                </a:lnTo>
                <a:lnTo>
                  <a:pt x="1408" y="65"/>
                </a:lnTo>
                <a:lnTo>
                  <a:pt x="1426" y="73"/>
                </a:lnTo>
                <a:lnTo>
                  <a:pt x="1461" y="93"/>
                </a:lnTo>
                <a:lnTo>
                  <a:pt x="1495" y="114"/>
                </a:lnTo>
                <a:lnTo>
                  <a:pt x="1527" y="136"/>
                </a:lnTo>
                <a:lnTo>
                  <a:pt x="1559" y="159"/>
                </a:lnTo>
                <a:lnTo>
                  <a:pt x="1588" y="182"/>
                </a:lnTo>
                <a:lnTo>
                  <a:pt x="1616" y="205"/>
                </a:lnTo>
                <a:lnTo>
                  <a:pt x="1642" y="230"/>
                </a:lnTo>
                <a:lnTo>
                  <a:pt x="1666" y="252"/>
                </a:lnTo>
                <a:lnTo>
                  <a:pt x="1707" y="293"/>
                </a:lnTo>
                <a:lnTo>
                  <a:pt x="1739" y="327"/>
                </a:lnTo>
                <a:lnTo>
                  <a:pt x="1759" y="350"/>
                </a:lnTo>
                <a:lnTo>
                  <a:pt x="1765" y="359"/>
                </a:lnTo>
                <a:lnTo>
                  <a:pt x="1153" y="1011"/>
                </a:lnTo>
                <a:lnTo>
                  <a:pt x="985" y="843"/>
                </a:lnTo>
                <a:lnTo>
                  <a:pt x="714" y="1251"/>
                </a:lnTo>
                <a:lnTo>
                  <a:pt x="630" y="1196"/>
                </a:lnTo>
                <a:lnTo>
                  <a:pt x="603" y="1246"/>
                </a:lnTo>
                <a:lnTo>
                  <a:pt x="578" y="1294"/>
                </a:lnTo>
                <a:lnTo>
                  <a:pt x="556" y="1342"/>
                </a:lnTo>
                <a:lnTo>
                  <a:pt x="535" y="1390"/>
                </a:lnTo>
                <a:lnTo>
                  <a:pt x="516" y="1435"/>
                </a:lnTo>
                <a:lnTo>
                  <a:pt x="500" y="1480"/>
                </a:lnTo>
                <a:lnTo>
                  <a:pt x="485" y="1524"/>
                </a:lnTo>
                <a:lnTo>
                  <a:pt x="472" y="1567"/>
                </a:lnTo>
                <a:lnTo>
                  <a:pt x="462" y="1609"/>
                </a:lnTo>
                <a:lnTo>
                  <a:pt x="452" y="1650"/>
                </a:lnTo>
                <a:lnTo>
                  <a:pt x="445" y="1690"/>
                </a:lnTo>
                <a:lnTo>
                  <a:pt x="440" y="1729"/>
                </a:lnTo>
                <a:lnTo>
                  <a:pt x="436" y="1768"/>
                </a:lnTo>
                <a:lnTo>
                  <a:pt x="435" y="1805"/>
                </a:lnTo>
                <a:lnTo>
                  <a:pt x="434" y="1842"/>
                </a:lnTo>
                <a:lnTo>
                  <a:pt x="436" y="1878"/>
                </a:lnTo>
                <a:lnTo>
                  <a:pt x="439" y="1913"/>
                </a:lnTo>
                <a:lnTo>
                  <a:pt x="443" y="1948"/>
                </a:lnTo>
                <a:lnTo>
                  <a:pt x="450" y="1982"/>
                </a:lnTo>
                <a:lnTo>
                  <a:pt x="457" y="2014"/>
                </a:lnTo>
                <a:lnTo>
                  <a:pt x="466" y="2047"/>
                </a:lnTo>
                <a:lnTo>
                  <a:pt x="477" y="2079"/>
                </a:lnTo>
                <a:lnTo>
                  <a:pt x="488" y="2111"/>
                </a:lnTo>
                <a:lnTo>
                  <a:pt x="502" y="2141"/>
                </a:lnTo>
                <a:lnTo>
                  <a:pt x="516" y="2171"/>
                </a:lnTo>
                <a:lnTo>
                  <a:pt x="533" y="2200"/>
                </a:lnTo>
                <a:lnTo>
                  <a:pt x="550" y="2229"/>
                </a:lnTo>
                <a:lnTo>
                  <a:pt x="569" y="2257"/>
                </a:lnTo>
                <a:lnTo>
                  <a:pt x="587" y="2285"/>
                </a:lnTo>
                <a:lnTo>
                  <a:pt x="608" y="2313"/>
                </a:lnTo>
                <a:lnTo>
                  <a:pt x="630" y="2339"/>
                </a:lnTo>
                <a:lnTo>
                  <a:pt x="652" y="2366"/>
                </a:lnTo>
                <a:lnTo>
                  <a:pt x="682" y="2322"/>
                </a:lnTo>
                <a:lnTo>
                  <a:pt x="713" y="2278"/>
                </a:lnTo>
                <a:lnTo>
                  <a:pt x="745" y="2234"/>
                </a:lnTo>
                <a:lnTo>
                  <a:pt x="778" y="2188"/>
                </a:lnTo>
                <a:lnTo>
                  <a:pt x="811" y="2144"/>
                </a:lnTo>
                <a:lnTo>
                  <a:pt x="846" y="2099"/>
                </a:lnTo>
                <a:lnTo>
                  <a:pt x="883" y="2054"/>
                </a:lnTo>
                <a:lnTo>
                  <a:pt x="920" y="2007"/>
                </a:lnTo>
                <a:lnTo>
                  <a:pt x="957" y="1962"/>
                </a:lnTo>
                <a:lnTo>
                  <a:pt x="997" y="1916"/>
                </a:lnTo>
                <a:lnTo>
                  <a:pt x="1038" y="1870"/>
                </a:lnTo>
                <a:lnTo>
                  <a:pt x="1079" y="1824"/>
                </a:lnTo>
                <a:lnTo>
                  <a:pt x="1166" y="1730"/>
                </a:lnTo>
                <a:lnTo>
                  <a:pt x="1257" y="1636"/>
                </a:lnTo>
                <a:lnTo>
                  <a:pt x="1247" y="1611"/>
                </a:lnTo>
                <a:lnTo>
                  <a:pt x="1237" y="1586"/>
                </a:lnTo>
                <a:lnTo>
                  <a:pt x="1230" y="1560"/>
                </a:lnTo>
                <a:lnTo>
                  <a:pt x="1223" y="1534"/>
                </a:lnTo>
                <a:lnTo>
                  <a:pt x="1219" y="1507"/>
                </a:lnTo>
                <a:lnTo>
                  <a:pt x="1215" y="1479"/>
                </a:lnTo>
                <a:lnTo>
                  <a:pt x="1213" y="1451"/>
                </a:lnTo>
                <a:lnTo>
                  <a:pt x="1212" y="1423"/>
                </a:lnTo>
                <a:lnTo>
                  <a:pt x="1213" y="1397"/>
                </a:lnTo>
                <a:lnTo>
                  <a:pt x="1214" y="1370"/>
                </a:lnTo>
                <a:lnTo>
                  <a:pt x="1218" y="1344"/>
                </a:lnTo>
                <a:lnTo>
                  <a:pt x="1222" y="1319"/>
                </a:lnTo>
                <a:lnTo>
                  <a:pt x="1228" y="1293"/>
                </a:lnTo>
                <a:lnTo>
                  <a:pt x="1235" y="1269"/>
                </a:lnTo>
                <a:lnTo>
                  <a:pt x="1243" y="1244"/>
                </a:lnTo>
                <a:lnTo>
                  <a:pt x="1252" y="1221"/>
                </a:lnTo>
                <a:lnTo>
                  <a:pt x="1263" y="1198"/>
                </a:lnTo>
                <a:lnTo>
                  <a:pt x="1274" y="1175"/>
                </a:lnTo>
                <a:lnTo>
                  <a:pt x="1287" y="1154"/>
                </a:lnTo>
                <a:lnTo>
                  <a:pt x="1301" y="1132"/>
                </a:lnTo>
                <a:lnTo>
                  <a:pt x="1315" y="1112"/>
                </a:lnTo>
                <a:lnTo>
                  <a:pt x="1331" y="1092"/>
                </a:lnTo>
                <a:lnTo>
                  <a:pt x="1348" y="1073"/>
                </a:lnTo>
                <a:lnTo>
                  <a:pt x="1365" y="1055"/>
                </a:lnTo>
                <a:lnTo>
                  <a:pt x="1365" y="1054"/>
                </a:lnTo>
                <a:lnTo>
                  <a:pt x="1384" y="1037"/>
                </a:lnTo>
                <a:lnTo>
                  <a:pt x="1402" y="1020"/>
                </a:lnTo>
                <a:lnTo>
                  <a:pt x="1422" y="1005"/>
                </a:lnTo>
                <a:lnTo>
                  <a:pt x="1443" y="990"/>
                </a:lnTo>
                <a:lnTo>
                  <a:pt x="1464" y="977"/>
                </a:lnTo>
                <a:lnTo>
                  <a:pt x="1486" y="965"/>
                </a:lnTo>
                <a:lnTo>
                  <a:pt x="1508" y="953"/>
                </a:lnTo>
                <a:lnTo>
                  <a:pt x="1531" y="943"/>
                </a:lnTo>
                <a:lnTo>
                  <a:pt x="1554" y="933"/>
                </a:lnTo>
                <a:lnTo>
                  <a:pt x="1579" y="925"/>
                </a:lnTo>
                <a:lnTo>
                  <a:pt x="1603" y="918"/>
                </a:lnTo>
                <a:lnTo>
                  <a:pt x="1628" y="912"/>
                </a:lnTo>
                <a:lnTo>
                  <a:pt x="1654" y="908"/>
                </a:lnTo>
                <a:lnTo>
                  <a:pt x="1681" y="904"/>
                </a:lnTo>
                <a:lnTo>
                  <a:pt x="1706" y="902"/>
                </a:lnTo>
                <a:lnTo>
                  <a:pt x="1733" y="902"/>
                </a:lnTo>
                <a:lnTo>
                  <a:pt x="1760" y="902"/>
                </a:lnTo>
                <a:lnTo>
                  <a:pt x="1786" y="904"/>
                </a:lnTo>
                <a:lnTo>
                  <a:pt x="1813" y="908"/>
                </a:lnTo>
                <a:lnTo>
                  <a:pt x="1839" y="912"/>
                </a:lnTo>
                <a:lnTo>
                  <a:pt x="1863" y="918"/>
                </a:lnTo>
                <a:lnTo>
                  <a:pt x="1889" y="925"/>
                </a:lnTo>
                <a:lnTo>
                  <a:pt x="1913" y="933"/>
                </a:lnTo>
                <a:lnTo>
                  <a:pt x="1936" y="943"/>
                </a:lnTo>
                <a:lnTo>
                  <a:pt x="1959" y="953"/>
                </a:lnTo>
                <a:lnTo>
                  <a:pt x="1981" y="965"/>
                </a:lnTo>
                <a:lnTo>
                  <a:pt x="2003" y="977"/>
                </a:lnTo>
                <a:lnTo>
                  <a:pt x="2024" y="990"/>
                </a:lnTo>
                <a:lnTo>
                  <a:pt x="2045" y="1005"/>
                </a:lnTo>
                <a:lnTo>
                  <a:pt x="2065" y="1020"/>
                </a:lnTo>
                <a:lnTo>
                  <a:pt x="2084" y="1037"/>
                </a:lnTo>
                <a:lnTo>
                  <a:pt x="2102" y="1054"/>
                </a:lnTo>
                <a:lnTo>
                  <a:pt x="2102" y="1055"/>
                </a:lnTo>
                <a:lnTo>
                  <a:pt x="2118" y="1073"/>
                </a:lnTo>
                <a:lnTo>
                  <a:pt x="2136" y="1091"/>
                </a:lnTo>
                <a:lnTo>
                  <a:pt x="2151" y="1111"/>
                </a:lnTo>
                <a:lnTo>
                  <a:pt x="2165" y="1132"/>
                </a:lnTo>
                <a:lnTo>
                  <a:pt x="2179" y="1153"/>
                </a:lnTo>
                <a:lnTo>
                  <a:pt x="2192" y="1175"/>
                </a:lnTo>
                <a:lnTo>
                  <a:pt x="2203" y="1197"/>
                </a:lnTo>
                <a:lnTo>
                  <a:pt x="2214" y="1220"/>
                </a:lnTo>
                <a:lnTo>
                  <a:pt x="2223" y="1244"/>
                </a:lnTo>
                <a:lnTo>
                  <a:pt x="2231" y="1269"/>
                </a:lnTo>
                <a:lnTo>
                  <a:pt x="2238" y="1293"/>
                </a:lnTo>
                <a:lnTo>
                  <a:pt x="2244" y="1319"/>
                </a:lnTo>
                <a:lnTo>
                  <a:pt x="2248" y="1344"/>
                </a:lnTo>
                <a:lnTo>
                  <a:pt x="2252" y="1370"/>
                </a:lnTo>
                <a:lnTo>
                  <a:pt x="2254" y="1397"/>
                </a:lnTo>
                <a:lnTo>
                  <a:pt x="2254" y="1423"/>
                </a:lnTo>
                <a:lnTo>
                  <a:pt x="2254" y="1450"/>
                </a:lnTo>
                <a:lnTo>
                  <a:pt x="2252" y="1477"/>
                </a:lnTo>
                <a:lnTo>
                  <a:pt x="2248" y="1502"/>
                </a:lnTo>
                <a:lnTo>
                  <a:pt x="2244" y="1528"/>
                </a:lnTo>
                <a:lnTo>
                  <a:pt x="2238" y="1553"/>
                </a:lnTo>
                <a:lnTo>
                  <a:pt x="2231" y="1578"/>
                </a:lnTo>
                <a:lnTo>
                  <a:pt x="2223" y="1602"/>
                </a:lnTo>
                <a:lnTo>
                  <a:pt x="2214" y="1626"/>
                </a:lnTo>
                <a:lnTo>
                  <a:pt x="2203" y="1648"/>
                </a:lnTo>
                <a:lnTo>
                  <a:pt x="2192" y="1672"/>
                </a:lnTo>
                <a:lnTo>
                  <a:pt x="2179" y="1694"/>
                </a:lnTo>
                <a:lnTo>
                  <a:pt x="2166" y="1715"/>
                </a:lnTo>
                <a:lnTo>
                  <a:pt x="2151" y="1734"/>
                </a:lnTo>
                <a:lnTo>
                  <a:pt x="2136" y="1754"/>
                </a:lnTo>
                <a:lnTo>
                  <a:pt x="2120" y="1774"/>
                </a:lnTo>
                <a:lnTo>
                  <a:pt x="2102" y="1791"/>
                </a:lnTo>
                <a:lnTo>
                  <a:pt x="2084" y="1809"/>
                </a:lnTo>
                <a:lnTo>
                  <a:pt x="2065" y="1825"/>
                </a:lnTo>
                <a:lnTo>
                  <a:pt x="2045" y="1841"/>
                </a:lnTo>
                <a:lnTo>
                  <a:pt x="2024" y="1855"/>
                </a:lnTo>
                <a:lnTo>
                  <a:pt x="2003" y="1869"/>
                </a:lnTo>
                <a:lnTo>
                  <a:pt x="1981" y="1882"/>
                </a:lnTo>
                <a:lnTo>
                  <a:pt x="1959" y="1893"/>
                </a:lnTo>
                <a:lnTo>
                  <a:pt x="1936" y="1904"/>
                </a:lnTo>
                <a:lnTo>
                  <a:pt x="1913" y="1913"/>
                </a:lnTo>
                <a:lnTo>
                  <a:pt x="1889" y="1921"/>
                </a:lnTo>
                <a:lnTo>
                  <a:pt x="1863" y="1928"/>
                </a:lnTo>
                <a:lnTo>
                  <a:pt x="1839" y="1934"/>
                </a:lnTo>
                <a:lnTo>
                  <a:pt x="1813" y="1939"/>
                </a:lnTo>
                <a:lnTo>
                  <a:pt x="1786" y="1942"/>
                </a:lnTo>
                <a:lnTo>
                  <a:pt x="1760" y="1943"/>
                </a:lnTo>
                <a:lnTo>
                  <a:pt x="1733" y="1945"/>
                </a:lnTo>
                <a:lnTo>
                  <a:pt x="1710" y="1943"/>
                </a:lnTo>
                <a:lnTo>
                  <a:pt x="1685" y="1942"/>
                </a:lnTo>
                <a:lnTo>
                  <a:pt x="1662" y="1940"/>
                </a:lnTo>
                <a:lnTo>
                  <a:pt x="1640" y="1936"/>
                </a:lnTo>
                <a:lnTo>
                  <a:pt x="1617" y="1932"/>
                </a:lnTo>
                <a:lnTo>
                  <a:pt x="1595" y="1926"/>
                </a:lnTo>
                <a:lnTo>
                  <a:pt x="1573" y="1919"/>
                </a:lnTo>
                <a:lnTo>
                  <a:pt x="1552" y="1912"/>
                </a:lnTo>
                <a:lnTo>
                  <a:pt x="1465" y="2000"/>
                </a:lnTo>
                <a:lnTo>
                  <a:pt x="1384" y="2089"/>
                </a:lnTo>
                <a:lnTo>
                  <a:pt x="1306" y="2177"/>
                </a:lnTo>
                <a:lnTo>
                  <a:pt x="1233" y="2263"/>
                </a:lnTo>
                <a:lnTo>
                  <a:pt x="1164" y="2349"/>
                </a:lnTo>
                <a:lnTo>
                  <a:pt x="1099" y="2433"/>
                </a:lnTo>
                <a:lnTo>
                  <a:pt x="1069" y="2475"/>
                </a:lnTo>
                <a:lnTo>
                  <a:pt x="1039" y="2517"/>
                </a:lnTo>
                <a:lnTo>
                  <a:pt x="1011" y="2558"/>
                </a:lnTo>
                <a:lnTo>
                  <a:pt x="983" y="2599"/>
                </a:lnTo>
                <a:lnTo>
                  <a:pt x="961" y="2633"/>
                </a:lnTo>
                <a:lnTo>
                  <a:pt x="1020" y="2674"/>
                </a:lnTo>
                <a:lnTo>
                  <a:pt x="1081" y="2714"/>
                </a:lnTo>
                <a:lnTo>
                  <a:pt x="1143" y="2755"/>
                </a:lnTo>
                <a:lnTo>
                  <a:pt x="1207" y="2796"/>
                </a:lnTo>
                <a:lnTo>
                  <a:pt x="1341" y="2878"/>
                </a:lnTo>
                <a:lnTo>
                  <a:pt x="1479" y="2962"/>
                </a:lnTo>
                <a:lnTo>
                  <a:pt x="1583" y="3026"/>
                </a:lnTo>
                <a:lnTo>
                  <a:pt x="1689" y="3089"/>
                </a:lnTo>
                <a:lnTo>
                  <a:pt x="1795" y="3156"/>
                </a:lnTo>
                <a:lnTo>
                  <a:pt x="1900" y="3223"/>
                </a:lnTo>
                <a:lnTo>
                  <a:pt x="2003" y="3293"/>
                </a:lnTo>
                <a:lnTo>
                  <a:pt x="2056" y="3329"/>
                </a:lnTo>
                <a:lnTo>
                  <a:pt x="2107" y="3365"/>
                </a:lnTo>
                <a:lnTo>
                  <a:pt x="2157" y="3402"/>
                </a:lnTo>
                <a:lnTo>
                  <a:pt x="2207" y="3439"/>
                </a:lnTo>
                <a:lnTo>
                  <a:pt x="2255" y="3477"/>
                </a:lnTo>
                <a:lnTo>
                  <a:pt x="2304" y="3517"/>
                </a:lnTo>
                <a:lnTo>
                  <a:pt x="2304" y="1261"/>
                </a:lnTo>
                <a:lnTo>
                  <a:pt x="2305" y="1225"/>
                </a:lnTo>
                <a:lnTo>
                  <a:pt x="2308" y="1189"/>
                </a:lnTo>
                <a:lnTo>
                  <a:pt x="2312" y="1154"/>
                </a:lnTo>
                <a:lnTo>
                  <a:pt x="2319" y="1119"/>
                </a:lnTo>
                <a:lnTo>
                  <a:pt x="2326" y="1084"/>
                </a:lnTo>
                <a:lnTo>
                  <a:pt x="2337" y="1051"/>
                </a:lnTo>
                <a:lnTo>
                  <a:pt x="2347" y="1018"/>
                </a:lnTo>
                <a:lnTo>
                  <a:pt x="2360" y="987"/>
                </a:lnTo>
                <a:lnTo>
                  <a:pt x="2374" y="955"/>
                </a:lnTo>
                <a:lnTo>
                  <a:pt x="2390" y="924"/>
                </a:lnTo>
                <a:lnTo>
                  <a:pt x="2407" y="895"/>
                </a:lnTo>
                <a:lnTo>
                  <a:pt x="2425" y="866"/>
                </a:lnTo>
                <a:lnTo>
                  <a:pt x="2445" y="838"/>
                </a:lnTo>
                <a:lnTo>
                  <a:pt x="2467" y="811"/>
                </a:lnTo>
                <a:lnTo>
                  <a:pt x="2489" y="786"/>
                </a:lnTo>
                <a:lnTo>
                  <a:pt x="2512" y="761"/>
                </a:lnTo>
                <a:lnTo>
                  <a:pt x="2536" y="738"/>
                </a:lnTo>
                <a:lnTo>
                  <a:pt x="2562" y="716"/>
                </a:lnTo>
                <a:lnTo>
                  <a:pt x="2589" y="694"/>
                </a:lnTo>
                <a:lnTo>
                  <a:pt x="2616" y="674"/>
                </a:lnTo>
                <a:lnTo>
                  <a:pt x="2645" y="656"/>
                </a:lnTo>
                <a:lnTo>
                  <a:pt x="2674" y="639"/>
                </a:lnTo>
                <a:lnTo>
                  <a:pt x="2706" y="623"/>
                </a:lnTo>
                <a:lnTo>
                  <a:pt x="2737" y="609"/>
                </a:lnTo>
                <a:lnTo>
                  <a:pt x="2769" y="597"/>
                </a:lnTo>
                <a:lnTo>
                  <a:pt x="2802" y="586"/>
                </a:lnTo>
                <a:lnTo>
                  <a:pt x="2835" y="576"/>
                </a:lnTo>
                <a:lnTo>
                  <a:pt x="2870" y="567"/>
                </a:lnTo>
                <a:lnTo>
                  <a:pt x="2904" y="562"/>
                </a:lnTo>
                <a:lnTo>
                  <a:pt x="2939" y="557"/>
                </a:lnTo>
                <a:lnTo>
                  <a:pt x="2975" y="555"/>
                </a:lnTo>
                <a:lnTo>
                  <a:pt x="3011" y="554"/>
                </a:lnTo>
                <a:close/>
                <a:moveTo>
                  <a:pt x="1887" y="1269"/>
                </a:moveTo>
                <a:lnTo>
                  <a:pt x="1887" y="1269"/>
                </a:lnTo>
                <a:lnTo>
                  <a:pt x="1871" y="1255"/>
                </a:lnTo>
                <a:lnTo>
                  <a:pt x="1855" y="1242"/>
                </a:lnTo>
                <a:lnTo>
                  <a:pt x="1837" y="1232"/>
                </a:lnTo>
                <a:lnTo>
                  <a:pt x="1818" y="1222"/>
                </a:lnTo>
                <a:lnTo>
                  <a:pt x="1798" y="1215"/>
                </a:lnTo>
                <a:lnTo>
                  <a:pt x="1777" y="1210"/>
                </a:lnTo>
                <a:lnTo>
                  <a:pt x="1755" y="1206"/>
                </a:lnTo>
                <a:lnTo>
                  <a:pt x="1733" y="1205"/>
                </a:lnTo>
                <a:lnTo>
                  <a:pt x="1711" y="1206"/>
                </a:lnTo>
                <a:lnTo>
                  <a:pt x="1689" y="1210"/>
                </a:lnTo>
                <a:lnTo>
                  <a:pt x="1668" y="1215"/>
                </a:lnTo>
                <a:lnTo>
                  <a:pt x="1648" y="1222"/>
                </a:lnTo>
                <a:lnTo>
                  <a:pt x="1630" y="1232"/>
                </a:lnTo>
                <a:lnTo>
                  <a:pt x="1611" y="1242"/>
                </a:lnTo>
                <a:lnTo>
                  <a:pt x="1595" y="1255"/>
                </a:lnTo>
                <a:lnTo>
                  <a:pt x="1580" y="1269"/>
                </a:lnTo>
                <a:lnTo>
                  <a:pt x="1579" y="1269"/>
                </a:lnTo>
                <a:lnTo>
                  <a:pt x="1565" y="1284"/>
                </a:lnTo>
                <a:lnTo>
                  <a:pt x="1552" y="1301"/>
                </a:lnTo>
                <a:lnTo>
                  <a:pt x="1541" y="1319"/>
                </a:lnTo>
                <a:lnTo>
                  <a:pt x="1532" y="1338"/>
                </a:lnTo>
                <a:lnTo>
                  <a:pt x="1525" y="1358"/>
                </a:lnTo>
                <a:lnTo>
                  <a:pt x="1519" y="1379"/>
                </a:lnTo>
                <a:lnTo>
                  <a:pt x="1517" y="1401"/>
                </a:lnTo>
                <a:lnTo>
                  <a:pt x="1516" y="1423"/>
                </a:lnTo>
                <a:lnTo>
                  <a:pt x="1517" y="1445"/>
                </a:lnTo>
                <a:lnTo>
                  <a:pt x="1519" y="1467"/>
                </a:lnTo>
                <a:lnTo>
                  <a:pt x="1525" y="1488"/>
                </a:lnTo>
                <a:lnTo>
                  <a:pt x="1532" y="1508"/>
                </a:lnTo>
                <a:lnTo>
                  <a:pt x="1541" y="1527"/>
                </a:lnTo>
                <a:lnTo>
                  <a:pt x="1553" y="1545"/>
                </a:lnTo>
                <a:lnTo>
                  <a:pt x="1565" y="1561"/>
                </a:lnTo>
                <a:lnTo>
                  <a:pt x="1580" y="1576"/>
                </a:lnTo>
                <a:lnTo>
                  <a:pt x="1580" y="1578"/>
                </a:lnTo>
                <a:lnTo>
                  <a:pt x="1595" y="1592"/>
                </a:lnTo>
                <a:lnTo>
                  <a:pt x="1611" y="1604"/>
                </a:lnTo>
                <a:lnTo>
                  <a:pt x="1630" y="1615"/>
                </a:lnTo>
                <a:lnTo>
                  <a:pt x="1648" y="1624"/>
                </a:lnTo>
                <a:lnTo>
                  <a:pt x="1668" y="1631"/>
                </a:lnTo>
                <a:lnTo>
                  <a:pt x="1689" y="1637"/>
                </a:lnTo>
                <a:lnTo>
                  <a:pt x="1711" y="1639"/>
                </a:lnTo>
                <a:lnTo>
                  <a:pt x="1733" y="1640"/>
                </a:lnTo>
                <a:lnTo>
                  <a:pt x="1755" y="1639"/>
                </a:lnTo>
                <a:lnTo>
                  <a:pt x="1777" y="1637"/>
                </a:lnTo>
                <a:lnTo>
                  <a:pt x="1798" y="1631"/>
                </a:lnTo>
                <a:lnTo>
                  <a:pt x="1818" y="1624"/>
                </a:lnTo>
                <a:lnTo>
                  <a:pt x="1837" y="1615"/>
                </a:lnTo>
                <a:lnTo>
                  <a:pt x="1855" y="1603"/>
                </a:lnTo>
                <a:lnTo>
                  <a:pt x="1871" y="1592"/>
                </a:lnTo>
                <a:lnTo>
                  <a:pt x="1887" y="1576"/>
                </a:lnTo>
                <a:lnTo>
                  <a:pt x="1901" y="1561"/>
                </a:lnTo>
                <a:lnTo>
                  <a:pt x="1914" y="1545"/>
                </a:lnTo>
                <a:lnTo>
                  <a:pt x="1925" y="1527"/>
                </a:lnTo>
                <a:lnTo>
                  <a:pt x="1934" y="1508"/>
                </a:lnTo>
                <a:lnTo>
                  <a:pt x="1941" y="1488"/>
                </a:lnTo>
                <a:lnTo>
                  <a:pt x="1947" y="1467"/>
                </a:lnTo>
                <a:lnTo>
                  <a:pt x="1950" y="1445"/>
                </a:lnTo>
                <a:lnTo>
                  <a:pt x="1951" y="1423"/>
                </a:lnTo>
                <a:lnTo>
                  <a:pt x="1950" y="1401"/>
                </a:lnTo>
                <a:lnTo>
                  <a:pt x="1947" y="1379"/>
                </a:lnTo>
                <a:lnTo>
                  <a:pt x="1941" y="1358"/>
                </a:lnTo>
                <a:lnTo>
                  <a:pt x="1934" y="1338"/>
                </a:lnTo>
                <a:lnTo>
                  <a:pt x="1925" y="1319"/>
                </a:lnTo>
                <a:lnTo>
                  <a:pt x="1914" y="1301"/>
                </a:lnTo>
                <a:lnTo>
                  <a:pt x="1901" y="1284"/>
                </a:lnTo>
                <a:lnTo>
                  <a:pt x="1887" y="1269"/>
                </a:lnTo>
                <a:close/>
                <a:moveTo>
                  <a:pt x="2304" y="5100"/>
                </a:moveTo>
                <a:lnTo>
                  <a:pt x="2304" y="4074"/>
                </a:lnTo>
                <a:lnTo>
                  <a:pt x="2277" y="4045"/>
                </a:lnTo>
                <a:lnTo>
                  <a:pt x="2251" y="4017"/>
                </a:lnTo>
                <a:lnTo>
                  <a:pt x="2224" y="3989"/>
                </a:lnTo>
                <a:lnTo>
                  <a:pt x="2195" y="3961"/>
                </a:lnTo>
                <a:lnTo>
                  <a:pt x="2138" y="3908"/>
                </a:lnTo>
                <a:lnTo>
                  <a:pt x="2078" y="3856"/>
                </a:lnTo>
                <a:lnTo>
                  <a:pt x="2016" y="3805"/>
                </a:lnTo>
                <a:lnTo>
                  <a:pt x="1952" y="3755"/>
                </a:lnTo>
                <a:lnTo>
                  <a:pt x="1887" y="3706"/>
                </a:lnTo>
                <a:lnTo>
                  <a:pt x="1821" y="3659"/>
                </a:lnTo>
                <a:lnTo>
                  <a:pt x="1754" y="3613"/>
                </a:lnTo>
                <a:lnTo>
                  <a:pt x="1687" y="3567"/>
                </a:lnTo>
                <a:lnTo>
                  <a:pt x="1617" y="3522"/>
                </a:lnTo>
                <a:lnTo>
                  <a:pt x="1548" y="3478"/>
                </a:lnTo>
                <a:lnTo>
                  <a:pt x="1409" y="3392"/>
                </a:lnTo>
                <a:lnTo>
                  <a:pt x="1270" y="3308"/>
                </a:lnTo>
                <a:lnTo>
                  <a:pt x="1140" y="3230"/>
                </a:lnTo>
                <a:lnTo>
                  <a:pt x="1012" y="3151"/>
                </a:lnTo>
                <a:lnTo>
                  <a:pt x="949" y="3111"/>
                </a:lnTo>
                <a:lnTo>
                  <a:pt x="888" y="3071"/>
                </a:lnTo>
                <a:lnTo>
                  <a:pt x="826" y="3030"/>
                </a:lnTo>
                <a:lnTo>
                  <a:pt x="765" y="2988"/>
                </a:lnTo>
                <a:lnTo>
                  <a:pt x="737" y="3056"/>
                </a:lnTo>
                <a:lnTo>
                  <a:pt x="710" y="3122"/>
                </a:lnTo>
                <a:lnTo>
                  <a:pt x="687" y="3186"/>
                </a:lnTo>
                <a:lnTo>
                  <a:pt x="667" y="3250"/>
                </a:lnTo>
                <a:lnTo>
                  <a:pt x="650" y="3313"/>
                </a:lnTo>
                <a:lnTo>
                  <a:pt x="636" y="3375"/>
                </a:lnTo>
                <a:lnTo>
                  <a:pt x="624" y="3435"/>
                </a:lnTo>
                <a:lnTo>
                  <a:pt x="615" y="3496"/>
                </a:lnTo>
                <a:lnTo>
                  <a:pt x="612" y="3533"/>
                </a:lnTo>
                <a:lnTo>
                  <a:pt x="608" y="3577"/>
                </a:lnTo>
                <a:lnTo>
                  <a:pt x="606" y="3615"/>
                </a:lnTo>
                <a:lnTo>
                  <a:pt x="605" y="3652"/>
                </a:lnTo>
                <a:lnTo>
                  <a:pt x="605" y="3691"/>
                </a:lnTo>
                <a:lnTo>
                  <a:pt x="606" y="3728"/>
                </a:lnTo>
                <a:lnTo>
                  <a:pt x="609" y="3765"/>
                </a:lnTo>
                <a:lnTo>
                  <a:pt x="613" y="3801"/>
                </a:lnTo>
                <a:lnTo>
                  <a:pt x="617" y="3837"/>
                </a:lnTo>
                <a:lnTo>
                  <a:pt x="623" y="3873"/>
                </a:lnTo>
                <a:lnTo>
                  <a:pt x="630" y="3908"/>
                </a:lnTo>
                <a:lnTo>
                  <a:pt x="638" y="3943"/>
                </a:lnTo>
                <a:lnTo>
                  <a:pt x="646" y="3976"/>
                </a:lnTo>
                <a:lnTo>
                  <a:pt x="657" y="4010"/>
                </a:lnTo>
                <a:lnTo>
                  <a:pt x="668" y="4044"/>
                </a:lnTo>
                <a:lnTo>
                  <a:pt x="680" y="4076"/>
                </a:lnTo>
                <a:lnTo>
                  <a:pt x="693" y="4109"/>
                </a:lnTo>
                <a:lnTo>
                  <a:pt x="707" y="4141"/>
                </a:lnTo>
                <a:lnTo>
                  <a:pt x="722" y="4173"/>
                </a:lnTo>
                <a:lnTo>
                  <a:pt x="738" y="4204"/>
                </a:lnTo>
                <a:lnTo>
                  <a:pt x="755" y="4234"/>
                </a:lnTo>
                <a:lnTo>
                  <a:pt x="773" y="4264"/>
                </a:lnTo>
                <a:lnTo>
                  <a:pt x="791" y="4295"/>
                </a:lnTo>
                <a:lnTo>
                  <a:pt x="811" y="4324"/>
                </a:lnTo>
                <a:lnTo>
                  <a:pt x="832" y="4353"/>
                </a:lnTo>
                <a:lnTo>
                  <a:pt x="853" y="4380"/>
                </a:lnTo>
                <a:lnTo>
                  <a:pt x="875" y="4408"/>
                </a:lnTo>
                <a:lnTo>
                  <a:pt x="898" y="4436"/>
                </a:lnTo>
                <a:lnTo>
                  <a:pt x="923" y="4463"/>
                </a:lnTo>
                <a:lnTo>
                  <a:pt x="947" y="4488"/>
                </a:lnTo>
                <a:lnTo>
                  <a:pt x="973" y="4515"/>
                </a:lnTo>
                <a:lnTo>
                  <a:pt x="999" y="4540"/>
                </a:lnTo>
                <a:lnTo>
                  <a:pt x="1027" y="4565"/>
                </a:lnTo>
                <a:lnTo>
                  <a:pt x="1055" y="4589"/>
                </a:lnTo>
                <a:lnTo>
                  <a:pt x="1084" y="4614"/>
                </a:lnTo>
                <a:lnTo>
                  <a:pt x="1114" y="4637"/>
                </a:lnTo>
                <a:lnTo>
                  <a:pt x="1144" y="4660"/>
                </a:lnTo>
                <a:lnTo>
                  <a:pt x="1176" y="4684"/>
                </a:lnTo>
                <a:lnTo>
                  <a:pt x="1208" y="4706"/>
                </a:lnTo>
                <a:lnTo>
                  <a:pt x="1242" y="4728"/>
                </a:lnTo>
                <a:lnTo>
                  <a:pt x="1276" y="4749"/>
                </a:lnTo>
                <a:lnTo>
                  <a:pt x="1309" y="4769"/>
                </a:lnTo>
                <a:lnTo>
                  <a:pt x="1344" y="4789"/>
                </a:lnTo>
                <a:lnTo>
                  <a:pt x="1380" y="4809"/>
                </a:lnTo>
                <a:lnTo>
                  <a:pt x="1416" y="4829"/>
                </a:lnTo>
                <a:lnTo>
                  <a:pt x="1453" y="4847"/>
                </a:lnTo>
                <a:lnTo>
                  <a:pt x="1490" y="4865"/>
                </a:lnTo>
                <a:lnTo>
                  <a:pt x="1529" y="4882"/>
                </a:lnTo>
                <a:lnTo>
                  <a:pt x="1568" y="4899"/>
                </a:lnTo>
                <a:lnTo>
                  <a:pt x="1608" y="4916"/>
                </a:lnTo>
                <a:lnTo>
                  <a:pt x="1647" y="4931"/>
                </a:lnTo>
                <a:lnTo>
                  <a:pt x="1688" y="4947"/>
                </a:lnTo>
                <a:lnTo>
                  <a:pt x="1728" y="4961"/>
                </a:lnTo>
                <a:lnTo>
                  <a:pt x="1770" y="4975"/>
                </a:lnTo>
                <a:lnTo>
                  <a:pt x="1855" y="5002"/>
                </a:lnTo>
                <a:lnTo>
                  <a:pt x="1941" y="5026"/>
                </a:lnTo>
                <a:lnTo>
                  <a:pt x="2029" y="5048"/>
                </a:lnTo>
                <a:lnTo>
                  <a:pt x="2120" y="5068"/>
                </a:lnTo>
                <a:lnTo>
                  <a:pt x="2211" y="5085"/>
                </a:lnTo>
                <a:lnTo>
                  <a:pt x="2304" y="5100"/>
                </a:lnTo>
                <a:close/>
                <a:moveTo>
                  <a:pt x="2991" y="1292"/>
                </a:moveTo>
                <a:lnTo>
                  <a:pt x="2991" y="3627"/>
                </a:lnTo>
                <a:lnTo>
                  <a:pt x="5477" y="3627"/>
                </a:lnTo>
                <a:lnTo>
                  <a:pt x="5477" y="1292"/>
                </a:lnTo>
                <a:lnTo>
                  <a:pt x="2991" y="1292"/>
                </a:lnTo>
                <a:close/>
                <a:moveTo>
                  <a:pt x="4212" y="3997"/>
                </a:moveTo>
                <a:lnTo>
                  <a:pt x="4212" y="3997"/>
                </a:lnTo>
                <a:lnTo>
                  <a:pt x="4181" y="3998"/>
                </a:lnTo>
                <a:lnTo>
                  <a:pt x="4150" y="4000"/>
                </a:lnTo>
                <a:lnTo>
                  <a:pt x="4120" y="4003"/>
                </a:lnTo>
                <a:lnTo>
                  <a:pt x="4090" y="4007"/>
                </a:lnTo>
                <a:lnTo>
                  <a:pt x="4060" y="4012"/>
                </a:lnTo>
                <a:lnTo>
                  <a:pt x="4030" y="4018"/>
                </a:lnTo>
                <a:lnTo>
                  <a:pt x="4001" y="4026"/>
                </a:lnTo>
                <a:lnTo>
                  <a:pt x="3974" y="4034"/>
                </a:lnTo>
                <a:lnTo>
                  <a:pt x="3946" y="4044"/>
                </a:lnTo>
                <a:lnTo>
                  <a:pt x="3918" y="4054"/>
                </a:lnTo>
                <a:lnTo>
                  <a:pt x="3891" y="4066"/>
                </a:lnTo>
                <a:lnTo>
                  <a:pt x="3864" y="4079"/>
                </a:lnTo>
                <a:lnTo>
                  <a:pt x="3839" y="4091"/>
                </a:lnTo>
                <a:lnTo>
                  <a:pt x="3813" y="4105"/>
                </a:lnTo>
                <a:lnTo>
                  <a:pt x="3789" y="4120"/>
                </a:lnTo>
                <a:lnTo>
                  <a:pt x="3765" y="4137"/>
                </a:lnTo>
                <a:lnTo>
                  <a:pt x="4227" y="4599"/>
                </a:lnTo>
                <a:lnTo>
                  <a:pt x="4676" y="4149"/>
                </a:lnTo>
                <a:lnTo>
                  <a:pt x="4652" y="4132"/>
                </a:lnTo>
                <a:lnTo>
                  <a:pt x="4626" y="4116"/>
                </a:lnTo>
                <a:lnTo>
                  <a:pt x="4599" y="4100"/>
                </a:lnTo>
                <a:lnTo>
                  <a:pt x="4573" y="4086"/>
                </a:lnTo>
                <a:lnTo>
                  <a:pt x="4546" y="4072"/>
                </a:lnTo>
                <a:lnTo>
                  <a:pt x="4518" y="4059"/>
                </a:lnTo>
                <a:lnTo>
                  <a:pt x="4489" y="4048"/>
                </a:lnTo>
                <a:lnTo>
                  <a:pt x="4460" y="4038"/>
                </a:lnTo>
                <a:lnTo>
                  <a:pt x="4431" y="4029"/>
                </a:lnTo>
                <a:lnTo>
                  <a:pt x="4401" y="4021"/>
                </a:lnTo>
                <a:lnTo>
                  <a:pt x="4371" y="4014"/>
                </a:lnTo>
                <a:lnTo>
                  <a:pt x="4339" y="4008"/>
                </a:lnTo>
                <a:lnTo>
                  <a:pt x="4308" y="4003"/>
                </a:lnTo>
                <a:lnTo>
                  <a:pt x="4277" y="4000"/>
                </a:lnTo>
                <a:lnTo>
                  <a:pt x="4244" y="3998"/>
                </a:lnTo>
                <a:lnTo>
                  <a:pt x="4212" y="3997"/>
                </a:lnTo>
                <a:close/>
                <a:moveTo>
                  <a:pt x="4858" y="4335"/>
                </a:moveTo>
                <a:lnTo>
                  <a:pt x="4411" y="4783"/>
                </a:lnTo>
                <a:lnTo>
                  <a:pt x="4859" y="5233"/>
                </a:lnTo>
                <a:lnTo>
                  <a:pt x="4876" y="5208"/>
                </a:lnTo>
                <a:lnTo>
                  <a:pt x="4891" y="5184"/>
                </a:lnTo>
                <a:lnTo>
                  <a:pt x="4906" y="5158"/>
                </a:lnTo>
                <a:lnTo>
                  <a:pt x="4919" y="5133"/>
                </a:lnTo>
                <a:lnTo>
                  <a:pt x="4931" y="5106"/>
                </a:lnTo>
                <a:lnTo>
                  <a:pt x="4943" y="5079"/>
                </a:lnTo>
                <a:lnTo>
                  <a:pt x="4953" y="5052"/>
                </a:lnTo>
                <a:lnTo>
                  <a:pt x="4963" y="5024"/>
                </a:lnTo>
                <a:lnTo>
                  <a:pt x="4971" y="4995"/>
                </a:lnTo>
                <a:lnTo>
                  <a:pt x="4978" y="4967"/>
                </a:lnTo>
                <a:lnTo>
                  <a:pt x="4985" y="4937"/>
                </a:lnTo>
                <a:lnTo>
                  <a:pt x="4989" y="4908"/>
                </a:lnTo>
                <a:lnTo>
                  <a:pt x="4994" y="4877"/>
                </a:lnTo>
                <a:lnTo>
                  <a:pt x="4996" y="4847"/>
                </a:lnTo>
                <a:lnTo>
                  <a:pt x="4999" y="4816"/>
                </a:lnTo>
                <a:lnTo>
                  <a:pt x="5000" y="4786"/>
                </a:lnTo>
                <a:lnTo>
                  <a:pt x="4999" y="4754"/>
                </a:lnTo>
                <a:lnTo>
                  <a:pt x="4996" y="4723"/>
                </a:lnTo>
                <a:lnTo>
                  <a:pt x="4994" y="4693"/>
                </a:lnTo>
                <a:lnTo>
                  <a:pt x="4989" y="4663"/>
                </a:lnTo>
                <a:lnTo>
                  <a:pt x="4985" y="4632"/>
                </a:lnTo>
                <a:lnTo>
                  <a:pt x="4978" y="4603"/>
                </a:lnTo>
                <a:lnTo>
                  <a:pt x="4971" y="4574"/>
                </a:lnTo>
                <a:lnTo>
                  <a:pt x="4963" y="4545"/>
                </a:lnTo>
                <a:lnTo>
                  <a:pt x="4952" y="4517"/>
                </a:lnTo>
                <a:lnTo>
                  <a:pt x="4942" y="4490"/>
                </a:lnTo>
                <a:lnTo>
                  <a:pt x="4930" y="4463"/>
                </a:lnTo>
                <a:lnTo>
                  <a:pt x="4917" y="4436"/>
                </a:lnTo>
                <a:lnTo>
                  <a:pt x="4905" y="4411"/>
                </a:lnTo>
                <a:lnTo>
                  <a:pt x="4890" y="4385"/>
                </a:lnTo>
                <a:lnTo>
                  <a:pt x="4874" y="4360"/>
                </a:lnTo>
                <a:lnTo>
                  <a:pt x="4858" y="4335"/>
                </a:lnTo>
                <a:close/>
                <a:moveTo>
                  <a:pt x="4678" y="5420"/>
                </a:moveTo>
                <a:lnTo>
                  <a:pt x="4227" y="4968"/>
                </a:lnTo>
                <a:lnTo>
                  <a:pt x="3762" y="5431"/>
                </a:lnTo>
                <a:lnTo>
                  <a:pt x="3787" y="5448"/>
                </a:lnTo>
                <a:lnTo>
                  <a:pt x="3811" y="5464"/>
                </a:lnTo>
                <a:lnTo>
                  <a:pt x="3837" y="5478"/>
                </a:lnTo>
                <a:lnTo>
                  <a:pt x="3863" y="5492"/>
                </a:lnTo>
                <a:lnTo>
                  <a:pt x="3890" y="5503"/>
                </a:lnTo>
                <a:lnTo>
                  <a:pt x="3917" y="5515"/>
                </a:lnTo>
                <a:lnTo>
                  <a:pt x="3945" y="5526"/>
                </a:lnTo>
                <a:lnTo>
                  <a:pt x="3972" y="5536"/>
                </a:lnTo>
                <a:lnTo>
                  <a:pt x="4000" y="5544"/>
                </a:lnTo>
                <a:lnTo>
                  <a:pt x="4029" y="5552"/>
                </a:lnTo>
                <a:lnTo>
                  <a:pt x="4060" y="5558"/>
                </a:lnTo>
                <a:lnTo>
                  <a:pt x="4089" y="5564"/>
                </a:lnTo>
                <a:lnTo>
                  <a:pt x="4119" y="5567"/>
                </a:lnTo>
                <a:lnTo>
                  <a:pt x="4150" y="5571"/>
                </a:lnTo>
                <a:lnTo>
                  <a:pt x="4180" y="5572"/>
                </a:lnTo>
                <a:lnTo>
                  <a:pt x="4212" y="5573"/>
                </a:lnTo>
                <a:lnTo>
                  <a:pt x="4244" y="5572"/>
                </a:lnTo>
                <a:lnTo>
                  <a:pt x="4277" y="5569"/>
                </a:lnTo>
                <a:lnTo>
                  <a:pt x="4308" y="5567"/>
                </a:lnTo>
                <a:lnTo>
                  <a:pt x="4340" y="5562"/>
                </a:lnTo>
                <a:lnTo>
                  <a:pt x="4371" y="5557"/>
                </a:lnTo>
                <a:lnTo>
                  <a:pt x="4402" y="5550"/>
                </a:lnTo>
                <a:lnTo>
                  <a:pt x="4432" y="5542"/>
                </a:lnTo>
                <a:lnTo>
                  <a:pt x="4461" y="5532"/>
                </a:lnTo>
                <a:lnTo>
                  <a:pt x="4490" y="5522"/>
                </a:lnTo>
                <a:lnTo>
                  <a:pt x="4519" y="5510"/>
                </a:lnTo>
                <a:lnTo>
                  <a:pt x="4547" y="5497"/>
                </a:lnTo>
                <a:lnTo>
                  <a:pt x="4575" y="5485"/>
                </a:lnTo>
                <a:lnTo>
                  <a:pt x="4602" y="5470"/>
                </a:lnTo>
                <a:lnTo>
                  <a:pt x="4627" y="5454"/>
                </a:lnTo>
                <a:lnTo>
                  <a:pt x="4653" y="5437"/>
                </a:lnTo>
                <a:lnTo>
                  <a:pt x="4678" y="5420"/>
                </a:lnTo>
                <a:close/>
                <a:moveTo>
                  <a:pt x="3575" y="5249"/>
                </a:moveTo>
                <a:lnTo>
                  <a:pt x="4042" y="4783"/>
                </a:lnTo>
                <a:lnTo>
                  <a:pt x="3578" y="4319"/>
                </a:lnTo>
                <a:lnTo>
                  <a:pt x="3560" y="4343"/>
                </a:lnTo>
                <a:lnTo>
                  <a:pt x="3543" y="4369"/>
                </a:lnTo>
                <a:lnTo>
                  <a:pt x="3528" y="4396"/>
                </a:lnTo>
                <a:lnTo>
                  <a:pt x="3513" y="4422"/>
                </a:lnTo>
                <a:lnTo>
                  <a:pt x="3499" y="4450"/>
                </a:lnTo>
                <a:lnTo>
                  <a:pt x="3487" y="4478"/>
                </a:lnTo>
                <a:lnTo>
                  <a:pt x="3476" y="4506"/>
                </a:lnTo>
                <a:lnTo>
                  <a:pt x="3465" y="4536"/>
                </a:lnTo>
                <a:lnTo>
                  <a:pt x="3456" y="4565"/>
                </a:lnTo>
                <a:lnTo>
                  <a:pt x="3448" y="4595"/>
                </a:lnTo>
                <a:lnTo>
                  <a:pt x="3441" y="4625"/>
                </a:lnTo>
                <a:lnTo>
                  <a:pt x="3435" y="4657"/>
                </a:lnTo>
                <a:lnTo>
                  <a:pt x="3430" y="4688"/>
                </a:lnTo>
                <a:lnTo>
                  <a:pt x="3427" y="4721"/>
                </a:lnTo>
                <a:lnTo>
                  <a:pt x="3426" y="4752"/>
                </a:lnTo>
                <a:lnTo>
                  <a:pt x="3424" y="4786"/>
                </a:lnTo>
                <a:lnTo>
                  <a:pt x="3426" y="4817"/>
                </a:lnTo>
                <a:lnTo>
                  <a:pt x="3427" y="4850"/>
                </a:lnTo>
                <a:lnTo>
                  <a:pt x="3430" y="4881"/>
                </a:lnTo>
                <a:lnTo>
                  <a:pt x="3435" y="4912"/>
                </a:lnTo>
                <a:lnTo>
                  <a:pt x="3441" y="4944"/>
                </a:lnTo>
                <a:lnTo>
                  <a:pt x="3448" y="4974"/>
                </a:lnTo>
                <a:lnTo>
                  <a:pt x="3456" y="5004"/>
                </a:lnTo>
                <a:lnTo>
                  <a:pt x="3464" y="5033"/>
                </a:lnTo>
                <a:lnTo>
                  <a:pt x="3474" y="5062"/>
                </a:lnTo>
                <a:lnTo>
                  <a:pt x="3486" y="5091"/>
                </a:lnTo>
                <a:lnTo>
                  <a:pt x="3499" y="5119"/>
                </a:lnTo>
                <a:lnTo>
                  <a:pt x="3512" y="5147"/>
                </a:lnTo>
                <a:lnTo>
                  <a:pt x="3527" y="5174"/>
                </a:lnTo>
                <a:lnTo>
                  <a:pt x="3542" y="5199"/>
                </a:lnTo>
                <a:lnTo>
                  <a:pt x="3558" y="5225"/>
                </a:lnTo>
                <a:lnTo>
                  <a:pt x="3575" y="52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7B277F65-8F78-4210-8B26-B43873F9D357}"/>
              </a:ext>
            </a:extLst>
          </p:cNvPr>
          <p:cNvSpPr/>
          <p:nvPr/>
        </p:nvSpPr>
        <p:spPr>
          <a:xfrm>
            <a:off x="1863023" y="1955379"/>
            <a:ext cx="23533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84161F0-D12C-4972-9EB3-1F74C7A58922}"/>
              </a:ext>
            </a:extLst>
          </p:cNvPr>
          <p:cNvSpPr/>
          <p:nvPr/>
        </p:nvSpPr>
        <p:spPr>
          <a:xfrm>
            <a:off x="1863023" y="3634827"/>
            <a:ext cx="23533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343C808-9355-46E4-A674-259C4FA73B5C}"/>
              </a:ext>
            </a:extLst>
          </p:cNvPr>
          <p:cNvSpPr/>
          <p:nvPr/>
        </p:nvSpPr>
        <p:spPr>
          <a:xfrm>
            <a:off x="5189931" y="1958978"/>
            <a:ext cx="23533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A4AB94FD-B3CB-41A8-AD99-A6DC53602727}"/>
              </a:ext>
            </a:extLst>
          </p:cNvPr>
          <p:cNvSpPr/>
          <p:nvPr/>
        </p:nvSpPr>
        <p:spPr>
          <a:xfrm>
            <a:off x="5189931" y="3638425"/>
            <a:ext cx="23533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0C29E8CC-40E8-46E0-8982-FA093EE4D9B6}"/>
              </a:ext>
            </a:extLst>
          </p:cNvPr>
          <p:cNvSpPr/>
          <p:nvPr/>
        </p:nvSpPr>
        <p:spPr>
          <a:xfrm>
            <a:off x="8551281" y="1946633"/>
            <a:ext cx="23533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C1BD64B9-0D86-4AB5-9487-5749C121F62E}"/>
              </a:ext>
            </a:extLst>
          </p:cNvPr>
          <p:cNvSpPr/>
          <p:nvPr/>
        </p:nvSpPr>
        <p:spPr>
          <a:xfrm>
            <a:off x="8551281" y="3626079"/>
            <a:ext cx="23533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9472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1">
            <a:extLst>
              <a:ext uri="{FF2B5EF4-FFF2-40B4-BE49-F238E27FC236}">
                <a16:creationId xmlns:a16="http://schemas.microsoft.com/office/drawing/2014/main" xmlns="" id="{A2B2BC17-3A65-4BBC-BD17-35B50BD40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9400" y="246061"/>
            <a:ext cx="4016089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471C90C-9E4E-42FB-A01C-31A97F67D668}"/>
              </a:ext>
            </a:extLst>
          </p:cNvPr>
          <p:cNvCxnSpPr>
            <a:cxnSpLocks/>
          </p:cNvCxnSpPr>
          <p:nvPr/>
        </p:nvCxnSpPr>
        <p:spPr>
          <a:xfrm>
            <a:off x="460301" y="7618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D15DCE-23E2-4805-8CEC-7800F73A3BC2}"/>
              </a:ext>
            </a:extLst>
          </p:cNvPr>
          <p:cNvSpPr/>
          <p:nvPr/>
        </p:nvSpPr>
        <p:spPr>
          <a:xfrm>
            <a:off x="4025900" y="795933"/>
            <a:ext cx="41543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 LOREM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03F0C38-E8BF-45EE-8247-9300AA47C288}"/>
              </a:ext>
            </a:extLst>
          </p:cNvPr>
          <p:cNvCxnSpPr>
            <a:cxnSpLocks/>
          </p:cNvCxnSpPr>
          <p:nvPr/>
        </p:nvCxnSpPr>
        <p:spPr>
          <a:xfrm>
            <a:off x="460301" y="67816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1">
            <a:extLst>
              <a:ext uri="{FF2B5EF4-FFF2-40B4-BE49-F238E27FC236}">
                <a16:creationId xmlns:a16="http://schemas.microsoft.com/office/drawing/2014/main" xmlns="" id="{5C0FB565-0950-428C-821E-F0FA3C2AEFDE}"/>
              </a:ext>
            </a:extLst>
          </p:cNvPr>
          <p:cNvSpPr/>
          <p:nvPr/>
        </p:nvSpPr>
        <p:spPr>
          <a:xfrm>
            <a:off x="1962150" y="1556792"/>
            <a:ext cx="2609850" cy="3290887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圆角矩形 2">
            <a:extLst>
              <a:ext uri="{FF2B5EF4-FFF2-40B4-BE49-F238E27FC236}">
                <a16:creationId xmlns:a16="http://schemas.microsoft.com/office/drawing/2014/main" xmlns="" id="{9495FEC5-D572-47F9-89E5-65F40C6580A7}"/>
              </a:ext>
            </a:extLst>
          </p:cNvPr>
          <p:cNvSpPr/>
          <p:nvPr/>
        </p:nvSpPr>
        <p:spPr>
          <a:xfrm>
            <a:off x="4803775" y="1556792"/>
            <a:ext cx="2611438" cy="397510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圆角矩形 3">
            <a:extLst>
              <a:ext uri="{FF2B5EF4-FFF2-40B4-BE49-F238E27FC236}">
                <a16:creationId xmlns:a16="http://schemas.microsoft.com/office/drawing/2014/main" xmlns="" id="{AC2BBE62-A77F-4887-B584-7022AAF4B841}"/>
              </a:ext>
            </a:extLst>
          </p:cNvPr>
          <p:cNvSpPr/>
          <p:nvPr/>
        </p:nvSpPr>
        <p:spPr>
          <a:xfrm>
            <a:off x="7646988" y="1556792"/>
            <a:ext cx="2611437" cy="3290887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0135037E-A4EC-4FAE-90E8-6B9719091BBC}"/>
              </a:ext>
            </a:extLst>
          </p:cNvPr>
          <p:cNvGrpSpPr>
            <a:grpSpLocks/>
          </p:cNvGrpSpPr>
          <p:nvPr/>
        </p:nvGrpSpPr>
        <p:grpSpPr bwMode="auto">
          <a:xfrm>
            <a:off x="2371725" y="1772816"/>
            <a:ext cx="1790700" cy="2062104"/>
            <a:chOff x="2259496" y="1859351"/>
            <a:chExt cx="1789452" cy="2062293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A5C9D2C0-DFE1-464E-B1BC-61A189E4DD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9496" y="1987826"/>
              <a:ext cx="78187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TextBox 35">
              <a:extLst>
                <a:ext uri="{FF2B5EF4-FFF2-40B4-BE49-F238E27FC236}">
                  <a16:creationId xmlns:a16="http://schemas.microsoft.com/office/drawing/2014/main" xmlns="" id="{29769B5B-10FA-4875-AA58-B10D2AF922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7104" y="1859351"/>
              <a:ext cx="1741844" cy="2062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小鹿极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</a:rPr>
                <a:t>简主义设计，极致简约风潮流所向，通用设计，完美兼容，打造最实用，最具个性的演示方案，让你的演示卓越非凡。</a:t>
              </a:r>
              <a:endParaRPr lang="zh-CN" altLang="en-US" sz="16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54753C15-D80B-4DD3-B2D3-B17AD92341A8}"/>
              </a:ext>
            </a:extLst>
          </p:cNvPr>
          <p:cNvGrpSpPr>
            <a:grpSpLocks/>
          </p:cNvGrpSpPr>
          <p:nvPr/>
        </p:nvGrpSpPr>
        <p:grpSpPr bwMode="auto">
          <a:xfrm>
            <a:off x="5145266" y="2204864"/>
            <a:ext cx="1906587" cy="1815882"/>
            <a:chOff x="5036235" y="2291470"/>
            <a:chExt cx="1907087" cy="1816236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581A930D-0912-4C96-B3B2-D1E5BE5469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2087" y="2323492"/>
              <a:ext cx="78187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35">
              <a:extLst>
                <a:ext uri="{FF2B5EF4-FFF2-40B4-BE49-F238E27FC236}">
                  <a16:creationId xmlns:a16="http://schemas.microsoft.com/office/drawing/2014/main" xmlns="" id="{9C2E1031-A577-48D6-8D82-94D21B5A1A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36235" y="2291470"/>
              <a:ext cx="1907087" cy="1816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小鹿极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</a:rPr>
                <a:t>简主义设计，极致简约风潮流所向，通用设计，完美兼容，打造最实用，最具个性的演示方案，让你的演示卓越非凡。</a:t>
              </a:r>
              <a:endParaRPr lang="zh-CN" altLang="en-US" sz="16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D7C103C5-EAB6-423E-94F8-A91984CE8527}"/>
              </a:ext>
            </a:extLst>
          </p:cNvPr>
          <p:cNvGrpSpPr>
            <a:grpSpLocks/>
          </p:cNvGrpSpPr>
          <p:nvPr/>
        </p:nvGrpSpPr>
        <p:grpSpPr bwMode="auto">
          <a:xfrm>
            <a:off x="8081962" y="1771244"/>
            <a:ext cx="1741487" cy="2062105"/>
            <a:chOff x="8014660" y="2387936"/>
            <a:chExt cx="1741844" cy="2062293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C35754DB-2C04-4589-8039-A92C274149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14660" y="2395429"/>
              <a:ext cx="78187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TextBox 35">
              <a:extLst>
                <a:ext uri="{FF2B5EF4-FFF2-40B4-BE49-F238E27FC236}">
                  <a16:creationId xmlns:a16="http://schemas.microsoft.com/office/drawing/2014/main" xmlns="" id="{2C8C3F50-C410-425F-BCB5-0185698DEC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14660" y="2387936"/>
              <a:ext cx="1741844" cy="2062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小鹿极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</a:rPr>
                <a:t>简主义设计，极致简约风潮流所向，通用设计，完美兼容，打造最实用，最具个性的演示方案，让你的演示卓越非凡。</a:t>
              </a:r>
              <a:endParaRPr lang="zh-CN" altLang="en-US" sz="16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C8ED1939-E0C0-4265-B90D-053133B47A70}"/>
              </a:ext>
            </a:extLst>
          </p:cNvPr>
          <p:cNvGrpSpPr>
            <a:grpSpLocks/>
          </p:cNvGrpSpPr>
          <p:nvPr/>
        </p:nvGrpSpPr>
        <p:grpSpPr bwMode="auto">
          <a:xfrm>
            <a:off x="2717006" y="4066629"/>
            <a:ext cx="1100138" cy="1100138"/>
            <a:chOff x="2650435" y="4152807"/>
            <a:chExt cx="1099930" cy="1099930"/>
          </a:xfrm>
        </p:grpSpPr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E0D554A1-B485-4271-9C13-05EE4930F1A2}"/>
                </a:ext>
              </a:extLst>
            </p:cNvPr>
            <p:cNvSpPr/>
            <p:nvPr/>
          </p:nvSpPr>
          <p:spPr>
            <a:xfrm>
              <a:off x="2650435" y="4152807"/>
              <a:ext cx="1099930" cy="10999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5174BFD6-3F95-44DF-86AD-17C1B4C3E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0998" y="4429314"/>
              <a:ext cx="598804" cy="601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8022523F-9836-4624-B89F-419A4DE040BA}"/>
              </a:ext>
            </a:extLst>
          </p:cNvPr>
          <p:cNvGrpSpPr>
            <a:grpSpLocks/>
          </p:cNvGrpSpPr>
          <p:nvPr/>
        </p:nvGrpSpPr>
        <p:grpSpPr bwMode="auto">
          <a:xfrm>
            <a:off x="5559425" y="4811167"/>
            <a:ext cx="1100138" cy="1100137"/>
            <a:chOff x="5493026" y="4898055"/>
            <a:chExt cx="1099930" cy="1099930"/>
          </a:xfrm>
        </p:grpSpPr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="" id="{99401889-3EFA-4CD3-9882-36A95FAD556E}"/>
                </a:ext>
              </a:extLst>
            </p:cNvPr>
            <p:cNvSpPr/>
            <p:nvPr/>
          </p:nvSpPr>
          <p:spPr>
            <a:xfrm>
              <a:off x="5493026" y="4898055"/>
              <a:ext cx="1099930" cy="109993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7BA65723-AA82-4C51-8C66-D0C0E2AF4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3427" y="5115969"/>
              <a:ext cx="658735" cy="658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1C11D385-8E40-4D27-A1C4-CFA36613BFAC}"/>
              </a:ext>
            </a:extLst>
          </p:cNvPr>
          <p:cNvGrpSpPr>
            <a:grpSpLocks/>
          </p:cNvGrpSpPr>
          <p:nvPr/>
        </p:nvGrpSpPr>
        <p:grpSpPr bwMode="auto">
          <a:xfrm>
            <a:off x="8402638" y="4066629"/>
            <a:ext cx="1100137" cy="1100138"/>
            <a:chOff x="8335617" y="4152807"/>
            <a:chExt cx="1099930" cy="1099930"/>
          </a:xfrm>
        </p:grpSpPr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8E0D5AA0-94A6-41C3-9BCD-3D3DC115657B}"/>
                </a:ext>
              </a:extLst>
            </p:cNvPr>
            <p:cNvSpPr/>
            <p:nvPr/>
          </p:nvSpPr>
          <p:spPr>
            <a:xfrm>
              <a:off x="8335617" y="4152807"/>
              <a:ext cx="1099930" cy="109993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1AC1210E-2D90-4202-8D4F-0160A0D08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4269" y="4337057"/>
              <a:ext cx="782625" cy="785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4988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FC455AE0-288A-486A-9172-AC2564FC798F}"/>
              </a:ext>
            </a:extLst>
          </p:cNvPr>
          <p:cNvGrpSpPr/>
          <p:nvPr/>
        </p:nvGrpSpPr>
        <p:grpSpPr>
          <a:xfrm>
            <a:off x="4382322" y="1052738"/>
            <a:ext cx="3508375" cy="2906713"/>
            <a:chOff x="453517" y="1963924"/>
            <a:chExt cx="3508375" cy="2906713"/>
          </a:xfrm>
        </p:grpSpPr>
        <p:sp>
          <p:nvSpPr>
            <p:cNvPr id="12" name="Oval 5">
              <a:extLst>
                <a:ext uri="{FF2B5EF4-FFF2-40B4-BE49-F238E27FC236}">
                  <a16:creationId xmlns:a16="http://schemas.microsoft.com/office/drawing/2014/main" xmlns="" id="{D0F7B811-0292-423D-B782-EAA566B01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117" y="1963924"/>
              <a:ext cx="2906713" cy="2906713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xmlns="" id="{B4A1F6A1-2E30-4112-8670-FE7E48BDB3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279" y="2121086"/>
              <a:ext cx="2597150" cy="2592388"/>
            </a:xfrm>
            <a:custGeom>
              <a:avLst/>
              <a:gdLst>
                <a:gd name="T0" fmla="*/ 305 w 611"/>
                <a:gd name="T1" fmla="*/ 610 h 610"/>
                <a:gd name="T2" fmla="*/ 305 w 611"/>
                <a:gd name="T3" fmla="*/ 598 h 610"/>
                <a:gd name="T4" fmla="*/ 328 w 611"/>
                <a:gd name="T5" fmla="*/ 597 h 610"/>
                <a:gd name="T6" fmla="*/ 237 w 611"/>
                <a:gd name="T7" fmla="*/ 590 h 610"/>
                <a:gd name="T8" fmla="*/ 237 w 611"/>
                <a:gd name="T9" fmla="*/ 590 h 610"/>
                <a:gd name="T10" fmla="*/ 400 w 611"/>
                <a:gd name="T11" fmla="*/ 596 h 610"/>
                <a:gd name="T12" fmla="*/ 189 w 611"/>
                <a:gd name="T13" fmla="*/ 587 h 610"/>
                <a:gd name="T14" fmla="*/ 438 w 611"/>
                <a:gd name="T15" fmla="*/ 566 h 610"/>
                <a:gd name="T16" fmla="*/ 438 w 611"/>
                <a:gd name="T17" fmla="*/ 566 h 610"/>
                <a:gd name="T18" fmla="*/ 172 w 611"/>
                <a:gd name="T19" fmla="*/ 566 h 610"/>
                <a:gd name="T20" fmla="*/ 459 w 611"/>
                <a:gd name="T21" fmla="*/ 555 h 610"/>
                <a:gd name="T22" fmla="*/ 115 w 611"/>
                <a:gd name="T23" fmla="*/ 528 h 610"/>
                <a:gd name="T24" fmla="*/ 115 w 611"/>
                <a:gd name="T25" fmla="*/ 528 h 610"/>
                <a:gd name="T26" fmla="*/ 521 w 611"/>
                <a:gd name="T27" fmla="*/ 521 h 610"/>
                <a:gd name="T28" fmla="*/ 89 w 611"/>
                <a:gd name="T29" fmla="*/ 521 h 610"/>
                <a:gd name="T30" fmla="*/ 528 w 611"/>
                <a:gd name="T31" fmla="*/ 495 h 610"/>
                <a:gd name="T32" fmla="*/ 55 w 611"/>
                <a:gd name="T33" fmla="*/ 458 h 610"/>
                <a:gd name="T34" fmla="*/ 68 w 611"/>
                <a:gd name="T35" fmla="*/ 478 h 610"/>
                <a:gd name="T36" fmla="*/ 566 w 611"/>
                <a:gd name="T37" fmla="*/ 465 h 610"/>
                <a:gd name="T38" fmla="*/ 23 w 611"/>
                <a:gd name="T39" fmla="*/ 422 h 610"/>
                <a:gd name="T40" fmla="*/ 584 w 611"/>
                <a:gd name="T41" fmla="*/ 396 h 610"/>
                <a:gd name="T42" fmla="*/ 584 w 611"/>
                <a:gd name="T43" fmla="*/ 396 h 610"/>
                <a:gd name="T44" fmla="*/ 26 w 611"/>
                <a:gd name="T45" fmla="*/ 396 h 610"/>
                <a:gd name="T46" fmla="*/ 602 w 611"/>
                <a:gd name="T47" fmla="*/ 376 h 610"/>
                <a:gd name="T48" fmla="*/ 1 w 611"/>
                <a:gd name="T49" fmla="*/ 329 h 610"/>
                <a:gd name="T50" fmla="*/ 611 w 611"/>
                <a:gd name="T51" fmla="*/ 304 h 610"/>
                <a:gd name="T52" fmla="*/ 610 w 611"/>
                <a:gd name="T53" fmla="*/ 329 h 610"/>
                <a:gd name="T54" fmla="*/ 0 w 611"/>
                <a:gd name="T55" fmla="*/ 305 h 610"/>
                <a:gd name="T56" fmla="*/ 13 w 611"/>
                <a:gd name="T57" fmla="*/ 282 h 610"/>
                <a:gd name="T58" fmla="*/ 598 w 611"/>
                <a:gd name="T59" fmla="*/ 281 h 610"/>
                <a:gd name="T60" fmla="*/ 3 w 611"/>
                <a:gd name="T61" fmla="*/ 258 h 610"/>
                <a:gd name="T62" fmla="*/ 26 w 611"/>
                <a:gd name="T63" fmla="*/ 215 h 610"/>
                <a:gd name="T64" fmla="*/ 596 w 611"/>
                <a:gd name="T65" fmla="*/ 210 h 610"/>
                <a:gd name="T66" fmla="*/ 596 w 611"/>
                <a:gd name="T67" fmla="*/ 210 h 610"/>
                <a:gd name="T68" fmla="*/ 34 w 611"/>
                <a:gd name="T69" fmla="*/ 193 h 610"/>
                <a:gd name="T70" fmla="*/ 566 w 611"/>
                <a:gd name="T71" fmla="*/ 171 h 610"/>
                <a:gd name="T72" fmla="*/ 587 w 611"/>
                <a:gd name="T73" fmla="*/ 187 h 610"/>
                <a:gd name="T74" fmla="*/ 44 w 611"/>
                <a:gd name="T75" fmla="*/ 172 h 610"/>
                <a:gd name="T76" fmla="*/ 552 w 611"/>
                <a:gd name="T77" fmla="*/ 125 h 610"/>
                <a:gd name="T78" fmla="*/ 552 w 611"/>
                <a:gd name="T79" fmla="*/ 125 h 610"/>
                <a:gd name="T80" fmla="*/ 82 w 611"/>
                <a:gd name="T81" fmla="*/ 115 h 610"/>
                <a:gd name="T82" fmla="*/ 528 w 611"/>
                <a:gd name="T83" fmla="*/ 114 h 610"/>
                <a:gd name="T84" fmla="*/ 89 w 611"/>
                <a:gd name="T85" fmla="*/ 89 h 610"/>
                <a:gd name="T86" fmla="*/ 484 w 611"/>
                <a:gd name="T87" fmla="*/ 58 h 610"/>
                <a:gd name="T88" fmla="*/ 484 w 611"/>
                <a:gd name="T89" fmla="*/ 58 h 610"/>
                <a:gd name="T90" fmla="*/ 133 w 611"/>
                <a:gd name="T91" fmla="*/ 68 h 610"/>
                <a:gd name="T92" fmla="*/ 438 w 611"/>
                <a:gd name="T93" fmla="*/ 43 h 610"/>
                <a:gd name="T94" fmla="*/ 188 w 611"/>
                <a:gd name="T95" fmla="*/ 23 h 610"/>
                <a:gd name="T96" fmla="*/ 188 w 611"/>
                <a:gd name="T97" fmla="*/ 23 h 610"/>
                <a:gd name="T98" fmla="*/ 422 w 611"/>
                <a:gd name="T99" fmla="*/ 23 h 610"/>
                <a:gd name="T100" fmla="*/ 214 w 611"/>
                <a:gd name="T101" fmla="*/ 26 h 610"/>
                <a:gd name="T102" fmla="*/ 352 w 611"/>
                <a:gd name="T103" fmla="*/ 3 h 610"/>
                <a:gd name="T104" fmla="*/ 352 w 611"/>
                <a:gd name="T105" fmla="*/ 3 h 610"/>
                <a:gd name="T106" fmla="*/ 282 w 611"/>
                <a:gd name="T107" fmla="*/ 13 h 610"/>
                <a:gd name="T108" fmla="*/ 305 w 611"/>
                <a:gd name="T109" fmla="*/ 12 h 610"/>
                <a:gd name="T110" fmla="*/ 329 w 611"/>
                <a:gd name="T111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1" h="610">
                  <a:moveTo>
                    <a:pt x="282" y="597"/>
                  </a:moveTo>
                  <a:cubicBezTo>
                    <a:pt x="281" y="610"/>
                    <a:pt x="281" y="610"/>
                    <a:pt x="281" y="610"/>
                  </a:cubicBezTo>
                  <a:cubicBezTo>
                    <a:pt x="289" y="610"/>
                    <a:pt x="297" y="610"/>
                    <a:pt x="305" y="610"/>
                  </a:cubicBezTo>
                  <a:cubicBezTo>
                    <a:pt x="305" y="610"/>
                    <a:pt x="305" y="610"/>
                    <a:pt x="305" y="610"/>
                  </a:cubicBezTo>
                  <a:cubicBezTo>
                    <a:pt x="305" y="610"/>
                    <a:pt x="305" y="610"/>
                    <a:pt x="305" y="610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298" y="598"/>
                    <a:pt x="290" y="598"/>
                    <a:pt x="282" y="597"/>
                  </a:cubicBezTo>
                  <a:moveTo>
                    <a:pt x="351" y="595"/>
                  </a:moveTo>
                  <a:cubicBezTo>
                    <a:pt x="344" y="596"/>
                    <a:pt x="336" y="597"/>
                    <a:pt x="328" y="597"/>
                  </a:cubicBezTo>
                  <a:cubicBezTo>
                    <a:pt x="329" y="610"/>
                    <a:pt x="329" y="610"/>
                    <a:pt x="329" y="610"/>
                  </a:cubicBezTo>
                  <a:cubicBezTo>
                    <a:pt x="337" y="609"/>
                    <a:pt x="345" y="608"/>
                    <a:pt x="353" y="607"/>
                  </a:cubicBezTo>
                  <a:cubicBezTo>
                    <a:pt x="351" y="595"/>
                    <a:pt x="351" y="595"/>
                    <a:pt x="351" y="595"/>
                  </a:cubicBezTo>
                  <a:moveTo>
                    <a:pt x="237" y="590"/>
                  </a:moveTo>
                  <a:cubicBezTo>
                    <a:pt x="234" y="602"/>
                    <a:pt x="234" y="602"/>
                    <a:pt x="234" y="602"/>
                  </a:cubicBezTo>
                  <a:cubicBezTo>
                    <a:pt x="242" y="604"/>
                    <a:pt x="250" y="606"/>
                    <a:pt x="258" y="607"/>
                  </a:cubicBezTo>
                  <a:cubicBezTo>
                    <a:pt x="260" y="595"/>
                    <a:pt x="260" y="595"/>
                    <a:pt x="260" y="595"/>
                  </a:cubicBezTo>
                  <a:cubicBezTo>
                    <a:pt x="252" y="594"/>
                    <a:pt x="244" y="592"/>
                    <a:pt x="237" y="590"/>
                  </a:cubicBezTo>
                  <a:moveTo>
                    <a:pt x="396" y="584"/>
                  </a:moveTo>
                  <a:cubicBezTo>
                    <a:pt x="389" y="586"/>
                    <a:pt x="381" y="588"/>
                    <a:pt x="374" y="590"/>
                  </a:cubicBezTo>
                  <a:cubicBezTo>
                    <a:pt x="377" y="602"/>
                    <a:pt x="377" y="602"/>
                    <a:pt x="377" y="602"/>
                  </a:cubicBezTo>
                  <a:cubicBezTo>
                    <a:pt x="385" y="600"/>
                    <a:pt x="392" y="598"/>
                    <a:pt x="400" y="596"/>
                  </a:cubicBezTo>
                  <a:cubicBezTo>
                    <a:pt x="396" y="584"/>
                    <a:pt x="396" y="584"/>
                    <a:pt x="396" y="584"/>
                  </a:cubicBezTo>
                  <a:cubicBezTo>
                    <a:pt x="396" y="584"/>
                    <a:pt x="396" y="584"/>
                    <a:pt x="396" y="584"/>
                  </a:cubicBezTo>
                  <a:moveTo>
                    <a:pt x="193" y="576"/>
                  </a:moveTo>
                  <a:cubicBezTo>
                    <a:pt x="189" y="587"/>
                    <a:pt x="189" y="587"/>
                    <a:pt x="189" y="587"/>
                  </a:cubicBezTo>
                  <a:cubicBezTo>
                    <a:pt x="196" y="590"/>
                    <a:pt x="203" y="593"/>
                    <a:pt x="211" y="596"/>
                  </a:cubicBezTo>
                  <a:cubicBezTo>
                    <a:pt x="215" y="584"/>
                    <a:pt x="215" y="584"/>
                    <a:pt x="215" y="584"/>
                  </a:cubicBezTo>
                  <a:cubicBezTo>
                    <a:pt x="207" y="582"/>
                    <a:pt x="200" y="579"/>
                    <a:pt x="193" y="576"/>
                  </a:cubicBezTo>
                  <a:moveTo>
                    <a:pt x="438" y="566"/>
                  </a:moveTo>
                  <a:cubicBezTo>
                    <a:pt x="432" y="570"/>
                    <a:pt x="425" y="573"/>
                    <a:pt x="418" y="576"/>
                  </a:cubicBezTo>
                  <a:cubicBezTo>
                    <a:pt x="422" y="587"/>
                    <a:pt x="422" y="587"/>
                    <a:pt x="422" y="587"/>
                  </a:cubicBezTo>
                  <a:cubicBezTo>
                    <a:pt x="430" y="584"/>
                    <a:pt x="437" y="581"/>
                    <a:pt x="444" y="577"/>
                  </a:cubicBezTo>
                  <a:cubicBezTo>
                    <a:pt x="438" y="566"/>
                    <a:pt x="438" y="566"/>
                    <a:pt x="438" y="566"/>
                  </a:cubicBezTo>
                  <a:moveTo>
                    <a:pt x="152" y="555"/>
                  </a:moveTo>
                  <a:cubicBezTo>
                    <a:pt x="146" y="566"/>
                    <a:pt x="146" y="566"/>
                    <a:pt x="146" y="566"/>
                  </a:cubicBezTo>
                  <a:cubicBezTo>
                    <a:pt x="153" y="570"/>
                    <a:pt x="160" y="574"/>
                    <a:pt x="167" y="577"/>
                  </a:cubicBezTo>
                  <a:cubicBezTo>
                    <a:pt x="172" y="566"/>
                    <a:pt x="172" y="566"/>
                    <a:pt x="172" y="566"/>
                  </a:cubicBezTo>
                  <a:cubicBezTo>
                    <a:pt x="165" y="563"/>
                    <a:pt x="159" y="559"/>
                    <a:pt x="152" y="555"/>
                  </a:cubicBezTo>
                  <a:moveTo>
                    <a:pt x="478" y="542"/>
                  </a:moveTo>
                  <a:cubicBezTo>
                    <a:pt x="478" y="542"/>
                    <a:pt x="478" y="542"/>
                    <a:pt x="478" y="542"/>
                  </a:cubicBezTo>
                  <a:cubicBezTo>
                    <a:pt x="471" y="547"/>
                    <a:pt x="465" y="551"/>
                    <a:pt x="459" y="555"/>
                  </a:cubicBezTo>
                  <a:cubicBezTo>
                    <a:pt x="465" y="565"/>
                    <a:pt x="465" y="565"/>
                    <a:pt x="465" y="565"/>
                  </a:cubicBezTo>
                  <a:cubicBezTo>
                    <a:pt x="472" y="561"/>
                    <a:pt x="478" y="557"/>
                    <a:pt x="485" y="552"/>
                  </a:cubicBezTo>
                  <a:cubicBezTo>
                    <a:pt x="478" y="542"/>
                    <a:pt x="478" y="542"/>
                    <a:pt x="478" y="542"/>
                  </a:cubicBezTo>
                  <a:moveTo>
                    <a:pt x="115" y="528"/>
                  </a:moveTo>
                  <a:cubicBezTo>
                    <a:pt x="107" y="537"/>
                    <a:pt x="107" y="537"/>
                    <a:pt x="107" y="537"/>
                  </a:cubicBezTo>
                  <a:cubicBezTo>
                    <a:pt x="113" y="543"/>
                    <a:pt x="119" y="548"/>
                    <a:pt x="126" y="552"/>
                  </a:cubicBezTo>
                  <a:cubicBezTo>
                    <a:pt x="133" y="542"/>
                    <a:pt x="133" y="542"/>
                    <a:pt x="133" y="542"/>
                  </a:cubicBezTo>
                  <a:cubicBezTo>
                    <a:pt x="127" y="538"/>
                    <a:pt x="121" y="533"/>
                    <a:pt x="115" y="528"/>
                  </a:cubicBezTo>
                  <a:moveTo>
                    <a:pt x="513" y="512"/>
                  </a:moveTo>
                  <a:cubicBezTo>
                    <a:pt x="507" y="518"/>
                    <a:pt x="502" y="523"/>
                    <a:pt x="496" y="528"/>
                  </a:cubicBezTo>
                  <a:cubicBezTo>
                    <a:pt x="504" y="537"/>
                    <a:pt x="504" y="537"/>
                    <a:pt x="504" y="537"/>
                  </a:cubicBezTo>
                  <a:cubicBezTo>
                    <a:pt x="510" y="532"/>
                    <a:pt x="516" y="527"/>
                    <a:pt x="521" y="521"/>
                  </a:cubicBezTo>
                  <a:cubicBezTo>
                    <a:pt x="513" y="512"/>
                    <a:pt x="513" y="512"/>
                    <a:pt x="513" y="512"/>
                  </a:cubicBezTo>
                  <a:moveTo>
                    <a:pt x="82" y="496"/>
                  </a:moveTo>
                  <a:cubicBezTo>
                    <a:pt x="73" y="504"/>
                    <a:pt x="73" y="504"/>
                    <a:pt x="73" y="504"/>
                  </a:cubicBezTo>
                  <a:cubicBezTo>
                    <a:pt x="78" y="510"/>
                    <a:pt x="84" y="515"/>
                    <a:pt x="89" y="521"/>
                  </a:cubicBezTo>
                  <a:cubicBezTo>
                    <a:pt x="98" y="512"/>
                    <a:pt x="98" y="512"/>
                    <a:pt x="98" y="512"/>
                  </a:cubicBezTo>
                  <a:cubicBezTo>
                    <a:pt x="93" y="507"/>
                    <a:pt x="87" y="501"/>
                    <a:pt x="82" y="496"/>
                  </a:cubicBezTo>
                  <a:moveTo>
                    <a:pt x="543" y="477"/>
                  </a:moveTo>
                  <a:cubicBezTo>
                    <a:pt x="538" y="484"/>
                    <a:pt x="533" y="490"/>
                    <a:pt x="528" y="495"/>
                  </a:cubicBezTo>
                  <a:cubicBezTo>
                    <a:pt x="538" y="503"/>
                    <a:pt x="538" y="503"/>
                    <a:pt x="538" y="503"/>
                  </a:cubicBezTo>
                  <a:cubicBezTo>
                    <a:pt x="543" y="497"/>
                    <a:pt x="548" y="491"/>
                    <a:pt x="552" y="485"/>
                  </a:cubicBezTo>
                  <a:cubicBezTo>
                    <a:pt x="543" y="477"/>
                    <a:pt x="543" y="477"/>
                    <a:pt x="543" y="477"/>
                  </a:cubicBezTo>
                  <a:moveTo>
                    <a:pt x="55" y="458"/>
                  </a:moveTo>
                  <a:cubicBezTo>
                    <a:pt x="45" y="465"/>
                    <a:pt x="45" y="465"/>
                    <a:pt x="45" y="465"/>
                  </a:cubicBezTo>
                  <a:cubicBezTo>
                    <a:pt x="49" y="472"/>
                    <a:pt x="54" y="478"/>
                    <a:pt x="58" y="485"/>
                  </a:cubicBezTo>
                  <a:cubicBezTo>
                    <a:pt x="68" y="478"/>
                    <a:pt x="68" y="478"/>
                    <a:pt x="68" y="478"/>
                  </a:cubicBezTo>
                  <a:cubicBezTo>
                    <a:pt x="68" y="478"/>
                    <a:pt x="68" y="478"/>
                    <a:pt x="68" y="478"/>
                  </a:cubicBezTo>
                  <a:cubicBezTo>
                    <a:pt x="64" y="471"/>
                    <a:pt x="59" y="465"/>
                    <a:pt x="55" y="458"/>
                  </a:cubicBezTo>
                  <a:moveTo>
                    <a:pt x="567" y="438"/>
                  </a:moveTo>
                  <a:cubicBezTo>
                    <a:pt x="563" y="445"/>
                    <a:pt x="559" y="452"/>
                    <a:pt x="555" y="458"/>
                  </a:cubicBezTo>
                  <a:cubicBezTo>
                    <a:pt x="566" y="465"/>
                    <a:pt x="566" y="465"/>
                    <a:pt x="566" y="465"/>
                  </a:cubicBezTo>
                  <a:cubicBezTo>
                    <a:pt x="570" y="458"/>
                    <a:pt x="574" y="451"/>
                    <a:pt x="577" y="444"/>
                  </a:cubicBezTo>
                  <a:cubicBezTo>
                    <a:pt x="567" y="438"/>
                    <a:pt x="567" y="438"/>
                    <a:pt x="567" y="438"/>
                  </a:cubicBezTo>
                  <a:moveTo>
                    <a:pt x="34" y="418"/>
                  </a:moveTo>
                  <a:cubicBezTo>
                    <a:pt x="23" y="422"/>
                    <a:pt x="23" y="422"/>
                    <a:pt x="23" y="422"/>
                  </a:cubicBezTo>
                  <a:cubicBezTo>
                    <a:pt x="26" y="430"/>
                    <a:pt x="30" y="437"/>
                    <a:pt x="33" y="444"/>
                  </a:cubicBezTo>
                  <a:cubicBezTo>
                    <a:pt x="44" y="438"/>
                    <a:pt x="44" y="438"/>
                    <a:pt x="44" y="438"/>
                  </a:cubicBezTo>
                  <a:cubicBezTo>
                    <a:pt x="41" y="432"/>
                    <a:pt x="37" y="425"/>
                    <a:pt x="34" y="418"/>
                  </a:cubicBezTo>
                  <a:moveTo>
                    <a:pt x="584" y="396"/>
                  </a:moveTo>
                  <a:cubicBezTo>
                    <a:pt x="582" y="403"/>
                    <a:pt x="579" y="410"/>
                    <a:pt x="576" y="417"/>
                  </a:cubicBezTo>
                  <a:cubicBezTo>
                    <a:pt x="588" y="422"/>
                    <a:pt x="588" y="422"/>
                    <a:pt x="588" y="422"/>
                  </a:cubicBezTo>
                  <a:cubicBezTo>
                    <a:pt x="591" y="415"/>
                    <a:pt x="593" y="407"/>
                    <a:pt x="596" y="399"/>
                  </a:cubicBezTo>
                  <a:cubicBezTo>
                    <a:pt x="584" y="396"/>
                    <a:pt x="584" y="396"/>
                    <a:pt x="584" y="396"/>
                  </a:cubicBezTo>
                  <a:moveTo>
                    <a:pt x="20" y="374"/>
                  </a:moveTo>
                  <a:cubicBezTo>
                    <a:pt x="8" y="377"/>
                    <a:pt x="8" y="377"/>
                    <a:pt x="8" y="377"/>
                  </a:cubicBezTo>
                  <a:cubicBezTo>
                    <a:pt x="10" y="384"/>
                    <a:pt x="12" y="392"/>
                    <a:pt x="15" y="400"/>
                  </a:cubicBezTo>
                  <a:cubicBezTo>
                    <a:pt x="26" y="396"/>
                    <a:pt x="26" y="396"/>
                    <a:pt x="26" y="396"/>
                  </a:cubicBezTo>
                  <a:cubicBezTo>
                    <a:pt x="24" y="389"/>
                    <a:pt x="22" y="381"/>
                    <a:pt x="20" y="374"/>
                  </a:cubicBezTo>
                  <a:moveTo>
                    <a:pt x="595" y="351"/>
                  </a:moveTo>
                  <a:cubicBezTo>
                    <a:pt x="594" y="358"/>
                    <a:pt x="592" y="366"/>
                    <a:pt x="590" y="373"/>
                  </a:cubicBezTo>
                  <a:cubicBezTo>
                    <a:pt x="602" y="376"/>
                    <a:pt x="602" y="376"/>
                    <a:pt x="602" y="376"/>
                  </a:cubicBezTo>
                  <a:cubicBezTo>
                    <a:pt x="604" y="369"/>
                    <a:pt x="606" y="361"/>
                    <a:pt x="607" y="353"/>
                  </a:cubicBezTo>
                  <a:cubicBezTo>
                    <a:pt x="595" y="351"/>
                    <a:pt x="595" y="351"/>
                    <a:pt x="595" y="351"/>
                  </a:cubicBezTo>
                  <a:moveTo>
                    <a:pt x="13" y="328"/>
                  </a:moveTo>
                  <a:cubicBezTo>
                    <a:pt x="1" y="329"/>
                    <a:pt x="1" y="329"/>
                    <a:pt x="1" y="329"/>
                  </a:cubicBezTo>
                  <a:cubicBezTo>
                    <a:pt x="1" y="337"/>
                    <a:pt x="2" y="345"/>
                    <a:pt x="4" y="353"/>
                  </a:cubicBezTo>
                  <a:cubicBezTo>
                    <a:pt x="16" y="351"/>
                    <a:pt x="16" y="351"/>
                    <a:pt x="16" y="351"/>
                  </a:cubicBezTo>
                  <a:cubicBezTo>
                    <a:pt x="14" y="344"/>
                    <a:pt x="14" y="336"/>
                    <a:pt x="13" y="328"/>
                  </a:cubicBezTo>
                  <a:moveTo>
                    <a:pt x="611" y="304"/>
                  </a:moveTo>
                  <a:cubicBezTo>
                    <a:pt x="598" y="304"/>
                    <a:pt x="598" y="304"/>
                    <a:pt x="598" y="304"/>
                  </a:cubicBezTo>
                  <a:cubicBezTo>
                    <a:pt x="598" y="305"/>
                    <a:pt x="598" y="305"/>
                    <a:pt x="598" y="305"/>
                  </a:cubicBezTo>
                  <a:cubicBezTo>
                    <a:pt x="598" y="313"/>
                    <a:pt x="598" y="320"/>
                    <a:pt x="598" y="328"/>
                  </a:cubicBezTo>
                  <a:cubicBezTo>
                    <a:pt x="610" y="329"/>
                    <a:pt x="610" y="329"/>
                    <a:pt x="610" y="329"/>
                  </a:cubicBezTo>
                  <a:cubicBezTo>
                    <a:pt x="610" y="321"/>
                    <a:pt x="611" y="313"/>
                    <a:pt x="611" y="305"/>
                  </a:cubicBezTo>
                  <a:cubicBezTo>
                    <a:pt x="611" y="304"/>
                    <a:pt x="611" y="304"/>
                    <a:pt x="611" y="304"/>
                  </a:cubicBezTo>
                  <a:moveTo>
                    <a:pt x="1" y="281"/>
                  </a:moveTo>
                  <a:cubicBezTo>
                    <a:pt x="0" y="289"/>
                    <a:pt x="0" y="297"/>
                    <a:pt x="0" y="305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2" y="297"/>
                    <a:pt x="12" y="290"/>
                    <a:pt x="13" y="282"/>
                  </a:cubicBezTo>
                  <a:cubicBezTo>
                    <a:pt x="1" y="281"/>
                    <a:pt x="1" y="281"/>
                    <a:pt x="1" y="281"/>
                  </a:cubicBezTo>
                  <a:moveTo>
                    <a:pt x="607" y="256"/>
                  </a:moveTo>
                  <a:cubicBezTo>
                    <a:pt x="595" y="258"/>
                    <a:pt x="595" y="258"/>
                    <a:pt x="595" y="258"/>
                  </a:cubicBezTo>
                  <a:cubicBezTo>
                    <a:pt x="596" y="266"/>
                    <a:pt x="597" y="274"/>
                    <a:pt x="598" y="281"/>
                  </a:cubicBezTo>
                  <a:cubicBezTo>
                    <a:pt x="610" y="280"/>
                    <a:pt x="610" y="280"/>
                    <a:pt x="610" y="280"/>
                  </a:cubicBezTo>
                  <a:cubicBezTo>
                    <a:pt x="609" y="272"/>
                    <a:pt x="608" y="264"/>
                    <a:pt x="607" y="256"/>
                  </a:cubicBezTo>
                  <a:moveTo>
                    <a:pt x="8" y="234"/>
                  </a:moveTo>
                  <a:cubicBezTo>
                    <a:pt x="6" y="242"/>
                    <a:pt x="5" y="250"/>
                    <a:pt x="3" y="258"/>
                  </a:cubicBezTo>
                  <a:cubicBezTo>
                    <a:pt x="16" y="259"/>
                    <a:pt x="16" y="259"/>
                    <a:pt x="16" y="259"/>
                  </a:cubicBezTo>
                  <a:cubicBezTo>
                    <a:pt x="17" y="252"/>
                    <a:pt x="18" y="244"/>
                    <a:pt x="20" y="237"/>
                  </a:cubicBezTo>
                  <a:cubicBezTo>
                    <a:pt x="8" y="234"/>
                    <a:pt x="8" y="234"/>
                    <a:pt x="8" y="234"/>
                  </a:cubicBezTo>
                  <a:moveTo>
                    <a:pt x="26" y="215"/>
                  </a:moveTo>
                  <a:cubicBezTo>
                    <a:pt x="26" y="215"/>
                    <a:pt x="26" y="215"/>
                    <a:pt x="26" y="215"/>
                  </a:cubicBezTo>
                  <a:cubicBezTo>
                    <a:pt x="26" y="215"/>
                    <a:pt x="26" y="215"/>
                    <a:pt x="26" y="215"/>
                  </a:cubicBezTo>
                  <a:cubicBezTo>
                    <a:pt x="26" y="215"/>
                    <a:pt x="26" y="215"/>
                    <a:pt x="26" y="215"/>
                  </a:cubicBezTo>
                  <a:moveTo>
                    <a:pt x="596" y="210"/>
                  </a:moveTo>
                  <a:cubicBezTo>
                    <a:pt x="584" y="214"/>
                    <a:pt x="584" y="214"/>
                    <a:pt x="584" y="214"/>
                  </a:cubicBezTo>
                  <a:cubicBezTo>
                    <a:pt x="586" y="221"/>
                    <a:pt x="588" y="228"/>
                    <a:pt x="590" y="236"/>
                  </a:cubicBezTo>
                  <a:cubicBezTo>
                    <a:pt x="602" y="233"/>
                    <a:pt x="602" y="233"/>
                    <a:pt x="602" y="233"/>
                  </a:cubicBezTo>
                  <a:cubicBezTo>
                    <a:pt x="600" y="225"/>
                    <a:pt x="598" y="217"/>
                    <a:pt x="596" y="210"/>
                  </a:cubicBezTo>
                  <a:moveTo>
                    <a:pt x="23" y="188"/>
                  </a:moveTo>
                  <a:cubicBezTo>
                    <a:pt x="20" y="196"/>
                    <a:pt x="17" y="203"/>
                    <a:pt x="15" y="211"/>
                  </a:cubicBezTo>
                  <a:cubicBezTo>
                    <a:pt x="26" y="215"/>
                    <a:pt x="26" y="215"/>
                    <a:pt x="26" y="215"/>
                  </a:cubicBezTo>
                  <a:cubicBezTo>
                    <a:pt x="29" y="207"/>
                    <a:pt x="31" y="200"/>
                    <a:pt x="34" y="193"/>
                  </a:cubicBezTo>
                  <a:cubicBezTo>
                    <a:pt x="23" y="188"/>
                    <a:pt x="23" y="188"/>
                    <a:pt x="23" y="188"/>
                  </a:cubicBezTo>
                  <a:moveTo>
                    <a:pt x="566" y="171"/>
                  </a:moveTo>
                  <a:cubicBezTo>
                    <a:pt x="566" y="171"/>
                    <a:pt x="566" y="171"/>
                    <a:pt x="566" y="171"/>
                  </a:cubicBezTo>
                  <a:cubicBezTo>
                    <a:pt x="566" y="171"/>
                    <a:pt x="566" y="171"/>
                    <a:pt x="566" y="171"/>
                  </a:cubicBezTo>
                  <a:moveTo>
                    <a:pt x="577" y="166"/>
                  </a:moveTo>
                  <a:cubicBezTo>
                    <a:pt x="566" y="171"/>
                    <a:pt x="566" y="171"/>
                    <a:pt x="566" y="171"/>
                  </a:cubicBezTo>
                  <a:cubicBezTo>
                    <a:pt x="570" y="178"/>
                    <a:pt x="573" y="185"/>
                    <a:pt x="576" y="192"/>
                  </a:cubicBezTo>
                  <a:cubicBezTo>
                    <a:pt x="587" y="187"/>
                    <a:pt x="587" y="187"/>
                    <a:pt x="587" y="187"/>
                  </a:cubicBezTo>
                  <a:cubicBezTo>
                    <a:pt x="584" y="180"/>
                    <a:pt x="581" y="173"/>
                    <a:pt x="577" y="166"/>
                  </a:cubicBezTo>
                  <a:moveTo>
                    <a:pt x="45" y="146"/>
                  </a:moveTo>
                  <a:cubicBezTo>
                    <a:pt x="40" y="153"/>
                    <a:pt x="36" y="160"/>
                    <a:pt x="33" y="167"/>
                  </a:cubicBezTo>
                  <a:cubicBezTo>
                    <a:pt x="44" y="172"/>
                    <a:pt x="44" y="172"/>
                    <a:pt x="44" y="172"/>
                  </a:cubicBezTo>
                  <a:cubicBezTo>
                    <a:pt x="44" y="172"/>
                    <a:pt x="44" y="172"/>
                    <a:pt x="44" y="172"/>
                  </a:cubicBezTo>
                  <a:cubicBezTo>
                    <a:pt x="47" y="165"/>
                    <a:pt x="51" y="159"/>
                    <a:pt x="55" y="152"/>
                  </a:cubicBezTo>
                  <a:cubicBezTo>
                    <a:pt x="45" y="146"/>
                    <a:pt x="45" y="146"/>
                    <a:pt x="45" y="146"/>
                  </a:cubicBezTo>
                  <a:moveTo>
                    <a:pt x="552" y="125"/>
                  </a:moveTo>
                  <a:cubicBezTo>
                    <a:pt x="542" y="132"/>
                    <a:pt x="542" y="132"/>
                    <a:pt x="542" y="132"/>
                  </a:cubicBezTo>
                  <a:cubicBezTo>
                    <a:pt x="547" y="138"/>
                    <a:pt x="551" y="145"/>
                    <a:pt x="555" y="151"/>
                  </a:cubicBezTo>
                  <a:cubicBezTo>
                    <a:pt x="565" y="145"/>
                    <a:pt x="565" y="145"/>
                    <a:pt x="565" y="145"/>
                  </a:cubicBezTo>
                  <a:cubicBezTo>
                    <a:pt x="561" y="138"/>
                    <a:pt x="557" y="131"/>
                    <a:pt x="552" y="125"/>
                  </a:cubicBezTo>
                  <a:moveTo>
                    <a:pt x="73" y="107"/>
                  </a:moveTo>
                  <a:cubicBezTo>
                    <a:pt x="68" y="113"/>
                    <a:pt x="63" y="119"/>
                    <a:pt x="58" y="126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2" y="127"/>
                    <a:pt x="77" y="121"/>
                    <a:pt x="82" y="115"/>
                  </a:cubicBezTo>
                  <a:cubicBezTo>
                    <a:pt x="73" y="107"/>
                    <a:pt x="73" y="107"/>
                    <a:pt x="73" y="107"/>
                  </a:cubicBezTo>
                  <a:moveTo>
                    <a:pt x="521" y="89"/>
                  </a:moveTo>
                  <a:cubicBezTo>
                    <a:pt x="512" y="97"/>
                    <a:pt x="512" y="97"/>
                    <a:pt x="512" y="97"/>
                  </a:cubicBezTo>
                  <a:cubicBezTo>
                    <a:pt x="518" y="103"/>
                    <a:pt x="523" y="108"/>
                    <a:pt x="528" y="114"/>
                  </a:cubicBezTo>
                  <a:cubicBezTo>
                    <a:pt x="537" y="106"/>
                    <a:pt x="537" y="106"/>
                    <a:pt x="537" y="106"/>
                  </a:cubicBezTo>
                  <a:cubicBezTo>
                    <a:pt x="532" y="100"/>
                    <a:pt x="526" y="94"/>
                    <a:pt x="521" y="89"/>
                  </a:cubicBezTo>
                  <a:moveTo>
                    <a:pt x="107" y="73"/>
                  </a:moveTo>
                  <a:cubicBezTo>
                    <a:pt x="100" y="78"/>
                    <a:pt x="95" y="84"/>
                    <a:pt x="89" y="89"/>
                  </a:cubicBezTo>
                  <a:cubicBezTo>
                    <a:pt x="98" y="98"/>
                    <a:pt x="98" y="98"/>
                    <a:pt x="98" y="98"/>
                  </a:cubicBezTo>
                  <a:cubicBezTo>
                    <a:pt x="103" y="92"/>
                    <a:pt x="109" y="87"/>
                    <a:pt x="115" y="82"/>
                  </a:cubicBezTo>
                  <a:cubicBezTo>
                    <a:pt x="107" y="73"/>
                    <a:pt x="107" y="73"/>
                    <a:pt x="107" y="73"/>
                  </a:cubicBezTo>
                  <a:moveTo>
                    <a:pt x="484" y="58"/>
                  </a:moveTo>
                  <a:cubicBezTo>
                    <a:pt x="477" y="67"/>
                    <a:pt x="477" y="67"/>
                    <a:pt x="477" y="67"/>
                  </a:cubicBezTo>
                  <a:cubicBezTo>
                    <a:pt x="483" y="72"/>
                    <a:pt x="489" y="77"/>
                    <a:pt x="495" y="8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497" y="67"/>
                    <a:pt x="491" y="62"/>
                    <a:pt x="484" y="58"/>
                  </a:cubicBezTo>
                  <a:moveTo>
                    <a:pt x="145" y="45"/>
                  </a:moveTo>
                  <a:cubicBezTo>
                    <a:pt x="138" y="49"/>
                    <a:pt x="132" y="53"/>
                    <a:pt x="125" y="58"/>
                  </a:cubicBezTo>
                  <a:cubicBezTo>
                    <a:pt x="133" y="68"/>
                    <a:pt x="133" y="68"/>
                    <a:pt x="133" y="68"/>
                  </a:cubicBezTo>
                  <a:cubicBezTo>
                    <a:pt x="133" y="68"/>
                    <a:pt x="133" y="68"/>
                    <a:pt x="133" y="68"/>
                  </a:cubicBezTo>
                  <a:cubicBezTo>
                    <a:pt x="139" y="63"/>
                    <a:pt x="145" y="59"/>
                    <a:pt x="152" y="55"/>
                  </a:cubicBezTo>
                  <a:cubicBezTo>
                    <a:pt x="145" y="45"/>
                    <a:pt x="145" y="45"/>
                    <a:pt x="145" y="45"/>
                  </a:cubicBezTo>
                  <a:moveTo>
                    <a:pt x="443" y="33"/>
                  </a:moveTo>
                  <a:cubicBezTo>
                    <a:pt x="438" y="43"/>
                    <a:pt x="438" y="43"/>
                    <a:pt x="438" y="43"/>
                  </a:cubicBezTo>
                  <a:cubicBezTo>
                    <a:pt x="445" y="47"/>
                    <a:pt x="451" y="51"/>
                    <a:pt x="458" y="55"/>
                  </a:cubicBezTo>
                  <a:cubicBezTo>
                    <a:pt x="464" y="44"/>
                    <a:pt x="464" y="44"/>
                    <a:pt x="464" y="44"/>
                  </a:cubicBezTo>
                  <a:cubicBezTo>
                    <a:pt x="458" y="40"/>
                    <a:pt x="451" y="36"/>
                    <a:pt x="443" y="33"/>
                  </a:cubicBezTo>
                  <a:moveTo>
                    <a:pt x="188" y="23"/>
                  </a:moveTo>
                  <a:cubicBezTo>
                    <a:pt x="180" y="26"/>
                    <a:pt x="173" y="29"/>
                    <a:pt x="166" y="33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9" y="40"/>
                    <a:pt x="185" y="37"/>
                    <a:pt x="193" y="34"/>
                  </a:cubicBezTo>
                  <a:cubicBezTo>
                    <a:pt x="188" y="23"/>
                    <a:pt x="188" y="23"/>
                    <a:pt x="188" y="23"/>
                  </a:cubicBezTo>
                  <a:moveTo>
                    <a:pt x="399" y="14"/>
                  </a:moveTo>
                  <a:cubicBezTo>
                    <a:pt x="395" y="26"/>
                    <a:pt x="395" y="26"/>
                    <a:pt x="395" y="26"/>
                  </a:cubicBezTo>
                  <a:cubicBezTo>
                    <a:pt x="403" y="28"/>
                    <a:pt x="410" y="31"/>
                    <a:pt x="417" y="34"/>
                  </a:cubicBezTo>
                  <a:cubicBezTo>
                    <a:pt x="422" y="23"/>
                    <a:pt x="422" y="23"/>
                    <a:pt x="422" y="23"/>
                  </a:cubicBezTo>
                  <a:cubicBezTo>
                    <a:pt x="414" y="19"/>
                    <a:pt x="407" y="17"/>
                    <a:pt x="399" y="14"/>
                  </a:cubicBezTo>
                  <a:moveTo>
                    <a:pt x="233" y="8"/>
                  </a:moveTo>
                  <a:cubicBezTo>
                    <a:pt x="226" y="10"/>
                    <a:pt x="218" y="12"/>
                    <a:pt x="210" y="15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21" y="24"/>
                    <a:pt x="229" y="22"/>
                    <a:pt x="236" y="20"/>
                  </a:cubicBezTo>
                  <a:cubicBezTo>
                    <a:pt x="233" y="8"/>
                    <a:pt x="233" y="8"/>
                    <a:pt x="233" y="8"/>
                  </a:cubicBezTo>
                  <a:moveTo>
                    <a:pt x="352" y="3"/>
                  </a:moveTo>
                  <a:cubicBezTo>
                    <a:pt x="351" y="15"/>
                    <a:pt x="351" y="15"/>
                    <a:pt x="351" y="15"/>
                  </a:cubicBezTo>
                  <a:cubicBezTo>
                    <a:pt x="358" y="16"/>
                    <a:pt x="366" y="18"/>
                    <a:pt x="373" y="20"/>
                  </a:cubicBezTo>
                  <a:cubicBezTo>
                    <a:pt x="376" y="8"/>
                    <a:pt x="376" y="8"/>
                    <a:pt x="376" y="8"/>
                  </a:cubicBezTo>
                  <a:cubicBezTo>
                    <a:pt x="368" y="6"/>
                    <a:pt x="360" y="4"/>
                    <a:pt x="352" y="3"/>
                  </a:cubicBezTo>
                  <a:moveTo>
                    <a:pt x="281" y="1"/>
                  </a:moveTo>
                  <a:cubicBezTo>
                    <a:pt x="273" y="1"/>
                    <a:pt x="265" y="2"/>
                    <a:pt x="257" y="3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66" y="14"/>
                    <a:pt x="274" y="13"/>
                    <a:pt x="282" y="13"/>
                  </a:cubicBezTo>
                  <a:cubicBezTo>
                    <a:pt x="281" y="1"/>
                    <a:pt x="281" y="1"/>
                    <a:pt x="281" y="1"/>
                  </a:cubicBezTo>
                  <a:moveTo>
                    <a:pt x="305" y="0"/>
                  </a:moveTo>
                  <a:cubicBezTo>
                    <a:pt x="305" y="0"/>
                    <a:pt x="305" y="0"/>
                    <a:pt x="305" y="0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13" y="12"/>
                    <a:pt x="320" y="12"/>
                    <a:pt x="328" y="13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21" y="0"/>
                    <a:pt x="313" y="0"/>
                    <a:pt x="305" y="0"/>
                  </a:cubicBezTo>
                </a:path>
              </a:pathLst>
            </a:cu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7">
              <a:extLst>
                <a:ext uri="{FF2B5EF4-FFF2-40B4-BE49-F238E27FC236}">
                  <a16:creationId xmlns:a16="http://schemas.microsoft.com/office/drawing/2014/main" xmlns="" id="{6353C08F-24B7-4D98-8CBC-41E3D3292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204" y="2281424"/>
              <a:ext cx="2268538" cy="2270126"/>
            </a:xfrm>
            <a:prstGeom prst="ellipse">
              <a:avLst/>
            </a:prstGeom>
            <a:solidFill>
              <a:srgbClr val="FECF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8">
              <a:extLst>
                <a:ext uri="{FF2B5EF4-FFF2-40B4-BE49-F238E27FC236}">
                  <a16:creationId xmlns:a16="http://schemas.microsoft.com/office/drawing/2014/main" xmlns="" id="{93B581E9-3FA5-456D-AD7C-2FC99B034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304" y="3149786"/>
              <a:ext cx="2578100" cy="152400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xmlns="" id="{798329E2-6CAE-4AAD-A2ED-0EAAE07B4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42" y="3119624"/>
              <a:ext cx="2638425" cy="212725"/>
            </a:xfrm>
            <a:custGeom>
              <a:avLst/>
              <a:gdLst>
                <a:gd name="T0" fmla="*/ 614 w 621"/>
                <a:gd name="T1" fmla="*/ 43 h 50"/>
                <a:gd name="T2" fmla="*/ 621 w 621"/>
                <a:gd name="T3" fmla="*/ 43 h 50"/>
                <a:gd name="T4" fmla="*/ 621 w 621"/>
                <a:gd name="T5" fmla="*/ 7 h 50"/>
                <a:gd name="T6" fmla="*/ 618 w 621"/>
                <a:gd name="T7" fmla="*/ 2 h 50"/>
                <a:gd name="T8" fmla="*/ 614 w 621"/>
                <a:gd name="T9" fmla="*/ 0 h 50"/>
                <a:gd name="T10" fmla="*/ 7 w 621"/>
                <a:gd name="T11" fmla="*/ 0 h 50"/>
                <a:gd name="T12" fmla="*/ 2 w 621"/>
                <a:gd name="T13" fmla="*/ 2 h 50"/>
                <a:gd name="T14" fmla="*/ 0 w 621"/>
                <a:gd name="T15" fmla="*/ 7 h 50"/>
                <a:gd name="T16" fmla="*/ 0 w 621"/>
                <a:gd name="T17" fmla="*/ 43 h 50"/>
                <a:gd name="T18" fmla="*/ 2 w 621"/>
                <a:gd name="T19" fmla="*/ 47 h 50"/>
                <a:gd name="T20" fmla="*/ 7 w 621"/>
                <a:gd name="T21" fmla="*/ 50 h 50"/>
                <a:gd name="T22" fmla="*/ 614 w 621"/>
                <a:gd name="T23" fmla="*/ 50 h 50"/>
                <a:gd name="T24" fmla="*/ 618 w 621"/>
                <a:gd name="T25" fmla="*/ 47 h 50"/>
                <a:gd name="T26" fmla="*/ 621 w 621"/>
                <a:gd name="T27" fmla="*/ 43 h 50"/>
                <a:gd name="T28" fmla="*/ 614 w 621"/>
                <a:gd name="T29" fmla="*/ 43 h 50"/>
                <a:gd name="T30" fmla="*/ 614 w 621"/>
                <a:gd name="T31" fmla="*/ 35 h 50"/>
                <a:gd name="T32" fmla="*/ 14 w 621"/>
                <a:gd name="T33" fmla="*/ 35 h 50"/>
                <a:gd name="T34" fmla="*/ 14 w 621"/>
                <a:gd name="T35" fmla="*/ 14 h 50"/>
                <a:gd name="T36" fmla="*/ 606 w 621"/>
                <a:gd name="T37" fmla="*/ 14 h 50"/>
                <a:gd name="T38" fmla="*/ 606 w 621"/>
                <a:gd name="T39" fmla="*/ 43 h 50"/>
                <a:gd name="T40" fmla="*/ 614 w 621"/>
                <a:gd name="T41" fmla="*/ 43 h 50"/>
                <a:gd name="T42" fmla="*/ 614 w 621"/>
                <a:gd name="T43" fmla="*/ 35 h 50"/>
                <a:gd name="T44" fmla="*/ 614 w 621"/>
                <a:gd name="T45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1" h="50">
                  <a:moveTo>
                    <a:pt x="614" y="43"/>
                  </a:moveTo>
                  <a:cubicBezTo>
                    <a:pt x="621" y="43"/>
                    <a:pt x="621" y="43"/>
                    <a:pt x="621" y="43"/>
                  </a:cubicBezTo>
                  <a:cubicBezTo>
                    <a:pt x="621" y="7"/>
                    <a:pt x="621" y="7"/>
                    <a:pt x="621" y="7"/>
                  </a:cubicBezTo>
                  <a:cubicBezTo>
                    <a:pt x="621" y="5"/>
                    <a:pt x="620" y="3"/>
                    <a:pt x="618" y="2"/>
                  </a:cubicBezTo>
                  <a:cubicBezTo>
                    <a:pt x="617" y="1"/>
                    <a:pt x="615" y="0"/>
                    <a:pt x="6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1" y="46"/>
                    <a:pt x="2" y="47"/>
                  </a:cubicBezTo>
                  <a:cubicBezTo>
                    <a:pt x="3" y="49"/>
                    <a:pt x="5" y="50"/>
                    <a:pt x="7" y="50"/>
                  </a:cubicBezTo>
                  <a:cubicBezTo>
                    <a:pt x="614" y="50"/>
                    <a:pt x="614" y="50"/>
                    <a:pt x="614" y="50"/>
                  </a:cubicBezTo>
                  <a:cubicBezTo>
                    <a:pt x="615" y="50"/>
                    <a:pt x="617" y="49"/>
                    <a:pt x="618" y="47"/>
                  </a:cubicBezTo>
                  <a:cubicBezTo>
                    <a:pt x="620" y="46"/>
                    <a:pt x="621" y="44"/>
                    <a:pt x="621" y="43"/>
                  </a:cubicBezTo>
                  <a:cubicBezTo>
                    <a:pt x="614" y="43"/>
                    <a:pt x="614" y="43"/>
                    <a:pt x="614" y="43"/>
                  </a:cubicBezTo>
                  <a:cubicBezTo>
                    <a:pt x="614" y="35"/>
                    <a:pt x="614" y="35"/>
                    <a:pt x="6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43"/>
                    <a:pt x="606" y="43"/>
                    <a:pt x="606" y="43"/>
                  </a:cubicBezTo>
                  <a:cubicBezTo>
                    <a:pt x="614" y="43"/>
                    <a:pt x="614" y="43"/>
                    <a:pt x="614" y="43"/>
                  </a:cubicBezTo>
                  <a:cubicBezTo>
                    <a:pt x="614" y="35"/>
                    <a:pt x="614" y="35"/>
                    <a:pt x="614" y="35"/>
                  </a:cubicBezTo>
                  <a:lnTo>
                    <a:pt x="614" y="43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10">
              <a:extLst>
                <a:ext uri="{FF2B5EF4-FFF2-40B4-BE49-F238E27FC236}">
                  <a16:creationId xmlns:a16="http://schemas.microsoft.com/office/drawing/2014/main" xmlns="" id="{E151EDA2-A79B-4770-84B8-CCED4A0DD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304" y="3302186"/>
              <a:ext cx="2578100" cy="14922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xmlns="" id="{342131E2-15C5-4485-B91B-0B9FBE8D7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42" y="3268849"/>
              <a:ext cx="2638425" cy="212725"/>
            </a:xfrm>
            <a:custGeom>
              <a:avLst/>
              <a:gdLst>
                <a:gd name="T0" fmla="*/ 7 w 621"/>
                <a:gd name="T1" fmla="*/ 8 h 50"/>
                <a:gd name="T2" fmla="*/ 0 w 621"/>
                <a:gd name="T3" fmla="*/ 8 h 50"/>
                <a:gd name="T4" fmla="*/ 0 w 621"/>
                <a:gd name="T5" fmla="*/ 43 h 50"/>
                <a:gd name="T6" fmla="*/ 2 w 621"/>
                <a:gd name="T7" fmla="*/ 48 h 50"/>
                <a:gd name="T8" fmla="*/ 7 w 621"/>
                <a:gd name="T9" fmla="*/ 50 h 50"/>
                <a:gd name="T10" fmla="*/ 614 w 621"/>
                <a:gd name="T11" fmla="*/ 50 h 50"/>
                <a:gd name="T12" fmla="*/ 618 w 621"/>
                <a:gd name="T13" fmla="*/ 48 h 50"/>
                <a:gd name="T14" fmla="*/ 621 w 621"/>
                <a:gd name="T15" fmla="*/ 43 h 50"/>
                <a:gd name="T16" fmla="*/ 621 w 621"/>
                <a:gd name="T17" fmla="*/ 8 h 50"/>
                <a:gd name="T18" fmla="*/ 618 w 621"/>
                <a:gd name="T19" fmla="*/ 3 h 50"/>
                <a:gd name="T20" fmla="*/ 614 w 621"/>
                <a:gd name="T21" fmla="*/ 0 h 50"/>
                <a:gd name="T22" fmla="*/ 7 w 621"/>
                <a:gd name="T23" fmla="*/ 0 h 50"/>
                <a:gd name="T24" fmla="*/ 2 w 621"/>
                <a:gd name="T25" fmla="*/ 3 h 50"/>
                <a:gd name="T26" fmla="*/ 0 w 621"/>
                <a:gd name="T27" fmla="*/ 8 h 50"/>
                <a:gd name="T28" fmla="*/ 7 w 621"/>
                <a:gd name="T29" fmla="*/ 8 h 50"/>
                <a:gd name="T30" fmla="*/ 7 w 621"/>
                <a:gd name="T31" fmla="*/ 15 h 50"/>
                <a:gd name="T32" fmla="*/ 606 w 621"/>
                <a:gd name="T33" fmla="*/ 15 h 50"/>
                <a:gd name="T34" fmla="*/ 606 w 621"/>
                <a:gd name="T35" fmla="*/ 36 h 50"/>
                <a:gd name="T36" fmla="*/ 14 w 621"/>
                <a:gd name="T37" fmla="*/ 36 h 50"/>
                <a:gd name="T38" fmla="*/ 14 w 621"/>
                <a:gd name="T39" fmla="*/ 8 h 50"/>
                <a:gd name="T40" fmla="*/ 7 w 621"/>
                <a:gd name="T41" fmla="*/ 8 h 50"/>
                <a:gd name="T42" fmla="*/ 7 w 621"/>
                <a:gd name="T43" fmla="*/ 15 h 50"/>
                <a:gd name="T44" fmla="*/ 7 w 621"/>
                <a:gd name="T45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1" h="50">
                  <a:moveTo>
                    <a:pt x="7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5"/>
                    <a:pt x="1" y="47"/>
                    <a:pt x="2" y="48"/>
                  </a:cubicBezTo>
                  <a:cubicBezTo>
                    <a:pt x="3" y="49"/>
                    <a:pt x="5" y="50"/>
                    <a:pt x="7" y="50"/>
                  </a:cubicBezTo>
                  <a:cubicBezTo>
                    <a:pt x="614" y="50"/>
                    <a:pt x="614" y="50"/>
                    <a:pt x="614" y="50"/>
                  </a:cubicBezTo>
                  <a:cubicBezTo>
                    <a:pt x="615" y="50"/>
                    <a:pt x="617" y="49"/>
                    <a:pt x="618" y="48"/>
                  </a:cubicBezTo>
                  <a:cubicBezTo>
                    <a:pt x="620" y="47"/>
                    <a:pt x="621" y="45"/>
                    <a:pt x="621" y="43"/>
                  </a:cubicBezTo>
                  <a:cubicBezTo>
                    <a:pt x="621" y="8"/>
                    <a:pt x="621" y="8"/>
                    <a:pt x="621" y="8"/>
                  </a:cubicBezTo>
                  <a:cubicBezTo>
                    <a:pt x="621" y="6"/>
                    <a:pt x="620" y="4"/>
                    <a:pt x="618" y="3"/>
                  </a:cubicBezTo>
                  <a:cubicBezTo>
                    <a:pt x="617" y="1"/>
                    <a:pt x="615" y="0"/>
                    <a:pt x="6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06" y="15"/>
                    <a:pt x="606" y="15"/>
                    <a:pt x="606" y="15"/>
                  </a:cubicBezTo>
                  <a:cubicBezTo>
                    <a:pt x="606" y="36"/>
                    <a:pt x="606" y="36"/>
                    <a:pt x="606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15"/>
                    <a:pt x="7" y="15"/>
                    <a:pt x="7" y="15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xmlns="" id="{AF0C2389-3175-4DFD-9659-310178E85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0404" y="3149786"/>
              <a:ext cx="442913" cy="301625"/>
            </a:xfrm>
            <a:custGeom>
              <a:avLst/>
              <a:gdLst>
                <a:gd name="T0" fmla="*/ 0 w 279"/>
                <a:gd name="T1" fmla="*/ 0 h 190"/>
                <a:gd name="T2" fmla="*/ 0 w 279"/>
                <a:gd name="T3" fmla="*/ 96 h 190"/>
                <a:gd name="T4" fmla="*/ 0 w 279"/>
                <a:gd name="T5" fmla="*/ 190 h 190"/>
                <a:gd name="T6" fmla="*/ 279 w 279"/>
                <a:gd name="T7" fmla="*/ 96 h 190"/>
                <a:gd name="T8" fmla="*/ 0 w 27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90">
                  <a:moveTo>
                    <a:pt x="0" y="0"/>
                  </a:moveTo>
                  <a:lnTo>
                    <a:pt x="0" y="96"/>
                  </a:lnTo>
                  <a:lnTo>
                    <a:pt x="0" y="190"/>
                  </a:lnTo>
                  <a:lnTo>
                    <a:pt x="279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xmlns="" id="{94C12467-938C-4E33-AE60-133EAD53A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067" y="3119624"/>
              <a:ext cx="504825" cy="365125"/>
            </a:xfrm>
            <a:custGeom>
              <a:avLst/>
              <a:gdLst>
                <a:gd name="T0" fmla="*/ 8 w 119"/>
                <a:gd name="T1" fmla="*/ 7 h 86"/>
                <a:gd name="T2" fmla="*/ 0 w 119"/>
                <a:gd name="T3" fmla="*/ 7 h 86"/>
                <a:gd name="T4" fmla="*/ 0 w 119"/>
                <a:gd name="T5" fmla="*/ 43 h 86"/>
                <a:gd name="T6" fmla="*/ 0 w 119"/>
                <a:gd name="T7" fmla="*/ 78 h 86"/>
                <a:gd name="T8" fmla="*/ 3 w 119"/>
                <a:gd name="T9" fmla="*/ 84 h 86"/>
                <a:gd name="T10" fmla="*/ 10 w 119"/>
                <a:gd name="T11" fmla="*/ 85 h 86"/>
                <a:gd name="T12" fmla="*/ 114 w 119"/>
                <a:gd name="T13" fmla="*/ 49 h 86"/>
                <a:gd name="T14" fmla="*/ 119 w 119"/>
                <a:gd name="T15" fmla="*/ 43 h 86"/>
                <a:gd name="T16" fmla="*/ 114 w 119"/>
                <a:gd name="T17" fmla="*/ 36 h 86"/>
                <a:gd name="T18" fmla="*/ 10 w 119"/>
                <a:gd name="T19" fmla="*/ 0 h 86"/>
                <a:gd name="T20" fmla="*/ 3 w 119"/>
                <a:gd name="T21" fmla="*/ 1 h 86"/>
                <a:gd name="T22" fmla="*/ 0 w 119"/>
                <a:gd name="T23" fmla="*/ 7 h 86"/>
                <a:gd name="T24" fmla="*/ 8 w 119"/>
                <a:gd name="T25" fmla="*/ 7 h 86"/>
                <a:gd name="T26" fmla="*/ 5 w 119"/>
                <a:gd name="T27" fmla="*/ 14 h 86"/>
                <a:gd name="T28" fmla="*/ 90 w 119"/>
                <a:gd name="T29" fmla="*/ 43 h 86"/>
                <a:gd name="T30" fmla="*/ 15 w 119"/>
                <a:gd name="T31" fmla="*/ 68 h 86"/>
                <a:gd name="T32" fmla="*/ 15 w 119"/>
                <a:gd name="T33" fmla="*/ 43 h 86"/>
                <a:gd name="T34" fmla="*/ 15 w 119"/>
                <a:gd name="T35" fmla="*/ 7 h 86"/>
                <a:gd name="T36" fmla="*/ 8 w 119"/>
                <a:gd name="T37" fmla="*/ 7 h 86"/>
                <a:gd name="T38" fmla="*/ 5 w 119"/>
                <a:gd name="T39" fmla="*/ 14 h 86"/>
                <a:gd name="T40" fmla="*/ 8 w 119"/>
                <a:gd name="T41" fmla="*/ 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86">
                  <a:moveTo>
                    <a:pt x="8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2" y="83"/>
                    <a:pt x="3" y="84"/>
                  </a:cubicBezTo>
                  <a:cubicBezTo>
                    <a:pt x="5" y="85"/>
                    <a:pt x="8" y="86"/>
                    <a:pt x="10" y="85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7" y="48"/>
                    <a:pt x="119" y="46"/>
                    <a:pt x="119" y="43"/>
                  </a:cubicBezTo>
                  <a:cubicBezTo>
                    <a:pt x="119" y="39"/>
                    <a:pt x="117" y="37"/>
                    <a:pt x="114" y="3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5" y="0"/>
                    <a:pt x="3" y="1"/>
                  </a:cubicBezTo>
                  <a:cubicBezTo>
                    <a:pt x="2" y="2"/>
                    <a:pt x="0" y="5"/>
                    <a:pt x="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5" y="14"/>
                    <a:pt x="5" y="14"/>
                    <a:pt x="5" y="14"/>
                  </a:cubicBezTo>
                  <a:lnTo>
                    <a:pt x="8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xmlns="" id="{01EC0DD3-B5D0-4201-8DBC-C543AF9A7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679" y="3149786"/>
              <a:ext cx="428625" cy="301625"/>
            </a:xfrm>
            <a:custGeom>
              <a:avLst/>
              <a:gdLst>
                <a:gd name="T0" fmla="*/ 270 w 270"/>
                <a:gd name="T1" fmla="*/ 0 h 190"/>
                <a:gd name="T2" fmla="*/ 0 w 270"/>
                <a:gd name="T3" fmla="*/ 0 h 190"/>
                <a:gd name="T4" fmla="*/ 0 w 270"/>
                <a:gd name="T5" fmla="*/ 190 h 190"/>
                <a:gd name="T6" fmla="*/ 270 w 270"/>
                <a:gd name="T7" fmla="*/ 190 h 190"/>
                <a:gd name="T8" fmla="*/ 270 w 270"/>
                <a:gd name="T9" fmla="*/ 96 h 190"/>
                <a:gd name="T10" fmla="*/ 270 w 270"/>
                <a:gd name="T11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90">
                  <a:moveTo>
                    <a:pt x="270" y="0"/>
                  </a:moveTo>
                  <a:lnTo>
                    <a:pt x="0" y="0"/>
                  </a:lnTo>
                  <a:lnTo>
                    <a:pt x="0" y="190"/>
                  </a:lnTo>
                  <a:lnTo>
                    <a:pt x="270" y="190"/>
                  </a:lnTo>
                  <a:lnTo>
                    <a:pt x="270" y="96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xmlns="" id="{B65E55A3-E10C-48A9-9A32-F673C366C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517" y="3119624"/>
              <a:ext cx="488950" cy="361950"/>
            </a:xfrm>
            <a:custGeom>
              <a:avLst/>
              <a:gdLst>
                <a:gd name="T0" fmla="*/ 108 w 115"/>
                <a:gd name="T1" fmla="*/ 7 h 85"/>
                <a:gd name="T2" fmla="*/ 108 w 115"/>
                <a:gd name="T3" fmla="*/ 0 h 85"/>
                <a:gd name="T4" fmla="*/ 7 w 115"/>
                <a:gd name="T5" fmla="*/ 0 h 85"/>
                <a:gd name="T6" fmla="*/ 2 w 115"/>
                <a:gd name="T7" fmla="*/ 2 h 85"/>
                <a:gd name="T8" fmla="*/ 0 w 115"/>
                <a:gd name="T9" fmla="*/ 7 h 85"/>
                <a:gd name="T10" fmla="*/ 0 w 115"/>
                <a:gd name="T11" fmla="*/ 78 h 85"/>
                <a:gd name="T12" fmla="*/ 2 w 115"/>
                <a:gd name="T13" fmla="*/ 83 h 85"/>
                <a:gd name="T14" fmla="*/ 7 w 115"/>
                <a:gd name="T15" fmla="*/ 85 h 85"/>
                <a:gd name="T16" fmla="*/ 108 w 115"/>
                <a:gd name="T17" fmla="*/ 85 h 85"/>
                <a:gd name="T18" fmla="*/ 113 w 115"/>
                <a:gd name="T19" fmla="*/ 83 h 85"/>
                <a:gd name="T20" fmla="*/ 115 w 115"/>
                <a:gd name="T21" fmla="*/ 78 h 85"/>
                <a:gd name="T22" fmla="*/ 115 w 115"/>
                <a:gd name="T23" fmla="*/ 43 h 85"/>
                <a:gd name="T24" fmla="*/ 115 w 115"/>
                <a:gd name="T25" fmla="*/ 7 h 85"/>
                <a:gd name="T26" fmla="*/ 113 w 115"/>
                <a:gd name="T27" fmla="*/ 2 h 85"/>
                <a:gd name="T28" fmla="*/ 108 w 115"/>
                <a:gd name="T29" fmla="*/ 0 h 85"/>
                <a:gd name="T30" fmla="*/ 108 w 115"/>
                <a:gd name="T31" fmla="*/ 7 h 85"/>
                <a:gd name="T32" fmla="*/ 101 w 115"/>
                <a:gd name="T33" fmla="*/ 7 h 85"/>
                <a:gd name="T34" fmla="*/ 101 w 115"/>
                <a:gd name="T35" fmla="*/ 43 h 85"/>
                <a:gd name="T36" fmla="*/ 101 w 115"/>
                <a:gd name="T37" fmla="*/ 71 h 85"/>
                <a:gd name="T38" fmla="*/ 14 w 115"/>
                <a:gd name="T39" fmla="*/ 71 h 85"/>
                <a:gd name="T40" fmla="*/ 14 w 115"/>
                <a:gd name="T41" fmla="*/ 14 h 85"/>
                <a:gd name="T42" fmla="*/ 108 w 115"/>
                <a:gd name="T43" fmla="*/ 14 h 85"/>
                <a:gd name="T44" fmla="*/ 108 w 115"/>
                <a:gd name="T45" fmla="*/ 7 h 85"/>
                <a:gd name="T46" fmla="*/ 101 w 115"/>
                <a:gd name="T47" fmla="*/ 7 h 85"/>
                <a:gd name="T48" fmla="*/ 108 w 115"/>
                <a:gd name="T4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85">
                  <a:moveTo>
                    <a:pt x="108" y="7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0" y="82"/>
                    <a:pt x="2" y="83"/>
                  </a:cubicBezTo>
                  <a:cubicBezTo>
                    <a:pt x="3" y="84"/>
                    <a:pt x="5" y="85"/>
                    <a:pt x="7" y="85"/>
                  </a:cubicBezTo>
                  <a:cubicBezTo>
                    <a:pt x="108" y="85"/>
                    <a:pt x="108" y="85"/>
                    <a:pt x="108" y="85"/>
                  </a:cubicBezTo>
                  <a:cubicBezTo>
                    <a:pt x="110" y="85"/>
                    <a:pt x="112" y="84"/>
                    <a:pt x="113" y="83"/>
                  </a:cubicBezTo>
                  <a:cubicBezTo>
                    <a:pt x="114" y="82"/>
                    <a:pt x="115" y="80"/>
                    <a:pt x="115" y="78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5"/>
                    <a:pt x="114" y="3"/>
                    <a:pt x="113" y="2"/>
                  </a:cubicBezTo>
                  <a:cubicBezTo>
                    <a:pt x="112" y="1"/>
                    <a:pt x="110" y="0"/>
                    <a:pt x="108" y="0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1" y="7"/>
                    <a:pt x="101" y="7"/>
                    <a:pt x="101" y="7"/>
                  </a:cubicBezTo>
                  <a:lnTo>
                    <a:pt x="108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xmlns="" id="{8D192E1E-0CC7-4808-AD05-141AE3C42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779" y="3451411"/>
              <a:ext cx="3317875" cy="131763"/>
            </a:xfrm>
            <a:custGeom>
              <a:avLst/>
              <a:gdLst>
                <a:gd name="T0" fmla="*/ 1932 w 2090"/>
                <a:gd name="T1" fmla="*/ 16 h 83"/>
                <a:gd name="T2" fmla="*/ 1932 w 2090"/>
                <a:gd name="T3" fmla="*/ 0 h 83"/>
                <a:gd name="T4" fmla="*/ 1876 w 2090"/>
                <a:gd name="T5" fmla="*/ 16 h 83"/>
                <a:gd name="T6" fmla="*/ 0 w 2090"/>
                <a:gd name="T7" fmla="*/ 16 h 83"/>
                <a:gd name="T8" fmla="*/ 0 w 2090"/>
                <a:gd name="T9" fmla="*/ 83 h 83"/>
                <a:gd name="T10" fmla="*/ 2090 w 2090"/>
                <a:gd name="T11" fmla="*/ 83 h 83"/>
                <a:gd name="T12" fmla="*/ 2090 w 2090"/>
                <a:gd name="T13" fmla="*/ 16 h 83"/>
                <a:gd name="T14" fmla="*/ 1932 w 2090"/>
                <a:gd name="T15" fmla="*/ 1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90" h="83">
                  <a:moveTo>
                    <a:pt x="1932" y="16"/>
                  </a:moveTo>
                  <a:lnTo>
                    <a:pt x="1932" y="0"/>
                  </a:lnTo>
                  <a:lnTo>
                    <a:pt x="1876" y="16"/>
                  </a:lnTo>
                  <a:lnTo>
                    <a:pt x="0" y="16"/>
                  </a:lnTo>
                  <a:lnTo>
                    <a:pt x="0" y="83"/>
                  </a:lnTo>
                  <a:lnTo>
                    <a:pt x="2090" y="83"/>
                  </a:lnTo>
                  <a:lnTo>
                    <a:pt x="2090" y="16"/>
                  </a:lnTo>
                  <a:lnTo>
                    <a:pt x="1932" y="16"/>
                  </a:lnTo>
                  <a:close/>
                </a:path>
              </a:pathLst>
            </a:custGeom>
            <a:solidFill>
              <a:srgbClr val="FAB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470BEB0B-3A70-4EB8-B5A8-8EA49F07B0EB}"/>
              </a:ext>
            </a:extLst>
          </p:cNvPr>
          <p:cNvGrpSpPr/>
          <p:nvPr/>
        </p:nvGrpSpPr>
        <p:grpSpPr>
          <a:xfrm>
            <a:off x="488254" y="4529841"/>
            <a:ext cx="1231075" cy="1946124"/>
            <a:chOff x="2492373" y="4457886"/>
            <a:chExt cx="1639888" cy="2592389"/>
          </a:xfrm>
        </p:grpSpPr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xmlns="" id="{BD5A0206-1609-4A85-A4A6-63737CAD6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6" y="4488049"/>
              <a:ext cx="1579563" cy="1903413"/>
            </a:xfrm>
            <a:custGeom>
              <a:avLst/>
              <a:gdLst>
                <a:gd name="T0" fmla="*/ 372 w 372"/>
                <a:gd name="T1" fmla="*/ 186 h 448"/>
                <a:gd name="T2" fmla="*/ 186 w 372"/>
                <a:gd name="T3" fmla="*/ 0 h 448"/>
                <a:gd name="T4" fmla="*/ 0 w 372"/>
                <a:gd name="T5" fmla="*/ 186 h 448"/>
                <a:gd name="T6" fmla="*/ 110 w 372"/>
                <a:gd name="T7" fmla="*/ 355 h 448"/>
                <a:gd name="T8" fmla="*/ 110 w 372"/>
                <a:gd name="T9" fmla="*/ 448 h 448"/>
                <a:gd name="T10" fmla="*/ 262 w 372"/>
                <a:gd name="T11" fmla="*/ 448 h 448"/>
                <a:gd name="T12" fmla="*/ 262 w 372"/>
                <a:gd name="T13" fmla="*/ 355 h 448"/>
                <a:gd name="T14" fmla="*/ 372 w 372"/>
                <a:gd name="T15" fmla="*/ 186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2" h="448">
                  <a:moveTo>
                    <a:pt x="372" y="186"/>
                  </a:moveTo>
                  <a:cubicBezTo>
                    <a:pt x="372" y="83"/>
                    <a:pt x="289" y="0"/>
                    <a:pt x="186" y="0"/>
                  </a:cubicBezTo>
                  <a:cubicBezTo>
                    <a:pt x="83" y="0"/>
                    <a:pt x="0" y="83"/>
                    <a:pt x="0" y="186"/>
                  </a:cubicBezTo>
                  <a:cubicBezTo>
                    <a:pt x="0" y="261"/>
                    <a:pt x="45" y="326"/>
                    <a:pt x="110" y="355"/>
                  </a:cubicBezTo>
                  <a:cubicBezTo>
                    <a:pt x="110" y="448"/>
                    <a:pt x="110" y="448"/>
                    <a:pt x="110" y="448"/>
                  </a:cubicBezTo>
                  <a:cubicBezTo>
                    <a:pt x="262" y="448"/>
                    <a:pt x="262" y="448"/>
                    <a:pt x="262" y="448"/>
                  </a:cubicBezTo>
                  <a:cubicBezTo>
                    <a:pt x="262" y="355"/>
                    <a:pt x="262" y="355"/>
                    <a:pt x="262" y="355"/>
                  </a:cubicBezTo>
                  <a:cubicBezTo>
                    <a:pt x="327" y="326"/>
                    <a:pt x="372" y="261"/>
                    <a:pt x="372" y="186"/>
                  </a:cubicBez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xmlns="" id="{3910F891-4BBD-4BA3-BDA2-0F4633435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3" y="4457886"/>
              <a:ext cx="1639888" cy="1968501"/>
            </a:xfrm>
            <a:custGeom>
              <a:avLst/>
              <a:gdLst>
                <a:gd name="T0" fmla="*/ 379 w 386"/>
                <a:gd name="T1" fmla="*/ 193 h 463"/>
                <a:gd name="T2" fmla="*/ 386 w 386"/>
                <a:gd name="T3" fmla="*/ 193 h 463"/>
                <a:gd name="T4" fmla="*/ 193 w 386"/>
                <a:gd name="T5" fmla="*/ 0 h 463"/>
                <a:gd name="T6" fmla="*/ 0 w 386"/>
                <a:gd name="T7" fmla="*/ 193 h 463"/>
                <a:gd name="T8" fmla="*/ 114 w 386"/>
                <a:gd name="T9" fmla="*/ 369 h 463"/>
                <a:gd name="T10" fmla="*/ 117 w 386"/>
                <a:gd name="T11" fmla="*/ 362 h 463"/>
                <a:gd name="T12" fmla="*/ 110 w 386"/>
                <a:gd name="T13" fmla="*/ 362 h 463"/>
                <a:gd name="T14" fmla="*/ 110 w 386"/>
                <a:gd name="T15" fmla="*/ 455 h 463"/>
                <a:gd name="T16" fmla="*/ 112 w 386"/>
                <a:gd name="T17" fmla="*/ 460 h 463"/>
                <a:gd name="T18" fmla="*/ 117 w 386"/>
                <a:gd name="T19" fmla="*/ 463 h 463"/>
                <a:gd name="T20" fmla="*/ 269 w 386"/>
                <a:gd name="T21" fmla="*/ 463 h 463"/>
                <a:gd name="T22" fmla="*/ 274 w 386"/>
                <a:gd name="T23" fmla="*/ 460 h 463"/>
                <a:gd name="T24" fmla="*/ 276 w 386"/>
                <a:gd name="T25" fmla="*/ 455 h 463"/>
                <a:gd name="T26" fmla="*/ 276 w 386"/>
                <a:gd name="T27" fmla="*/ 362 h 463"/>
                <a:gd name="T28" fmla="*/ 269 w 386"/>
                <a:gd name="T29" fmla="*/ 362 h 463"/>
                <a:gd name="T30" fmla="*/ 272 w 386"/>
                <a:gd name="T31" fmla="*/ 369 h 463"/>
                <a:gd name="T32" fmla="*/ 386 w 386"/>
                <a:gd name="T33" fmla="*/ 193 h 463"/>
                <a:gd name="T34" fmla="*/ 379 w 386"/>
                <a:gd name="T35" fmla="*/ 193 h 463"/>
                <a:gd name="T36" fmla="*/ 372 w 386"/>
                <a:gd name="T37" fmla="*/ 193 h 463"/>
                <a:gd name="T38" fmla="*/ 266 w 386"/>
                <a:gd name="T39" fmla="*/ 356 h 463"/>
                <a:gd name="T40" fmla="*/ 262 w 386"/>
                <a:gd name="T41" fmla="*/ 362 h 463"/>
                <a:gd name="T42" fmla="*/ 262 w 386"/>
                <a:gd name="T43" fmla="*/ 448 h 463"/>
                <a:gd name="T44" fmla="*/ 124 w 386"/>
                <a:gd name="T45" fmla="*/ 448 h 463"/>
                <a:gd name="T46" fmla="*/ 124 w 386"/>
                <a:gd name="T47" fmla="*/ 362 h 463"/>
                <a:gd name="T48" fmla="*/ 120 w 386"/>
                <a:gd name="T49" fmla="*/ 356 h 463"/>
                <a:gd name="T50" fmla="*/ 14 w 386"/>
                <a:gd name="T51" fmla="*/ 193 h 463"/>
                <a:gd name="T52" fmla="*/ 67 w 386"/>
                <a:gd name="T53" fmla="*/ 66 h 463"/>
                <a:gd name="T54" fmla="*/ 193 w 386"/>
                <a:gd name="T55" fmla="*/ 14 h 463"/>
                <a:gd name="T56" fmla="*/ 320 w 386"/>
                <a:gd name="T57" fmla="*/ 66 h 463"/>
                <a:gd name="T58" fmla="*/ 372 w 386"/>
                <a:gd name="T59" fmla="*/ 193 h 463"/>
                <a:gd name="T60" fmla="*/ 379 w 386"/>
                <a:gd name="T61" fmla="*/ 19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86" h="463">
                  <a:moveTo>
                    <a:pt x="379" y="193"/>
                  </a:moveTo>
                  <a:cubicBezTo>
                    <a:pt x="386" y="193"/>
                    <a:pt x="386" y="193"/>
                    <a:pt x="386" y="193"/>
                  </a:cubicBezTo>
                  <a:cubicBezTo>
                    <a:pt x="386" y="86"/>
                    <a:pt x="300" y="0"/>
                    <a:pt x="193" y="0"/>
                  </a:cubicBezTo>
                  <a:cubicBezTo>
                    <a:pt x="86" y="0"/>
                    <a:pt x="0" y="86"/>
                    <a:pt x="0" y="193"/>
                  </a:cubicBezTo>
                  <a:cubicBezTo>
                    <a:pt x="0" y="271"/>
                    <a:pt x="47" y="339"/>
                    <a:pt x="114" y="369"/>
                  </a:cubicBezTo>
                  <a:cubicBezTo>
                    <a:pt x="117" y="362"/>
                    <a:pt x="117" y="362"/>
                    <a:pt x="117" y="362"/>
                  </a:cubicBezTo>
                  <a:cubicBezTo>
                    <a:pt x="110" y="362"/>
                    <a:pt x="110" y="362"/>
                    <a:pt x="110" y="362"/>
                  </a:cubicBezTo>
                  <a:cubicBezTo>
                    <a:pt x="110" y="455"/>
                    <a:pt x="110" y="455"/>
                    <a:pt x="110" y="455"/>
                  </a:cubicBezTo>
                  <a:cubicBezTo>
                    <a:pt x="110" y="457"/>
                    <a:pt x="111" y="459"/>
                    <a:pt x="112" y="460"/>
                  </a:cubicBezTo>
                  <a:cubicBezTo>
                    <a:pt x="113" y="462"/>
                    <a:pt x="115" y="463"/>
                    <a:pt x="117" y="463"/>
                  </a:cubicBezTo>
                  <a:cubicBezTo>
                    <a:pt x="269" y="463"/>
                    <a:pt x="269" y="463"/>
                    <a:pt x="269" y="463"/>
                  </a:cubicBezTo>
                  <a:cubicBezTo>
                    <a:pt x="271" y="463"/>
                    <a:pt x="273" y="462"/>
                    <a:pt x="274" y="460"/>
                  </a:cubicBezTo>
                  <a:cubicBezTo>
                    <a:pt x="275" y="459"/>
                    <a:pt x="276" y="457"/>
                    <a:pt x="276" y="455"/>
                  </a:cubicBezTo>
                  <a:cubicBezTo>
                    <a:pt x="276" y="362"/>
                    <a:pt x="276" y="362"/>
                    <a:pt x="276" y="362"/>
                  </a:cubicBezTo>
                  <a:cubicBezTo>
                    <a:pt x="269" y="362"/>
                    <a:pt x="269" y="362"/>
                    <a:pt x="269" y="362"/>
                  </a:cubicBezTo>
                  <a:cubicBezTo>
                    <a:pt x="272" y="369"/>
                    <a:pt x="272" y="369"/>
                    <a:pt x="272" y="369"/>
                  </a:cubicBezTo>
                  <a:cubicBezTo>
                    <a:pt x="339" y="339"/>
                    <a:pt x="386" y="271"/>
                    <a:pt x="386" y="193"/>
                  </a:cubicBezTo>
                  <a:cubicBezTo>
                    <a:pt x="379" y="193"/>
                    <a:pt x="379" y="193"/>
                    <a:pt x="379" y="193"/>
                  </a:cubicBezTo>
                  <a:cubicBezTo>
                    <a:pt x="372" y="193"/>
                    <a:pt x="372" y="193"/>
                    <a:pt x="372" y="193"/>
                  </a:cubicBezTo>
                  <a:cubicBezTo>
                    <a:pt x="372" y="265"/>
                    <a:pt x="328" y="328"/>
                    <a:pt x="266" y="356"/>
                  </a:cubicBezTo>
                  <a:cubicBezTo>
                    <a:pt x="264" y="357"/>
                    <a:pt x="262" y="360"/>
                    <a:pt x="262" y="362"/>
                  </a:cubicBezTo>
                  <a:cubicBezTo>
                    <a:pt x="262" y="448"/>
                    <a:pt x="262" y="448"/>
                    <a:pt x="262" y="448"/>
                  </a:cubicBezTo>
                  <a:cubicBezTo>
                    <a:pt x="124" y="448"/>
                    <a:pt x="124" y="448"/>
                    <a:pt x="124" y="448"/>
                  </a:cubicBezTo>
                  <a:cubicBezTo>
                    <a:pt x="124" y="362"/>
                    <a:pt x="124" y="362"/>
                    <a:pt x="124" y="362"/>
                  </a:cubicBezTo>
                  <a:cubicBezTo>
                    <a:pt x="124" y="360"/>
                    <a:pt x="123" y="357"/>
                    <a:pt x="120" y="356"/>
                  </a:cubicBezTo>
                  <a:cubicBezTo>
                    <a:pt x="58" y="328"/>
                    <a:pt x="14" y="265"/>
                    <a:pt x="14" y="193"/>
                  </a:cubicBezTo>
                  <a:cubicBezTo>
                    <a:pt x="14" y="143"/>
                    <a:pt x="34" y="99"/>
                    <a:pt x="67" y="66"/>
                  </a:cubicBezTo>
                  <a:cubicBezTo>
                    <a:pt x="99" y="34"/>
                    <a:pt x="144" y="14"/>
                    <a:pt x="193" y="14"/>
                  </a:cubicBezTo>
                  <a:cubicBezTo>
                    <a:pt x="242" y="14"/>
                    <a:pt x="287" y="34"/>
                    <a:pt x="320" y="66"/>
                  </a:cubicBezTo>
                  <a:cubicBezTo>
                    <a:pt x="352" y="99"/>
                    <a:pt x="372" y="143"/>
                    <a:pt x="372" y="193"/>
                  </a:cubicBezTo>
                  <a:lnTo>
                    <a:pt x="379" y="193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xmlns="" id="{F4C1AC1A-1155-427A-A979-20CD4866E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261" y="4713474"/>
              <a:ext cx="479425" cy="479425"/>
            </a:xfrm>
            <a:custGeom>
              <a:avLst/>
              <a:gdLst>
                <a:gd name="T0" fmla="*/ 113 w 113"/>
                <a:gd name="T1" fmla="*/ 0 h 113"/>
                <a:gd name="T2" fmla="*/ 0 w 113"/>
                <a:gd name="T3" fmla="*/ 113 h 113"/>
                <a:gd name="T4" fmla="*/ 14 w 113"/>
                <a:gd name="T5" fmla="*/ 113 h 113"/>
                <a:gd name="T6" fmla="*/ 43 w 113"/>
                <a:gd name="T7" fmla="*/ 43 h 113"/>
                <a:gd name="T8" fmla="*/ 113 w 113"/>
                <a:gd name="T9" fmla="*/ 14 h 113"/>
                <a:gd name="T10" fmla="*/ 113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cubicBezTo>
                    <a:pt x="51" y="0"/>
                    <a:pt x="0" y="51"/>
                    <a:pt x="0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14" y="86"/>
                    <a:pt x="25" y="61"/>
                    <a:pt x="43" y="43"/>
                  </a:cubicBezTo>
                  <a:cubicBezTo>
                    <a:pt x="61" y="25"/>
                    <a:pt x="86" y="14"/>
                    <a:pt x="113" y="14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xmlns="" id="{A08BD7A6-CDFC-47E4-8C75-A28126610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111" y="5438961"/>
              <a:ext cx="0" cy="952500"/>
            </a:xfrm>
            <a:custGeom>
              <a:avLst/>
              <a:gdLst>
                <a:gd name="T0" fmla="*/ 600 h 600"/>
                <a:gd name="T1" fmla="*/ 0 h 600"/>
                <a:gd name="T2" fmla="*/ 600 h 60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00">
                  <a:moveTo>
                    <a:pt x="0" y="600"/>
                  </a:moveTo>
                  <a:lnTo>
                    <a:pt x="0" y="0"/>
                  </a:lnTo>
                  <a:lnTo>
                    <a:pt x="0" y="60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Line 22">
              <a:extLst>
                <a:ext uri="{FF2B5EF4-FFF2-40B4-BE49-F238E27FC236}">
                  <a16:creationId xmlns:a16="http://schemas.microsoft.com/office/drawing/2014/main" xmlns="" id="{3220C841-BEBB-4C72-B57D-F86CB1F828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13111" y="5438961"/>
              <a:ext cx="0" cy="9525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23">
              <a:extLst>
                <a:ext uri="{FF2B5EF4-FFF2-40B4-BE49-F238E27FC236}">
                  <a16:creationId xmlns:a16="http://schemas.microsoft.com/office/drawing/2014/main" xmlns="" id="{369303B1-5878-4C51-A2A0-22E8CE200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2948" y="5438961"/>
              <a:ext cx="58738" cy="9525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xmlns="" id="{153D26B0-399F-4C67-8321-84DCC5922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948" y="5438961"/>
              <a:ext cx="58738" cy="952500"/>
            </a:xfrm>
            <a:custGeom>
              <a:avLst/>
              <a:gdLst>
                <a:gd name="T0" fmla="*/ 37 w 37"/>
                <a:gd name="T1" fmla="*/ 600 h 600"/>
                <a:gd name="T2" fmla="*/ 37 w 37"/>
                <a:gd name="T3" fmla="*/ 0 h 600"/>
                <a:gd name="T4" fmla="*/ 0 w 37"/>
                <a:gd name="T5" fmla="*/ 0 h 600"/>
                <a:gd name="T6" fmla="*/ 0 w 37"/>
                <a:gd name="T7" fmla="*/ 6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600">
                  <a:moveTo>
                    <a:pt x="37" y="600"/>
                  </a:moveTo>
                  <a:lnTo>
                    <a:pt x="37" y="0"/>
                  </a:lnTo>
                  <a:lnTo>
                    <a:pt x="0" y="0"/>
                  </a:lnTo>
                  <a:lnTo>
                    <a:pt x="0" y="6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25">
              <a:extLst>
                <a:ext uri="{FF2B5EF4-FFF2-40B4-BE49-F238E27FC236}">
                  <a16:creationId xmlns:a16="http://schemas.microsoft.com/office/drawing/2014/main" xmlns="" id="{EB6FF3DB-2FF5-4346-A5B2-105CFFEA8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023" y="5056374"/>
              <a:ext cx="382588" cy="382588"/>
            </a:xfrm>
            <a:prstGeom prst="ellipse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xmlns="" id="{8B6704E1-DA63-4058-BF33-27D2F77CF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861" y="5027799"/>
              <a:ext cx="442913" cy="441325"/>
            </a:xfrm>
            <a:custGeom>
              <a:avLst/>
              <a:gdLst>
                <a:gd name="T0" fmla="*/ 97 w 104"/>
                <a:gd name="T1" fmla="*/ 52 h 104"/>
                <a:gd name="T2" fmla="*/ 90 w 104"/>
                <a:gd name="T3" fmla="*/ 52 h 104"/>
                <a:gd name="T4" fmla="*/ 79 w 104"/>
                <a:gd name="T5" fmla="*/ 79 h 104"/>
                <a:gd name="T6" fmla="*/ 52 w 104"/>
                <a:gd name="T7" fmla="*/ 90 h 104"/>
                <a:gd name="T8" fmla="*/ 25 w 104"/>
                <a:gd name="T9" fmla="*/ 79 h 104"/>
                <a:gd name="T10" fmla="*/ 14 w 104"/>
                <a:gd name="T11" fmla="*/ 52 h 104"/>
                <a:gd name="T12" fmla="*/ 25 w 104"/>
                <a:gd name="T13" fmla="*/ 25 h 104"/>
                <a:gd name="T14" fmla="*/ 52 w 104"/>
                <a:gd name="T15" fmla="*/ 14 h 104"/>
                <a:gd name="T16" fmla="*/ 79 w 104"/>
                <a:gd name="T17" fmla="*/ 25 h 104"/>
                <a:gd name="T18" fmla="*/ 90 w 104"/>
                <a:gd name="T19" fmla="*/ 52 h 104"/>
                <a:gd name="T20" fmla="*/ 97 w 104"/>
                <a:gd name="T21" fmla="*/ 52 h 104"/>
                <a:gd name="T22" fmla="*/ 104 w 104"/>
                <a:gd name="T23" fmla="*/ 52 h 104"/>
                <a:gd name="T24" fmla="*/ 52 w 104"/>
                <a:gd name="T25" fmla="*/ 0 h 104"/>
                <a:gd name="T26" fmla="*/ 0 w 104"/>
                <a:gd name="T27" fmla="*/ 52 h 104"/>
                <a:gd name="T28" fmla="*/ 52 w 104"/>
                <a:gd name="T29" fmla="*/ 104 h 104"/>
                <a:gd name="T30" fmla="*/ 104 w 104"/>
                <a:gd name="T31" fmla="*/ 52 h 104"/>
                <a:gd name="T32" fmla="*/ 97 w 104"/>
                <a:gd name="T33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97" y="52"/>
                  </a:moveTo>
                  <a:cubicBezTo>
                    <a:pt x="90" y="52"/>
                    <a:pt x="90" y="52"/>
                    <a:pt x="90" y="52"/>
                  </a:cubicBezTo>
                  <a:cubicBezTo>
                    <a:pt x="90" y="63"/>
                    <a:pt x="86" y="72"/>
                    <a:pt x="79" y="79"/>
                  </a:cubicBezTo>
                  <a:cubicBezTo>
                    <a:pt x="72" y="86"/>
                    <a:pt x="63" y="90"/>
                    <a:pt x="52" y="90"/>
                  </a:cubicBezTo>
                  <a:cubicBezTo>
                    <a:pt x="42" y="90"/>
                    <a:pt x="32" y="86"/>
                    <a:pt x="25" y="79"/>
                  </a:cubicBezTo>
                  <a:cubicBezTo>
                    <a:pt x="18" y="72"/>
                    <a:pt x="14" y="63"/>
                    <a:pt x="14" y="52"/>
                  </a:cubicBezTo>
                  <a:cubicBezTo>
                    <a:pt x="14" y="41"/>
                    <a:pt x="18" y="32"/>
                    <a:pt x="25" y="25"/>
                  </a:cubicBezTo>
                  <a:cubicBezTo>
                    <a:pt x="32" y="18"/>
                    <a:pt x="42" y="14"/>
                    <a:pt x="52" y="14"/>
                  </a:cubicBezTo>
                  <a:cubicBezTo>
                    <a:pt x="63" y="14"/>
                    <a:pt x="72" y="18"/>
                    <a:pt x="79" y="25"/>
                  </a:cubicBezTo>
                  <a:cubicBezTo>
                    <a:pt x="86" y="32"/>
                    <a:pt x="90" y="41"/>
                    <a:pt x="90" y="52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104" y="52"/>
                    <a:pt x="104" y="52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1"/>
                    <a:pt x="23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lnTo>
                    <a:pt x="97" y="52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27">
              <a:extLst>
                <a:ext uri="{FF2B5EF4-FFF2-40B4-BE49-F238E27FC236}">
                  <a16:creationId xmlns:a16="http://schemas.microsoft.com/office/drawing/2014/main" xmlns="" id="{F7BFF155-6A85-40A9-A2B1-8B7EAD8DC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9261" y="6391462"/>
              <a:ext cx="646113" cy="30162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xmlns="" id="{E0253B2C-0BFF-4B9A-8E51-C9D38E698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098" y="6361299"/>
              <a:ext cx="706438" cy="366713"/>
            </a:xfrm>
            <a:custGeom>
              <a:avLst/>
              <a:gdLst>
                <a:gd name="T0" fmla="*/ 159 w 166"/>
                <a:gd name="T1" fmla="*/ 78 h 86"/>
                <a:gd name="T2" fmla="*/ 159 w 166"/>
                <a:gd name="T3" fmla="*/ 71 h 86"/>
                <a:gd name="T4" fmla="*/ 14 w 166"/>
                <a:gd name="T5" fmla="*/ 71 h 86"/>
                <a:gd name="T6" fmla="*/ 14 w 166"/>
                <a:gd name="T7" fmla="*/ 15 h 86"/>
                <a:gd name="T8" fmla="*/ 152 w 166"/>
                <a:gd name="T9" fmla="*/ 15 h 86"/>
                <a:gd name="T10" fmla="*/ 152 w 166"/>
                <a:gd name="T11" fmla="*/ 78 h 86"/>
                <a:gd name="T12" fmla="*/ 159 w 166"/>
                <a:gd name="T13" fmla="*/ 78 h 86"/>
                <a:gd name="T14" fmla="*/ 159 w 166"/>
                <a:gd name="T15" fmla="*/ 71 h 86"/>
                <a:gd name="T16" fmla="*/ 159 w 166"/>
                <a:gd name="T17" fmla="*/ 78 h 86"/>
                <a:gd name="T18" fmla="*/ 166 w 166"/>
                <a:gd name="T19" fmla="*/ 78 h 86"/>
                <a:gd name="T20" fmla="*/ 166 w 166"/>
                <a:gd name="T21" fmla="*/ 7 h 86"/>
                <a:gd name="T22" fmla="*/ 164 w 166"/>
                <a:gd name="T23" fmla="*/ 3 h 86"/>
                <a:gd name="T24" fmla="*/ 159 w 166"/>
                <a:gd name="T25" fmla="*/ 0 h 86"/>
                <a:gd name="T26" fmla="*/ 7 w 166"/>
                <a:gd name="T27" fmla="*/ 0 h 86"/>
                <a:gd name="T28" fmla="*/ 2 w 166"/>
                <a:gd name="T29" fmla="*/ 3 h 86"/>
                <a:gd name="T30" fmla="*/ 0 w 166"/>
                <a:gd name="T31" fmla="*/ 7 h 86"/>
                <a:gd name="T32" fmla="*/ 0 w 166"/>
                <a:gd name="T33" fmla="*/ 78 h 86"/>
                <a:gd name="T34" fmla="*/ 2 w 166"/>
                <a:gd name="T35" fmla="*/ 83 h 86"/>
                <a:gd name="T36" fmla="*/ 7 w 166"/>
                <a:gd name="T37" fmla="*/ 86 h 86"/>
                <a:gd name="T38" fmla="*/ 159 w 166"/>
                <a:gd name="T39" fmla="*/ 86 h 86"/>
                <a:gd name="T40" fmla="*/ 164 w 166"/>
                <a:gd name="T41" fmla="*/ 83 h 86"/>
                <a:gd name="T42" fmla="*/ 166 w 166"/>
                <a:gd name="T43" fmla="*/ 78 h 86"/>
                <a:gd name="T44" fmla="*/ 159 w 166"/>
                <a:gd name="T45" fmla="*/ 7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6" h="86">
                  <a:moveTo>
                    <a:pt x="159" y="78"/>
                  </a:moveTo>
                  <a:cubicBezTo>
                    <a:pt x="159" y="71"/>
                    <a:pt x="159" y="71"/>
                    <a:pt x="159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78"/>
                    <a:pt x="152" y="78"/>
                    <a:pt x="152" y="78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66" y="78"/>
                    <a:pt x="166" y="78"/>
                    <a:pt x="166" y="78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6" y="6"/>
                    <a:pt x="165" y="4"/>
                    <a:pt x="164" y="3"/>
                  </a:cubicBezTo>
                  <a:cubicBezTo>
                    <a:pt x="163" y="1"/>
                    <a:pt x="161" y="0"/>
                    <a:pt x="15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1" y="82"/>
                    <a:pt x="2" y="83"/>
                  </a:cubicBezTo>
                  <a:cubicBezTo>
                    <a:pt x="3" y="85"/>
                    <a:pt x="5" y="86"/>
                    <a:pt x="7" y="86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61" y="86"/>
                    <a:pt x="163" y="85"/>
                    <a:pt x="164" y="83"/>
                  </a:cubicBezTo>
                  <a:cubicBezTo>
                    <a:pt x="165" y="82"/>
                    <a:pt x="166" y="80"/>
                    <a:pt x="166" y="78"/>
                  </a:cubicBezTo>
                  <a:lnTo>
                    <a:pt x="159" y="7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29">
              <a:extLst>
                <a:ext uri="{FF2B5EF4-FFF2-40B4-BE49-F238E27FC236}">
                  <a16:creationId xmlns:a16="http://schemas.microsoft.com/office/drawing/2014/main" xmlns="" id="{80F5DFC8-52B2-4CE7-8620-807DDB0DC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023" y="6693087"/>
              <a:ext cx="382588" cy="32702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xmlns="" id="{FBCD8290-4DA6-4D09-AC2D-87B781861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861" y="6664512"/>
              <a:ext cx="442913" cy="385763"/>
            </a:xfrm>
            <a:custGeom>
              <a:avLst/>
              <a:gdLst>
                <a:gd name="T0" fmla="*/ 97 w 104"/>
                <a:gd name="T1" fmla="*/ 84 h 91"/>
                <a:gd name="T2" fmla="*/ 97 w 104"/>
                <a:gd name="T3" fmla="*/ 77 h 91"/>
                <a:gd name="T4" fmla="*/ 14 w 104"/>
                <a:gd name="T5" fmla="*/ 77 h 91"/>
                <a:gd name="T6" fmla="*/ 14 w 104"/>
                <a:gd name="T7" fmla="*/ 15 h 91"/>
                <a:gd name="T8" fmla="*/ 90 w 104"/>
                <a:gd name="T9" fmla="*/ 15 h 91"/>
                <a:gd name="T10" fmla="*/ 90 w 104"/>
                <a:gd name="T11" fmla="*/ 84 h 91"/>
                <a:gd name="T12" fmla="*/ 97 w 104"/>
                <a:gd name="T13" fmla="*/ 84 h 91"/>
                <a:gd name="T14" fmla="*/ 97 w 104"/>
                <a:gd name="T15" fmla="*/ 77 h 91"/>
                <a:gd name="T16" fmla="*/ 97 w 104"/>
                <a:gd name="T17" fmla="*/ 84 h 91"/>
                <a:gd name="T18" fmla="*/ 104 w 104"/>
                <a:gd name="T19" fmla="*/ 84 h 91"/>
                <a:gd name="T20" fmla="*/ 104 w 104"/>
                <a:gd name="T21" fmla="*/ 7 h 91"/>
                <a:gd name="T22" fmla="*/ 102 w 104"/>
                <a:gd name="T23" fmla="*/ 2 h 91"/>
                <a:gd name="T24" fmla="*/ 97 w 104"/>
                <a:gd name="T25" fmla="*/ 0 h 91"/>
                <a:gd name="T26" fmla="*/ 7 w 104"/>
                <a:gd name="T27" fmla="*/ 0 h 91"/>
                <a:gd name="T28" fmla="*/ 2 w 104"/>
                <a:gd name="T29" fmla="*/ 2 h 91"/>
                <a:gd name="T30" fmla="*/ 0 w 104"/>
                <a:gd name="T31" fmla="*/ 7 h 91"/>
                <a:gd name="T32" fmla="*/ 0 w 104"/>
                <a:gd name="T33" fmla="*/ 84 h 91"/>
                <a:gd name="T34" fmla="*/ 2 w 104"/>
                <a:gd name="T35" fmla="*/ 89 h 91"/>
                <a:gd name="T36" fmla="*/ 7 w 104"/>
                <a:gd name="T37" fmla="*/ 91 h 91"/>
                <a:gd name="T38" fmla="*/ 97 w 104"/>
                <a:gd name="T39" fmla="*/ 91 h 91"/>
                <a:gd name="T40" fmla="*/ 102 w 104"/>
                <a:gd name="T41" fmla="*/ 89 h 91"/>
                <a:gd name="T42" fmla="*/ 104 w 104"/>
                <a:gd name="T43" fmla="*/ 84 h 91"/>
                <a:gd name="T44" fmla="*/ 97 w 104"/>
                <a:gd name="T45" fmla="*/ 8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91">
                  <a:moveTo>
                    <a:pt x="97" y="84"/>
                  </a:moveTo>
                  <a:cubicBezTo>
                    <a:pt x="97" y="77"/>
                    <a:pt x="97" y="77"/>
                    <a:pt x="97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77"/>
                    <a:pt x="97" y="77"/>
                    <a:pt x="97" y="77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6"/>
                    <a:pt x="104" y="4"/>
                    <a:pt x="102" y="2"/>
                  </a:cubicBezTo>
                  <a:cubicBezTo>
                    <a:pt x="101" y="1"/>
                    <a:pt x="99" y="0"/>
                    <a:pt x="9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6"/>
                    <a:pt x="1" y="88"/>
                    <a:pt x="2" y="89"/>
                  </a:cubicBezTo>
                  <a:cubicBezTo>
                    <a:pt x="3" y="90"/>
                    <a:pt x="5" y="91"/>
                    <a:pt x="7" y="91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99" y="91"/>
                    <a:pt x="101" y="90"/>
                    <a:pt x="102" y="89"/>
                  </a:cubicBezTo>
                  <a:cubicBezTo>
                    <a:pt x="104" y="88"/>
                    <a:pt x="104" y="86"/>
                    <a:pt x="104" y="84"/>
                  </a:cubicBezTo>
                  <a:lnTo>
                    <a:pt x="97" y="84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Freeform 31">
            <a:extLst>
              <a:ext uri="{FF2B5EF4-FFF2-40B4-BE49-F238E27FC236}">
                <a16:creationId xmlns:a16="http://schemas.microsoft.com/office/drawing/2014/main" xmlns="" id="{5B400666-B67E-4F1D-AC54-59608A5FC59D}"/>
              </a:ext>
            </a:extLst>
          </p:cNvPr>
          <p:cNvSpPr>
            <a:spLocks/>
          </p:cNvSpPr>
          <p:nvPr/>
        </p:nvSpPr>
        <p:spPr bwMode="auto">
          <a:xfrm>
            <a:off x="5065008" y="1461784"/>
            <a:ext cx="2071799" cy="2064240"/>
          </a:xfrm>
          <a:prstGeom prst="ellipse">
            <a:avLst/>
          </a:prstGeom>
          <a:solidFill>
            <a:srgbClr val="FFD64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MH_Entry_1">
            <a:extLst>
              <a:ext uri="{FF2B5EF4-FFF2-40B4-BE49-F238E27FC236}">
                <a16:creationId xmlns:a16="http://schemas.microsoft.com/office/drawing/2014/main" xmlns="" id="{71440D42-A450-4A62-B0FC-F4C925F332B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254500" y="3978383"/>
            <a:ext cx="3697157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sp>
        <p:nvSpPr>
          <p:cNvPr id="6" name="MH_Number_1">
            <a:extLst>
              <a:ext uri="{FF2B5EF4-FFF2-40B4-BE49-F238E27FC236}">
                <a16:creationId xmlns:a16="http://schemas.microsoft.com/office/drawing/2014/main" xmlns="" id="{B9828215-D80C-4C93-8281-3AC2256E155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188371" y="1576232"/>
            <a:ext cx="1836584" cy="1835343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38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138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F5F0831-1908-4B0D-8002-3E7533950985}"/>
              </a:ext>
            </a:extLst>
          </p:cNvPr>
          <p:cNvCxnSpPr>
            <a:cxnSpLocks/>
          </p:cNvCxnSpPr>
          <p:nvPr/>
        </p:nvCxnSpPr>
        <p:spPr>
          <a:xfrm>
            <a:off x="4587692" y="4508415"/>
            <a:ext cx="2994801" cy="0"/>
          </a:xfrm>
          <a:prstGeom prst="line">
            <a:avLst/>
          </a:prstGeom>
          <a:ln>
            <a:solidFill>
              <a:srgbClr val="FFB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0BBD509-1EF4-4A89-B906-F8280449EE64}"/>
              </a:ext>
            </a:extLst>
          </p:cNvPr>
          <p:cNvSpPr/>
          <p:nvPr/>
        </p:nvSpPr>
        <p:spPr>
          <a:xfrm>
            <a:off x="4512789" y="4529841"/>
            <a:ext cx="32312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consectetuer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Lorem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="" id="{EA394BD5-8E72-4549-B209-1211139EDEEF}"/>
              </a:ext>
            </a:extLst>
          </p:cNvPr>
          <p:cNvGrpSpPr/>
          <p:nvPr/>
        </p:nvGrpSpPr>
        <p:grpSpPr>
          <a:xfrm>
            <a:off x="9692640" y="350259"/>
            <a:ext cx="1855672" cy="1964541"/>
            <a:chOff x="8769350" y="212726"/>
            <a:chExt cx="3003550" cy="3179763"/>
          </a:xfrm>
        </p:grpSpPr>
        <p:sp>
          <p:nvSpPr>
            <p:cNvPr id="44" name="Oval 34">
              <a:extLst>
                <a:ext uri="{FF2B5EF4-FFF2-40B4-BE49-F238E27FC236}">
                  <a16:creationId xmlns:a16="http://schemas.microsoft.com/office/drawing/2014/main" xmlns="" id="{780EE41E-48AE-4B98-82E4-FCE8275EE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75" y="400051"/>
              <a:ext cx="2905125" cy="2906713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5">
              <a:extLst>
                <a:ext uri="{FF2B5EF4-FFF2-40B4-BE49-F238E27FC236}">
                  <a16:creationId xmlns:a16="http://schemas.microsoft.com/office/drawing/2014/main" xmlns="" id="{0A851890-9470-4246-B538-133726313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7475" y="2125663"/>
              <a:ext cx="2447925" cy="633413"/>
            </a:xfrm>
            <a:custGeom>
              <a:avLst/>
              <a:gdLst>
                <a:gd name="T0" fmla="*/ 0 w 576"/>
                <a:gd name="T1" fmla="*/ 124 h 149"/>
                <a:gd name="T2" fmla="*/ 20 w 576"/>
                <a:gd name="T3" fmla="*/ 149 h 149"/>
                <a:gd name="T4" fmla="*/ 556 w 576"/>
                <a:gd name="T5" fmla="*/ 149 h 149"/>
                <a:gd name="T6" fmla="*/ 576 w 576"/>
                <a:gd name="T7" fmla="*/ 124 h 149"/>
                <a:gd name="T8" fmla="*/ 576 w 576"/>
                <a:gd name="T9" fmla="*/ 25 h 149"/>
                <a:gd name="T10" fmla="*/ 556 w 576"/>
                <a:gd name="T11" fmla="*/ 0 h 149"/>
                <a:gd name="T12" fmla="*/ 20 w 576"/>
                <a:gd name="T13" fmla="*/ 0 h 149"/>
                <a:gd name="T14" fmla="*/ 0 w 576"/>
                <a:gd name="T15" fmla="*/ 25 h 149"/>
                <a:gd name="T16" fmla="*/ 0 w 576"/>
                <a:gd name="T17" fmla="*/ 12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6" h="149">
                  <a:moveTo>
                    <a:pt x="0" y="124"/>
                  </a:moveTo>
                  <a:cubicBezTo>
                    <a:pt x="0" y="137"/>
                    <a:pt x="9" y="149"/>
                    <a:pt x="20" y="149"/>
                  </a:cubicBezTo>
                  <a:cubicBezTo>
                    <a:pt x="556" y="149"/>
                    <a:pt x="556" y="149"/>
                    <a:pt x="556" y="149"/>
                  </a:cubicBezTo>
                  <a:cubicBezTo>
                    <a:pt x="567" y="149"/>
                    <a:pt x="576" y="137"/>
                    <a:pt x="576" y="124"/>
                  </a:cubicBezTo>
                  <a:cubicBezTo>
                    <a:pt x="576" y="25"/>
                    <a:pt x="576" y="25"/>
                    <a:pt x="576" y="25"/>
                  </a:cubicBezTo>
                  <a:cubicBezTo>
                    <a:pt x="576" y="11"/>
                    <a:pt x="567" y="0"/>
                    <a:pt x="55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5"/>
                  </a:cubicBezTo>
                  <a:lnTo>
                    <a:pt x="0" y="124"/>
                  </a:lnTo>
                  <a:close/>
                </a:path>
              </a:pathLst>
            </a:custGeom>
            <a:solidFill>
              <a:srgbClr val="30C1D8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6">
              <a:extLst>
                <a:ext uri="{FF2B5EF4-FFF2-40B4-BE49-F238E27FC236}">
                  <a16:creationId xmlns:a16="http://schemas.microsoft.com/office/drawing/2014/main" xmlns="" id="{EE9FD3D6-9DBF-48D9-8456-ADE0E5E8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2013" y="2439988"/>
              <a:ext cx="0" cy="319088"/>
            </a:xfrm>
            <a:custGeom>
              <a:avLst/>
              <a:gdLst>
                <a:gd name="T0" fmla="*/ 201 h 201"/>
                <a:gd name="T1" fmla="*/ 0 h 201"/>
                <a:gd name="T2" fmla="*/ 201 h 20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01">
                  <a:moveTo>
                    <a:pt x="0" y="201"/>
                  </a:moveTo>
                  <a:lnTo>
                    <a:pt x="0" y="0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Line 37">
              <a:extLst>
                <a:ext uri="{FF2B5EF4-FFF2-40B4-BE49-F238E27FC236}">
                  <a16:creationId xmlns:a16="http://schemas.microsoft.com/office/drawing/2014/main" xmlns="" id="{186F2A70-0320-4DEF-846F-C97C4B7CCB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22013" y="2439988"/>
              <a:ext cx="0" cy="31908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38">
              <a:extLst>
                <a:ext uri="{FF2B5EF4-FFF2-40B4-BE49-F238E27FC236}">
                  <a16:creationId xmlns:a16="http://schemas.microsoft.com/office/drawing/2014/main" xmlns="" id="{B0BB9A9D-A2D9-4193-8562-32189FB0D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91688" y="2330451"/>
              <a:ext cx="1028700" cy="223838"/>
            </a:xfrm>
            <a:prstGeom prst="rect">
              <a:avLst/>
            </a:prstGeom>
            <a:solidFill>
              <a:srgbClr val="F9F7F6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9">
              <a:extLst>
                <a:ext uri="{FF2B5EF4-FFF2-40B4-BE49-F238E27FC236}">
                  <a16:creationId xmlns:a16="http://schemas.microsoft.com/office/drawing/2014/main" xmlns="" id="{6F8AE7C8-B075-4889-B807-805DE731B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2330451"/>
              <a:ext cx="0" cy="223838"/>
            </a:xfrm>
            <a:custGeom>
              <a:avLst/>
              <a:gdLst>
                <a:gd name="T0" fmla="*/ 0 h 141"/>
                <a:gd name="T1" fmla="*/ 141 h 141"/>
                <a:gd name="T2" fmla="*/ 0 h 1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1">
                  <a:moveTo>
                    <a:pt x="0" y="0"/>
                  </a:moveTo>
                  <a:lnTo>
                    <a:pt x="0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Line 40">
              <a:extLst>
                <a:ext uri="{FF2B5EF4-FFF2-40B4-BE49-F238E27FC236}">
                  <a16:creationId xmlns:a16="http://schemas.microsoft.com/office/drawing/2014/main" xmlns="" id="{3242F9D4-59D8-43B5-9CAA-EE9DE9A3FB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28138" y="2330451"/>
              <a:ext cx="0" cy="22383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1">
              <a:extLst>
                <a:ext uri="{FF2B5EF4-FFF2-40B4-BE49-F238E27FC236}">
                  <a16:creationId xmlns:a16="http://schemas.microsoft.com/office/drawing/2014/main" xmlns="" id="{40FEF4E8-1B73-4E78-A87D-B659D5BB7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2763" y="2330451"/>
              <a:ext cx="0" cy="165100"/>
            </a:xfrm>
            <a:custGeom>
              <a:avLst/>
              <a:gdLst>
                <a:gd name="T0" fmla="*/ 0 h 104"/>
                <a:gd name="T1" fmla="*/ 104 h 104"/>
                <a:gd name="T2" fmla="*/ 0 h 10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4">
                  <a:moveTo>
                    <a:pt x="0" y="0"/>
                  </a:moveTo>
                  <a:lnTo>
                    <a:pt x="0" y="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Line 42">
              <a:extLst>
                <a:ext uri="{FF2B5EF4-FFF2-40B4-BE49-F238E27FC236}">
                  <a16:creationId xmlns:a16="http://schemas.microsoft.com/office/drawing/2014/main" xmlns="" id="{74B4E3F1-B446-47E5-B5E2-955570680E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02763" y="2330451"/>
              <a:ext cx="0" cy="165100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3">
              <a:extLst>
                <a:ext uri="{FF2B5EF4-FFF2-40B4-BE49-F238E27FC236}">
                  <a16:creationId xmlns:a16="http://schemas.microsoft.com/office/drawing/2014/main" xmlns="" id="{08A57A92-F6EC-464C-BA74-EAE5EA9CA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7475" y="2759076"/>
              <a:ext cx="841375" cy="628650"/>
            </a:xfrm>
            <a:custGeom>
              <a:avLst/>
              <a:gdLst>
                <a:gd name="T0" fmla="*/ 20 w 198"/>
                <a:gd name="T1" fmla="*/ 0 h 148"/>
                <a:gd name="T2" fmla="*/ 0 w 198"/>
                <a:gd name="T3" fmla="*/ 25 h 148"/>
                <a:gd name="T4" fmla="*/ 0 w 198"/>
                <a:gd name="T5" fmla="*/ 123 h 148"/>
                <a:gd name="T6" fmla="*/ 20 w 198"/>
                <a:gd name="T7" fmla="*/ 148 h 148"/>
                <a:gd name="T8" fmla="*/ 198 w 198"/>
                <a:gd name="T9" fmla="*/ 148 h 148"/>
                <a:gd name="T10" fmla="*/ 198 w 198"/>
                <a:gd name="T11" fmla="*/ 0 h 148"/>
                <a:gd name="T12" fmla="*/ 20 w 198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48">
                  <a:moveTo>
                    <a:pt x="20" y="0"/>
                  </a:moveTo>
                  <a:cubicBezTo>
                    <a:pt x="9" y="0"/>
                    <a:pt x="0" y="11"/>
                    <a:pt x="0" y="25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7"/>
                    <a:pt x="9" y="148"/>
                    <a:pt x="20" y="148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0"/>
                    <a:pt x="198" y="0"/>
                    <a:pt x="198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AFB6BB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44">
              <a:extLst>
                <a:ext uri="{FF2B5EF4-FFF2-40B4-BE49-F238E27FC236}">
                  <a16:creationId xmlns:a16="http://schemas.microsoft.com/office/drawing/2014/main" xmlns="" id="{A6B0B2CA-C113-413F-BB89-4E1936015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8850" y="2759076"/>
              <a:ext cx="488950" cy="628650"/>
            </a:xfrm>
            <a:prstGeom prst="rect">
              <a:avLst/>
            </a:prstGeom>
            <a:solidFill>
              <a:srgbClr val="F1F2F2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5">
              <a:extLst>
                <a:ext uri="{FF2B5EF4-FFF2-40B4-BE49-F238E27FC236}">
                  <a16:creationId xmlns:a16="http://schemas.microsoft.com/office/drawing/2014/main" xmlns="" id="{7E0B8509-9542-4FA6-BE63-5FE202B1B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2759076"/>
              <a:ext cx="1435100" cy="628650"/>
            </a:xfrm>
            <a:custGeom>
              <a:avLst/>
              <a:gdLst>
                <a:gd name="T0" fmla="*/ 318 w 338"/>
                <a:gd name="T1" fmla="*/ 0 h 148"/>
                <a:gd name="T2" fmla="*/ 0 w 338"/>
                <a:gd name="T3" fmla="*/ 0 h 148"/>
                <a:gd name="T4" fmla="*/ 0 w 338"/>
                <a:gd name="T5" fmla="*/ 148 h 148"/>
                <a:gd name="T6" fmla="*/ 318 w 338"/>
                <a:gd name="T7" fmla="*/ 148 h 148"/>
                <a:gd name="T8" fmla="*/ 338 w 338"/>
                <a:gd name="T9" fmla="*/ 123 h 148"/>
                <a:gd name="T10" fmla="*/ 338 w 338"/>
                <a:gd name="T11" fmla="*/ 25 h 148"/>
                <a:gd name="T12" fmla="*/ 318 w 338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8" h="148">
                  <a:moveTo>
                    <a:pt x="3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318" y="148"/>
                    <a:pt x="318" y="148"/>
                    <a:pt x="318" y="148"/>
                  </a:cubicBezTo>
                  <a:cubicBezTo>
                    <a:pt x="329" y="148"/>
                    <a:pt x="338" y="137"/>
                    <a:pt x="338" y="123"/>
                  </a:cubicBezTo>
                  <a:cubicBezTo>
                    <a:pt x="338" y="25"/>
                    <a:pt x="338" y="25"/>
                    <a:pt x="338" y="25"/>
                  </a:cubicBezTo>
                  <a:cubicBezTo>
                    <a:pt x="338" y="11"/>
                    <a:pt x="329" y="0"/>
                    <a:pt x="318" y="0"/>
                  </a:cubicBezTo>
                  <a:close/>
                </a:path>
              </a:pathLst>
            </a:custGeom>
            <a:solidFill>
              <a:srgbClr val="AFB6BB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56" name="Freeform 46">
              <a:extLst>
                <a:ext uri="{FF2B5EF4-FFF2-40B4-BE49-F238E27FC236}">
                  <a16:creationId xmlns:a16="http://schemas.microsoft.com/office/drawing/2014/main" xmlns="" id="{6F555809-4950-43B4-B67D-39D0CC3C7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2759076"/>
              <a:ext cx="0" cy="238125"/>
            </a:xfrm>
            <a:custGeom>
              <a:avLst/>
              <a:gdLst>
                <a:gd name="T0" fmla="*/ 0 h 150"/>
                <a:gd name="T1" fmla="*/ 150 h 150"/>
                <a:gd name="T2" fmla="*/ 0 h 15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50">
                  <a:moveTo>
                    <a:pt x="0" y="0"/>
                  </a:moveTo>
                  <a:lnTo>
                    <a:pt x="0" y="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Line 47">
              <a:extLst>
                <a:ext uri="{FF2B5EF4-FFF2-40B4-BE49-F238E27FC236}">
                  <a16:creationId xmlns:a16="http://schemas.microsoft.com/office/drawing/2014/main" xmlns="" id="{396C0097-14DA-42D4-AC45-EFA2D4DF44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91663" y="2759076"/>
              <a:ext cx="0" cy="238125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xmlns="" id="{96B10663-F8F5-47ED-9589-6547AEA37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4663" y="3073401"/>
              <a:ext cx="0" cy="319088"/>
            </a:xfrm>
            <a:custGeom>
              <a:avLst/>
              <a:gdLst>
                <a:gd name="T0" fmla="*/ 201 h 201"/>
                <a:gd name="T1" fmla="*/ 0 h 201"/>
                <a:gd name="T2" fmla="*/ 201 h 20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01">
                  <a:moveTo>
                    <a:pt x="0" y="201"/>
                  </a:moveTo>
                  <a:lnTo>
                    <a:pt x="0" y="0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Line 49">
              <a:extLst>
                <a:ext uri="{FF2B5EF4-FFF2-40B4-BE49-F238E27FC236}">
                  <a16:creationId xmlns:a16="http://schemas.microsoft.com/office/drawing/2014/main" xmlns="" id="{121EA6DE-FA63-48FA-9A06-7A002DC55D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634663" y="3073401"/>
              <a:ext cx="0" cy="31908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0">
              <a:extLst>
                <a:ext uri="{FF2B5EF4-FFF2-40B4-BE49-F238E27FC236}">
                  <a16:creationId xmlns:a16="http://schemas.microsoft.com/office/drawing/2014/main" xmlns="" id="{FAC83163-1051-4C27-9DD4-47D500435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2013" y="3184526"/>
              <a:ext cx="0" cy="207963"/>
            </a:xfrm>
            <a:custGeom>
              <a:avLst/>
              <a:gdLst>
                <a:gd name="T0" fmla="*/ 131 h 131"/>
                <a:gd name="T1" fmla="*/ 0 h 131"/>
                <a:gd name="T2" fmla="*/ 131 h 13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31">
                  <a:moveTo>
                    <a:pt x="0" y="131"/>
                  </a:moveTo>
                  <a:lnTo>
                    <a:pt x="0" y="0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Line 51">
              <a:extLst>
                <a:ext uri="{FF2B5EF4-FFF2-40B4-BE49-F238E27FC236}">
                  <a16:creationId xmlns:a16="http://schemas.microsoft.com/office/drawing/2014/main" xmlns="" id="{1B7B1DDA-5BAB-48FC-A888-BA22E49F8C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22013" y="3184526"/>
              <a:ext cx="0" cy="207963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2">
              <a:extLst>
                <a:ext uri="{FF2B5EF4-FFF2-40B4-BE49-F238E27FC236}">
                  <a16:creationId xmlns:a16="http://schemas.microsoft.com/office/drawing/2014/main" xmlns="" id="{F80D2F81-986E-4E7C-A527-7E2F76D19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9838" y="3073401"/>
              <a:ext cx="0" cy="319088"/>
            </a:xfrm>
            <a:custGeom>
              <a:avLst/>
              <a:gdLst>
                <a:gd name="T0" fmla="*/ 201 h 201"/>
                <a:gd name="T1" fmla="*/ 0 h 201"/>
                <a:gd name="T2" fmla="*/ 201 h 20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01">
                  <a:moveTo>
                    <a:pt x="0" y="201"/>
                  </a:moveTo>
                  <a:lnTo>
                    <a:pt x="0" y="0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Line 53">
              <a:extLst>
                <a:ext uri="{FF2B5EF4-FFF2-40B4-BE49-F238E27FC236}">
                  <a16:creationId xmlns:a16="http://schemas.microsoft.com/office/drawing/2014/main" xmlns="" id="{ADC9E382-FB4D-43DF-8D11-C8C835D2A1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399838" y="3073401"/>
              <a:ext cx="0" cy="31908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4">
              <a:extLst>
                <a:ext uri="{FF2B5EF4-FFF2-40B4-BE49-F238E27FC236}">
                  <a16:creationId xmlns:a16="http://schemas.microsoft.com/office/drawing/2014/main" xmlns="" id="{F05D0DFF-E26C-42A6-B7AF-01C2484C8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8050" y="212726"/>
              <a:ext cx="1104900" cy="1309688"/>
            </a:xfrm>
            <a:custGeom>
              <a:avLst/>
              <a:gdLst>
                <a:gd name="T0" fmla="*/ 170 w 260"/>
                <a:gd name="T1" fmla="*/ 70 h 308"/>
                <a:gd name="T2" fmla="*/ 160 w 260"/>
                <a:gd name="T3" fmla="*/ 70 h 308"/>
                <a:gd name="T4" fmla="*/ 136 w 260"/>
                <a:gd name="T5" fmla="*/ 74 h 308"/>
                <a:gd name="T6" fmla="*/ 161 w 260"/>
                <a:gd name="T7" fmla="*/ 12 h 308"/>
                <a:gd name="T8" fmla="*/ 154 w 260"/>
                <a:gd name="T9" fmla="*/ 0 h 308"/>
                <a:gd name="T10" fmla="*/ 121 w 260"/>
                <a:gd name="T11" fmla="*/ 73 h 308"/>
                <a:gd name="T12" fmla="*/ 100 w 260"/>
                <a:gd name="T13" fmla="*/ 70 h 308"/>
                <a:gd name="T14" fmla="*/ 90 w 260"/>
                <a:gd name="T15" fmla="*/ 70 h 308"/>
                <a:gd name="T16" fmla="*/ 0 w 260"/>
                <a:gd name="T17" fmla="*/ 159 h 308"/>
                <a:gd name="T18" fmla="*/ 0 w 260"/>
                <a:gd name="T19" fmla="*/ 239 h 308"/>
                <a:gd name="T20" fmla="*/ 32 w 260"/>
                <a:gd name="T21" fmla="*/ 306 h 308"/>
                <a:gd name="T22" fmla="*/ 36 w 260"/>
                <a:gd name="T23" fmla="*/ 308 h 308"/>
                <a:gd name="T24" fmla="*/ 224 w 260"/>
                <a:gd name="T25" fmla="*/ 308 h 308"/>
                <a:gd name="T26" fmla="*/ 228 w 260"/>
                <a:gd name="T27" fmla="*/ 306 h 308"/>
                <a:gd name="T28" fmla="*/ 260 w 260"/>
                <a:gd name="T29" fmla="*/ 239 h 308"/>
                <a:gd name="T30" fmla="*/ 260 w 260"/>
                <a:gd name="T31" fmla="*/ 159 h 308"/>
                <a:gd name="T32" fmla="*/ 170 w 260"/>
                <a:gd name="T33" fmla="*/ 7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0" h="308">
                  <a:moveTo>
                    <a:pt x="170" y="70"/>
                  </a:moveTo>
                  <a:cubicBezTo>
                    <a:pt x="160" y="70"/>
                    <a:pt x="160" y="70"/>
                    <a:pt x="160" y="70"/>
                  </a:cubicBezTo>
                  <a:cubicBezTo>
                    <a:pt x="152" y="70"/>
                    <a:pt x="144" y="71"/>
                    <a:pt x="136" y="74"/>
                  </a:cubicBezTo>
                  <a:cubicBezTo>
                    <a:pt x="134" y="59"/>
                    <a:pt x="135" y="28"/>
                    <a:pt x="161" y="12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22" y="20"/>
                    <a:pt x="120" y="55"/>
                    <a:pt x="121" y="73"/>
                  </a:cubicBezTo>
                  <a:cubicBezTo>
                    <a:pt x="114" y="71"/>
                    <a:pt x="107" y="70"/>
                    <a:pt x="100" y="70"/>
                  </a:cubicBezTo>
                  <a:cubicBezTo>
                    <a:pt x="90" y="70"/>
                    <a:pt x="90" y="70"/>
                    <a:pt x="90" y="70"/>
                  </a:cubicBezTo>
                  <a:cubicBezTo>
                    <a:pt x="40" y="70"/>
                    <a:pt x="0" y="110"/>
                    <a:pt x="0" y="159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65"/>
                    <a:pt x="12" y="289"/>
                    <a:pt x="32" y="306"/>
                  </a:cubicBezTo>
                  <a:cubicBezTo>
                    <a:pt x="33" y="307"/>
                    <a:pt x="34" y="308"/>
                    <a:pt x="36" y="308"/>
                  </a:cubicBezTo>
                  <a:cubicBezTo>
                    <a:pt x="224" y="308"/>
                    <a:pt x="224" y="308"/>
                    <a:pt x="224" y="308"/>
                  </a:cubicBezTo>
                  <a:cubicBezTo>
                    <a:pt x="225" y="308"/>
                    <a:pt x="227" y="307"/>
                    <a:pt x="228" y="306"/>
                  </a:cubicBezTo>
                  <a:cubicBezTo>
                    <a:pt x="248" y="289"/>
                    <a:pt x="260" y="265"/>
                    <a:pt x="260" y="23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60" y="110"/>
                    <a:pt x="220" y="70"/>
                    <a:pt x="170" y="70"/>
                  </a:cubicBez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5">
              <a:extLst>
                <a:ext uri="{FF2B5EF4-FFF2-40B4-BE49-F238E27FC236}">
                  <a16:creationId xmlns:a16="http://schemas.microsoft.com/office/drawing/2014/main" xmlns="" id="{FAFF74CC-0524-46A2-815F-A7AABD6F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9788" y="541338"/>
              <a:ext cx="1041400" cy="950913"/>
            </a:xfrm>
            <a:custGeom>
              <a:avLst/>
              <a:gdLst>
                <a:gd name="T0" fmla="*/ 245 w 245"/>
                <a:gd name="T1" fmla="*/ 162 h 224"/>
                <a:gd name="T2" fmla="*/ 245 w 245"/>
                <a:gd name="T3" fmla="*/ 83 h 224"/>
                <a:gd name="T4" fmla="*/ 163 w 245"/>
                <a:gd name="T5" fmla="*/ 0 h 224"/>
                <a:gd name="T6" fmla="*/ 152 w 245"/>
                <a:gd name="T7" fmla="*/ 0 h 224"/>
                <a:gd name="T8" fmla="*/ 122 w 245"/>
                <a:gd name="T9" fmla="*/ 6 h 224"/>
                <a:gd name="T10" fmla="*/ 93 w 245"/>
                <a:gd name="T11" fmla="*/ 0 h 224"/>
                <a:gd name="T12" fmla="*/ 82 w 245"/>
                <a:gd name="T13" fmla="*/ 0 h 224"/>
                <a:gd name="T14" fmla="*/ 0 w 245"/>
                <a:gd name="T15" fmla="*/ 83 h 224"/>
                <a:gd name="T16" fmla="*/ 0 w 245"/>
                <a:gd name="T17" fmla="*/ 162 h 224"/>
                <a:gd name="T18" fmla="*/ 29 w 245"/>
                <a:gd name="T19" fmla="*/ 224 h 224"/>
                <a:gd name="T20" fmla="*/ 216 w 245"/>
                <a:gd name="T21" fmla="*/ 224 h 224"/>
                <a:gd name="T22" fmla="*/ 245 w 245"/>
                <a:gd name="T23" fmla="*/ 16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224">
                  <a:moveTo>
                    <a:pt x="245" y="162"/>
                  </a:moveTo>
                  <a:cubicBezTo>
                    <a:pt x="245" y="83"/>
                    <a:pt x="245" y="83"/>
                    <a:pt x="245" y="83"/>
                  </a:cubicBezTo>
                  <a:cubicBezTo>
                    <a:pt x="245" y="37"/>
                    <a:pt x="208" y="0"/>
                    <a:pt x="163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2" y="0"/>
                    <a:pt x="132" y="2"/>
                    <a:pt x="122" y="6"/>
                  </a:cubicBezTo>
                  <a:cubicBezTo>
                    <a:pt x="113" y="2"/>
                    <a:pt x="10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87"/>
                    <a:pt x="11" y="209"/>
                    <a:pt x="29" y="224"/>
                  </a:cubicBezTo>
                  <a:cubicBezTo>
                    <a:pt x="216" y="224"/>
                    <a:pt x="216" y="224"/>
                    <a:pt x="216" y="224"/>
                  </a:cubicBezTo>
                  <a:cubicBezTo>
                    <a:pt x="234" y="209"/>
                    <a:pt x="245" y="187"/>
                    <a:pt x="245" y="162"/>
                  </a:cubicBezTo>
                  <a:close/>
                </a:path>
              </a:pathLst>
            </a:custGeom>
            <a:solidFill>
              <a:srgbClr val="30C1D8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6">
              <a:extLst>
                <a:ext uri="{FF2B5EF4-FFF2-40B4-BE49-F238E27FC236}">
                  <a16:creationId xmlns:a16="http://schemas.microsoft.com/office/drawing/2014/main" xmlns="" id="{51DA6B17-C5A6-4D8D-AF21-BEEF7F0AD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238126"/>
              <a:ext cx="169862" cy="328613"/>
            </a:xfrm>
            <a:custGeom>
              <a:avLst/>
              <a:gdLst>
                <a:gd name="T0" fmla="*/ 12 w 40"/>
                <a:gd name="T1" fmla="*/ 77 h 77"/>
                <a:gd name="T2" fmla="*/ 40 w 40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" h="77">
                  <a:moveTo>
                    <a:pt x="12" y="77"/>
                  </a:moveTo>
                  <a:cubicBezTo>
                    <a:pt x="12" y="77"/>
                    <a:pt x="0" y="25"/>
                    <a:pt x="40" y="0"/>
                  </a:cubicBezTo>
                </a:path>
              </a:pathLst>
            </a:cu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7">
              <a:extLst>
                <a:ext uri="{FF2B5EF4-FFF2-40B4-BE49-F238E27FC236}">
                  <a16:creationId xmlns:a16="http://schemas.microsoft.com/office/drawing/2014/main" xmlns="" id="{09D2AC0B-E242-4743-8C3B-16FCA90F8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450" y="752476"/>
              <a:ext cx="157162" cy="169863"/>
            </a:xfrm>
            <a:custGeom>
              <a:avLst/>
              <a:gdLst>
                <a:gd name="T0" fmla="*/ 37 w 37"/>
                <a:gd name="T1" fmla="*/ 0 h 40"/>
                <a:gd name="T2" fmla="*/ 0 w 37"/>
                <a:gd name="T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40">
                  <a:moveTo>
                    <a:pt x="37" y="0"/>
                  </a:moveTo>
                  <a:cubicBezTo>
                    <a:pt x="21" y="7"/>
                    <a:pt x="8" y="22"/>
                    <a:pt x="0" y="40"/>
                  </a:cubicBezTo>
                </a:path>
              </a:pathLst>
            </a:custGeom>
            <a:noFill/>
            <a:ln w="58738" cap="flat">
              <a:solidFill>
                <a:srgbClr val="F1F2F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8">
              <a:extLst>
                <a:ext uri="{FF2B5EF4-FFF2-40B4-BE49-F238E27FC236}">
                  <a16:creationId xmlns:a16="http://schemas.microsoft.com/office/drawing/2014/main" xmlns="" id="{DDEC44F2-B788-4748-9A54-A1DA3926F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9350" y="1492251"/>
              <a:ext cx="863600" cy="633413"/>
            </a:xfrm>
            <a:custGeom>
              <a:avLst/>
              <a:gdLst>
                <a:gd name="T0" fmla="*/ 22 w 203"/>
                <a:gd name="T1" fmla="*/ 0 h 149"/>
                <a:gd name="T2" fmla="*/ 0 w 203"/>
                <a:gd name="T3" fmla="*/ 25 h 149"/>
                <a:gd name="T4" fmla="*/ 0 w 203"/>
                <a:gd name="T5" fmla="*/ 124 h 149"/>
                <a:gd name="T6" fmla="*/ 22 w 203"/>
                <a:gd name="T7" fmla="*/ 149 h 149"/>
                <a:gd name="T8" fmla="*/ 203 w 203"/>
                <a:gd name="T9" fmla="*/ 149 h 149"/>
                <a:gd name="T10" fmla="*/ 203 w 203"/>
                <a:gd name="T11" fmla="*/ 0 h 149"/>
                <a:gd name="T12" fmla="*/ 22 w 203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149">
                  <a:moveTo>
                    <a:pt x="22" y="0"/>
                  </a:moveTo>
                  <a:cubicBezTo>
                    <a:pt x="10" y="0"/>
                    <a:pt x="0" y="11"/>
                    <a:pt x="0" y="25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38"/>
                    <a:pt x="10" y="149"/>
                    <a:pt x="22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3" y="0"/>
                    <a:pt x="203" y="0"/>
                    <a:pt x="203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D1D3D4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59">
              <a:extLst>
                <a:ext uri="{FF2B5EF4-FFF2-40B4-BE49-F238E27FC236}">
                  <a16:creationId xmlns:a16="http://schemas.microsoft.com/office/drawing/2014/main" xmlns="" id="{EA3FF8E0-56AD-4BDE-8060-9682FA003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2950" y="1492251"/>
              <a:ext cx="454025" cy="633413"/>
            </a:xfrm>
            <a:prstGeom prst="rect">
              <a:avLst/>
            </a:prstGeom>
            <a:solidFill>
              <a:srgbClr val="F1F2F2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0">
              <a:extLst>
                <a:ext uri="{FF2B5EF4-FFF2-40B4-BE49-F238E27FC236}">
                  <a16:creationId xmlns:a16="http://schemas.microsoft.com/office/drawing/2014/main" xmlns="" id="{1109E82B-A96A-4F8F-9E58-D2E75F34B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6975" y="1492251"/>
              <a:ext cx="1665287" cy="633413"/>
            </a:xfrm>
            <a:custGeom>
              <a:avLst/>
              <a:gdLst>
                <a:gd name="T0" fmla="*/ 370 w 392"/>
                <a:gd name="T1" fmla="*/ 0 h 149"/>
                <a:gd name="T2" fmla="*/ 0 w 392"/>
                <a:gd name="T3" fmla="*/ 0 h 149"/>
                <a:gd name="T4" fmla="*/ 0 w 392"/>
                <a:gd name="T5" fmla="*/ 149 h 149"/>
                <a:gd name="T6" fmla="*/ 370 w 392"/>
                <a:gd name="T7" fmla="*/ 149 h 149"/>
                <a:gd name="T8" fmla="*/ 392 w 392"/>
                <a:gd name="T9" fmla="*/ 124 h 149"/>
                <a:gd name="T10" fmla="*/ 392 w 392"/>
                <a:gd name="T11" fmla="*/ 25 h 149"/>
                <a:gd name="T12" fmla="*/ 370 w 392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2" h="149">
                  <a:moveTo>
                    <a:pt x="37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370" y="149"/>
                    <a:pt x="370" y="149"/>
                    <a:pt x="370" y="149"/>
                  </a:cubicBezTo>
                  <a:cubicBezTo>
                    <a:pt x="382" y="149"/>
                    <a:pt x="392" y="138"/>
                    <a:pt x="392" y="124"/>
                  </a:cubicBezTo>
                  <a:cubicBezTo>
                    <a:pt x="392" y="25"/>
                    <a:pt x="392" y="25"/>
                    <a:pt x="392" y="25"/>
                  </a:cubicBezTo>
                  <a:cubicBezTo>
                    <a:pt x="392" y="11"/>
                    <a:pt x="382" y="0"/>
                    <a:pt x="370" y="0"/>
                  </a:cubicBezTo>
                  <a:close/>
                </a:path>
              </a:pathLst>
            </a:custGeom>
            <a:solidFill>
              <a:srgbClr val="D1D3D4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1">
              <a:extLst>
                <a:ext uri="{FF2B5EF4-FFF2-40B4-BE49-F238E27FC236}">
                  <a16:creationId xmlns:a16="http://schemas.microsoft.com/office/drawing/2014/main" xmlns="" id="{B7AE3FA1-BE7F-4C33-B305-0C67FE637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2738" y="1492251"/>
              <a:ext cx="0" cy="280988"/>
            </a:xfrm>
            <a:custGeom>
              <a:avLst/>
              <a:gdLst>
                <a:gd name="T0" fmla="*/ 0 h 177"/>
                <a:gd name="T1" fmla="*/ 177 h 177"/>
                <a:gd name="T2" fmla="*/ 0 h 1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7">
                  <a:moveTo>
                    <a:pt x="0" y="0"/>
                  </a:moveTo>
                  <a:lnTo>
                    <a:pt x="0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Line 62">
              <a:extLst>
                <a:ext uri="{FF2B5EF4-FFF2-40B4-BE49-F238E27FC236}">
                  <a16:creationId xmlns:a16="http://schemas.microsoft.com/office/drawing/2014/main" xmlns="" id="{CB26965F-BDF8-4127-A5FC-438F54B8A6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02738" y="1492251"/>
              <a:ext cx="0" cy="28098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3">
              <a:extLst>
                <a:ext uri="{FF2B5EF4-FFF2-40B4-BE49-F238E27FC236}">
                  <a16:creationId xmlns:a16="http://schemas.microsoft.com/office/drawing/2014/main" xmlns="" id="{D9E52795-0382-4B2F-BD7C-32B8DEF4E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0338" y="1712913"/>
              <a:ext cx="314325" cy="0"/>
            </a:xfrm>
            <a:custGeom>
              <a:avLst/>
              <a:gdLst>
                <a:gd name="T0" fmla="*/ 0 w 198"/>
                <a:gd name="T1" fmla="*/ 198 w 198"/>
                <a:gd name="T2" fmla="*/ 0 w 1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98">
                  <a:moveTo>
                    <a:pt x="0" y="0"/>
                  </a:moveTo>
                  <a:lnTo>
                    <a:pt x="1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Line 64">
              <a:extLst>
                <a:ext uri="{FF2B5EF4-FFF2-40B4-BE49-F238E27FC236}">
                  <a16:creationId xmlns:a16="http://schemas.microsoft.com/office/drawing/2014/main" xmlns="" id="{44377272-129C-4EB1-A4F5-10719DBFBC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20338" y="1712913"/>
              <a:ext cx="314325" cy="0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5">
              <a:extLst>
                <a:ext uri="{FF2B5EF4-FFF2-40B4-BE49-F238E27FC236}">
                  <a16:creationId xmlns:a16="http://schemas.microsoft.com/office/drawing/2014/main" xmlns="" id="{A5E8A7A9-7959-429A-8ECC-9D2DB3F3E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0338" y="1905001"/>
              <a:ext cx="1236662" cy="0"/>
            </a:xfrm>
            <a:custGeom>
              <a:avLst/>
              <a:gdLst>
                <a:gd name="T0" fmla="*/ 0 w 779"/>
                <a:gd name="T1" fmla="*/ 779 w 779"/>
                <a:gd name="T2" fmla="*/ 0 w 77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79">
                  <a:moveTo>
                    <a:pt x="0" y="0"/>
                  </a:moveTo>
                  <a:lnTo>
                    <a:pt x="7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Line 66">
              <a:extLst>
                <a:ext uri="{FF2B5EF4-FFF2-40B4-BE49-F238E27FC236}">
                  <a16:creationId xmlns:a16="http://schemas.microsoft.com/office/drawing/2014/main" xmlns="" id="{499FE361-DFB2-4566-8AE4-E2CF23659C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20338" y="1905001"/>
              <a:ext cx="1236662" cy="0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8923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1">
            <a:extLst>
              <a:ext uri="{FF2B5EF4-FFF2-40B4-BE49-F238E27FC236}">
                <a16:creationId xmlns:a16="http://schemas.microsoft.com/office/drawing/2014/main" xmlns="" id="{A2B2BC17-3A65-4BBC-BD17-35B50BD40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9400" y="246061"/>
            <a:ext cx="4016089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471C90C-9E4E-42FB-A01C-31A97F67D668}"/>
              </a:ext>
            </a:extLst>
          </p:cNvPr>
          <p:cNvCxnSpPr>
            <a:cxnSpLocks/>
          </p:cNvCxnSpPr>
          <p:nvPr/>
        </p:nvCxnSpPr>
        <p:spPr>
          <a:xfrm>
            <a:off x="460301" y="7618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D15DCE-23E2-4805-8CEC-7800F73A3BC2}"/>
              </a:ext>
            </a:extLst>
          </p:cNvPr>
          <p:cNvSpPr/>
          <p:nvPr/>
        </p:nvSpPr>
        <p:spPr>
          <a:xfrm>
            <a:off x="4025900" y="795933"/>
            <a:ext cx="41543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 LOREM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03F0C38-E8BF-45EE-8247-9300AA47C288}"/>
              </a:ext>
            </a:extLst>
          </p:cNvPr>
          <p:cNvCxnSpPr>
            <a:cxnSpLocks/>
          </p:cNvCxnSpPr>
          <p:nvPr/>
        </p:nvCxnSpPr>
        <p:spPr>
          <a:xfrm>
            <a:off x="460301" y="67816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B58E03FE-8DE7-4BCA-BCF9-5AE16B2AC5D4}"/>
              </a:ext>
            </a:extLst>
          </p:cNvPr>
          <p:cNvGrpSpPr/>
          <p:nvPr/>
        </p:nvGrpSpPr>
        <p:grpSpPr>
          <a:xfrm>
            <a:off x="0" y="1219006"/>
            <a:ext cx="5722938" cy="1584325"/>
            <a:chOff x="0" y="908050"/>
            <a:chExt cx="5722938" cy="1584325"/>
          </a:xfrm>
        </p:grpSpPr>
        <p:sp>
          <p:nvSpPr>
            <p:cNvPr id="9" name="Rectangle 21">
              <a:extLst>
                <a:ext uri="{FF2B5EF4-FFF2-40B4-BE49-F238E27FC236}">
                  <a16:creationId xmlns:a16="http://schemas.microsoft.com/office/drawing/2014/main" xmlns="" id="{D3A781DC-6D88-4C23-AC29-C3361FCDF9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5000" y="1700213"/>
              <a:ext cx="0" cy="1587"/>
            </a:xfrm>
            <a:prstGeom prst="rect">
              <a:avLst/>
            </a:prstGeom>
            <a:solidFill>
              <a:srgbClr val="F9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endParaRPr lang="zh-CN" altLang="en-US" sz="1100"/>
            </a:p>
          </p:txBody>
        </p:sp>
        <p:sp>
          <p:nvSpPr>
            <p:cNvPr id="10" name="Freeform 22">
              <a:extLst>
                <a:ext uri="{FF2B5EF4-FFF2-40B4-BE49-F238E27FC236}">
                  <a16:creationId xmlns:a16="http://schemas.microsoft.com/office/drawing/2014/main" xmlns="" id="{C2CAB87C-2ADE-4FA7-9FA3-150CB764D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8338" y="908050"/>
              <a:ext cx="1244600" cy="1584325"/>
            </a:xfrm>
            <a:custGeom>
              <a:avLst/>
              <a:gdLst>
                <a:gd name="T0" fmla="*/ 1245380 w 598"/>
                <a:gd name="T1" fmla="*/ 785543 h 760"/>
                <a:gd name="T2" fmla="*/ 1237050 w 598"/>
                <a:gd name="T3" fmla="*/ 779292 h 760"/>
                <a:gd name="T4" fmla="*/ 1234967 w 598"/>
                <a:gd name="T5" fmla="*/ 779292 h 760"/>
                <a:gd name="T6" fmla="*/ 1224554 w 598"/>
                <a:gd name="T7" fmla="*/ 773041 h 760"/>
                <a:gd name="T8" fmla="*/ 1218307 w 598"/>
                <a:gd name="T9" fmla="*/ 775125 h 760"/>
                <a:gd name="T10" fmla="*/ 1212059 w 598"/>
                <a:gd name="T11" fmla="*/ 768874 h 760"/>
                <a:gd name="T12" fmla="*/ 1232885 w 598"/>
                <a:gd name="T13" fmla="*/ 666774 h 760"/>
                <a:gd name="T14" fmla="*/ 1184985 w 598"/>
                <a:gd name="T15" fmla="*/ 641770 h 760"/>
                <a:gd name="T16" fmla="*/ 1178738 w 598"/>
                <a:gd name="T17" fmla="*/ 750121 h 760"/>
                <a:gd name="T18" fmla="*/ 1168325 w 598"/>
                <a:gd name="T19" fmla="*/ 752204 h 760"/>
                <a:gd name="T20" fmla="*/ 1139169 w 598"/>
                <a:gd name="T21" fmla="*/ 689694 h 760"/>
                <a:gd name="T22" fmla="*/ 928829 w 598"/>
                <a:gd name="T23" fmla="*/ 691778 h 760"/>
                <a:gd name="T24" fmla="*/ 926746 w 598"/>
                <a:gd name="T25" fmla="*/ 677192 h 760"/>
                <a:gd name="T26" fmla="*/ 947572 w 598"/>
                <a:gd name="T27" fmla="*/ 658439 h 760"/>
                <a:gd name="T28" fmla="*/ 978810 w 598"/>
                <a:gd name="T29" fmla="*/ 658439 h 760"/>
                <a:gd name="T30" fmla="*/ 1024627 w 598"/>
                <a:gd name="T31" fmla="*/ 633435 h 760"/>
                <a:gd name="T32" fmla="*/ 972563 w 598"/>
                <a:gd name="T33" fmla="*/ 616766 h 760"/>
                <a:gd name="T34" fmla="*/ 924663 w 598"/>
                <a:gd name="T35" fmla="*/ 620933 h 760"/>
                <a:gd name="T36" fmla="*/ 891342 w 598"/>
                <a:gd name="T37" fmla="*/ 16669 h 760"/>
                <a:gd name="T38" fmla="*/ 722654 w 598"/>
                <a:gd name="T39" fmla="*/ 8335 h 760"/>
                <a:gd name="T40" fmla="*/ 691415 w 598"/>
                <a:gd name="T41" fmla="*/ 97932 h 760"/>
                <a:gd name="T42" fmla="*/ 712241 w 598"/>
                <a:gd name="T43" fmla="*/ 97932 h 760"/>
                <a:gd name="T44" fmla="*/ 701828 w 598"/>
                <a:gd name="T45" fmla="*/ 200032 h 760"/>
                <a:gd name="T46" fmla="*/ 674754 w 598"/>
                <a:gd name="T47" fmla="*/ 218785 h 760"/>
                <a:gd name="T48" fmla="*/ 597699 w 598"/>
                <a:gd name="T49" fmla="*/ 710531 h 760"/>
                <a:gd name="T50" fmla="*/ 443589 w 598"/>
                <a:gd name="T51" fmla="*/ 731368 h 760"/>
                <a:gd name="T52" fmla="*/ 177019 w 598"/>
                <a:gd name="T53" fmla="*/ 766790 h 760"/>
                <a:gd name="T54" fmla="*/ 133285 w 598"/>
                <a:gd name="T55" fmla="*/ 502164 h 760"/>
                <a:gd name="T56" fmla="*/ 18743 w 598"/>
                <a:gd name="T57" fmla="*/ 502164 h 760"/>
                <a:gd name="T58" fmla="*/ 0 w 598"/>
                <a:gd name="T59" fmla="*/ 783459 h 760"/>
                <a:gd name="T60" fmla="*/ 8330 w 598"/>
                <a:gd name="T61" fmla="*/ 785543 h 760"/>
                <a:gd name="T62" fmla="*/ 8330 w 598"/>
                <a:gd name="T63" fmla="*/ 795961 h 760"/>
                <a:gd name="T64" fmla="*/ 0 w 598"/>
                <a:gd name="T65" fmla="*/ 800129 h 760"/>
                <a:gd name="T66" fmla="*/ 18743 w 598"/>
                <a:gd name="T67" fmla="*/ 1079340 h 760"/>
                <a:gd name="T68" fmla="*/ 133285 w 598"/>
                <a:gd name="T69" fmla="*/ 1079340 h 760"/>
                <a:gd name="T70" fmla="*/ 177019 w 598"/>
                <a:gd name="T71" fmla="*/ 814714 h 760"/>
                <a:gd name="T72" fmla="*/ 443589 w 598"/>
                <a:gd name="T73" fmla="*/ 850137 h 760"/>
                <a:gd name="T74" fmla="*/ 597699 w 598"/>
                <a:gd name="T75" fmla="*/ 870973 h 760"/>
                <a:gd name="T76" fmla="*/ 674754 w 598"/>
                <a:gd name="T77" fmla="*/ 1362719 h 760"/>
                <a:gd name="T78" fmla="*/ 701828 w 598"/>
                <a:gd name="T79" fmla="*/ 1381472 h 760"/>
                <a:gd name="T80" fmla="*/ 712241 w 598"/>
                <a:gd name="T81" fmla="*/ 1483572 h 760"/>
                <a:gd name="T82" fmla="*/ 691415 w 598"/>
                <a:gd name="T83" fmla="*/ 1483572 h 760"/>
                <a:gd name="T84" fmla="*/ 722654 w 598"/>
                <a:gd name="T85" fmla="*/ 1573170 h 760"/>
                <a:gd name="T86" fmla="*/ 891342 w 598"/>
                <a:gd name="T87" fmla="*/ 1566919 h 760"/>
                <a:gd name="T88" fmla="*/ 924663 w 598"/>
                <a:gd name="T89" fmla="*/ 960571 h 760"/>
                <a:gd name="T90" fmla="*/ 972563 w 598"/>
                <a:gd name="T91" fmla="*/ 964738 h 760"/>
                <a:gd name="T92" fmla="*/ 1024627 w 598"/>
                <a:gd name="T93" fmla="*/ 948069 h 760"/>
                <a:gd name="T94" fmla="*/ 978810 w 598"/>
                <a:gd name="T95" fmla="*/ 923065 h 760"/>
                <a:gd name="T96" fmla="*/ 947572 w 598"/>
                <a:gd name="T97" fmla="*/ 923065 h 760"/>
                <a:gd name="T98" fmla="*/ 926746 w 598"/>
                <a:gd name="T99" fmla="*/ 904312 h 760"/>
                <a:gd name="T100" fmla="*/ 928829 w 598"/>
                <a:gd name="T101" fmla="*/ 889726 h 760"/>
                <a:gd name="T102" fmla="*/ 1139169 w 598"/>
                <a:gd name="T103" fmla="*/ 893894 h 760"/>
                <a:gd name="T104" fmla="*/ 1168325 w 598"/>
                <a:gd name="T105" fmla="*/ 829300 h 760"/>
                <a:gd name="T106" fmla="*/ 1178738 w 598"/>
                <a:gd name="T107" fmla="*/ 833467 h 760"/>
                <a:gd name="T108" fmla="*/ 1184985 w 598"/>
                <a:gd name="T109" fmla="*/ 941818 h 760"/>
                <a:gd name="T110" fmla="*/ 1232885 w 598"/>
                <a:gd name="T111" fmla="*/ 914730 h 760"/>
                <a:gd name="T112" fmla="*/ 1212059 w 598"/>
                <a:gd name="T113" fmla="*/ 812631 h 760"/>
                <a:gd name="T114" fmla="*/ 1218307 w 598"/>
                <a:gd name="T115" fmla="*/ 806380 h 760"/>
                <a:gd name="T116" fmla="*/ 1224554 w 598"/>
                <a:gd name="T117" fmla="*/ 808463 h 760"/>
                <a:gd name="T118" fmla="*/ 1234967 w 598"/>
                <a:gd name="T119" fmla="*/ 802212 h 760"/>
                <a:gd name="T120" fmla="*/ 1237050 w 598"/>
                <a:gd name="T121" fmla="*/ 802212 h 760"/>
                <a:gd name="T122" fmla="*/ 1245380 w 598"/>
                <a:gd name="T123" fmla="*/ 795961 h 760"/>
                <a:gd name="T124" fmla="*/ 1245380 w 598"/>
                <a:gd name="T125" fmla="*/ 785543 h 76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598" h="760">
                  <a:moveTo>
                    <a:pt x="598" y="377"/>
                  </a:moveTo>
                  <a:cubicBezTo>
                    <a:pt x="598" y="375"/>
                    <a:pt x="596" y="374"/>
                    <a:pt x="594" y="374"/>
                  </a:cubicBezTo>
                  <a:cubicBezTo>
                    <a:pt x="594" y="374"/>
                    <a:pt x="593" y="374"/>
                    <a:pt x="593" y="374"/>
                  </a:cubicBezTo>
                  <a:cubicBezTo>
                    <a:pt x="592" y="372"/>
                    <a:pt x="590" y="371"/>
                    <a:pt x="588" y="371"/>
                  </a:cubicBezTo>
                  <a:cubicBezTo>
                    <a:pt x="587" y="371"/>
                    <a:pt x="586" y="372"/>
                    <a:pt x="585" y="372"/>
                  </a:cubicBezTo>
                  <a:cubicBezTo>
                    <a:pt x="584" y="371"/>
                    <a:pt x="583" y="370"/>
                    <a:pt x="582" y="369"/>
                  </a:cubicBezTo>
                  <a:cubicBezTo>
                    <a:pt x="588" y="356"/>
                    <a:pt x="598" y="329"/>
                    <a:pt x="592" y="320"/>
                  </a:cubicBezTo>
                  <a:cubicBezTo>
                    <a:pt x="584" y="307"/>
                    <a:pt x="579" y="301"/>
                    <a:pt x="569" y="308"/>
                  </a:cubicBezTo>
                  <a:cubicBezTo>
                    <a:pt x="563" y="312"/>
                    <a:pt x="564" y="341"/>
                    <a:pt x="566" y="360"/>
                  </a:cubicBezTo>
                  <a:cubicBezTo>
                    <a:pt x="564" y="360"/>
                    <a:pt x="563" y="360"/>
                    <a:pt x="561" y="361"/>
                  </a:cubicBezTo>
                  <a:cubicBezTo>
                    <a:pt x="562" y="347"/>
                    <a:pt x="559" y="330"/>
                    <a:pt x="547" y="331"/>
                  </a:cubicBezTo>
                  <a:cubicBezTo>
                    <a:pt x="526" y="331"/>
                    <a:pt x="446" y="332"/>
                    <a:pt x="446" y="332"/>
                  </a:cubicBezTo>
                  <a:cubicBezTo>
                    <a:pt x="446" y="332"/>
                    <a:pt x="446" y="330"/>
                    <a:pt x="445" y="325"/>
                  </a:cubicBezTo>
                  <a:cubicBezTo>
                    <a:pt x="455" y="316"/>
                    <a:pt x="455" y="316"/>
                    <a:pt x="455" y="316"/>
                  </a:cubicBezTo>
                  <a:cubicBezTo>
                    <a:pt x="455" y="316"/>
                    <a:pt x="462" y="316"/>
                    <a:pt x="470" y="316"/>
                  </a:cubicBezTo>
                  <a:cubicBezTo>
                    <a:pt x="479" y="316"/>
                    <a:pt x="492" y="311"/>
                    <a:pt x="492" y="304"/>
                  </a:cubicBezTo>
                  <a:cubicBezTo>
                    <a:pt x="492" y="297"/>
                    <a:pt x="481" y="296"/>
                    <a:pt x="467" y="296"/>
                  </a:cubicBezTo>
                  <a:cubicBezTo>
                    <a:pt x="460" y="296"/>
                    <a:pt x="451" y="297"/>
                    <a:pt x="444" y="298"/>
                  </a:cubicBezTo>
                  <a:cubicBezTo>
                    <a:pt x="441" y="216"/>
                    <a:pt x="431" y="13"/>
                    <a:pt x="428" y="8"/>
                  </a:cubicBezTo>
                  <a:cubicBezTo>
                    <a:pt x="423" y="0"/>
                    <a:pt x="355" y="0"/>
                    <a:pt x="347" y="4"/>
                  </a:cubicBezTo>
                  <a:cubicBezTo>
                    <a:pt x="339" y="8"/>
                    <a:pt x="332" y="47"/>
                    <a:pt x="332" y="47"/>
                  </a:cubicBezTo>
                  <a:cubicBezTo>
                    <a:pt x="342" y="47"/>
                    <a:pt x="342" y="47"/>
                    <a:pt x="342" y="47"/>
                  </a:cubicBezTo>
                  <a:cubicBezTo>
                    <a:pt x="337" y="96"/>
                    <a:pt x="337" y="96"/>
                    <a:pt x="337" y="96"/>
                  </a:cubicBezTo>
                  <a:cubicBezTo>
                    <a:pt x="324" y="105"/>
                    <a:pt x="324" y="105"/>
                    <a:pt x="324" y="105"/>
                  </a:cubicBezTo>
                  <a:cubicBezTo>
                    <a:pt x="287" y="341"/>
                    <a:pt x="287" y="341"/>
                    <a:pt x="287" y="341"/>
                  </a:cubicBezTo>
                  <a:cubicBezTo>
                    <a:pt x="287" y="341"/>
                    <a:pt x="258" y="344"/>
                    <a:pt x="213" y="351"/>
                  </a:cubicBezTo>
                  <a:cubicBezTo>
                    <a:pt x="191" y="355"/>
                    <a:pt x="136" y="362"/>
                    <a:pt x="85" y="368"/>
                  </a:cubicBezTo>
                  <a:cubicBezTo>
                    <a:pt x="64" y="241"/>
                    <a:pt x="64" y="241"/>
                    <a:pt x="64" y="241"/>
                  </a:cubicBezTo>
                  <a:cubicBezTo>
                    <a:pt x="9" y="241"/>
                    <a:pt x="9" y="241"/>
                    <a:pt x="9" y="241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4" y="377"/>
                    <a:pt x="4" y="377"/>
                    <a:pt x="4" y="377"/>
                  </a:cubicBezTo>
                  <a:cubicBezTo>
                    <a:pt x="4" y="382"/>
                    <a:pt x="4" y="382"/>
                    <a:pt x="4" y="382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9" y="518"/>
                    <a:pt x="9" y="518"/>
                    <a:pt x="9" y="518"/>
                  </a:cubicBezTo>
                  <a:cubicBezTo>
                    <a:pt x="64" y="518"/>
                    <a:pt x="64" y="518"/>
                    <a:pt x="64" y="518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136" y="397"/>
                    <a:pt x="191" y="404"/>
                    <a:pt x="213" y="408"/>
                  </a:cubicBezTo>
                  <a:cubicBezTo>
                    <a:pt x="258" y="416"/>
                    <a:pt x="287" y="418"/>
                    <a:pt x="287" y="418"/>
                  </a:cubicBezTo>
                  <a:cubicBezTo>
                    <a:pt x="324" y="654"/>
                    <a:pt x="324" y="654"/>
                    <a:pt x="324" y="654"/>
                  </a:cubicBezTo>
                  <a:cubicBezTo>
                    <a:pt x="337" y="663"/>
                    <a:pt x="337" y="663"/>
                    <a:pt x="337" y="663"/>
                  </a:cubicBezTo>
                  <a:cubicBezTo>
                    <a:pt x="342" y="712"/>
                    <a:pt x="342" y="712"/>
                    <a:pt x="342" y="712"/>
                  </a:cubicBezTo>
                  <a:cubicBezTo>
                    <a:pt x="332" y="712"/>
                    <a:pt x="332" y="712"/>
                    <a:pt x="332" y="712"/>
                  </a:cubicBezTo>
                  <a:cubicBezTo>
                    <a:pt x="332" y="712"/>
                    <a:pt x="339" y="751"/>
                    <a:pt x="347" y="755"/>
                  </a:cubicBezTo>
                  <a:cubicBezTo>
                    <a:pt x="355" y="760"/>
                    <a:pt x="423" y="759"/>
                    <a:pt x="428" y="752"/>
                  </a:cubicBezTo>
                  <a:cubicBezTo>
                    <a:pt x="431" y="746"/>
                    <a:pt x="441" y="543"/>
                    <a:pt x="444" y="461"/>
                  </a:cubicBezTo>
                  <a:cubicBezTo>
                    <a:pt x="451" y="462"/>
                    <a:pt x="460" y="463"/>
                    <a:pt x="467" y="463"/>
                  </a:cubicBezTo>
                  <a:cubicBezTo>
                    <a:pt x="481" y="463"/>
                    <a:pt x="492" y="463"/>
                    <a:pt x="492" y="455"/>
                  </a:cubicBezTo>
                  <a:cubicBezTo>
                    <a:pt x="492" y="448"/>
                    <a:pt x="479" y="443"/>
                    <a:pt x="470" y="443"/>
                  </a:cubicBezTo>
                  <a:cubicBezTo>
                    <a:pt x="462" y="443"/>
                    <a:pt x="455" y="443"/>
                    <a:pt x="455" y="443"/>
                  </a:cubicBezTo>
                  <a:cubicBezTo>
                    <a:pt x="445" y="434"/>
                    <a:pt x="445" y="434"/>
                    <a:pt x="445" y="434"/>
                  </a:cubicBezTo>
                  <a:cubicBezTo>
                    <a:pt x="446" y="430"/>
                    <a:pt x="446" y="427"/>
                    <a:pt x="446" y="427"/>
                  </a:cubicBezTo>
                  <a:cubicBezTo>
                    <a:pt x="446" y="427"/>
                    <a:pt x="526" y="428"/>
                    <a:pt x="547" y="429"/>
                  </a:cubicBezTo>
                  <a:cubicBezTo>
                    <a:pt x="559" y="429"/>
                    <a:pt x="562" y="412"/>
                    <a:pt x="561" y="398"/>
                  </a:cubicBezTo>
                  <a:cubicBezTo>
                    <a:pt x="563" y="399"/>
                    <a:pt x="564" y="399"/>
                    <a:pt x="566" y="400"/>
                  </a:cubicBezTo>
                  <a:cubicBezTo>
                    <a:pt x="564" y="418"/>
                    <a:pt x="563" y="447"/>
                    <a:pt x="569" y="452"/>
                  </a:cubicBezTo>
                  <a:cubicBezTo>
                    <a:pt x="579" y="458"/>
                    <a:pt x="584" y="452"/>
                    <a:pt x="592" y="439"/>
                  </a:cubicBezTo>
                  <a:cubicBezTo>
                    <a:pt x="598" y="430"/>
                    <a:pt x="588" y="404"/>
                    <a:pt x="582" y="390"/>
                  </a:cubicBezTo>
                  <a:cubicBezTo>
                    <a:pt x="583" y="390"/>
                    <a:pt x="584" y="388"/>
                    <a:pt x="585" y="387"/>
                  </a:cubicBezTo>
                  <a:cubicBezTo>
                    <a:pt x="586" y="388"/>
                    <a:pt x="587" y="388"/>
                    <a:pt x="588" y="388"/>
                  </a:cubicBezTo>
                  <a:cubicBezTo>
                    <a:pt x="590" y="388"/>
                    <a:pt x="592" y="387"/>
                    <a:pt x="593" y="385"/>
                  </a:cubicBezTo>
                  <a:cubicBezTo>
                    <a:pt x="593" y="385"/>
                    <a:pt x="594" y="385"/>
                    <a:pt x="594" y="385"/>
                  </a:cubicBezTo>
                  <a:cubicBezTo>
                    <a:pt x="596" y="385"/>
                    <a:pt x="598" y="384"/>
                    <a:pt x="598" y="382"/>
                  </a:cubicBezTo>
                  <a:lnTo>
                    <a:pt x="598" y="37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23">
              <a:extLst>
                <a:ext uri="{FF2B5EF4-FFF2-40B4-BE49-F238E27FC236}">
                  <a16:creationId xmlns:a16="http://schemas.microsoft.com/office/drawing/2014/main" xmlns="" id="{E8FBDF36-1FB6-4A6E-AC2D-B541D17B0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127125"/>
              <a:ext cx="4608513" cy="1092200"/>
            </a:xfrm>
            <a:custGeom>
              <a:avLst/>
              <a:gdLst>
                <a:gd name="T0" fmla="*/ 4608962 w 5233"/>
                <a:gd name="T1" fmla="*/ 442136 h 1240"/>
                <a:gd name="T2" fmla="*/ 4602797 w 5233"/>
                <a:gd name="T3" fmla="*/ 435971 h 1240"/>
                <a:gd name="T4" fmla="*/ 4294534 w 5233"/>
                <a:gd name="T5" fmla="*/ 539899 h 1240"/>
                <a:gd name="T6" fmla="*/ 3909647 w 5233"/>
                <a:gd name="T7" fmla="*/ 0 h 1240"/>
                <a:gd name="T8" fmla="*/ 0 w 5233"/>
                <a:gd name="T9" fmla="*/ 0 h 1240"/>
                <a:gd name="T10" fmla="*/ 0 w 5233"/>
                <a:gd name="T11" fmla="*/ 1092129 h 1240"/>
                <a:gd name="T12" fmla="*/ 3909647 w 5233"/>
                <a:gd name="T13" fmla="*/ 1092129 h 1240"/>
                <a:gd name="T14" fmla="*/ 4294534 w 5233"/>
                <a:gd name="T15" fmla="*/ 552230 h 1240"/>
                <a:gd name="T16" fmla="*/ 4602797 w 5233"/>
                <a:gd name="T17" fmla="*/ 656158 h 1240"/>
                <a:gd name="T18" fmla="*/ 4608962 w 5233"/>
                <a:gd name="T19" fmla="*/ 649993 h 1240"/>
                <a:gd name="T20" fmla="*/ 4300700 w 5233"/>
                <a:gd name="T21" fmla="*/ 546065 h 1240"/>
                <a:gd name="T22" fmla="*/ 4608962 w 5233"/>
                <a:gd name="T23" fmla="*/ 442136 h 12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233" h="1240">
                  <a:moveTo>
                    <a:pt x="5233" y="502"/>
                  </a:moveTo>
                  <a:lnTo>
                    <a:pt x="5226" y="495"/>
                  </a:lnTo>
                  <a:lnTo>
                    <a:pt x="4876" y="613"/>
                  </a:lnTo>
                  <a:lnTo>
                    <a:pt x="4439" y="0"/>
                  </a:lnTo>
                  <a:lnTo>
                    <a:pt x="0" y="0"/>
                  </a:lnTo>
                  <a:lnTo>
                    <a:pt x="0" y="1240"/>
                  </a:lnTo>
                  <a:lnTo>
                    <a:pt x="4439" y="1240"/>
                  </a:lnTo>
                  <a:lnTo>
                    <a:pt x="4876" y="627"/>
                  </a:lnTo>
                  <a:lnTo>
                    <a:pt x="5226" y="745"/>
                  </a:lnTo>
                  <a:lnTo>
                    <a:pt x="5233" y="738"/>
                  </a:lnTo>
                  <a:lnTo>
                    <a:pt x="4883" y="620"/>
                  </a:lnTo>
                  <a:lnTo>
                    <a:pt x="5233" y="50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Oval 24">
              <a:extLst>
                <a:ext uri="{FF2B5EF4-FFF2-40B4-BE49-F238E27FC236}">
                  <a16:creationId xmlns:a16="http://schemas.microsoft.com/office/drawing/2014/main" xmlns="" id="{74D21619-202F-449B-977F-08228B6DA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0638" y="1565275"/>
              <a:ext cx="268287" cy="2682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endParaRPr lang="zh-CN" altLang="en-US" sz="1100"/>
            </a:p>
          </p:txBody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xmlns="" id="{3CA742DE-3481-4369-85A6-CA8C66909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8425" y="1563688"/>
              <a:ext cx="1174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/>
              <a:r>
                <a:rPr lang="zh-CN" altLang="zh-CN" dirty="0">
                  <a:solidFill>
                    <a:schemeClr val="accent3"/>
                  </a:solidFill>
                  <a:latin typeface="Myriad Pro" panose="020B0503030403020204" pitchFamily="34" charset="0"/>
                </a:rPr>
                <a:t>1</a:t>
              </a:r>
              <a:endParaRPr lang="zh-CN" altLang="zh-CN" sz="1100" dirty="0">
                <a:solidFill>
                  <a:schemeClr val="accent3"/>
                </a:solidFill>
              </a:endParaRPr>
            </a:p>
          </p:txBody>
        </p:sp>
        <p:sp>
          <p:nvSpPr>
            <p:cNvPr id="14" name="MH_SubTitle_4">
              <a:extLst>
                <a:ext uri="{FF2B5EF4-FFF2-40B4-BE49-F238E27FC236}">
                  <a16:creationId xmlns:a16="http://schemas.microsoft.com/office/drawing/2014/main" xmlns="" id="{857C1935-50E2-4DFA-B5AA-4E2C77BA9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925" y="1404938"/>
              <a:ext cx="3052763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dirty="0" smtClean="0">
                  <a:latin typeface="宋体" panose="02010600030101010101" pitchFamily="2" charset="-122"/>
                </a:rPr>
                <a:t>小鹿极</a:t>
              </a:r>
              <a:r>
                <a:rPr lang="zh-CN" altLang="en-US" sz="1600" dirty="0">
                  <a:latin typeface="宋体" panose="02010600030101010101" pitchFamily="2" charset="-122"/>
                </a:rPr>
                <a:t>简主义设计，极致简约风潮流所向，通用设计，完美兼容。</a:t>
              </a:r>
              <a:endParaRPr lang="zh-CN" altLang="en-US" sz="1600" dirty="0"/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CF8A30A2-AE0C-4380-88FE-1D6F4642F161}"/>
              </a:ext>
            </a:extLst>
          </p:cNvPr>
          <p:cNvGrpSpPr/>
          <p:nvPr/>
        </p:nvGrpSpPr>
        <p:grpSpPr>
          <a:xfrm>
            <a:off x="0" y="2979544"/>
            <a:ext cx="4873625" cy="1582737"/>
            <a:chOff x="0" y="2668588"/>
            <a:chExt cx="4873625" cy="1582737"/>
          </a:xfrm>
        </p:grpSpPr>
        <p:sp>
          <p:nvSpPr>
            <p:cNvPr id="16" name="Rectangle 26">
              <a:extLst>
                <a:ext uri="{FF2B5EF4-FFF2-40B4-BE49-F238E27FC236}">
                  <a16:creationId xmlns:a16="http://schemas.microsoft.com/office/drawing/2014/main" xmlns="" id="{5A782DE0-D168-4D14-BAF9-BE271FCB5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4100" y="3460750"/>
              <a:ext cx="1588" cy="0"/>
            </a:xfrm>
            <a:prstGeom prst="rect">
              <a:avLst/>
            </a:prstGeom>
            <a:solidFill>
              <a:srgbClr val="00A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endParaRPr lang="zh-CN" altLang="en-US" sz="1100"/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xmlns="" id="{19133994-6503-4540-8738-D65BF8F95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438" y="2668588"/>
              <a:ext cx="1246187" cy="1582737"/>
            </a:xfrm>
            <a:custGeom>
              <a:avLst/>
              <a:gdLst>
                <a:gd name="T0" fmla="*/ 1245380 w 598"/>
                <a:gd name="T1" fmla="*/ 787188 h 760"/>
                <a:gd name="T2" fmla="*/ 1237050 w 598"/>
                <a:gd name="T3" fmla="*/ 778858 h 760"/>
                <a:gd name="T4" fmla="*/ 1234967 w 598"/>
                <a:gd name="T5" fmla="*/ 780941 h 760"/>
                <a:gd name="T6" fmla="*/ 1224554 w 598"/>
                <a:gd name="T7" fmla="*/ 772611 h 760"/>
                <a:gd name="T8" fmla="*/ 1218307 w 598"/>
                <a:gd name="T9" fmla="*/ 776776 h 760"/>
                <a:gd name="T10" fmla="*/ 1212059 w 598"/>
                <a:gd name="T11" fmla="*/ 768446 h 760"/>
                <a:gd name="T12" fmla="*/ 1232885 w 598"/>
                <a:gd name="T13" fmla="*/ 666403 h 760"/>
                <a:gd name="T14" fmla="*/ 1184985 w 598"/>
                <a:gd name="T15" fmla="*/ 641413 h 760"/>
                <a:gd name="T16" fmla="*/ 1178738 w 598"/>
                <a:gd name="T17" fmla="*/ 749703 h 760"/>
                <a:gd name="T18" fmla="*/ 1168325 w 598"/>
                <a:gd name="T19" fmla="*/ 751786 h 760"/>
                <a:gd name="T20" fmla="*/ 1139169 w 598"/>
                <a:gd name="T21" fmla="*/ 689311 h 760"/>
                <a:gd name="T22" fmla="*/ 928829 w 598"/>
                <a:gd name="T23" fmla="*/ 693476 h 760"/>
                <a:gd name="T24" fmla="*/ 926746 w 598"/>
                <a:gd name="T25" fmla="*/ 676815 h 760"/>
                <a:gd name="T26" fmla="*/ 947572 w 598"/>
                <a:gd name="T27" fmla="*/ 658073 h 760"/>
                <a:gd name="T28" fmla="*/ 978810 w 598"/>
                <a:gd name="T29" fmla="*/ 658073 h 760"/>
                <a:gd name="T30" fmla="*/ 1024627 w 598"/>
                <a:gd name="T31" fmla="*/ 633083 h 760"/>
                <a:gd name="T32" fmla="*/ 972563 w 598"/>
                <a:gd name="T33" fmla="*/ 618505 h 760"/>
                <a:gd name="T34" fmla="*/ 924663 w 598"/>
                <a:gd name="T35" fmla="*/ 622670 h 760"/>
                <a:gd name="T36" fmla="*/ 891342 w 598"/>
                <a:gd name="T37" fmla="*/ 16660 h 760"/>
                <a:gd name="T38" fmla="*/ 722654 w 598"/>
                <a:gd name="T39" fmla="*/ 8330 h 760"/>
                <a:gd name="T40" fmla="*/ 691415 w 598"/>
                <a:gd name="T41" fmla="*/ 97878 h 760"/>
                <a:gd name="T42" fmla="*/ 712241 w 598"/>
                <a:gd name="T43" fmla="*/ 97878 h 760"/>
                <a:gd name="T44" fmla="*/ 701828 w 598"/>
                <a:gd name="T45" fmla="*/ 202003 h 760"/>
                <a:gd name="T46" fmla="*/ 674754 w 598"/>
                <a:gd name="T47" fmla="*/ 218663 h 760"/>
                <a:gd name="T48" fmla="*/ 597699 w 598"/>
                <a:gd name="T49" fmla="*/ 710136 h 760"/>
                <a:gd name="T50" fmla="*/ 443589 w 598"/>
                <a:gd name="T51" fmla="*/ 733043 h 760"/>
                <a:gd name="T52" fmla="*/ 177019 w 598"/>
                <a:gd name="T53" fmla="*/ 766363 h 760"/>
                <a:gd name="T54" fmla="*/ 133285 w 598"/>
                <a:gd name="T55" fmla="*/ 503967 h 760"/>
                <a:gd name="T56" fmla="*/ 18743 w 598"/>
                <a:gd name="T57" fmla="*/ 503967 h 760"/>
                <a:gd name="T58" fmla="*/ 0 w 598"/>
                <a:gd name="T59" fmla="*/ 783023 h 760"/>
                <a:gd name="T60" fmla="*/ 8330 w 598"/>
                <a:gd name="T61" fmla="*/ 787188 h 760"/>
                <a:gd name="T62" fmla="*/ 8330 w 598"/>
                <a:gd name="T63" fmla="*/ 795519 h 760"/>
                <a:gd name="T64" fmla="*/ 0 w 598"/>
                <a:gd name="T65" fmla="*/ 799684 h 760"/>
                <a:gd name="T66" fmla="*/ 18743 w 598"/>
                <a:gd name="T67" fmla="*/ 1078740 h 760"/>
                <a:gd name="T68" fmla="*/ 133285 w 598"/>
                <a:gd name="T69" fmla="*/ 1078740 h 760"/>
                <a:gd name="T70" fmla="*/ 177019 w 598"/>
                <a:gd name="T71" fmla="*/ 816344 h 760"/>
                <a:gd name="T72" fmla="*/ 443589 w 598"/>
                <a:gd name="T73" fmla="*/ 849664 h 760"/>
                <a:gd name="T74" fmla="*/ 597699 w 598"/>
                <a:gd name="T75" fmla="*/ 872571 h 760"/>
                <a:gd name="T76" fmla="*/ 674754 w 598"/>
                <a:gd name="T77" fmla="*/ 1364044 h 760"/>
                <a:gd name="T78" fmla="*/ 701828 w 598"/>
                <a:gd name="T79" fmla="*/ 1380704 h 760"/>
                <a:gd name="T80" fmla="*/ 712241 w 598"/>
                <a:gd name="T81" fmla="*/ 1484829 h 760"/>
                <a:gd name="T82" fmla="*/ 691415 w 598"/>
                <a:gd name="T83" fmla="*/ 1484829 h 760"/>
                <a:gd name="T84" fmla="*/ 722654 w 598"/>
                <a:gd name="T85" fmla="*/ 1574377 h 760"/>
                <a:gd name="T86" fmla="*/ 891342 w 598"/>
                <a:gd name="T87" fmla="*/ 1566047 h 760"/>
                <a:gd name="T88" fmla="*/ 924663 w 598"/>
                <a:gd name="T89" fmla="*/ 960037 h 760"/>
                <a:gd name="T90" fmla="*/ 972563 w 598"/>
                <a:gd name="T91" fmla="*/ 964202 h 760"/>
                <a:gd name="T92" fmla="*/ 1024627 w 598"/>
                <a:gd name="T93" fmla="*/ 949624 h 760"/>
                <a:gd name="T94" fmla="*/ 978810 w 598"/>
                <a:gd name="T95" fmla="*/ 924634 h 760"/>
                <a:gd name="T96" fmla="*/ 947572 w 598"/>
                <a:gd name="T97" fmla="*/ 924634 h 760"/>
                <a:gd name="T98" fmla="*/ 926746 w 598"/>
                <a:gd name="T99" fmla="*/ 905892 h 760"/>
                <a:gd name="T100" fmla="*/ 928829 w 598"/>
                <a:gd name="T101" fmla="*/ 889231 h 760"/>
                <a:gd name="T102" fmla="*/ 1139169 w 598"/>
                <a:gd name="T103" fmla="*/ 893396 h 760"/>
                <a:gd name="T104" fmla="*/ 1168325 w 598"/>
                <a:gd name="T105" fmla="*/ 830921 h 760"/>
                <a:gd name="T106" fmla="*/ 1178738 w 598"/>
                <a:gd name="T107" fmla="*/ 833004 h 760"/>
                <a:gd name="T108" fmla="*/ 1184985 w 598"/>
                <a:gd name="T109" fmla="*/ 941294 h 760"/>
                <a:gd name="T110" fmla="*/ 1232885 w 598"/>
                <a:gd name="T111" fmla="*/ 916304 h 760"/>
                <a:gd name="T112" fmla="*/ 1212059 w 598"/>
                <a:gd name="T113" fmla="*/ 814261 h 760"/>
                <a:gd name="T114" fmla="*/ 1218307 w 598"/>
                <a:gd name="T115" fmla="*/ 805931 h 760"/>
                <a:gd name="T116" fmla="*/ 1224554 w 598"/>
                <a:gd name="T117" fmla="*/ 810096 h 760"/>
                <a:gd name="T118" fmla="*/ 1234967 w 598"/>
                <a:gd name="T119" fmla="*/ 801766 h 760"/>
                <a:gd name="T120" fmla="*/ 1237050 w 598"/>
                <a:gd name="T121" fmla="*/ 803849 h 760"/>
                <a:gd name="T122" fmla="*/ 1245380 w 598"/>
                <a:gd name="T123" fmla="*/ 795519 h 760"/>
                <a:gd name="T124" fmla="*/ 1245380 w 598"/>
                <a:gd name="T125" fmla="*/ 787188 h 76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598" h="760">
                  <a:moveTo>
                    <a:pt x="598" y="378"/>
                  </a:moveTo>
                  <a:cubicBezTo>
                    <a:pt x="598" y="376"/>
                    <a:pt x="596" y="374"/>
                    <a:pt x="594" y="374"/>
                  </a:cubicBezTo>
                  <a:cubicBezTo>
                    <a:pt x="594" y="374"/>
                    <a:pt x="593" y="374"/>
                    <a:pt x="593" y="375"/>
                  </a:cubicBezTo>
                  <a:cubicBezTo>
                    <a:pt x="592" y="373"/>
                    <a:pt x="590" y="371"/>
                    <a:pt x="588" y="371"/>
                  </a:cubicBezTo>
                  <a:cubicBezTo>
                    <a:pt x="587" y="371"/>
                    <a:pt x="586" y="372"/>
                    <a:pt x="585" y="373"/>
                  </a:cubicBezTo>
                  <a:cubicBezTo>
                    <a:pt x="584" y="371"/>
                    <a:pt x="583" y="370"/>
                    <a:pt x="582" y="369"/>
                  </a:cubicBezTo>
                  <a:cubicBezTo>
                    <a:pt x="588" y="356"/>
                    <a:pt x="598" y="330"/>
                    <a:pt x="592" y="320"/>
                  </a:cubicBezTo>
                  <a:cubicBezTo>
                    <a:pt x="584" y="307"/>
                    <a:pt x="579" y="301"/>
                    <a:pt x="569" y="308"/>
                  </a:cubicBezTo>
                  <a:cubicBezTo>
                    <a:pt x="563" y="312"/>
                    <a:pt x="564" y="341"/>
                    <a:pt x="566" y="360"/>
                  </a:cubicBezTo>
                  <a:cubicBezTo>
                    <a:pt x="564" y="360"/>
                    <a:pt x="563" y="361"/>
                    <a:pt x="561" y="361"/>
                  </a:cubicBezTo>
                  <a:cubicBezTo>
                    <a:pt x="562" y="347"/>
                    <a:pt x="559" y="331"/>
                    <a:pt x="547" y="331"/>
                  </a:cubicBezTo>
                  <a:cubicBezTo>
                    <a:pt x="526" y="332"/>
                    <a:pt x="446" y="333"/>
                    <a:pt x="446" y="333"/>
                  </a:cubicBezTo>
                  <a:cubicBezTo>
                    <a:pt x="446" y="333"/>
                    <a:pt x="446" y="330"/>
                    <a:pt x="445" y="325"/>
                  </a:cubicBezTo>
                  <a:cubicBezTo>
                    <a:pt x="455" y="316"/>
                    <a:pt x="455" y="316"/>
                    <a:pt x="455" y="316"/>
                  </a:cubicBezTo>
                  <a:cubicBezTo>
                    <a:pt x="455" y="316"/>
                    <a:pt x="462" y="316"/>
                    <a:pt x="470" y="316"/>
                  </a:cubicBezTo>
                  <a:cubicBezTo>
                    <a:pt x="479" y="316"/>
                    <a:pt x="492" y="311"/>
                    <a:pt x="492" y="304"/>
                  </a:cubicBezTo>
                  <a:cubicBezTo>
                    <a:pt x="492" y="297"/>
                    <a:pt x="481" y="297"/>
                    <a:pt x="467" y="297"/>
                  </a:cubicBezTo>
                  <a:cubicBezTo>
                    <a:pt x="460" y="297"/>
                    <a:pt x="451" y="298"/>
                    <a:pt x="444" y="299"/>
                  </a:cubicBezTo>
                  <a:cubicBezTo>
                    <a:pt x="441" y="217"/>
                    <a:pt x="431" y="14"/>
                    <a:pt x="428" y="8"/>
                  </a:cubicBezTo>
                  <a:cubicBezTo>
                    <a:pt x="423" y="1"/>
                    <a:pt x="355" y="0"/>
                    <a:pt x="347" y="4"/>
                  </a:cubicBezTo>
                  <a:cubicBezTo>
                    <a:pt x="339" y="9"/>
                    <a:pt x="332" y="47"/>
                    <a:pt x="332" y="47"/>
                  </a:cubicBezTo>
                  <a:cubicBezTo>
                    <a:pt x="342" y="47"/>
                    <a:pt x="342" y="47"/>
                    <a:pt x="342" y="47"/>
                  </a:cubicBezTo>
                  <a:cubicBezTo>
                    <a:pt x="337" y="97"/>
                    <a:pt x="337" y="97"/>
                    <a:pt x="337" y="97"/>
                  </a:cubicBezTo>
                  <a:cubicBezTo>
                    <a:pt x="324" y="105"/>
                    <a:pt x="324" y="105"/>
                    <a:pt x="324" y="105"/>
                  </a:cubicBezTo>
                  <a:cubicBezTo>
                    <a:pt x="287" y="341"/>
                    <a:pt x="287" y="341"/>
                    <a:pt x="287" y="341"/>
                  </a:cubicBezTo>
                  <a:cubicBezTo>
                    <a:pt x="287" y="341"/>
                    <a:pt x="258" y="344"/>
                    <a:pt x="213" y="352"/>
                  </a:cubicBezTo>
                  <a:cubicBezTo>
                    <a:pt x="191" y="355"/>
                    <a:pt x="136" y="362"/>
                    <a:pt x="85" y="368"/>
                  </a:cubicBezTo>
                  <a:cubicBezTo>
                    <a:pt x="64" y="242"/>
                    <a:pt x="64" y="242"/>
                    <a:pt x="64" y="242"/>
                  </a:cubicBezTo>
                  <a:cubicBezTo>
                    <a:pt x="9" y="242"/>
                    <a:pt x="9" y="242"/>
                    <a:pt x="9" y="242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4" y="378"/>
                    <a:pt x="4" y="378"/>
                    <a:pt x="4" y="378"/>
                  </a:cubicBezTo>
                  <a:cubicBezTo>
                    <a:pt x="4" y="382"/>
                    <a:pt x="4" y="382"/>
                    <a:pt x="4" y="382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9" y="518"/>
                    <a:pt x="9" y="518"/>
                    <a:pt x="9" y="518"/>
                  </a:cubicBezTo>
                  <a:cubicBezTo>
                    <a:pt x="64" y="518"/>
                    <a:pt x="64" y="518"/>
                    <a:pt x="64" y="518"/>
                  </a:cubicBezTo>
                  <a:cubicBezTo>
                    <a:pt x="85" y="392"/>
                    <a:pt x="85" y="392"/>
                    <a:pt x="85" y="392"/>
                  </a:cubicBezTo>
                  <a:cubicBezTo>
                    <a:pt x="136" y="398"/>
                    <a:pt x="191" y="405"/>
                    <a:pt x="213" y="408"/>
                  </a:cubicBezTo>
                  <a:cubicBezTo>
                    <a:pt x="258" y="416"/>
                    <a:pt x="287" y="419"/>
                    <a:pt x="287" y="419"/>
                  </a:cubicBezTo>
                  <a:cubicBezTo>
                    <a:pt x="324" y="655"/>
                    <a:pt x="324" y="655"/>
                    <a:pt x="324" y="655"/>
                  </a:cubicBezTo>
                  <a:cubicBezTo>
                    <a:pt x="337" y="663"/>
                    <a:pt x="337" y="663"/>
                    <a:pt x="337" y="663"/>
                  </a:cubicBezTo>
                  <a:cubicBezTo>
                    <a:pt x="342" y="713"/>
                    <a:pt x="342" y="713"/>
                    <a:pt x="342" y="713"/>
                  </a:cubicBezTo>
                  <a:cubicBezTo>
                    <a:pt x="332" y="713"/>
                    <a:pt x="332" y="713"/>
                    <a:pt x="332" y="713"/>
                  </a:cubicBezTo>
                  <a:cubicBezTo>
                    <a:pt x="332" y="713"/>
                    <a:pt x="339" y="751"/>
                    <a:pt x="347" y="756"/>
                  </a:cubicBezTo>
                  <a:cubicBezTo>
                    <a:pt x="355" y="760"/>
                    <a:pt x="423" y="759"/>
                    <a:pt x="428" y="752"/>
                  </a:cubicBezTo>
                  <a:cubicBezTo>
                    <a:pt x="431" y="746"/>
                    <a:pt x="441" y="543"/>
                    <a:pt x="444" y="461"/>
                  </a:cubicBezTo>
                  <a:cubicBezTo>
                    <a:pt x="451" y="462"/>
                    <a:pt x="460" y="463"/>
                    <a:pt x="467" y="463"/>
                  </a:cubicBezTo>
                  <a:cubicBezTo>
                    <a:pt x="481" y="463"/>
                    <a:pt x="492" y="463"/>
                    <a:pt x="492" y="456"/>
                  </a:cubicBezTo>
                  <a:cubicBezTo>
                    <a:pt x="492" y="449"/>
                    <a:pt x="479" y="444"/>
                    <a:pt x="470" y="444"/>
                  </a:cubicBezTo>
                  <a:cubicBezTo>
                    <a:pt x="462" y="444"/>
                    <a:pt x="455" y="444"/>
                    <a:pt x="455" y="444"/>
                  </a:cubicBezTo>
                  <a:cubicBezTo>
                    <a:pt x="445" y="435"/>
                    <a:pt x="445" y="435"/>
                    <a:pt x="445" y="435"/>
                  </a:cubicBezTo>
                  <a:cubicBezTo>
                    <a:pt x="446" y="430"/>
                    <a:pt x="446" y="427"/>
                    <a:pt x="446" y="427"/>
                  </a:cubicBezTo>
                  <a:cubicBezTo>
                    <a:pt x="446" y="427"/>
                    <a:pt x="526" y="428"/>
                    <a:pt x="547" y="429"/>
                  </a:cubicBezTo>
                  <a:cubicBezTo>
                    <a:pt x="559" y="429"/>
                    <a:pt x="562" y="413"/>
                    <a:pt x="561" y="399"/>
                  </a:cubicBezTo>
                  <a:cubicBezTo>
                    <a:pt x="563" y="399"/>
                    <a:pt x="564" y="400"/>
                    <a:pt x="566" y="400"/>
                  </a:cubicBezTo>
                  <a:cubicBezTo>
                    <a:pt x="564" y="419"/>
                    <a:pt x="563" y="448"/>
                    <a:pt x="569" y="452"/>
                  </a:cubicBezTo>
                  <a:cubicBezTo>
                    <a:pt x="579" y="459"/>
                    <a:pt x="584" y="453"/>
                    <a:pt x="592" y="440"/>
                  </a:cubicBezTo>
                  <a:cubicBezTo>
                    <a:pt x="598" y="430"/>
                    <a:pt x="588" y="404"/>
                    <a:pt x="582" y="391"/>
                  </a:cubicBezTo>
                  <a:cubicBezTo>
                    <a:pt x="583" y="390"/>
                    <a:pt x="584" y="389"/>
                    <a:pt x="585" y="387"/>
                  </a:cubicBezTo>
                  <a:cubicBezTo>
                    <a:pt x="586" y="388"/>
                    <a:pt x="587" y="389"/>
                    <a:pt x="588" y="389"/>
                  </a:cubicBezTo>
                  <a:cubicBezTo>
                    <a:pt x="590" y="389"/>
                    <a:pt x="592" y="387"/>
                    <a:pt x="593" y="385"/>
                  </a:cubicBezTo>
                  <a:cubicBezTo>
                    <a:pt x="593" y="386"/>
                    <a:pt x="594" y="386"/>
                    <a:pt x="594" y="386"/>
                  </a:cubicBezTo>
                  <a:cubicBezTo>
                    <a:pt x="596" y="386"/>
                    <a:pt x="598" y="384"/>
                    <a:pt x="598" y="382"/>
                  </a:cubicBezTo>
                  <a:lnTo>
                    <a:pt x="598" y="3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xmlns="" id="{A29D17B3-8F9C-4AB9-967B-DDB16321B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2914650"/>
              <a:ext cx="3759200" cy="1092200"/>
            </a:xfrm>
            <a:custGeom>
              <a:avLst/>
              <a:gdLst>
                <a:gd name="T0" fmla="*/ 3759039 w 4268"/>
                <a:gd name="T1" fmla="*/ 441256 h 1239"/>
                <a:gd name="T2" fmla="*/ 3752874 w 4268"/>
                <a:gd name="T3" fmla="*/ 435090 h 1239"/>
                <a:gd name="T4" fmla="*/ 3444611 w 4268"/>
                <a:gd name="T5" fmla="*/ 539019 h 1239"/>
                <a:gd name="T6" fmla="*/ 3059724 w 4268"/>
                <a:gd name="T7" fmla="*/ 0 h 1239"/>
                <a:gd name="T8" fmla="*/ 0 w 4268"/>
                <a:gd name="T9" fmla="*/ 0 h 1239"/>
                <a:gd name="T10" fmla="*/ 0 w 4268"/>
                <a:gd name="T11" fmla="*/ 1091249 h 1239"/>
                <a:gd name="T12" fmla="*/ 3059724 w 4268"/>
                <a:gd name="T13" fmla="*/ 1091249 h 1239"/>
                <a:gd name="T14" fmla="*/ 3444611 w 4268"/>
                <a:gd name="T15" fmla="*/ 552230 h 1239"/>
                <a:gd name="T16" fmla="*/ 3752874 w 4268"/>
                <a:gd name="T17" fmla="*/ 656159 h 1239"/>
                <a:gd name="T18" fmla="*/ 3759039 w 4268"/>
                <a:gd name="T19" fmla="*/ 649993 h 1239"/>
                <a:gd name="T20" fmla="*/ 3450777 w 4268"/>
                <a:gd name="T21" fmla="*/ 545184 h 1239"/>
                <a:gd name="T22" fmla="*/ 3759039 w 4268"/>
                <a:gd name="T23" fmla="*/ 441256 h 12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268" h="1239">
                  <a:moveTo>
                    <a:pt x="4268" y="501"/>
                  </a:moveTo>
                  <a:lnTo>
                    <a:pt x="4261" y="494"/>
                  </a:lnTo>
                  <a:lnTo>
                    <a:pt x="3911" y="612"/>
                  </a:lnTo>
                  <a:lnTo>
                    <a:pt x="3474" y="0"/>
                  </a:lnTo>
                  <a:lnTo>
                    <a:pt x="0" y="0"/>
                  </a:lnTo>
                  <a:lnTo>
                    <a:pt x="0" y="1239"/>
                  </a:lnTo>
                  <a:lnTo>
                    <a:pt x="3474" y="1239"/>
                  </a:lnTo>
                  <a:lnTo>
                    <a:pt x="3911" y="627"/>
                  </a:lnTo>
                  <a:lnTo>
                    <a:pt x="4261" y="745"/>
                  </a:lnTo>
                  <a:lnTo>
                    <a:pt x="4268" y="738"/>
                  </a:lnTo>
                  <a:lnTo>
                    <a:pt x="3918" y="619"/>
                  </a:lnTo>
                  <a:lnTo>
                    <a:pt x="4268" y="5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Oval 29">
              <a:extLst>
                <a:ext uri="{FF2B5EF4-FFF2-40B4-BE49-F238E27FC236}">
                  <a16:creationId xmlns:a16="http://schemas.microsoft.com/office/drawing/2014/main" xmlns="" id="{3356158E-2039-46FA-A3EF-04B6ACB82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263" y="3327400"/>
              <a:ext cx="268287" cy="266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endParaRPr lang="zh-CN" altLang="en-US" sz="1100"/>
            </a:p>
          </p:txBody>
        </p:sp>
        <p:sp>
          <p:nvSpPr>
            <p:cNvPr id="20" name="Rectangle 30">
              <a:extLst>
                <a:ext uri="{FF2B5EF4-FFF2-40B4-BE49-F238E27FC236}">
                  <a16:creationId xmlns:a16="http://schemas.microsoft.com/office/drawing/2014/main" xmlns="" id="{339163D3-24DD-46B6-A05B-3EE891F26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5463" y="3325813"/>
              <a:ext cx="11906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/>
              <a:r>
                <a:rPr lang="zh-CN" altLang="zh-CN" dirty="0">
                  <a:solidFill>
                    <a:schemeClr val="accent2"/>
                  </a:solidFill>
                  <a:latin typeface="Myriad Pro" panose="020B0503030403020204" pitchFamily="34" charset="0"/>
                </a:rPr>
                <a:t>2</a:t>
              </a:r>
              <a:endParaRPr lang="zh-CN" altLang="zh-CN" sz="1100" dirty="0">
                <a:solidFill>
                  <a:schemeClr val="accent2"/>
                </a:solidFill>
              </a:endParaRPr>
            </a:p>
          </p:txBody>
        </p:sp>
        <p:sp>
          <p:nvSpPr>
            <p:cNvPr id="21" name="MH_SubTitle_4">
              <a:extLst>
                <a:ext uri="{FF2B5EF4-FFF2-40B4-BE49-F238E27FC236}">
                  <a16:creationId xmlns:a16="http://schemas.microsoft.com/office/drawing/2014/main" xmlns="" id="{80D7AFC6-B2A6-43DF-8506-14E0FE2D5F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75" y="3168650"/>
              <a:ext cx="3052763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dirty="0" smtClean="0">
                  <a:latin typeface="宋体" panose="02010600030101010101" pitchFamily="2" charset="-122"/>
                </a:rPr>
                <a:t>小鹿极</a:t>
              </a:r>
              <a:r>
                <a:rPr lang="zh-CN" altLang="en-US" sz="1600" dirty="0">
                  <a:latin typeface="宋体" panose="02010600030101010101" pitchFamily="2" charset="-122"/>
                </a:rPr>
                <a:t>简主义设计，极致简约风潮流所向，通用设计，完美兼容。</a:t>
              </a:r>
              <a:endParaRPr lang="zh-CN" altLang="en-US" sz="1600" dirty="0"/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B231817A-002B-4E2F-90A2-53A07CBB8BD3}"/>
              </a:ext>
            </a:extLst>
          </p:cNvPr>
          <p:cNvGrpSpPr/>
          <p:nvPr/>
        </p:nvGrpSpPr>
        <p:grpSpPr>
          <a:xfrm>
            <a:off x="0" y="4740081"/>
            <a:ext cx="6378575" cy="1584325"/>
            <a:chOff x="0" y="4429125"/>
            <a:chExt cx="6378575" cy="1584325"/>
          </a:xfrm>
        </p:grpSpPr>
        <p:sp>
          <p:nvSpPr>
            <p:cNvPr id="23" name="Rectangle 31">
              <a:extLst>
                <a:ext uri="{FF2B5EF4-FFF2-40B4-BE49-F238E27FC236}">
                  <a16:creationId xmlns:a16="http://schemas.microsoft.com/office/drawing/2014/main" xmlns="" id="{B2FE98A0-6F90-4BD9-A7FB-D6065CC74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0638" y="5221288"/>
              <a:ext cx="0" cy="0"/>
            </a:xfrm>
            <a:prstGeom prst="rect">
              <a:avLst/>
            </a:prstGeom>
            <a:solidFill>
              <a:srgbClr val="EA5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endParaRPr lang="zh-CN" altLang="en-US" sz="1100"/>
            </a:p>
          </p:txBody>
        </p:sp>
        <p:sp>
          <p:nvSpPr>
            <p:cNvPr id="24" name="Freeform 32">
              <a:extLst>
                <a:ext uri="{FF2B5EF4-FFF2-40B4-BE49-F238E27FC236}">
                  <a16:creationId xmlns:a16="http://schemas.microsoft.com/office/drawing/2014/main" xmlns="" id="{1A7F3BDE-AE65-494E-8877-CBAAC980C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2388" y="4429125"/>
              <a:ext cx="1246187" cy="1584325"/>
            </a:xfrm>
            <a:custGeom>
              <a:avLst/>
              <a:gdLst>
                <a:gd name="T0" fmla="*/ 1245059 w 599"/>
                <a:gd name="T1" fmla="*/ 787627 h 760"/>
                <a:gd name="T2" fmla="*/ 1238813 w 599"/>
                <a:gd name="T3" fmla="*/ 781376 h 760"/>
                <a:gd name="T4" fmla="*/ 1234649 w 599"/>
                <a:gd name="T5" fmla="*/ 781376 h 760"/>
                <a:gd name="T6" fmla="*/ 1226321 w 599"/>
                <a:gd name="T7" fmla="*/ 775125 h 760"/>
                <a:gd name="T8" fmla="*/ 1217992 w 599"/>
                <a:gd name="T9" fmla="*/ 777208 h 760"/>
                <a:gd name="T10" fmla="*/ 1213828 w 599"/>
                <a:gd name="T11" fmla="*/ 770957 h 760"/>
                <a:gd name="T12" fmla="*/ 1234649 w 599"/>
                <a:gd name="T13" fmla="*/ 668858 h 760"/>
                <a:gd name="T14" fmla="*/ 1186762 w 599"/>
                <a:gd name="T15" fmla="*/ 641770 h 760"/>
                <a:gd name="T16" fmla="*/ 1180516 w 599"/>
                <a:gd name="T17" fmla="*/ 750121 h 760"/>
                <a:gd name="T18" fmla="*/ 1170106 w 599"/>
                <a:gd name="T19" fmla="*/ 754288 h 760"/>
                <a:gd name="T20" fmla="*/ 1138875 w 599"/>
                <a:gd name="T21" fmla="*/ 689694 h 760"/>
                <a:gd name="T22" fmla="*/ 928589 w 599"/>
                <a:gd name="T23" fmla="*/ 693862 h 760"/>
                <a:gd name="T24" fmla="*/ 928589 w 599"/>
                <a:gd name="T25" fmla="*/ 679276 h 760"/>
                <a:gd name="T26" fmla="*/ 947327 w 599"/>
                <a:gd name="T27" fmla="*/ 660523 h 760"/>
                <a:gd name="T28" fmla="*/ 980640 w 599"/>
                <a:gd name="T29" fmla="*/ 660523 h 760"/>
                <a:gd name="T30" fmla="*/ 1026445 w 599"/>
                <a:gd name="T31" fmla="*/ 635519 h 760"/>
                <a:gd name="T32" fmla="*/ 974394 w 599"/>
                <a:gd name="T33" fmla="*/ 618850 h 760"/>
                <a:gd name="T34" fmla="*/ 926507 w 599"/>
                <a:gd name="T35" fmla="*/ 623017 h 760"/>
                <a:gd name="T36" fmla="*/ 891112 w 599"/>
                <a:gd name="T37" fmla="*/ 16669 h 760"/>
                <a:gd name="T38" fmla="*/ 724549 w 599"/>
                <a:gd name="T39" fmla="*/ 10418 h 760"/>
                <a:gd name="T40" fmla="*/ 693319 w 599"/>
                <a:gd name="T41" fmla="*/ 100016 h 760"/>
                <a:gd name="T42" fmla="*/ 714139 w 599"/>
                <a:gd name="T43" fmla="*/ 100016 h 760"/>
                <a:gd name="T44" fmla="*/ 701647 w 599"/>
                <a:gd name="T45" fmla="*/ 202116 h 760"/>
                <a:gd name="T46" fmla="*/ 674580 w 599"/>
                <a:gd name="T47" fmla="*/ 220869 h 760"/>
                <a:gd name="T48" fmla="*/ 597545 w 599"/>
                <a:gd name="T49" fmla="*/ 712615 h 760"/>
                <a:gd name="T50" fmla="*/ 445556 w 599"/>
                <a:gd name="T51" fmla="*/ 733451 h 760"/>
                <a:gd name="T52" fmla="*/ 176973 w 599"/>
                <a:gd name="T53" fmla="*/ 768874 h 760"/>
                <a:gd name="T54" fmla="*/ 135332 w 599"/>
                <a:gd name="T55" fmla="*/ 504248 h 760"/>
                <a:gd name="T56" fmla="*/ 18738 w 599"/>
                <a:gd name="T57" fmla="*/ 504248 h 760"/>
                <a:gd name="T58" fmla="*/ 0 w 599"/>
                <a:gd name="T59" fmla="*/ 783459 h 760"/>
                <a:gd name="T60" fmla="*/ 10410 w 599"/>
                <a:gd name="T61" fmla="*/ 787627 h 760"/>
                <a:gd name="T62" fmla="*/ 10410 w 599"/>
                <a:gd name="T63" fmla="*/ 798045 h 760"/>
                <a:gd name="T64" fmla="*/ 0 w 599"/>
                <a:gd name="T65" fmla="*/ 800129 h 760"/>
                <a:gd name="T66" fmla="*/ 18738 w 599"/>
                <a:gd name="T67" fmla="*/ 1081424 h 760"/>
                <a:gd name="T68" fmla="*/ 135332 w 599"/>
                <a:gd name="T69" fmla="*/ 1081424 h 760"/>
                <a:gd name="T70" fmla="*/ 176973 w 599"/>
                <a:gd name="T71" fmla="*/ 816798 h 760"/>
                <a:gd name="T72" fmla="*/ 445556 w 599"/>
                <a:gd name="T73" fmla="*/ 852220 h 760"/>
                <a:gd name="T74" fmla="*/ 597545 w 599"/>
                <a:gd name="T75" fmla="*/ 873057 h 760"/>
                <a:gd name="T76" fmla="*/ 674580 w 599"/>
                <a:gd name="T77" fmla="*/ 1364803 h 760"/>
                <a:gd name="T78" fmla="*/ 701647 w 599"/>
                <a:gd name="T79" fmla="*/ 1383556 h 760"/>
                <a:gd name="T80" fmla="*/ 714139 w 599"/>
                <a:gd name="T81" fmla="*/ 1485656 h 760"/>
                <a:gd name="T82" fmla="*/ 693319 w 599"/>
                <a:gd name="T83" fmla="*/ 1485656 h 760"/>
                <a:gd name="T84" fmla="*/ 724549 w 599"/>
                <a:gd name="T85" fmla="*/ 1575253 h 760"/>
                <a:gd name="T86" fmla="*/ 891112 w 599"/>
                <a:gd name="T87" fmla="*/ 1566919 h 760"/>
                <a:gd name="T88" fmla="*/ 926507 w 599"/>
                <a:gd name="T89" fmla="*/ 962655 h 760"/>
                <a:gd name="T90" fmla="*/ 974394 w 599"/>
                <a:gd name="T91" fmla="*/ 966822 h 760"/>
                <a:gd name="T92" fmla="*/ 1026445 w 599"/>
                <a:gd name="T93" fmla="*/ 950153 h 760"/>
                <a:gd name="T94" fmla="*/ 980640 w 599"/>
                <a:gd name="T95" fmla="*/ 925149 h 760"/>
                <a:gd name="T96" fmla="*/ 947327 w 599"/>
                <a:gd name="T97" fmla="*/ 925149 h 760"/>
                <a:gd name="T98" fmla="*/ 928589 w 599"/>
                <a:gd name="T99" fmla="*/ 906396 h 760"/>
                <a:gd name="T100" fmla="*/ 928589 w 599"/>
                <a:gd name="T101" fmla="*/ 891810 h 760"/>
                <a:gd name="T102" fmla="*/ 1138875 w 599"/>
                <a:gd name="T103" fmla="*/ 893894 h 760"/>
                <a:gd name="T104" fmla="*/ 1170106 w 599"/>
                <a:gd name="T105" fmla="*/ 831384 h 760"/>
                <a:gd name="T106" fmla="*/ 1180516 w 599"/>
                <a:gd name="T107" fmla="*/ 833467 h 760"/>
                <a:gd name="T108" fmla="*/ 1186762 w 599"/>
                <a:gd name="T109" fmla="*/ 941818 h 760"/>
                <a:gd name="T110" fmla="*/ 1234649 w 599"/>
                <a:gd name="T111" fmla="*/ 916814 h 760"/>
                <a:gd name="T112" fmla="*/ 1213828 w 599"/>
                <a:gd name="T113" fmla="*/ 814714 h 760"/>
                <a:gd name="T114" fmla="*/ 1217992 w 599"/>
                <a:gd name="T115" fmla="*/ 808463 h 760"/>
                <a:gd name="T116" fmla="*/ 1226321 w 599"/>
                <a:gd name="T117" fmla="*/ 810547 h 760"/>
                <a:gd name="T118" fmla="*/ 1234649 w 599"/>
                <a:gd name="T119" fmla="*/ 804296 h 760"/>
                <a:gd name="T120" fmla="*/ 1238813 w 599"/>
                <a:gd name="T121" fmla="*/ 804296 h 760"/>
                <a:gd name="T122" fmla="*/ 1245059 w 599"/>
                <a:gd name="T123" fmla="*/ 798045 h 760"/>
                <a:gd name="T124" fmla="*/ 1245059 w 599"/>
                <a:gd name="T125" fmla="*/ 787627 h 76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599" h="760">
                  <a:moveTo>
                    <a:pt x="598" y="378"/>
                  </a:moveTo>
                  <a:cubicBezTo>
                    <a:pt x="598" y="376"/>
                    <a:pt x="597" y="375"/>
                    <a:pt x="595" y="375"/>
                  </a:cubicBezTo>
                  <a:cubicBezTo>
                    <a:pt x="594" y="375"/>
                    <a:pt x="594" y="375"/>
                    <a:pt x="593" y="375"/>
                  </a:cubicBezTo>
                  <a:cubicBezTo>
                    <a:pt x="593" y="373"/>
                    <a:pt x="591" y="372"/>
                    <a:pt x="589" y="372"/>
                  </a:cubicBezTo>
                  <a:cubicBezTo>
                    <a:pt x="587" y="372"/>
                    <a:pt x="586" y="372"/>
                    <a:pt x="585" y="373"/>
                  </a:cubicBezTo>
                  <a:cubicBezTo>
                    <a:pt x="585" y="372"/>
                    <a:pt x="584" y="370"/>
                    <a:pt x="583" y="370"/>
                  </a:cubicBezTo>
                  <a:cubicBezTo>
                    <a:pt x="588" y="356"/>
                    <a:pt x="599" y="330"/>
                    <a:pt x="593" y="321"/>
                  </a:cubicBezTo>
                  <a:cubicBezTo>
                    <a:pt x="584" y="308"/>
                    <a:pt x="580" y="302"/>
                    <a:pt x="570" y="308"/>
                  </a:cubicBezTo>
                  <a:cubicBezTo>
                    <a:pt x="563" y="313"/>
                    <a:pt x="565" y="342"/>
                    <a:pt x="567" y="360"/>
                  </a:cubicBezTo>
                  <a:cubicBezTo>
                    <a:pt x="565" y="361"/>
                    <a:pt x="563" y="361"/>
                    <a:pt x="562" y="362"/>
                  </a:cubicBezTo>
                  <a:cubicBezTo>
                    <a:pt x="562" y="348"/>
                    <a:pt x="560" y="331"/>
                    <a:pt x="547" y="331"/>
                  </a:cubicBezTo>
                  <a:cubicBezTo>
                    <a:pt x="526" y="332"/>
                    <a:pt x="446" y="333"/>
                    <a:pt x="446" y="333"/>
                  </a:cubicBezTo>
                  <a:cubicBezTo>
                    <a:pt x="446" y="333"/>
                    <a:pt x="446" y="330"/>
                    <a:pt x="446" y="326"/>
                  </a:cubicBezTo>
                  <a:cubicBezTo>
                    <a:pt x="455" y="317"/>
                    <a:pt x="455" y="317"/>
                    <a:pt x="455" y="317"/>
                  </a:cubicBezTo>
                  <a:cubicBezTo>
                    <a:pt x="455" y="317"/>
                    <a:pt x="463" y="317"/>
                    <a:pt x="471" y="317"/>
                  </a:cubicBezTo>
                  <a:cubicBezTo>
                    <a:pt x="479" y="317"/>
                    <a:pt x="493" y="312"/>
                    <a:pt x="493" y="305"/>
                  </a:cubicBezTo>
                  <a:cubicBezTo>
                    <a:pt x="493" y="297"/>
                    <a:pt x="481" y="297"/>
                    <a:pt x="468" y="297"/>
                  </a:cubicBezTo>
                  <a:cubicBezTo>
                    <a:pt x="461" y="297"/>
                    <a:pt x="452" y="298"/>
                    <a:pt x="445" y="299"/>
                  </a:cubicBezTo>
                  <a:cubicBezTo>
                    <a:pt x="441" y="217"/>
                    <a:pt x="432" y="14"/>
                    <a:pt x="428" y="8"/>
                  </a:cubicBezTo>
                  <a:cubicBezTo>
                    <a:pt x="424" y="1"/>
                    <a:pt x="356" y="0"/>
                    <a:pt x="348" y="5"/>
                  </a:cubicBezTo>
                  <a:cubicBezTo>
                    <a:pt x="340" y="9"/>
                    <a:pt x="333" y="48"/>
                    <a:pt x="333" y="48"/>
                  </a:cubicBezTo>
                  <a:cubicBezTo>
                    <a:pt x="343" y="48"/>
                    <a:pt x="343" y="48"/>
                    <a:pt x="343" y="48"/>
                  </a:cubicBezTo>
                  <a:cubicBezTo>
                    <a:pt x="337" y="97"/>
                    <a:pt x="337" y="97"/>
                    <a:pt x="337" y="97"/>
                  </a:cubicBezTo>
                  <a:cubicBezTo>
                    <a:pt x="324" y="106"/>
                    <a:pt x="324" y="106"/>
                    <a:pt x="324" y="106"/>
                  </a:cubicBezTo>
                  <a:cubicBezTo>
                    <a:pt x="287" y="342"/>
                    <a:pt x="287" y="342"/>
                    <a:pt x="287" y="342"/>
                  </a:cubicBezTo>
                  <a:cubicBezTo>
                    <a:pt x="287" y="342"/>
                    <a:pt x="259" y="344"/>
                    <a:pt x="214" y="352"/>
                  </a:cubicBezTo>
                  <a:cubicBezTo>
                    <a:pt x="192" y="356"/>
                    <a:pt x="136" y="363"/>
                    <a:pt x="85" y="369"/>
                  </a:cubicBezTo>
                  <a:cubicBezTo>
                    <a:pt x="65" y="242"/>
                    <a:pt x="65" y="242"/>
                    <a:pt x="65" y="242"/>
                  </a:cubicBezTo>
                  <a:cubicBezTo>
                    <a:pt x="9" y="242"/>
                    <a:pt x="9" y="242"/>
                    <a:pt x="9" y="242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5" y="378"/>
                    <a:pt x="5" y="378"/>
                    <a:pt x="5" y="378"/>
                  </a:cubicBezTo>
                  <a:cubicBezTo>
                    <a:pt x="5" y="383"/>
                    <a:pt x="5" y="383"/>
                    <a:pt x="5" y="383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9" y="519"/>
                    <a:pt x="9" y="519"/>
                    <a:pt x="9" y="519"/>
                  </a:cubicBezTo>
                  <a:cubicBezTo>
                    <a:pt x="65" y="519"/>
                    <a:pt x="65" y="519"/>
                    <a:pt x="65" y="519"/>
                  </a:cubicBezTo>
                  <a:cubicBezTo>
                    <a:pt x="85" y="392"/>
                    <a:pt x="85" y="392"/>
                    <a:pt x="85" y="392"/>
                  </a:cubicBezTo>
                  <a:cubicBezTo>
                    <a:pt x="136" y="398"/>
                    <a:pt x="192" y="405"/>
                    <a:pt x="214" y="409"/>
                  </a:cubicBezTo>
                  <a:cubicBezTo>
                    <a:pt x="259" y="416"/>
                    <a:pt x="287" y="419"/>
                    <a:pt x="287" y="419"/>
                  </a:cubicBezTo>
                  <a:cubicBezTo>
                    <a:pt x="324" y="655"/>
                    <a:pt x="324" y="655"/>
                    <a:pt x="324" y="655"/>
                  </a:cubicBezTo>
                  <a:cubicBezTo>
                    <a:pt x="337" y="664"/>
                    <a:pt x="337" y="664"/>
                    <a:pt x="337" y="664"/>
                  </a:cubicBezTo>
                  <a:cubicBezTo>
                    <a:pt x="343" y="713"/>
                    <a:pt x="343" y="713"/>
                    <a:pt x="343" y="713"/>
                  </a:cubicBezTo>
                  <a:cubicBezTo>
                    <a:pt x="333" y="713"/>
                    <a:pt x="333" y="713"/>
                    <a:pt x="333" y="713"/>
                  </a:cubicBezTo>
                  <a:cubicBezTo>
                    <a:pt x="333" y="713"/>
                    <a:pt x="340" y="752"/>
                    <a:pt x="348" y="756"/>
                  </a:cubicBezTo>
                  <a:cubicBezTo>
                    <a:pt x="356" y="760"/>
                    <a:pt x="424" y="760"/>
                    <a:pt x="428" y="752"/>
                  </a:cubicBezTo>
                  <a:cubicBezTo>
                    <a:pt x="432" y="747"/>
                    <a:pt x="441" y="544"/>
                    <a:pt x="445" y="462"/>
                  </a:cubicBezTo>
                  <a:cubicBezTo>
                    <a:pt x="452" y="463"/>
                    <a:pt x="461" y="464"/>
                    <a:pt x="468" y="464"/>
                  </a:cubicBezTo>
                  <a:cubicBezTo>
                    <a:pt x="481" y="464"/>
                    <a:pt x="493" y="463"/>
                    <a:pt x="493" y="456"/>
                  </a:cubicBezTo>
                  <a:cubicBezTo>
                    <a:pt x="493" y="449"/>
                    <a:pt x="479" y="444"/>
                    <a:pt x="471" y="444"/>
                  </a:cubicBezTo>
                  <a:cubicBezTo>
                    <a:pt x="463" y="444"/>
                    <a:pt x="455" y="444"/>
                    <a:pt x="455" y="444"/>
                  </a:cubicBezTo>
                  <a:cubicBezTo>
                    <a:pt x="446" y="435"/>
                    <a:pt x="446" y="435"/>
                    <a:pt x="446" y="435"/>
                  </a:cubicBezTo>
                  <a:cubicBezTo>
                    <a:pt x="446" y="430"/>
                    <a:pt x="446" y="428"/>
                    <a:pt x="446" y="428"/>
                  </a:cubicBezTo>
                  <a:cubicBezTo>
                    <a:pt x="446" y="428"/>
                    <a:pt x="526" y="429"/>
                    <a:pt x="547" y="429"/>
                  </a:cubicBezTo>
                  <a:cubicBezTo>
                    <a:pt x="560" y="430"/>
                    <a:pt x="562" y="413"/>
                    <a:pt x="562" y="399"/>
                  </a:cubicBezTo>
                  <a:cubicBezTo>
                    <a:pt x="563" y="400"/>
                    <a:pt x="565" y="400"/>
                    <a:pt x="567" y="400"/>
                  </a:cubicBezTo>
                  <a:cubicBezTo>
                    <a:pt x="565" y="419"/>
                    <a:pt x="563" y="448"/>
                    <a:pt x="570" y="452"/>
                  </a:cubicBezTo>
                  <a:cubicBezTo>
                    <a:pt x="580" y="459"/>
                    <a:pt x="584" y="453"/>
                    <a:pt x="593" y="440"/>
                  </a:cubicBezTo>
                  <a:cubicBezTo>
                    <a:pt x="599" y="431"/>
                    <a:pt x="589" y="404"/>
                    <a:pt x="583" y="391"/>
                  </a:cubicBezTo>
                  <a:cubicBezTo>
                    <a:pt x="584" y="390"/>
                    <a:pt x="585" y="389"/>
                    <a:pt x="585" y="388"/>
                  </a:cubicBezTo>
                  <a:cubicBezTo>
                    <a:pt x="586" y="388"/>
                    <a:pt x="587" y="389"/>
                    <a:pt x="589" y="389"/>
                  </a:cubicBezTo>
                  <a:cubicBezTo>
                    <a:pt x="591" y="389"/>
                    <a:pt x="593" y="388"/>
                    <a:pt x="593" y="386"/>
                  </a:cubicBezTo>
                  <a:cubicBezTo>
                    <a:pt x="594" y="386"/>
                    <a:pt x="594" y="386"/>
                    <a:pt x="595" y="386"/>
                  </a:cubicBezTo>
                  <a:cubicBezTo>
                    <a:pt x="597" y="386"/>
                    <a:pt x="598" y="385"/>
                    <a:pt x="598" y="383"/>
                  </a:cubicBezTo>
                  <a:lnTo>
                    <a:pt x="598" y="3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33">
              <a:extLst>
                <a:ext uri="{FF2B5EF4-FFF2-40B4-BE49-F238E27FC236}">
                  <a16:creationId xmlns:a16="http://schemas.microsoft.com/office/drawing/2014/main" xmlns="" id="{57489C10-1BD8-4334-9A9F-C333067B5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4675188"/>
              <a:ext cx="5157788" cy="1092200"/>
            </a:xfrm>
            <a:custGeom>
              <a:avLst/>
              <a:gdLst>
                <a:gd name="T0" fmla="*/ 5158550 w 5857"/>
                <a:gd name="T1" fmla="*/ 443898 h 1240"/>
                <a:gd name="T2" fmla="*/ 5155027 w 5857"/>
                <a:gd name="T3" fmla="*/ 435971 h 1240"/>
                <a:gd name="T4" fmla="*/ 4863499 w 5857"/>
                <a:gd name="T5" fmla="*/ 539899 h 1240"/>
                <a:gd name="T6" fmla="*/ 4496226 w 5857"/>
                <a:gd name="T7" fmla="*/ 0 h 1240"/>
                <a:gd name="T8" fmla="*/ 0 w 5857"/>
                <a:gd name="T9" fmla="*/ 0 h 1240"/>
                <a:gd name="T10" fmla="*/ 0 w 5857"/>
                <a:gd name="T11" fmla="*/ 1092129 h 1240"/>
                <a:gd name="T12" fmla="*/ 4496226 w 5857"/>
                <a:gd name="T13" fmla="*/ 1092129 h 1240"/>
                <a:gd name="T14" fmla="*/ 4863499 w 5857"/>
                <a:gd name="T15" fmla="*/ 553991 h 1240"/>
                <a:gd name="T16" fmla="*/ 5155027 w 5857"/>
                <a:gd name="T17" fmla="*/ 658800 h 1240"/>
                <a:gd name="T18" fmla="*/ 5158550 w 5857"/>
                <a:gd name="T19" fmla="*/ 649993 h 1240"/>
                <a:gd name="T20" fmla="*/ 4869664 w 5857"/>
                <a:gd name="T21" fmla="*/ 546065 h 1240"/>
                <a:gd name="T22" fmla="*/ 5158550 w 5857"/>
                <a:gd name="T23" fmla="*/ 443898 h 12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57" h="1240">
                  <a:moveTo>
                    <a:pt x="5857" y="504"/>
                  </a:moveTo>
                  <a:lnTo>
                    <a:pt x="5853" y="495"/>
                  </a:lnTo>
                  <a:lnTo>
                    <a:pt x="5522" y="613"/>
                  </a:lnTo>
                  <a:lnTo>
                    <a:pt x="5105" y="0"/>
                  </a:lnTo>
                  <a:lnTo>
                    <a:pt x="0" y="0"/>
                  </a:lnTo>
                  <a:lnTo>
                    <a:pt x="0" y="1240"/>
                  </a:lnTo>
                  <a:lnTo>
                    <a:pt x="5105" y="1240"/>
                  </a:lnTo>
                  <a:lnTo>
                    <a:pt x="5522" y="629"/>
                  </a:lnTo>
                  <a:lnTo>
                    <a:pt x="5853" y="748"/>
                  </a:lnTo>
                  <a:lnTo>
                    <a:pt x="5857" y="738"/>
                  </a:lnTo>
                  <a:lnTo>
                    <a:pt x="5529" y="620"/>
                  </a:lnTo>
                  <a:lnTo>
                    <a:pt x="5857" y="5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Oval 34">
              <a:extLst>
                <a:ext uri="{FF2B5EF4-FFF2-40B4-BE49-F238E27FC236}">
                  <a16:creationId xmlns:a16="http://schemas.microsoft.com/office/drawing/2014/main" xmlns="" id="{E1B35918-0AE0-4A3B-BBAE-FE8B6C7452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7863" y="5087938"/>
              <a:ext cx="269875" cy="2682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endParaRPr lang="zh-CN" altLang="en-US" sz="1100"/>
            </a:p>
          </p:txBody>
        </p:sp>
        <p:sp>
          <p:nvSpPr>
            <p:cNvPr id="27" name="Rectangle 35">
              <a:extLst>
                <a:ext uri="{FF2B5EF4-FFF2-40B4-BE49-F238E27FC236}">
                  <a16:creationId xmlns:a16="http://schemas.microsoft.com/office/drawing/2014/main" xmlns="" id="{2B85F180-CA9B-42CC-89FE-64992014A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5650" y="5084763"/>
              <a:ext cx="119063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/>
              <a:r>
                <a:rPr lang="zh-CN" altLang="zh-CN" dirty="0">
                  <a:solidFill>
                    <a:schemeClr val="accent1"/>
                  </a:solidFill>
                  <a:latin typeface="Myriad Pro" panose="020B0503030403020204" pitchFamily="34" charset="0"/>
                </a:rPr>
                <a:t>3</a:t>
              </a:r>
              <a:endParaRPr lang="zh-CN" altLang="zh-CN" sz="1100" dirty="0">
                <a:solidFill>
                  <a:schemeClr val="accent1"/>
                </a:solidFill>
              </a:endParaRPr>
            </a:p>
          </p:txBody>
        </p:sp>
        <p:sp>
          <p:nvSpPr>
            <p:cNvPr id="28" name="MH_SubTitle_4">
              <a:extLst>
                <a:ext uri="{FF2B5EF4-FFF2-40B4-BE49-F238E27FC236}">
                  <a16:creationId xmlns:a16="http://schemas.microsoft.com/office/drawing/2014/main" xmlns="" id="{1A4C0D13-72DA-439E-8038-CF4222035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988" y="4929188"/>
              <a:ext cx="4346575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dirty="0" smtClean="0">
                  <a:latin typeface="宋体" panose="02010600030101010101" pitchFamily="2" charset="-122"/>
                </a:rPr>
                <a:t>小鹿极</a:t>
              </a:r>
              <a:r>
                <a:rPr lang="zh-CN" altLang="en-US" sz="1600" dirty="0">
                  <a:latin typeface="宋体" panose="02010600030101010101" pitchFamily="2" charset="-122"/>
                </a:rPr>
                <a:t>简主义设计，极致简约风潮流所向，通用设计，完美兼容。</a:t>
              </a:r>
              <a:endParaRPr lang="zh-CN" altLang="en-US" sz="1600" dirty="0"/>
            </a:p>
          </p:txBody>
        </p:sp>
      </p:grpSp>
      <p:sp>
        <p:nvSpPr>
          <p:cNvPr id="29" name="矩形 51">
            <a:extLst>
              <a:ext uri="{FF2B5EF4-FFF2-40B4-BE49-F238E27FC236}">
                <a16:creationId xmlns:a16="http://schemas.microsoft.com/office/drawing/2014/main" xmlns="" id="{8CC97359-B006-4798-9235-0E2A840C1E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8375" y="2035028"/>
            <a:ext cx="2646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30" name="矩形 52">
            <a:extLst>
              <a:ext uri="{FF2B5EF4-FFF2-40B4-BE49-F238E27FC236}">
                <a16:creationId xmlns:a16="http://schemas.microsoft.com/office/drawing/2014/main" xmlns="" id="{965D8AAA-A903-42E7-9E52-0D5821AF0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8375" y="2666853"/>
            <a:ext cx="3827463" cy="297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buFont typeface="Arial" panose="020B0604020202020204" pitchFamily="34" charset="0"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。小鹿极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。小鹿极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。小鹿极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xmlns="" id="{324A347E-8A2D-4A64-965A-912C83FB7366}"/>
              </a:ext>
            </a:extLst>
          </p:cNvPr>
          <p:cNvCxnSpPr/>
          <p:nvPr/>
        </p:nvCxnSpPr>
        <p:spPr>
          <a:xfrm>
            <a:off x="7436325" y="2544616"/>
            <a:ext cx="2525713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925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1">
            <a:extLst>
              <a:ext uri="{FF2B5EF4-FFF2-40B4-BE49-F238E27FC236}">
                <a16:creationId xmlns:a16="http://schemas.microsoft.com/office/drawing/2014/main" xmlns="" id="{490C64C3-14E2-4317-83A9-473248C7FF17}"/>
              </a:ext>
            </a:extLst>
          </p:cNvPr>
          <p:cNvSpPr>
            <a:spLocks/>
          </p:cNvSpPr>
          <p:nvPr/>
        </p:nvSpPr>
        <p:spPr bwMode="auto">
          <a:xfrm>
            <a:off x="3601690" y="3336417"/>
            <a:ext cx="2071799" cy="2064240"/>
          </a:xfrm>
          <a:prstGeom prst="ellipse">
            <a:avLst/>
          </a:prstGeom>
          <a:solidFill>
            <a:srgbClr val="FFD64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31">
            <a:extLst>
              <a:ext uri="{FF2B5EF4-FFF2-40B4-BE49-F238E27FC236}">
                <a16:creationId xmlns:a16="http://schemas.microsoft.com/office/drawing/2014/main" xmlns="" id="{2BEA8DBF-FF5C-47A5-ADF4-0CB357D3F14F}"/>
              </a:ext>
            </a:extLst>
          </p:cNvPr>
          <p:cNvSpPr>
            <a:spLocks/>
          </p:cNvSpPr>
          <p:nvPr/>
        </p:nvSpPr>
        <p:spPr bwMode="auto">
          <a:xfrm>
            <a:off x="6459369" y="3336417"/>
            <a:ext cx="2071799" cy="2064240"/>
          </a:xfrm>
          <a:prstGeom prst="ellipse">
            <a:avLst/>
          </a:prstGeom>
          <a:solidFill>
            <a:srgbClr val="FFD64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xmlns="" id="{86D206FA-9291-49E4-8FBE-B360A931A5DC}"/>
              </a:ext>
            </a:extLst>
          </p:cNvPr>
          <p:cNvSpPr>
            <a:spLocks/>
          </p:cNvSpPr>
          <p:nvPr/>
        </p:nvSpPr>
        <p:spPr bwMode="auto">
          <a:xfrm>
            <a:off x="9081046" y="3336417"/>
            <a:ext cx="2071799" cy="2064240"/>
          </a:xfrm>
          <a:prstGeom prst="ellipse">
            <a:avLst/>
          </a:prstGeom>
          <a:solidFill>
            <a:srgbClr val="FFD64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31">
            <a:extLst>
              <a:ext uri="{FF2B5EF4-FFF2-40B4-BE49-F238E27FC236}">
                <a16:creationId xmlns:a16="http://schemas.microsoft.com/office/drawing/2014/main" xmlns="" id="{EAD92512-D14F-41F2-BD68-504A0EB03432}"/>
              </a:ext>
            </a:extLst>
          </p:cNvPr>
          <p:cNvSpPr>
            <a:spLocks/>
          </p:cNvSpPr>
          <p:nvPr/>
        </p:nvSpPr>
        <p:spPr bwMode="auto">
          <a:xfrm>
            <a:off x="940524" y="3336417"/>
            <a:ext cx="2071799" cy="2064240"/>
          </a:xfrm>
          <a:prstGeom prst="ellipse">
            <a:avLst/>
          </a:prstGeom>
          <a:solidFill>
            <a:srgbClr val="FFD64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MH_Others_1">
            <a:extLst>
              <a:ext uri="{FF2B5EF4-FFF2-40B4-BE49-F238E27FC236}">
                <a16:creationId xmlns:a16="http://schemas.microsoft.com/office/drawing/2014/main" xmlns="" id="{243400CB-328A-4D79-9263-E8FF62D4730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283728" y="1470273"/>
            <a:ext cx="2660967" cy="550494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algn="ctr">
              <a:defRPr/>
            </a:pPr>
            <a:r>
              <a:rPr lang="en-US" altLang="zh-CN" sz="44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4400" spc="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Entry_1">
            <a:extLst>
              <a:ext uri="{FF2B5EF4-FFF2-40B4-BE49-F238E27FC236}">
                <a16:creationId xmlns:a16="http://schemas.microsoft.com/office/drawing/2014/main" xmlns="" id="{83CC82B7-DA90-47C9-AF8C-84D22CBF265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04703" y="4206625"/>
            <a:ext cx="2342577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sp>
        <p:nvSpPr>
          <p:cNvPr id="10" name="MH_Number_1">
            <a:extLst>
              <a:ext uri="{FF2B5EF4-FFF2-40B4-BE49-F238E27FC236}">
                <a16:creationId xmlns:a16="http://schemas.microsoft.com/office/drawing/2014/main" xmlns="" id="{20C0B04E-7E82-4CE1-B86A-36B90FFFCB4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600902" y="3457272"/>
            <a:ext cx="750179" cy="749672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0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0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EB248EAD-EE6A-4885-982B-87E2E107590F}"/>
              </a:ext>
            </a:extLst>
          </p:cNvPr>
          <p:cNvCxnSpPr>
            <a:cxnSpLocks/>
          </p:cNvCxnSpPr>
          <p:nvPr/>
        </p:nvCxnSpPr>
        <p:spPr>
          <a:xfrm>
            <a:off x="1027215" y="4620770"/>
            <a:ext cx="18975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0BE0E9F3-30E4-425A-9F23-87915C49CEC8}"/>
              </a:ext>
            </a:extLst>
          </p:cNvPr>
          <p:cNvSpPr/>
          <p:nvPr/>
        </p:nvSpPr>
        <p:spPr>
          <a:xfrm>
            <a:off x="952312" y="4642196"/>
            <a:ext cx="20473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consectetuer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Lorem</a:t>
            </a:r>
            <a:endParaRPr lang="zh-CN" altLang="en-US" sz="1100" dirty="0"/>
          </a:p>
        </p:txBody>
      </p:sp>
      <p:sp>
        <p:nvSpPr>
          <p:cNvPr id="13" name="MH_Entry_1">
            <a:extLst>
              <a:ext uri="{FF2B5EF4-FFF2-40B4-BE49-F238E27FC236}">
                <a16:creationId xmlns:a16="http://schemas.microsoft.com/office/drawing/2014/main" xmlns="" id="{328C5F5E-BD82-47BA-A329-76514962F9DE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472033" y="4206625"/>
            <a:ext cx="2342577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sp>
        <p:nvSpPr>
          <p:cNvPr id="14" name="MH_Number_1">
            <a:extLst>
              <a:ext uri="{FF2B5EF4-FFF2-40B4-BE49-F238E27FC236}">
                <a16:creationId xmlns:a16="http://schemas.microsoft.com/office/drawing/2014/main" xmlns="" id="{471EDF56-EED3-4FB7-B538-BE755C223560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268232" y="3457272"/>
            <a:ext cx="750179" cy="749672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0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0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00DD465C-E1DC-42C4-A2C2-68272DCF5D7F}"/>
              </a:ext>
            </a:extLst>
          </p:cNvPr>
          <p:cNvCxnSpPr>
            <a:cxnSpLocks/>
          </p:cNvCxnSpPr>
          <p:nvPr/>
        </p:nvCxnSpPr>
        <p:spPr>
          <a:xfrm>
            <a:off x="3694545" y="4620770"/>
            <a:ext cx="18975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92D6E5CC-38D3-4755-AFBF-25EA0B6A2586}"/>
              </a:ext>
            </a:extLst>
          </p:cNvPr>
          <p:cNvSpPr/>
          <p:nvPr/>
        </p:nvSpPr>
        <p:spPr>
          <a:xfrm>
            <a:off x="3619642" y="4642196"/>
            <a:ext cx="20473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consectetuer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Lorem</a:t>
            </a:r>
            <a:endParaRPr lang="zh-CN" altLang="en-US" sz="1100" dirty="0"/>
          </a:p>
        </p:txBody>
      </p:sp>
      <p:sp>
        <p:nvSpPr>
          <p:cNvPr id="17" name="MH_Entry_1">
            <a:extLst>
              <a:ext uri="{FF2B5EF4-FFF2-40B4-BE49-F238E27FC236}">
                <a16:creationId xmlns:a16="http://schemas.microsoft.com/office/drawing/2014/main" xmlns="" id="{8290CC4A-73F5-471B-A57B-452F06F898A8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336200" y="4206625"/>
            <a:ext cx="2342577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sp>
        <p:nvSpPr>
          <p:cNvPr id="18" name="MH_Number_1">
            <a:extLst>
              <a:ext uri="{FF2B5EF4-FFF2-40B4-BE49-F238E27FC236}">
                <a16:creationId xmlns:a16="http://schemas.microsoft.com/office/drawing/2014/main" xmlns="" id="{54BE2566-3708-4021-9203-B48CA391BAC3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132399" y="3457272"/>
            <a:ext cx="750179" cy="749672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0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0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395CB006-5BA6-432A-9C1A-9E369091D989}"/>
              </a:ext>
            </a:extLst>
          </p:cNvPr>
          <p:cNvCxnSpPr>
            <a:cxnSpLocks/>
          </p:cNvCxnSpPr>
          <p:nvPr/>
        </p:nvCxnSpPr>
        <p:spPr>
          <a:xfrm>
            <a:off x="6558712" y="4620770"/>
            <a:ext cx="18975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FEC1CBD2-9636-46B1-AEDA-6BEB39328A4C}"/>
              </a:ext>
            </a:extLst>
          </p:cNvPr>
          <p:cNvSpPr/>
          <p:nvPr/>
        </p:nvSpPr>
        <p:spPr>
          <a:xfrm>
            <a:off x="6483809" y="4642196"/>
            <a:ext cx="20473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consectetuer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Lorem</a:t>
            </a:r>
            <a:endParaRPr lang="zh-CN" altLang="en-US" sz="1100" dirty="0"/>
          </a:p>
        </p:txBody>
      </p:sp>
      <p:sp>
        <p:nvSpPr>
          <p:cNvPr id="21" name="MH_Entry_1">
            <a:extLst>
              <a:ext uri="{FF2B5EF4-FFF2-40B4-BE49-F238E27FC236}">
                <a16:creationId xmlns:a16="http://schemas.microsoft.com/office/drawing/2014/main" xmlns="" id="{F588EA54-278D-4E1A-AA7C-B0C4C8526E0A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952277" y="4206625"/>
            <a:ext cx="2342577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sp>
        <p:nvSpPr>
          <p:cNvPr id="22" name="MH_Number_1">
            <a:extLst>
              <a:ext uri="{FF2B5EF4-FFF2-40B4-BE49-F238E27FC236}">
                <a16:creationId xmlns:a16="http://schemas.microsoft.com/office/drawing/2014/main" xmlns="" id="{DDC05654-1A13-4FAD-A5B4-AD1F72D38D56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9748476" y="3457272"/>
            <a:ext cx="750179" cy="749672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0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0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D9AF865B-CDCF-4349-A23D-3FBD50BE414C}"/>
              </a:ext>
            </a:extLst>
          </p:cNvPr>
          <p:cNvCxnSpPr>
            <a:cxnSpLocks/>
          </p:cNvCxnSpPr>
          <p:nvPr/>
        </p:nvCxnSpPr>
        <p:spPr>
          <a:xfrm>
            <a:off x="9174789" y="4620770"/>
            <a:ext cx="18975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98AE4C38-FBAF-48AC-BD87-175050C8E082}"/>
              </a:ext>
            </a:extLst>
          </p:cNvPr>
          <p:cNvSpPr/>
          <p:nvPr/>
        </p:nvSpPr>
        <p:spPr>
          <a:xfrm>
            <a:off x="9099886" y="4642196"/>
            <a:ext cx="20473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consectetuer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Lorem</a:t>
            </a:r>
            <a:endParaRPr lang="zh-CN" altLang="en-US" sz="1100" dirty="0"/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8544B002-DE94-420C-AC57-25F2E93453B0}"/>
              </a:ext>
            </a:extLst>
          </p:cNvPr>
          <p:cNvCxnSpPr>
            <a:cxnSpLocks/>
          </p:cNvCxnSpPr>
          <p:nvPr/>
        </p:nvCxnSpPr>
        <p:spPr>
          <a:xfrm flipV="1">
            <a:off x="3912016" y="2196197"/>
            <a:ext cx="4355881" cy="9849"/>
          </a:xfrm>
          <a:prstGeom prst="line">
            <a:avLst/>
          </a:prstGeom>
          <a:ln>
            <a:solidFill>
              <a:srgbClr val="FFB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组合 77">
            <a:extLst>
              <a:ext uri="{FF2B5EF4-FFF2-40B4-BE49-F238E27FC236}">
                <a16:creationId xmlns:a16="http://schemas.microsoft.com/office/drawing/2014/main" xmlns="" id="{1BA45F5B-3013-47F0-BFE0-A3502060DE71}"/>
              </a:ext>
            </a:extLst>
          </p:cNvPr>
          <p:cNvGrpSpPr/>
          <p:nvPr/>
        </p:nvGrpSpPr>
        <p:grpSpPr>
          <a:xfrm>
            <a:off x="3149865" y="913242"/>
            <a:ext cx="1619696" cy="1560028"/>
            <a:chOff x="831851" y="-312738"/>
            <a:chExt cx="3275013" cy="3154364"/>
          </a:xfrm>
        </p:grpSpPr>
        <p:sp>
          <p:nvSpPr>
            <p:cNvPr id="29" name="Oval 5">
              <a:extLst>
                <a:ext uri="{FF2B5EF4-FFF2-40B4-BE49-F238E27FC236}">
                  <a16:creationId xmlns:a16="http://schemas.microsoft.com/office/drawing/2014/main" xmlns="" id="{1C8FF334-70FE-488F-A3A5-237CF0A7A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151" y="-312738"/>
              <a:ext cx="2906713" cy="2906713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6">
              <a:extLst>
                <a:ext uri="{FF2B5EF4-FFF2-40B4-BE49-F238E27FC236}">
                  <a16:creationId xmlns:a16="http://schemas.microsoft.com/office/drawing/2014/main" xmlns="" id="{6CAFE302-BFE6-4544-AA21-8D7182D47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0501" y="1919288"/>
              <a:ext cx="322263" cy="587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7">
              <a:extLst>
                <a:ext uri="{FF2B5EF4-FFF2-40B4-BE49-F238E27FC236}">
                  <a16:creationId xmlns:a16="http://schemas.microsoft.com/office/drawing/2014/main" xmlns="" id="{A948F764-172A-4B1A-A1CD-2F857485D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0501" y="1919288"/>
              <a:ext cx="322263" cy="58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8">
              <a:extLst>
                <a:ext uri="{FF2B5EF4-FFF2-40B4-BE49-F238E27FC236}">
                  <a16:creationId xmlns:a16="http://schemas.microsoft.com/office/drawing/2014/main" xmlns="" id="{FD6A95F0-D583-4B92-BF2D-E1884F9FFC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4601" y="1919288"/>
              <a:ext cx="127000" cy="587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9">
              <a:extLst>
                <a:ext uri="{FF2B5EF4-FFF2-40B4-BE49-F238E27FC236}">
                  <a16:creationId xmlns:a16="http://schemas.microsoft.com/office/drawing/2014/main" xmlns="" id="{ED00AD9D-6E87-451D-B887-CF9B4199D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4601" y="1919288"/>
              <a:ext cx="127000" cy="58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10">
              <a:extLst>
                <a:ext uri="{FF2B5EF4-FFF2-40B4-BE49-F238E27FC236}">
                  <a16:creationId xmlns:a16="http://schemas.microsoft.com/office/drawing/2014/main" xmlns="" id="{E672570E-218A-4D46-8EE9-1E000CBFDF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1051" y="893762"/>
              <a:ext cx="731838" cy="60325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11">
              <a:extLst>
                <a:ext uri="{FF2B5EF4-FFF2-40B4-BE49-F238E27FC236}">
                  <a16:creationId xmlns:a16="http://schemas.microsoft.com/office/drawing/2014/main" xmlns="" id="{8ED05CA1-0C85-423F-98D1-E2CC7C8D3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1051" y="893762"/>
              <a:ext cx="731838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xmlns="" id="{8A7BD8F9-6EE3-4EB7-8F27-39E35A203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826" y="-109538"/>
              <a:ext cx="696913" cy="60325"/>
            </a:xfrm>
            <a:custGeom>
              <a:avLst/>
              <a:gdLst>
                <a:gd name="T0" fmla="*/ 142 w 164"/>
                <a:gd name="T1" fmla="*/ 0 h 14"/>
                <a:gd name="T2" fmla="*/ 0 w 164"/>
                <a:gd name="T3" fmla="*/ 0 h 14"/>
                <a:gd name="T4" fmla="*/ 0 w 164"/>
                <a:gd name="T5" fmla="*/ 14 h 14"/>
                <a:gd name="T6" fmla="*/ 164 w 164"/>
                <a:gd name="T7" fmla="*/ 14 h 14"/>
                <a:gd name="T8" fmla="*/ 142 w 16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4">
                  <a:moveTo>
                    <a:pt x="1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64" y="14"/>
                    <a:pt x="164" y="14"/>
                    <a:pt x="164" y="14"/>
                  </a:cubicBezTo>
                  <a:cubicBezTo>
                    <a:pt x="157" y="9"/>
                    <a:pt x="150" y="4"/>
                    <a:pt x="142" y="0"/>
                  </a:cubicBezTo>
                </a:path>
              </a:pathLst>
            </a:cu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xmlns="" id="{0A11F66D-4C9D-408D-A00A-607F49AC5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4138" y="690562"/>
              <a:ext cx="161925" cy="58738"/>
            </a:xfrm>
            <a:custGeom>
              <a:avLst/>
              <a:gdLst>
                <a:gd name="T0" fmla="*/ 33 w 38"/>
                <a:gd name="T1" fmla="*/ 0 h 14"/>
                <a:gd name="T2" fmla="*/ 0 w 38"/>
                <a:gd name="T3" fmla="*/ 0 h 14"/>
                <a:gd name="T4" fmla="*/ 0 w 38"/>
                <a:gd name="T5" fmla="*/ 14 h 14"/>
                <a:gd name="T6" fmla="*/ 38 w 38"/>
                <a:gd name="T7" fmla="*/ 14 h 14"/>
                <a:gd name="T8" fmla="*/ 33 w 3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6" y="9"/>
                    <a:pt x="35" y="5"/>
                    <a:pt x="33" y="0"/>
                  </a:cubicBezTo>
                </a:path>
              </a:pathLst>
            </a:cu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14">
              <a:extLst>
                <a:ext uri="{FF2B5EF4-FFF2-40B4-BE49-F238E27FC236}">
                  <a16:creationId xmlns:a16="http://schemas.microsoft.com/office/drawing/2014/main" xmlns="" id="{4F8EDE17-3F85-45A6-8D2F-6A6BD5D10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6638" y="1489075"/>
              <a:ext cx="215900" cy="60325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15">
              <a:extLst>
                <a:ext uri="{FF2B5EF4-FFF2-40B4-BE49-F238E27FC236}">
                  <a16:creationId xmlns:a16="http://schemas.microsoft.com/office/drawing/2014/main" xmlns="" id="{A5F0785C-6DB1-4BB4-A840-17FE4013B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6638" y="1489075"/>
              <a:ext cx="215900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Rectangle 16">
              <a:extLst>
                <a:ext uri="{FF2B5EF4-FFF2-40B4-BE49-F238E27FC236}">
                  <a16:creationId xmlns:a16="http://schemas.microsoft.com/office/drawing/2014/main" xmlns="" id="{910F9FD1-3433-4B2B-AF07-ED380AA313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9076" y="893762"/>
              <a:ext cx="493713" cy="60325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xmlns="" id="{38C95B88-DAA9-4410-84F8-877D863DF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9076" y="893762"/>
              <a:ext cx="493713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18">
              <a:extLst>
                <a:ext uri="{FF2B5EF4-FFF2-40B4-BE49-F238E27FC236}">
                  <a16:creationId xmlns:a16="http://schemas.microsoft.com/office/drawing/2014/main" xmlns="" id="{608DB04B-ED84-4EA1-BAB3-2974E6B61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0451" y="65087"/>
              <a:ext cx="111125" cy="60325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xmlns="" id="{D9E5B516-99CD-48BF-B4FF-BEC9A76D2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0451" y="65087"/>
              <a:ext cx="111125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Rectangle 20">
              <a:extLst>
                <a:ext uri="{FF2B5EF4-FFF2-40B4-BE49-F238E27FC236}">
                  <a16:creationId xmlns:a16="http://schemas.microsoft.com/office/drawing/2014/main" xmlns="" id="{EA0FAF9F-FDDF-4F6B-8A3B-4857B8594E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9038" y="1004887"/>
              <a:ext cx="317500" cy="587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21">
              <a:extLst>
                <a:ext uri="{FF2B5EF4-FFF2-40B4-BE49-F238E27FC236}">
                  <a16:creationId xmlns:a16="http://schemas.microsoft.com/office/drawing/2014/main" xmlns="" id="{593BCA07-DA93-43C5-8015-9C431882D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9038" y="1004887"/>
              <a:ext cx="317500" cy="58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22">
              <a:extLst>
                <a:ext uri="{FF2B5EF4-FFF2-40B4-BE49-F238E27FC236}">
                  <a16:creationId xmlns:a16="http://schemas.microsoft.com/office/drawing/2014/main" xmlns="" id="{1A09D45D-0778-4DBD-BA3B-0325C85E8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0113" y="358775"/>
              <a:ext cx="317500" cy="63500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Rectangle 23">
              <a:extLst>
                <a:ext uri="{FF2B5EF4-FFF2-40B4-BE49-F238E27FC236}">
                  <a16:creationId xmlns:a16="http://schemas.microsoft.com/office/drawing/2014/main" xmlns="" id="{B70A4B52-DB2B-42C3-8A57-9B6EBCAF7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0113" y="358775"/>
              <a:ext cx="317500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24">
              <a:extLst>
                <a:ext uri="{FF2B5EF4-FFF2-40B4-BE49-F238E27FC236}">
                  <a16:creationId xmlns:a16="http://schemas.microsoft.com/office/drawing/2014/main" xmlns="" id="{3533842A-05E0-41BD-B82F-A670A9EA9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138" y="536575"/>
              <a:ext cx="319088" cy="60325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25">
              <a:extLst>
                <a:ext uri="{FF2B5EF4-FFF2-40B4-BE49-F238E27FC236}">
                  <a16:creationId xmlns:a16="http://schemas.microsoft.com/office/drawing/2014/main" xmlns="" id="{8FB5EE43-C14F-4085-8BF3-E65596B55E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138" y="536575"/>
              <a:ext cx="319088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xmlns="" id="{1912D2C4-AE5D-4119-8231-24B126C52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7476" y="371475"/>
              <a:ext cx="263525" cy="58738"/>
            </a:xfrm>
            <a:custGeom>
              <a:avLst/>
              <a:gdLst>
                <a:gd name="T0" fmla="*/ 62 w 62"/>
                <a:gd name="T1" fmla="*/ 0 h 14"/>
                <a:gd name="T2" fmla="*/ 8 w 62"/>
                <a:gd name="T3" fmla="*/ 0 h 14"/>
                <a:gd name="T4" fmla="*/ 0 w 62"/>
                <a:gd name="T5" fmla="*/ 14 h 14"/>
                <a:gd name="T6" fmla="*/ 62 w 62"/>
                <a:gd name="T7" fmla="*/ 14 h 14"/>
                <a:gd name="T8" fmla="*/ 62 w 6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4">
                  <a:moveTo>
                    <a:pt x="6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5" y="4"/>
                    <a:pt x="2" y="9"/>
                    <a:pt x="0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27">
              <a:extLst>
                <a:ext uri="{FF2B5EF4-FFF2-40B4-BE49-F238E27FC236}">
                  <a16:creationId xmlns:a16="http://schemas.microsoft.com/office/drawing/2014/main" xmlns="" id="{0FC307FD-1FB2-4A9B-AE8E-A6D354203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1463" y="1289050"/>
              <a:ext cx="233363" cy="60325"/>
            </a:xfrm>
            <a:prstGeom prst="rect">
              <a:avLst/>
            </a:pr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28">
              <a:extLst>
                <a:ext uri="{FF2B5EF4-FFF2-40B4-BE49-F238E27FC236}">
                  <a16:creationId xmlns:a16="http://schemas.microsoft.com/office/drawing/2014/main" xmlns="" id="{55298D1F-D74E-43E5-A027-D1CF2F9A1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1463" y="1289050"/>
              <a:ext cx="233363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xmlns="" id="{8BB64F92-4598-4BFC-9AB9-504831F5D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26" y="800100"/>
              <a:ext cx="2974975" cy="2011363"/>
            </a:xfrm>
            <a:custGeom>
              <a:avLst/>
              <a:gdLst>
                <a:gd name="T0" fmla="*/ 629 w 700"/>
                <a:gd name="T1" fmla="*/ 314 h 473"/>
                <a:gd name="T2" fmla="*/ 629 w 700"/>
                <a:gd name="T3" fmla="*/ 314 h 473"/>
                <a:gd name="T4" fmla="*/ 567 w 700"/>
                <a:gd name="T5" fmla="*/ 252 h 473"/>
                <a:gd name="T6" fmla="*/ 523 w 700"/>
                <a:gd name="T7" fmla="*/ 271 h 473"/>
                <a:gd name="T8" fmla="*/ 462 w 700"/>
                <a:gd name="T9" fmla="*/ 219 h 473"/>
                <a:gd name="T10" fmla="*/ 414 w 700"/>
                <a:gd name="T11" fmla="*/ 242 h 473"/>
                <a:gd name="T12" fmla="*/ 378 w 700"/>
                <a:gd name="T13" fmla="*/ 207 h 473"/>
                <a:gd name="T14" fmla="*/ 412 w 700"/>
                <a:gd name="T15" fmla="*/ 140 h 473"/>
                <a:gd name="T16" fmla="*/ 358 w 700"/>
                <a:gd name="T17" fmla="*/ 86 h 473"/>
                <a:gd name="T18" fmla="*/ 283 w 700"/>
                <a:gd name="T19" fmla="*/ 111 h 473"/>
                <a:gd name="T20" fmla="*/ 247 w 700"/>
                <a:gd name="T21" fmla="*/ 73 h 473"/>
                <a:gd name="T22" fmla="*/ 247 w 700"/>
                <a:gd name="T23" fmla="*/ 68 h 473"/>
                <a:gd name="T24" fmla="*/ 186 w 700"/>
                <a:gd name="T25" fmla="*/ 6 h 473"/>
                <a:gd name="T26" fmla="*/ 139 w 700"/>
                <a:gd name="T27" fmla="*/ 27 h 473"/>
                <a:gd name="T28" fmla="*/ 80 w 700"/>
                <a:gd name="T29" fmla="*/ 0 h 473"/>
                <a:gd name="T30" fmla="*/ 0 w 700"/>
                <a:gd name="T31" fmla="*/ 80 h 473"/>
                <a:gd name="T32" fmla="*/ 58 w 700"/>
                <a:gd name="T33" fmla="*/ 157 h 473"/>
                <a:gd name="T34" fmla="*/ 38 w 700"/>
                <a:gd name="T35" fmla="*/ 208 h 473"/>
                <a:gd name="T36" fmla="*/ 112 w 700"/>
                <a:gd name="T37" fmla="*/ 282 h 473"/>
                <a:gd name="T38" fmla="*/ 180 w 700"/>
                <a:gd name="T39" fmla="*/ 361 h 473"/>
                <a:gd name="T40" fmla="*/ 247 w 700"/>
                <a:gd name="T41" fmla="*/ 427 h 473"/>
                <a:gd name="T42" fmla="*/ 293 w 700"/>
                <a:gd name="T43" fmla="*/ 409 h 473"/>
                <a:gd name="T44" fmla="*/ 358 w 700"/>
                <a:gd name="T45" fmla="*/ 460 h 473"/>
                <a:gd name="T46" fmla="*/ 481 w 700"/>
                <a:gd name="T47" fmla="*/ 440 h 473"/>
                <a:gd name="T48" fmla="*/ 543 w 700"/>
                <a:gd name="T49" fmla="*/ 412 h 473"/>
                <a:gd name="T50" fmla="*/ 620 w 700"/>
                <a:gd name="T51" fmla="*/ 473 h 473"/>
                <a:gd name="T52" fmla="*/ 700 w 700"/>
                <a:gd name="T53" fmla="*/ 393 h 473"/>
                <a:gd name="T54" fmla="*/ 629 w 700"/>
                <a:gd name="T55" fmla="*/ 314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0" h="473">
                  <a:moveTo>
                    <a:pt x="629" y="314"/>
                  </a:moveTo>
                  <a:cubicBezTo>
                    <a:pt x="629" y="314"/>
                    <a:pt x="629" y="314"/>
                    <a:pt x="629" y="314"/>
                  </a:cubicBezTo>
                  <a:cubicBezTo>
                    <a:pt x="629" y="280"/>
                    <a:pt x="601" y="252"/>
                    <a:pt x="567" y="252"/>
                  </a:cubicBezTo>
                  <a:cubicBezTo>
                    <a:pt x="550" y="252"/>
                    <a:pt x="534" y="260"/>
                    <a:pt x="523" y="271"/>
                  </a:cubicBezTo>
                  <a:cubicBezTo>
                    <a:pt x="518" y="242"/>
                    <a:pt x="493" y="219"/>
                    <a:pt x="462" y="219"/>
                  </a:cubicBezTo>
                  <a:cubicBezTo>
                    <a:pt x="443" y="219"/>
                    <a:pt x="425" y="228"/>
                    <a:pt x="414" y="242"/>
                  </a:cubicBezTo>
                  <a:cubicBezTo>
                    <a:pt x="408" y="233"/>
                    <a:pt x="387" y="212"/>
                    <a:pt x="378" y="207"/>
                  </a:cubicBezTo>
                  <a:cubicBezTo>
                    <a:pt x="412" y="140"/>
                    <a:pt x="412" y="140"/>
                    <a:pt x="412" y="140"/>
                  </a:cubicBezTo>
                  <a:cubicBezTo>
                    <a:pt x="358" y="86"/>
                    <a:pt x="358" y="86"/>
                    <a:pt x="358" y="86"/>
                  </a:cubicBezTo>
                  <a:cubicBezTo>
                    <a:pt x="283" y="111"/>
                    <a:pt x="283" y="111"/>
                    <a:pt x="283" y="111"/>
                  </a:cubicBezTo>
                  <a:cubicBezTo>
                    <a:pt x="276" y="99"/>
                    <a:pt x="258" y="80"/>
                    <a:pt x="247" y="73"/>
                  </a:cubicBezTo>
                  <a:cubicBezTo>
                    <a:pt x="247" y="71"/>
                    <a:pt x="247" y="69"/>
                    <a:pt x="247" y="68"/>
                  </a:cubicBezTo>
                  <a:cubicBezTo>
                    <a:pt x="247" y="34"/>
                    <a:pt x="220" y="6"/>
                    <a:pt x="186" y="6"/>
                  </a:cubicBezTo>
                  <a:cubicBezTo>
                    <a:pt x="167" y="6"/>
                    <a:pt x="151" y="14"/>
                    <a:pt x="139" y="27"/>
                  </a:cubicBezTo>
                  <a:cubicBezTo>
                    <a:pt x="125" y="10"/>
                    <a:pt x="104" y="0"/>
                    <a:pt x="80" y="0"/>
                  </a:cubicBezTo>
                  <a:cubicBezTo>
                    <a:pt x="36" y="0"/>
                    <a:pt x="0" y="36"/>
                    <a:pt x="0" y="80"/>
                  </a:cubicBezTo>
                  <a:cubicBezTo>
                    <a:pt x="0" y="116"/>
                    <a:pt x="25" y="147"/>
                    <a:pt x="58" y="157"/>
                  </a:cubicBezTo>
                  <a:cubicBezTo>
                    <a:pt x="45" y="170"/>
                    <a:pt x="38" y="188"/>
                    <a:pt x="38" y="208"/>
                  </a:cubicBezTo>
                  <a:cubicBezTo>
                    <a:pt x="38" y="249"/>
                    <a:pt x="71" y="282"/>
                    <a:pt x="112" y="282"/>
                  </a:cubicBezTo>
                  <a:cubicBezTo>
                    <a:pt x="125" y="282"/>
                    <a:pt x="180" y="348"/>
                    <a:pt x="180" y="361"/>
                  </a:cubicBezTo>
                  <a:cubicBezTo>
                    <a:pt x="180" y="397"/>
                    <a:pt x="210" y="427"/>
                    <a:pt x="247" y="427"/>
                  </a:cubicBezTo>
                  <a:cubicBezTo>
                    <a:pt x="265" y="427"/>
                    <a:pt x="281" y="420"/>
                    <a:pt x="293" y="409"/>
                  </a:cubicBezTo>
                  <a:cubicBezTo>
                    <a:pt x="300" y="438"/>
                    <a:pt x="327" y="460"/>
                    <a:pt x="358" y="460"/>
                  </a:cubicBezTo>
                  <a:cubicBezTo>
                    <a:pt x="388" y="460"/>
                    <a:pt x="458" y="440"/>
                    <a:pt x="481" y="440"/>
                  </a:cubicBezTo>
                  <a:cubicBezTo>
                    <a:pt x="506" y="440"/>
                    <a:pt x="528" y="429"/>
                    <a:pt x="543" y="412"/>
                  </a:cubicBezTo>
                  <a:cubicBezTo>
                    <a:pt x="551" y="447"/>
                    <a:pt x="582" y="473"/>
                    <a:pt x="620" y="473"/>
                  </a:cubicBezTo>
                  <a:cubicBezTo>
                    <a:pt x="664" y="473"/>
                    <a:pt x="700" y="438"/>
                    <a:pt x="700" y="393"/>
                  </a:cubicBezTo>
                  <a:cubicBezTo>
                    <a:pt x="700" y="352"/>
                    <a:pt x="669" y="318"/>
                    <a:pt x="629" y="314"/>
                  </a:cubicBezTo>
                  <a:close/>
                </a:path>
              </a:pathLst>
            </a:custGeom>
            <a:solidFill>
              <a:srgbClr val="FB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0">
              <a:extLst>
                <a:ext uri="{FF2B5EF4-FFF2-40B4-BE49-F238E27FC236}">
                  <a16:creationId xmlns:a16="http://schemas.microsoft.com/office/drawing/2014/main" xmlns="" id="{752FBB1B-1D9B-4778-9C9F-12BDB29BA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1" y="771525"/>
              <a:ext cx="3033713" cy="2070101"/>
            </a:xfrm>
            <a:custGeom>
              <a:avLst/>
              <a:gdLst>
                <a:gd name="T0" fmla="*/ 643 w 714"/>
                <a:gd name="T1" fmla="*/ 321 h 487"/>
                <a:gd name="T2" fmla="*/ 525 w 714"/>
                <a:gd name="T3" fmla="*/ 273 h 487"/>
                <a:gd name="T4" fmla="*/ 514 w 714"/>
                <a:gd name="T5" fmla="*/ 236 h 487"/>
                <a:gd name="T6" fmla="*/ 421 w 714"/>
                <a:gd name="T7" fmla="*/ 249 h 487"/>
                <a:gd name="T8" fmla="*/ 403 w 714"/>
                <a:gd name="T9" fmla="*/ 220 h 487"/>
                <a:gd name="T10" fmla="*/ 385 w 714"/>
                <a:gd name="T11" fmla="*/ 214 h 487"/>
                <a:gd name="T12" fmla="*/ 424 w 714"/>
                <a:gd name="T13" fmla="*/ 142 h 487"/>
                <a:gd name="T14" fmla="*/ 288 w 714"/>
                <a:gd name="T15" fmla="*/ 112 h 487"/>
                <a:gd name="T16" fmla="*/ 279 w 714"/>
                <a:gd name="T17" fmla="*/ 93 h 487"/>
                <a:gd name="T18" fmla="*/ 261 w 714"/>
                <a:gd name="T19" fmla="*/ 81 h 487"/>
                <a:gd name="T20" fmla="*/ 141 w 714"/>
                <a:gd name="T21" fmla="*/ 29 h 487"/>
                <a:gd name="T22" fmla="*/ 87 w 714"/>
                <a:gd name="T23" fmla="*/ 0 h 487"/>
                <a:gd name="T24" fmla="*/ 63 w 714"/>
                <a:gd name="T25" fmla="*/ 170 h 487"/>
                <a:gd name="T26" fmla="*/ 37 w 714"/>
                <a:gd name="T27" fmla="*/ 215 h 487"/>
                <a:gd name="T28" fmla="*/ 118 w 714"/>
                <a:gd name="T29" fmla="*/ 296 h 487"/>
                <a:gd name="T30" fmla="*/ 118 w 714"/>
                <a:gd name="T31" fmla="*/ 296 h 487"/>
                <a:gd name="T32" fmla="*/ 118 w 714"/>
                <a:gd name="T33" fmla="*/ 296 h 487"/>
                <a:gd name="T34" fmla="*/ 119 w 714"/>
                <a:gd name="T35" fmla="*/ 296 h 487"/>
                <a:gd name="T36" fmla="*/ 169 w 714"/>
                <a:gd name="T37" fmla="*/ 348 h 487"/>
                <a:gd name="T38" fmla="*/ 180 w 714"/>
                <a:gd name="T39" fmla="*/ 368 h 487"/>
                <a:gd name="T40" fmla="*/ 180 w 714"/>
                <a:gd name="T41" fmla="*/ 368 h 487"/>
                <a:gd name="T42" fmla="*/ 180 w 714"/>
                <a:gd name="T43" fmla="*/ 368 h 487"/>
                <a:gd name="T44" fmla="*/ 300 w 714"/>
                <a:gd name="T45" fmla="*/ 416 h 487"/>
                <a:gd name="T46" fmla="*/ 365 w 714"/>
                <a:gd name="T47" fmla="*/ 474 h 487"/>
                <a:gd name="T48" fmla="*/ 472 w 714"/>
                <a:gd name="T49" fmla="*/ 456 h 487"/>
                <a:gd name="T50" fmla="*/ 550 w 714"/>
                <a:gd name="T51" fmla="*/ 419 h 487"/>
                <a:gd name="T52" fmla="*/ 627 w 714"/>
                <a:gd name="T53" fmla="*/ 487 h 487"/>
                <a:gd name="T54" fmla="*/ 636 w 714"/>
                <a:gd name="T55" fmla="*/ 321 h 487"/>
                <a:gd name="T56" fmla="*/ 635 w 714"/>
                <a:gd name="T57" fmla="*/ 328 h 487"/>
                <a:gd name="T58" fmla="*/ 627 w 714"/>
                <a:gd name="T59" fmla="*/ 473 h 487"/>
                <a:gd name="T60" fmla="*/ 551 w 714"/>
                <a:gd name="T61" fmla="*/ 412 h 487"/>
                <a:gd name="T62" fmla="*/ 462 w 714"/>
                <a:gd name="T63" fmla="*/ 444 h 487"/>
                <a:gd name="T64" fmla="*/ 365 w 714"/>
                <a:gd name="T65" fmla="*/ 460 h 487"/>
                <a:gd name="T66" fmla="*/ 302 w 714"/>
                <a:gd name="T67" fmla="*/ 409 h 487"/>
                <a:gd name="T68" fmla="*/ 212 w 714"/>
                <a:gd name="T69" fmla="*/ 410 h 487"/>
                <a:gd name="T70" fmla="*/ 189 w 714"/>
                <a:gd name="T71" fmla="*/ 353 h 487"/>
                <a:gd name="T72" fmla="*/ 132 w 714"/>
                <a:gd name="T73" fmla="*/ 287 h 487"/>
                <a:gd name="T74" fmla="*/ 71 w 714"/>
                <a:gd name="T75" fmla="*/ 262 h 487"/>
                <a:gd name="T76" fmla="*/ 72 w 714"/>
                <a:gd name="T77" fmla="*/ 162 h 487"/>
                <a:gd name="T78" fmla="*/ 14 w 714"/>
                <a:gd name="T79" fmla="*/ 87 h 487"/>
                <a:gd name="T80" fmla="*/ 141 w 714"/>
                <a:gd name="T81" fmla="*/ 38 h 487"/>
                <a:gd name="T82" fmla="*/ 193 w 714"/>
                <a:gd name="T83" fmla="*/ 20 h 487"/>
                <a:gd name="T84" fmla="*/ 247 w 714"/>
                <a:gd name="T85" fmla="*/ 79 h 487"/>
                <a:gd name="T86" fmla="*/ 284 w 714"/>
                <a:gd name="T87" fmla="*/ 122 h 487"/>
                <a:gd name="T88" fmla="*/ 410 w 714"/>
                <a:gd name="T89" fmla="*/ 149 h 487"/>
                <a:gd name="T90" fmla="*/ 389 w 714"/>
                <a:gd name="T91" fmla="*/ 226 h 487"/>
                <a:gd name="T92" fmla="*/ 415 w 714"/>
                <a:gd name="T93" fmla="*/ 253 h 487"/>
                <a:gd name="T94" fmla="*/ 469 w 714"/>
                <a:gd name="T95" fmla="*/ 233 h 487"/>
                <a:gd name="T96" fmla="*/ 528 w 714"/>
                <a:gd name="T97" fmla="*/ 285 h 487"/>
                <a:gd name="T98" fmla="*/ 613 w 714"/>
                <a:gd name="T99" fmla="*/ 282 h 487"/>
                <a:gd name="T100" fmla="*/ 629 w 714"/>
                <a:gd name="T101" fmla="*/ 321 h 487"/>
                <a:gd name="T102" fmla="*/ 636 w 714"/>
                <a:gd name="T103" fmla="*/ 321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4" h="487">
                  <a:moveTo>
                    <a:pt x="636" y="321"/>
                  </a:moveTo>
                  <a:cubicBezTo>
                    <a:pt x="643" y="321"/>
                    <a:pt x="643" y="321"/>
                    <a:pt x="643" y="321"/>
                  </a:cubicBezTo>
                  <a:cubicBezTo>
                    <a:pt x="643" y="321"/>
                    <a:pt x="643" y="321"/>
                    <a:pt x="643" y="321"/>
                  </a:cubicBezTo>
                  <a:cubicBezTo>
                    <a:pt x="643" y="321"/>
                    <a:pt x="643" y="321"/>
                    <a:pt x="643" y="321"/>
                  </a:cubicBezTo>
                  <a:cubicBezTo>
                    <a:pt x="643" y="283"/>
                    <a:pt x="612" y="252"/>
                    <a:pt x="574" y="252"/>
                  </a:cubicBezTo>
                  <a:cubicBezTo>
                    <a:pt x="555" y="252"/>
                    <a:pt x="537" y="260"/>
                    <a:pt x="525" y="273"/>
                  </a:cubicBezTo>
                  <a:cubicBezTo>
                    <a:pt x="530" y="278"/>
                    <a:pt x="530" y="278"/>
                    <a:pt x="530" y="278"/>
                  </a:cubicBezTo>
                  <a:cubicBezTo>
                    <a:pt x="537" y="277"/>
                    <a:pt x="537" y="277"/>
                    <a:pt x="537" y="277"/>
                  </a:cubicBezTo>
                  <a:cubicBezTo>
                    <a:pt x="534" y="261"/>
                    <a:pt x="526" y="246"/>
                    <a:pt x="514" y="236"/>
                  </a:cubicBezTo>
                  <a:cubicBezTo>
                    <a:pt x="502" y="225"/>
                    <a:pt x="486" y="219"/>
                    <a:pt x="469" y="219"/>
                  </a:cubicBezTo>
                  <a:cubicBezTo>
                    <a:pt x="447" y="219"/>
                    <a:pt x="428" y="229"/>
                    <a:pt x="415" y="245"/>
                  </a:cubicBezTo>
                  <a:cubicBezTo>
                    <a:pt x="421" y="249"/>
                    <a:pt x="421" y="249"/>
                    <a:pt x="421" y="249"/>
                  </a:cubicBezTo>
                  <a:cubicBezTo>
                    <a:pt x="427" y="246"/>
                    <a:pt x="427" y="246"/>
                    <a:pt x="427" y="246"/>
                  </a:cubicBezTo>
                  <a:cubicBezTo>
                    <a:pt x="425" y="243"/>
                    <a:pt x="422" y="240"/>
                    <a:pt x="419" y="236"/>
                  </a:cubicBezTo>
                  <a:cubicBezTo>
                    <a:pt x="415" y="231"/>
                    <a:pt x="409" y="225"/>
                    <a:pt x="403" y="220"/>
                  </a:cubicBezTo>
                  <a:cubicBezTo>
                    <a:pt x="401" y="217"/>
                    <a:pt x="398" y="215"/>
                    <a:pt x="395" y="213"/>
                  </a:cubicBezTo>
                  <a:cubicBezTo>
                    <a:pt x="393" y="211"/>
                    <a:pt x="391" y="209"/>
                    <a:pt x="388" y="208"/>
                  </a:cubicBezTo>
                  <a:cubicBezTo>
                    <a:pt x="385" y="214"/>
                    <a:pt x="385" y="214"/>
                    <a:pt x="385" y="214"/>
                  </a:cubicBezTo>
                  <a:cubicBezTo>
                    <a:pt x="391" y="217"/>
                    <a:pt x="391" y="217"/>
                    <a:pt x="391" y="217"/>
                  </a:cubicBezTo>
                  <a:cubicBezTo>
                    <a:pt x="425" y="151"/>
                    <a:pt x="425" y="151"/>
                    <a:pt x="425" y="151"/>
                  </a:cubicBezTo>
                  <a:cubicBezTo>
                    <a:pt x="427" y="148"/>
                    <a:pt x="426" y="145"/>
                    <a:pt x="424" y="142"/>
                  </a:cubicBezTo>
                  <a:cubicBezTo>
                    <a:pt x="370" y="88"/>
                    <a:pt x="370" y="88"/>
                    <a:pt x="370" y="88"/>
                  </a:cubicBezTo>
                  <a:cubicBezTo>
                    <a:pt x="368" y="87"/>
                    <a:pt x="366" y="86"/>
                    <a:pt x="363" y="87"/>
                  </a:cubicBezTo>
                  <a:cubicBezTo>
                    <a:pt x="288" y="112"/>
                    <a:pt x="288" y="112"/>
                    <a:pt x="288" y="112"/>
                  </a:cubicBezTo>
                  <a:cubicBezTo>
                    <a:pt x="290" y="118"/>
                    <a:pt x="290" y="118"/>
                    <a:pt x="290" y="118"/>
                  </a:cubicBezTo>
                  <a:cubicBezTo>
                    <a:pt x="296" y="115"/>
                    <a:pt x="296" y="115"/>
                    <a:pt x="296" y="115"/>
                  </a:cubicBezTo>
                  <a:cubicBezTo>
                    <a:pt x="292" y="108"/>
                    <a:pt x="286" y="100"/>
                    <a:pt x="279" y="93"/>
                  </a:cubicBezTo>
                  <a:cubicBezTo>
                    <a:pt x="272" y="85"/>
                    <a:pt x="264" y="78"/>
                    <a:pt x="258" y="74"/>
                  </a:cubicBezTo>
                  <a:cubicBezTo>
                    <a:pt x="254" y="80"/>
                    <a:pt x="254" y="80"/>
                    <a:pt x="254" y="80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1" y="79"/>
                    <a:pt x="261" y="77"/>
                    <a:pt x="261" y="75"/>
                  </a:cubicBezTo>
                  <a:cubicBezTo>
                    <a:pt x="261" y="37"/>
                    <a:pt x="230" y="6"/>
                    <a:pt x="193" y="6"/>
                  </a:cubicBezTo>
                  <a:cubicBezTo>
                    <a:pt x="172" y="6"/>
                    <a:pt x="154" y="15"/>
                    <a:pt x="141" y="29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36" y="11"/>
                    <a:pt x="113" y="0"/>
                    <a:pt x="87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107"/>
                    <a:pt x="7" y="125"/>
                    <a:pt x="18" y="140"/>
                  </a:cubicBezTo>
                  <a:cubicBezTo>
                    <a:pt x="29" y="154"/>
                    <a:pt x="45" y="165"/>
                    <a:pt x="63" y="170"/>
                  </a:cubicBezTo>
                  <a:cubicBezTo>
                    <a:pt x="65" y="164"/>
                    <a:pt x="65" y="164"/>
                    <a:pt x="65" y="164"/>
                  </a:cubicBezTo>
                  <a:cubicBezTo>
                    <a:pt x="60" y="159"/>
                    <a:pt x="60" y="159"/>
                    <a:pt x="60" y="159"/>
                  </a:cubicBezTo>
                  <a:cubicBezTo>
                    <a:pt x="46" y="173"/>
                    <a:pt x="37" y="193"/>
                    <a:pt x="37" y="215"/>
                  </a:cubicBezTo>
                  <a:cubicBezTo>
                    <a:pt x="37" y="260"/>
                    <a:pt x="74" y="296"/>
                    <a:pt x="119" y="296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18" y="296"/>
                    <a:pt x="118" y="296"/>
                    <a:pt x="118" y="296"/>
                  </a:cubicBezTo>
                  <a:cubicBezTo>
                    <a:pt x="119" y="296"/>
                    <a:pt x="119" y="296"/>
                    <a:pt x="119" y="296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18" y="296"/>
                    <a:pt x="118" y="296"/>
                    <a:pt x="118" y="296"/>
                  </a:cubicBezTo>
                  <a:cubicBezTo>
                    <a:pt x="118" y="295"/>
                    <a:pt x="118" y="295"/>
                    <a:pt x="118" y="295"/>
                  </a:cubicBezTo>
                  <a:cubicBezTo>
                    <a:pt x="118" y="296"/>
                    <a:pt x="118" y="296"/>
                    <a:pt x="118" y="296"/>
                  </a:cubicBezTo>
                  <a:cubicBezTo>
                    <a:pt x="118" y="296"/>
                    <a:pt x="118" y="296"/>
                    <a:pt x="118" y="296"/>
                  </a:cubicBezTo>
                  <a:cubicBezTo>
                    <a:pt x="118" y="295"/>
                    <a:pt x="118" y="295"/>
                    <a:pt x="118" y="295"/>
                  </a:cubicBezTo>
                  <a:cubicBezTo>
                    <a:pt x="118" y="296"/>
                    <a:pt x="118" y="296"/>
                    <a:pt x="118" y="296"/>
                  </a:cubicBezTo>
                  <a:cubicBezTo>
                    <a:pt x="119" y="296"/>
                    <a:pt x="119" y="296"/>
                    <a:pt x="119" y="296"/>
                  </a:cubicBezTo>
                  <a:cubicBezTo>
                    <a:pt x="120" y="296"/>
                    <a:pt x="122" y="298"/>
                    <a:pt x="124" y="300"/>
                  </a:cubicBezTo>
                  <a:cubicBezTo>
                    <a:pt x="129" y="303"/>
                    <a:pt x="135" y="309"/>
                    <a:pt x="142" y="316"/>
                  </a:cubicBezTo>
                  <a:cubicBezTo>
                    <a:pt x="151" y="326"/>
                    <a:pt x="161" y="338"/>
                    <a:pt x="169" y="348"/>
                  </a:cubicBezTo>
                  <a:cubicBezTo>
                    <a:pt x="172" y="353"/>
                    <a:pt x="176" y="358"/>
                    <a:pt x="178" y="362"/>
                  </a:cubicBezTo>
                  <a:cubicBezTo>
                    <a:pt x="179" y="364"/>
                    <a:pt x="179" y="365"/>
                    <a:pt x="180" y="366"/>
                  </a:cubicBezTo>
                  <a:cubicBezTo>
                    <a:pt x="180" y="367"/>
                    <a:pt x="180" y="367"/>
                    <a:pt x="180" y="368"/>
                  </a:cubicBezTo>
                  <a:cubicBezTo>
                    <a:pt x="180" y="368"/>
                    <a:pt x="180" y="368"/>
                    <a:pt x="180" y="368"/>
                  </a:cubicBezTo>
                  <a:cubicBezTo>
                    <a:pt x="182" y="368"/>
                    <a:pt x="182" y="368"/>
                    <a:pt x="182" y="368"/>
                  </a:cubicBezTo>
                  <a:cubicBezTo>
                    <a:pt x="180" y="368"/>
                    <a:pt x="180" y="368"/>
                    <a:pt x="180" y="368"/>
                  </a:cubicBezTo>
                  <a:cubicBezTo>
                    <a:pt x="180" y="368"/>
                    <a:pt x="180" y="368"/>
                    <a:pt x="180" y="368"/>
                  </a:cubicBezTo>
                  <a:cubicBezTo>
                    <a:pt x="182" y="368"/>
                    <a:pt x="182" y="368"/>
                    <a:pt x="182" y="368"/>
                  </a:cubicBezTo>
                  <a:cubicBezTo>
                    <a:pt x="180" y="368"/>
                    <a:pt x="180" y="368"/>
                    <a:pt x="180" y="368"/>
                  </a:cubicBezTo>
                  <a:cubicBezTo>
                    <a:pt x="180" y="408"/>
                    <a:pt x="213" y="441"/>
                    <a:pt x="254" y="441"/>
                  </a:cubicBezTo>
                  <a:cubicBezTo>
                    <a:pt x="274" y="441"/>
                    <a:pt x="292" y="433"/>
                    <a:pt x="305" y="421"/>
                  </a:cubicBezTo>
                  <a:cubicBezTo>
                    <a:pt x="300" y="416"/>
                    <a:pt x="300" y="416"/>
                    <a:pt x="300" y="416"/>
                  </a:cubicBezTo>
                  <a:cubicBezTo>
                    <a:pt x="293" y="417"/>
                    <a:pt x="293" y="417"/>
                    <a:pt x="293" y="417"/>
                  </a:cubicBezTo>
                  <a:cubicBezTo>
                    <a:pt x="297" y="434"/>
                    <a:pt x="306" y="448"/>
                    <a:pt x="319" y="458"/>
                  </a:cubicBezTo>
                  <a:cubicBezTo>
                    <a:pt x="332" y="468"/>
                    <a:pt x="348" y="474"/>
                    <a:pt x="365" y="474"/>
                  </a:cubicBezTo>
                  <a:cubicBezTo>
                    <a:pt x="373" y="474"/>
                    <a:pt x="384" y="473"/>
                    <a:pt x="395" y="471"/>
                  </a:cubicBezTo>
                  <a:cubicBezTo>
                    <a:pt x="412" y="468"/>
                    <a:pt x="431" y="464"/>
                    <a:pt x="448" y="461"/>
                  </a:cubicBezTo>
                  <a:cubicBezTo>
                    <a:pt x="457" y="459"/>
                    <a:pt x="465" y="457"/>
                    <a:pt x="472" y="456"/>
                  </a:cubicBezTo>
                  <a:cubicBezTo>
                    <a:pt x="479" y="455"/>
                    <a:pt x="484" y="454"/>
                    <a:pt x="488" y="454"/>
                  </a:cubicBezTo>
                  <a:cubicBezTo>
                    <a:pt x="515" y="454"/>
                    <a:pt x="539" y="442"/>
                    <a:pt x="555" y="423"/>
                  </a:cubicBezTo>
                  <a:cubicBezTo>
                    <a:pt x="550" y="419"/>
                    <a:pt x="550" y="419"/>
                    <a:pt x="550" y="419"/>
                  </a:cubicBezTo>
                  <a:cubicBezTo>
                    <a:pt x="543" y="420"/>
                    <a:pt x="543" y="420"/>
                    <a:pt x="543" y="420"/>
                  </a:cubicBezTo>
                  <a:cubicBezTo>
                    <a:pt x="547" y="440"/>
                    <a:pt x="558" y="456"/>
                    <a:pt x="573" y="468"/>
                  </a:cubicBezTo>
                  <a:cubicBezTo>
                    <a:pt x="588" y="480"/>
                    <a:pt x="607" y="487"/>
                    <a:pt x="627" y="487"/>
                  </a:cubicBezTo>
                  <a:cubicBezTo>
                    <a:pt x="675" y="487"/>
                    <a:pt x="714" y="448"/>
                    <a:pt x="714" y="400"/>
                  </a:cubicBezTo>
                  <a:cubicBezTo>
                    <a:pt x="714" y="356"/>
                    <a:pt x="680" y="319"/>
                    <a:pt x="637" y="314"/>
                  </a:cubicBezTo>
                  <a:cubicBezTo>
                    <a:pt x="636" y="321"/>
                    <a:pt x="636" y="321"/>
                    <a:pt x="636" y="321"/>
                  </a:cubicBezTo>
                  <a:cubicBezTo>
                    <a:pt x="643" y="321"/>
                    <a:pt x="643" y="321"/>
                    <a:pt x="643" y="321"/>
                  </a:cubicBezTo>
                  <a:cubicBezTo>
                    <a:pt x="636" y="321"/>
                    <a:pt x="636" y="321"/>
                    <a:pt x="636" y="321"/>
                  </a:cubicBezTo>
                  <a:cubicBezTo>
                    <a:pt x="635" y="328"/>
                    <a:pt x="635" y="328"/>
                    <a:pt x="635" y="328"/>
                  </a:cubicBezTo>
                  <a:cubicBezTo>
                    <a:pt x="672" y="332"/>
                    <a:pt x="700" y="363"/>
                    <a:pt x="700" y="400"/>
                  </a:cubicBezTo>
                  <a:cubicBezTo>
                    <a:pt x="700" y="421"/>
                    <a:pt x="692" y="439"/>
                    <a:pt x="679" y="452"/>
                  </a:cubicBezTo>
                  <a:cubicBezTo>
                    <a:pt x="666" y="465"/>
                    <a:pt x="647" y="473"/>
                    <a:pt x="627" y="473"/>
                  </a:cubicBezTo>
                  <a:cubicBezTo>
                    <a:pt x="610" y="473"/>
                    <a:pt x="594" y="467"/>
                    <a:pt x="582" y="457"/>
                  </a:cubicBezTo>
                  <a:cubicBezTo>
                    <a:pt x="569" y="447"/>
                    <a:pt x="560" y="433"/>
                    <a:pt x="556" y="417"/>
                  </a:cubicBezTo>
                  <a:cubicBezTo>
                    <a:pt x="556" y="414"/>
                    <a:pt x="554" y="412"/>
                    <a:pt x="551" y="412"/>
                  </a:cubicBezTo>
                  <a:cubicBezTo>
                    <a:pt x="549" y="411"/>
                    <a:pt x="546" y="412"/>
                    <a:pt x="544" y="414"/>
                  </a:cubicBezTo>
                  <a:cubicBezTo>
                    <a:pt x="531" y="430"/>
                    <a:pt x="511" y="440"/>
                    <a:pt x="488" y="440"/>
                  </a:cubicBezTo>
                  <a:cubicBezTo>
                    <a:pt x="481" y="440"/>
                    <a:pt x="472" y="442"/>
                    <a:pt x="462" y="444"/>
                  </a:cubicBezTo>
                  <a:cubicBezTo>
                    <a:pt x="446" y="446"/>
                    <a:pt x="427" y="451"/>
                    <a:pt x="410" y="454"/>
                  </a:cubicBezTo>
                  <a:cubicBezTo>
                    <a:pt x="401" y="456"/>
                    <a:pt x="392" y="457"/>
                    <a:pt x="385" y="458"/>
                  </a:cubicBezTo>
                  <a:cubicBezTo>
                    <a:pt x="377" y="460"/>
                    <a:pt x="370" y="460"/>
                    <a:pt x="365" y="460"/>
                  </a:cubicBezTo>
                  <a:cubicBezTo>
                    <a:pt x="351" y="460"/>
                    <a:pt x="338" y="455"/>
                    <a:pt x="328" y="447"/>
                  </a:cubicBezTo>
                  <a:cubicBezTo>
                    <a:pt x="318" y="439"/>
                    <a:pt x="310" y="427"/>
                    <a:pt x="307" y="414"/>
                  </a:cubicBezTo>
                  <a:cubicBezTo>
                    <a:pt x="307" y="412"/>
                    <a:pt x="305" y="410"/>
                    <a:pt x="302" y="409"/>
                  </a:cubicBezTo>
                  <a:cubicBezTo>
                    <a:pt x="300" y="408"/>
                    <a:pt x="297" y="409"/>
                    <a:pt x="295" y="411"/>
                  </a:cubicBezTo>
                  <a:cubicBezTo>
                    <a:pt x="285" y="421"/>
                    <a:pt x="270" y="427"/>
                    <a:pt x="254" y="427"/>
                  </a:cubicBezTo>
                  <a:cubicBezTo>
                    <a:pt x="238" y="427"/>
                    <a:pt x="223" y="421"/>
                    <a:pt x="212" y="410"/>
                  </a:cubicBezTo>
                  <a:cubicBezTo>
                    <a:pt x="201" y="399"/>
                    <a:pt x="194" y="384"/>
                    <a:pt x="194" y="368"/>
                  </a:cubicBezTo>
                  <a:cubicBezTo>
                    <a:pt x="194" y="365"/>
                    <a:pt x="194" y="364"/>
                    <a:pt x="193" y="362"/>
                  </a:cubicBezTo>
                  <a:cubicBezTo>
                    <a:pt x="192" y="359"/>
                    <a:pt x="191" y="356"/>
                    <a:pt x="189" y="353"/>
                  </a:cubicBezTo>
                  <a:cubicBezTo>
                    <a:pt x="185" y="347"/>
                    <a:pt x="180" y="340"/>
                    <a:pt x="174" y="332"/>
                  </a:cubicBezTo>
                  <a:cubicBezTo>
                    <a:pt x="165" y="321"/>
                    <a:pt x="155" y="309"/>
                    <a:pt x="145" y="299"/>
                  </a:cubicBezTo>
                  <a:cubicBezTo>
                    <a:pt x="140" y="294"/>
                    <a:pt x="136" y="290"/>
                    <a:pt x="132" y="287"/>
                  </a:cubicBezTo>
                  <a:cubicBezTo>
                    <a:pt x="129" y="286"/>
                    <a:pt x="128" y="285"/>
                    <a:pt x="125" y="284"/>
                  </a:cubicBezTo>
                  <a:cubicBezTo>
                    <a:pt x="123" y="283"/>
                    <a:pt x="121" y="282"/>
                    <a:pt x="119" y="282"/>
                  </a:cubicBezTo>
                  <a:cubicBezTo>
                    <a:pt x="100" y="282"/>
                    <a:pt x="83" y="274"/>
                    <a:pt x="71" y="262"/>
                  </a:cubicBezTo>
                  <a:cubicBezTo>
                    <a:pt x="59" y="250"/>
                    <a:pt x="52" y="233"/>
                    <a:pt x="52" y="215"/>
                  </a:cubicBezTo>
                  <a:cubicBezTo>
                    <a:pt x="52" y="197"/>
                    <a:pt x="59" y="181"/>
                    <a:pt x="70" y="169"/>
                  </a:cubicBezTo>
                  <a:cubicBezTo>
                    <a:pt x="72" y="167"/>
                    <a:pt x="72" y="164"/>
                    <a:pt x="72" y="162"/>
                  </a:cubicBezTo>
                  <a:cubicBezTo>
                    <a:pt x="71" y="159"/>
                    <a:pt x="69" y="158"/>
                    <a:pt x="67" y="157"/>
                  </a:cubicBezTo>
                  <a:cubicBezTo>
                    <a:pt x="52" y="153"/>
                    <a:pt x="39" y="143"/>
                    <a:pt x="29" y="131"/>
                  </a:cubicBezTo>
                  <a:cubicBezTo>
                    <a:pt x="20" y="119"/>
                    <a:pt x="14" y="104"/>
                    <a:pt x="14" y="87"/>
                  </a:cubicBezTo>
                  <a:cubicBezTo>
                    <a:pt x="14" y="67"/>
                    <a:pt x="22" y="49"/>
                    <a:pt x="36" y="36"/>
                  </a:cubicBezTo>
                  <a:cubicBezTo>
                    <a:pt x="49" y="22"/>
                    <a:pt x="67" y="14"/>
                    <a:pt x="87" y="14"/>
                  </a:cubicBezTo>
                  <a:cubicBezTo>
                    <a:pt x="109" y="14"/>
                    <a:pt x="128" y="24"/>
                    <a:pt x="141" y="38"/>
                  </a:cubicBezTo>
                  <a:cubicBezTo>
                    <a:pt x="143" y="40"/>
                    <a:pt x="145" y="41"/>
                    <a:pt x="147" y="41"/>
                  </a:cubicBezTo>
                  <a:cubicBezTo>
                    <a:pt x="149" y="41"/>
                    <a:pt x="150" y="40"/>
                    <a:pt x="152" y="38"/>
                  </a:cubicBezTo>
                  <a:cubicBezTo>
                    <a:pt x="162" y="27"/>
                    <a:pt x="176" y="20"/>
                    <a:pt x="193" y="20"/>
                  </a:cubicBezTo>
                  <a:cubicBezTo>
                    <a:pt x="208" y="20"/>
                    <a:pt x="221" y="26"/>
                    <a:pt x="231" y="36"/>
                  </a:cubicBezTo>
                  <a:cubicBezTo>
                    <a:pt x="241" y="46"/>
                    <a:pt x="247" y="59"/>
                    <a:pt x="247" y="75"/>
                  </a:cubicBezTo>
                  <a:cubicBezTo>
                    <a:pt x="247" y="76"/>
                    <a:pt x="247" y="78"/>
                    <a:pt x="247" y="79"/>
                  </a:cubicBezTo>
                  <a:cubicBezTo>
                    <a:pt x="247" y="82"/>
                    <a:pt x="248" y="85"/>
                    <a:pt x="250" y="86"/>
                  </a:cubicBezTo>
                  <a:cubicBezTo>
                    <a:pt x="255" y="89"/>
                    <a:pt x="262" y="95"/>
                    <a:pt x="269" y="102"/>
                  </a:cubicBezTo>
                  <a:cubicBezTo>
                    <a:pt x="275" y="109"/>
                    <a:pt x="281" y="117"/>
                    <a:pt x="284" y="122"/>
                  </a:cubicBezTo>
                  <a:cubicBezTo>
                    <a:pt x="285" y="125"/>
                    <a:pt x="289" y="126"/>
                    <a:pt x="292" y="125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410" y="149"/>
                    <a:pt x="410" y="149"/>
                    <a:pt x="410" y="149"/>
                  </a:cubicBezTo>
                  <a:cubicBezTo>
                    <a:pt x="378" y="210"/>
                    <a:pt x="378" y="210"/>
                    <a:pt x="378" y="210"/>
                  </a:cubicBezTo>
                  <a:cubicBezTo>
                    <a:pt x="377" y="214"/>
                    <a:pt x="378" y="217"/>
                    <a:pt x="381" y="219"/>
                  </a:cubicBezTo>
                  <a:cubicBezTo>
                    <a:pt x="382" y="221"/>
                    <a:pt x="385" y="223"/>
                    <a:pt x="389" y="226"/>
                  </a:cubicBezTo>
                  <a:cubicBezTo>
                    <a:pt x="393" y="230"/>
                    <a:pt x="399" y="235"/>
                    <a:pt x="404" y="241"/>
                  </a:cubicBezTo>
                  <a:cubicBezTo>
                    <a:pt x="407" y="243"/>
                    <a:pt x="409" y="246"/>
                    <a:pt x="411" y="248"/>
                  </a:cubicBezTo>
                  <a:cubicBezTo>
                    <a:pt x="413" y="250"/>
                    <a:pt x="414" y="252"/>
                    <a:pt x="415" y="253"/>
                  </a:cubicBezTo>
                  <a:cubicBezTo>
                    <a:pt x="416" y="255"/>
                    <a:pt x="418" y="256"/>
                    <a:pt x="421" y="256"/>
                  </a:cubicBezTo>
                  <a:cubicBezTo>
                    <a:pt x="423" y="257"/>
                    <a:pt x="425" y="256"/>
                    <a:pt x="426" y="254"/>
                  </a:cubicBezTo>
                  <a:cubicBezTo>
                    <a:pt x="436" y="241"/>
                    <a:pt x="452" y="233"/>
                    <a:pt x="469" y="233"/>
                  </a:cubicBezTo>
                  <a:cubicBezTo>
                    <a:pt x="483" y="233"/>
                    <a:pt x="495" y="238"/>
                    <a:pt x="505" y="246"/>
                  </a:cubicBezTo>
                  <a:cubicBezTo>
                    <a:pt x="514" y="255"/>
                    <a:pt x="521" y="266"/>
                    <a:pt x="523" y="279"/>
                  </a:cubicBezTo>
                  <a:cubicBezTo>
                    <a:pt x="523" y="282"/>
                    <a:pt x="525" y="284"/>
                    <a:pt x="528" y="285"/>
                  </a:cubicBezTo>
                  <a:cubicBezTo>
                    <a:pt x="530" y="286"/>
                    <a:pt x="533" y="285"/>
                    <a:pt x="535" y="283"/>
                  </a:cubicBezTo>
                  <a:cubicBezTo>
                    <a:pt x="545" y="273"/>
                    <a:pt x="559" y="266"/>
                    <a:pt x="574" y="266"/>
                  </a:cubicBezTo>
                  <a:cubicBezTo>
                    <a:pt x="589" y="266"/>
                    <a:pt x="603" y="273"/>
                    <a:pt x="613" y="282"/>
                  </a:cubicBezTo>
                  <a:cubicBezTo>
                    <a:pt x="623" y="292"/>
                    <a:pt x="629" y="306"/>
                    <a:pt x="629" y="321"/>
                  </a:cubicBezTo>
                  <a:cubicBezTo>
                    <a:pt x="636" y="321"/>
                    <a:pt x="636" y="321"/>
                    <a:pt x="636" y="321"/>
                  </a:cubicBezTo>
                  <a:cubicBezTo>
                    <a:pt x="629" y="321"/>
                    <a:pt x="629" y="321"/>
                    <a:pt x="629" y="321"/>
                  </a:cubicBezTo>
                  <a:cubicBezTo>
                    <a:pt x="629" y="321"/>
                    <a:pt x="629" y="321"/>
                    <a:pt x="629" y="321"/>
                  </a:cubicBezTo>
                  <a:cubicBezTo>
                    <a:pt x="629" y="324"/>
                    <a:pt x="631" y="328"/>
                    <a:pt x="635" y="328"/>
                  </a:cubicBezTo>
                  <a:lnTo>
                    <a:pt x="636" y="321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1">
              <a:extLst>
                <a:ext uri="{FF2B5EF4-FFF2-40B4-BE49-F238E27FC236}">
                  <a16:creationId xmlns:a16="http://schemas.microsoft.com/office/drawing/2014/main" xmlns="" id="{2E6BF22A-0FCB-4E83-AACB-0AF2D1CF4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0451" y="-109538"/>
              <a:ext cx="1654175" cy="1778001"/>
            </a:xfrm>
            <a:custGeom>
              <a:avLst/>
              <a:gdLst>
                <a:gd name="T0" fmla="*/ 387 w 389"/>
                <a:gd name="T1" fmla="*/ 3 h 418"/>
                <a:gd name="T2" fmla="*/ 381 w 389"/>
                <a:gd name="T3" fmla="*/ 1 h 418"/>
                <a:gd name="T4" fmla="*/ 315 w 389"/>
                <a:gd name="T5" fmla="*/ 18 h 418"/>
                <a:gd name="T6" fmla="*/ 315 w 389"/>
                <a:gd name="T7" fmla="*/ 18 h 418"/>
                <a:gd name="T8" fmla="*/ 313 w 389"/>
                <a:gd name="T9" fmla="*/ 18 h 418"/>
                <a:gd name="T10" fmla="*/ 313 w 389"/>
                <a:gd name="T11" fmla="*/ 18 h 418"/>
                <a:gd name="T12" fmla="*/ 312 w 389"/>
                <a:gd name="T13" fmla="*/ 19 h 418"/>
                <a:gd name="T14" fmla="*/ 312 w 389"/>
                <a:gd name="T15" fmla="*/ 19 h 418"/>
                <a:gd name="T16" fmla="*/ 312 w 389"/>
                <a:gd name="T17" fmla="*/ 20 h 418"/>
                <a:gd name="T18" fmla="*/ 234 w 389"/>
                <a:gd name="T19" fmla="*/ 102 h 418"/>
                <a:gd name="T20" fmla="*/ 72 w 389"/>
                <a:gd name="T21" fmla="*/ 165 h 418"/>
                <a:gd name="T22" fmla="*/ 4 w 389"/>
                <a:gd name="T23" fmla="*/ 191 h 418"/>
                <a:gd name="T24" fmla="*/ 0 w 389"/>
                <a:gd name="T25" fmla="*/ 197 h 418"/>
                <a:gd name="T26" fmla="*/ 2 w 389"/>
                <a:gd name="T27" fmla="*/ 203 h 418"/>
                <a:gd name="T28" fmla="*/ 71 w 389"/>
                <a:gd name="T29" fmla="*/ 277 h 418"/>
                <a:gd name="T30" fmla="*/ 37 w 389"/>
                <a:gd name="T31" fmla="*/ 315 h 418"/>
                <a:gd name="T32" fmla="*/ 37 w 389"/>
                <a:gd name="T33" fmla="*/ 325 h 418"/>
                <a:gd name="T34" fmla="*/ 87 w 389"/>
                <a:gd name="T35" fmla="*/ 378 h 418"/>
                <a:gd name="T36" fmla="*/ 91 w 389"/>
                <a:gd name="T37" fmla="*/ 381 h 418"/>
                <a:gd name="T38" fmla="*/ 96 w 389"/>
                <a:gd name="T39" fmla="*/ 378 h 418"/>
                <a:gd name="T40" fmla="*/ 131 w 389"/>
                <a:gd name="T41" fmla="*/ 341 h 418"/>
                <a:gd name="T42" fmla="*/ 200 w 389"/>
                <a:gd name="T43" fmla="*/ 415 h 418"/>
                <a:gd name="T44" fmla="*/ 205 w 389"/>
                <a:gd name="T45" fmla="*/ 418 h 418"/>
                <a:gd name="T46" fmla="*/ 206 w 389"/>
                <a:gd name="T47" fmla="*/ 417 h 418"/>
                <a:gd name="T48" fmla="*/ 211 w 389"/>
                <a:gd name="T49" fmla="*/ 413 h 418"/>
                <a:gd name="T50" fmla="*/ 235 w 389"/>
                <a:gd name="T51" fmla="*/ 341 h 418"/>
                <a:gd name="T52" fmla="*/ 235 w 389"/>
                <a:gd name="T53" fmla="*/ 341 h 418"/>
                <a:gd name="T54" fmla="*/ 294 w 389"/>
                <a:gd name="T55" fmla="*/ 167 h 418"/>
                <a:gd name="T56" fmla="*/ 371 w 389"/>
                <a:gd name="T57" fmla="*/ 83 h 418"/>
                <a:gd name="T58" fmla="*/ 371 w 389"/>
                <a:gd name="T59" fmla="*/ 83 h 418"/>
                <a:gd name="T60" fmla="*/ 373 w 389"/>
                <a:gd name="T61" fmla="*/ 81 h 418"/>
                <a:gd name="T62" fmla="*/ 373 w 389"/>
                <a:gd name="T63" fmla="*/ 81 h 418"/>
                <a:gd name="T64" fmla="*/ 373 w 389"/>
                <a:gd name="T65" fmla="*/ 80 h 418"/>
                <a:gd name="T66" fmla="*/ 388 w 389"/>
                <a:gd name="T67" fmla="*/ 9 h 418"/>
                <a:gd name="T68" fmla="*/ 387 w 389"/>
                <a:gd name="T69" fmla="*/ 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9" h="418">
                  <a:moveTo>
                    <a:pt x="387" y="3"/>
                  </a:moveTo>
                  <a:cubicBezTo>
                    <a:pt x="385" y="1"/>
                    <a:pt x="383" y="0"/>
                    <a:pt x="381" y="1"/>
                  </a:cubicBezTo>
                  <a:cubicBezTo>
                    <a:pt x="315" y="18"/>
                    <a:pt x="315" y="18"/>
                    <a:pt x="315" y="18"/>
                  </a:cubicBezTo>
                  <a:cubicBezTo>
                    <a:pt x="315" y="18"/>
                    <a:pt x="315" y="18"/>
                    <a:pt x="315" y="18"/>
                  </a:cubicBezTo>
                  <a:cubicBezTo>
                    <a:pt x="314" y="18"/>
                    <a:pt x="314" y="18"/>
                    <a:pt x="313" y="18"/>
                  </a:cubicBezTo>
                  <a:cubicBezTo>
                    <a:pt x="313" y="18"/>
                    <a:pt x="313" y="18"/>
                    <a:pt x="313" y="18"/>
                  </a:cubicBezTo>
                  <a:cubicBezTo>
                    <a:pt x="312" y="19"/>
                    <a:pt x="312" y="19"/>
                    <a:pt x="312" y="19"/>
                  </a:cubicBezTo>
                  <a:cubicBezTo>
                    <a:pt x="312" y="19"/>
                    <a:pt x="312" y="19"/>
                    <a:pt x="312" y="19"/>
                  </a:cubicBezTo>
                  <a:cubicBezTo>
                    <a:pt x="312" y="20"/>
                    <a:pt x="312" y="20"/>
                    <a:pt x="312" y="20"/>
                  </a:cubicBezTo>
                  <a:cubicBezTo>
                    <a:pt x="234" y="102"/>
                    <a:pt x="234" y="102"/>
                    <a:pt x="234" y="102"/>
                  </a:cubicBezTo>
                  <a:cubicBezTo>
                    <a:pt x="72" y="165"/>
                    <a:pt x="72" y="165"/>
                    <a:pt x="72" y="165"/>
                  </a:cubicBezTo>
                  <a:cubicBezTo>
                    <a:pt x="4" y="191"/>
                    <a:pt x="4" y="191"/>
                    <a:pt x="4" y="191"/>
                  </a:cubicBezTo>
                  <a:cubicBezTo>
                    <a:pt x="2" y="192"/>
                    <a:pt x="1" y="194"/>
                    <a:pt x="0" y="197"/>
                  </a:cubicBezTo>
                  <a:cubicBezTo>
                    <a:pt x="0" y="199"/>
                    <a:pt x="0" y="201"/>
                    <a:pt x="2" y="203"/>
                  </a:cubicBezTo>
                  <a:cubicBezTo>
                    <a:pt x="71" y="277"/>
                    <a:pt x="71" y="277"/>
                    <a:pt x="71" y="277"/>
                  </a:cubicBezTo>
                  <a:cubicBezTo>
                    <a:pt x="37" y="315"/>
                    <a:pt x="37" y="315"/>
                    <a:pt x="37" y="315"/>
                  </a:cubicBezTo>
                  <a:cubicBezTo>
                    <a:pt x="34" y="317"/>
                    <a:pt x="34" y="322"/>
                    <a:pt x="37" y="325"/>
                  </a:cubicBezTo>
                  <a:cubicBezTo>
                    <a:pt x="87" y="378"/>
                    <a:pt x="87" y="378"/>
                    <a:pt x="87" y="378"/>
                  </a:cubicBezTo>
                  <a:cubicBezTo>
                    <a:pt x="88" y="380"/>
                    <a:pt x="90" y="381"/>
                    <a:pt x="91" y="381"/>
                  </a:cubicBezTo>
                  <a:cubicBezTo>
                    <a:pt x="93" y="381"/>
                    <a:pt x="95" y="380"/>
                    <a:pt x="96" y="378"/>
                  </a:cubicBezTo>
                  <a:cubicBezTo>
                    <a:pt x="131" y="341"/>
                    <a:pt x="131" y="341"/>
                    <a:pt x="131" y="341"/>
                  </a:cubicBezTo>
                  <a:cubicBezTo>
                    <a:pt x="200" y="415"/>
                    <a:pt x="200" y="415"/>
                    <a:pt x="200" y="415"/>
                  </a:cubicBezTo>
                  <a:cubicBezTo>
                    <a:pt x="201" y="417"/>
                    <a:pt x="203" y="418"/>
                    <a:pt x="205" y="418"/>
                  </a:cubicBezTo>
                  <a:cubicBezTo>
                    <a:pt x="205" y="418"/>
                    <a:pt x="206" y="418"/>
                    <a:pt x="206" y="417"/>
                  </a:cubicBezTo>
                  <a:cubicBezTo>
                    <a:pt x="208" y="417"/>
                    <a:pt x="210" y="415"/>
                    <a:pt x="211" y="413"/>
                  </a:cubicBezTo>
                  <a:cubicBezTo>
                    <a:pt x="235" y="341"/>
                    <a:pt x="235" y="341"/>
                    <a:pt x="235" y="341"/>
                  </a:cubicBezTo>
                  <a:cubicBezTo>
                    <a:pt x="235" y="341"/>
                    <a:pt x="235" y="341"/>
                    <a:pt x="235" y="341"/>
                  </a:cubicBezTo>
                  <a:cubicBezTo>
                    <a:pt x="294" y="167"/>
                    <a:pt x="294" y="167"/>
                    <a:pt x="294" y="167"/>
                  </a:cubicBezTo>
                  <a:cubicBezTo>
                    <a:pt x="371" y="83"/>
                    <a:pt x="371" y="83"/>
                    <a:pt x="371" y="83"/>
                  </a:cubicBezTo>
                  <a:cubicBezTo>
                    <a:pt x="371" y="83"/>
                    <a:pt x="371" y="83"/>
                    <a:pt x="371" y="83"/>
                  </a:cubicBezTo>
                  <a:cubicBezTo>
                    <a:pt x="372" y="83"/>
                    <a:pt x="372" y="82"/>
                    <a:pt x="373" y="81"/>
                  </a:cubicBezTo>
                  <a:cubicBezTo>
                    <a:pt x="373" y="81"/>
                    <a:pt x="373" y="81"/>
                    <a:pt x="373" y="81"/>
                  </a:cubicBezTo>
                  <a:cubicBezTo>
                    <a:pt x="373" y="80"/>
                    <a:pt x="373" y="80"/>
                    <a:pt x="373" y="80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9" y="7"/>
                    <a:pt x="388" y="5"/>
                    <a:pt x="387" y="3"/>
                  </a:cubicBez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2">
              <a:extLst>
                <a:ext uri="{FF2B5EF4-FFF2-40B4-BE49-F238E27FC236}">
                  <a16:creationId xmlns:a16="http://schemas.microsoft.com/office/drawing/2014/main" xmlns="" id="{39B48A09-D647-4EFF-9CA5-60FB20769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876" y="1136650"/>
              <a:ext cx="260350" cy="322263"/>
            </a:xfrm>
            <a:custGeom>
              <a:avLst/>
              <a:gdLst>
                <a:gd name="T0" fmla="*/ 2 w 61"/>
                <a:gd name="T1" fmla="*/ 14 h 76"/>
                <a:gd name="T2" fmla="*/ 9 w 61"/>
                <a:gd name="T3" fmla="*/ 14 h 76"/>
                <a:gd name="T4" fmla="*/ 39 w 61"/>
                <a:gd name="T5" fmla="*/ 28 h 76"/>
                <a:gd name="T6" fmla="*/ 47 w 61"/>
                <a:gd name="T7" fmla="*/ 52 h 76"/>
                <a:gd name="T8" fmla="*/ 43 w 61"/>
                <a:gd name="T9" fmla="*/ 69 h 76"/>
                <a:gd name="T10" fmla="*/ 55 w 61"/>
                <a:gd name="T11" fmla="*/ 76 h 76"/>
                <a:gd name="T12" fmla="*/ 61 w 61"/>
                <a:gd name="T13" fmla="*/ 52 h 76"/>
                <a:gd name="T14" fmla="*/ 50 w 61"/>
                <a:gd name="T15" fmla="*/ 19 h 76"/>
                <a:gd name="T16" fmla="*/ 9 w 61"/>
                <a:gd name="T17" fmla="*/ 0 h 76"/>
                <a:gd name="T18" fmla="*/ 0 w 61"/>
                <a:gd name="T19" fmla="*/ 1 h 76"/>
                <a:gd name="T20" fmla="*/ 2 w 61"/>
                <a:gd name="T21" fmla="*/ 1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76">
                  <a:moveTo>
                    <a:pt x="2" y="14"/>
                  </a:moveTo>
                  <a:cubicBezTo>
                    <a:pt x="5" y="14"/>
                    <a:pt x="7" y="14"/>
                    <a:pt x="9" y="14"/>
                  </a:cubicBezTo>
                  <a:cubicBezTo>
                    <a:pt x="20" y="14"/>
                    <a:pt x="31" y="19"/>
                    <a:pt x="39" y="28"/>
                  </a:cubicBezTo>
                  <a:cubicBezTo>
                    <a:pt x="44" y="35"/>
                    <a:pt x="47" y="44"/>
                    <a:pt x="47" y="52"/>
                  </a:cubicBezTo>
                  <a:cubicBezTo>
                    <a:pt x="47" y="58"/>
                    <a:pt x="45" y="64"/>
                    <a:pt x="43" y="69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9" y="68"/>
                    <a:pt x="61" y="60"/>
                    <a:pt x="61" y="52"/>
                  </a:cubicBezTo>
                  <a:cubicBezTo>
                    <a:pt x="61" y="40"/>
                    <a:pt x="57" y="29"/>
                    <a:pt x="50" y="19"/>
                  </a:cubicBezTo>
                  <a:cubicBezTo>
                    <a:pt x="39" y="7"/>
                    <a:pt x="24" y="0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ubicBezTo>
                    <a:pt x="2" y="14"/>
                    <a:pt x="2" y="14"/>
                    <a:pt x="2" y="14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3">
              <a:extLst>
                <a:ext uri="{FF2B5EF4-FFF2-40B4-BE49-F238E27FC236}">
                  <a16:creationId xmlns:a16="http://schemas.microsoft.com/office/drawing/2014/main" xmlns="" id="{589C1090-1017-4B91-85A1-39FC178E9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2263" y="1744663"/>
              <a:ext cx="147638" cy="187325"/>
            </a:xfrm>
            <a:custGeom>
              <a:avLst/>
              <a:gdLst>
                <a:gd name="T0" fmla="*/ 3 w 35"/>
                <a:gd name="T1" fmla="*/ 15 h 44"/>
                <a:gd name="T2" fmla="*/ 5 w 35"/>
                <a:gd name="T3" fmla="*/ 14 h 44"/>
                <a:gd name="T4" fmla="*/ 18 w 35"/>
                <a:gd name="T5" fmla="*/ 20 h 44"/>
                <a:gd name="T6" fmla="*/ 21 w 35"/>
                <a:gd name="T7" fmla="*/ 30 h 44"/>
                <a:gd name="T8" fmla="*/ 20 w 35"/>
                <a:gd name="T9" fmla="*/ 38 h 44"/>
                <a:gd name="T10" fmla="*/ 32 w 35"/>
                <a:gd name="T11" fmla="*/ 44 h 44"/>
                <a:gd name="T12" fmla="*/ 35 w 35"/>
                <a:gd name="T13" fmla="*/ 30 h 44"/>
                <a:gd name="T14" fmla="*/ 29 w 35"/>
                <a:gd name="T15" fmla="*/ 12 h 44"/>
                <a:gd name="T16" fmla="*/ 5 w 35"/>
                <a:gd name="T17" fmla="*/ 0 h 44"/>
                <a:gd name="T18" fmla="*/ 0 w 35"/>
                <a:gd name="T19" fmla="*/ 1 h 44"/>
                <a:gd name="T20" fmla="*/ 3 w 35"/>
                <a:gd name="T21" fmla="*/ 1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44">
                  <a:moveTo>
                    <a:pt x="3" y="15"/>
                  </a:moveTo>
                  <a:cubicBezTo>
                    <a:pt x="4" y="14"/>
                    <a:pt x="4" y="14"/>
                    <a:pt x="5" y="14"/>
                  </a:cubicBezTo>
                  <a:cubicBezTo>
                    <a:pt x="10" y="14"/>
                    <a:pt x="15" y="16"/>
                    <a:pt x="18" y="20"/>
                  </a:cubicBezTo>
                  <a:cubicBezTo>
                    <a:pt x="20" y="23"/>
                    <a:pt x="21" y="27"/>
                    <a:pt x="21" y="30"/>
                  </a:cubicBezTo>
                  <a:cubicBezTo>
                    <a:pt x="21" y="33"/>
                    <a:pt x="21" y="35"/>
                    <a:pt x="20" y="38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4" y="40"/>
                    <a:pt x="35" y="35"/>
                    <a:pt x="35" y="30"/>
                  </a:cubicBezTo>
                  <a:cubicBezTo>
                    <a:pt x="35" y="24"/>
                    <a:pt x="33" y="17"/>
                    <a:pt x="29" y="12"/>
                  </a:cubicBezTo>
                  <a:cubicBezTo>
                    <a:pt x="23" y="4"/>
                    <a:pt x="14" y="0"/>
                    <a:pt x="5" y="0"/>
                  </a:cubicBezTo>
                  <a:cubicBezTo>
                    <a:pt x="4" y="0"/>
                    <a:pt x="2" y="0"/>
                    <a:pt x="0" y="1"/>
                  </a:cubicBezTo>
                  <a:cubicBezTo>
                    <a:pt x="3" y="15"/>
                    <a:pt x="3" y="15"/>
                    <a:pt x="3" y="15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4">
              <a:extLst>
                <a:ext uri="{FF2B5EF4-FFF2-40B4-BE49-F238E27FC236}">
                  <a16:creationId xmlns:a16="http://schemas.microsoft.com/office/drawing/2014/main" xmlns="" id="{D18AD9C5-9522-4E14-B08D-87A65F2F0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888" y="1489075"/>
              <a:ext cx="255588" cy="319088"/>
            </a:xfrm>
            <a:custGeom>
              <a:avLst/>
              <a:gdLst>
                <a:gd name="T0" fmla="*/ 2 w 60"/>
                <a:gd name="T1" fmla="*/ 14 h 75"/>
                <a:gd name="T2" fmla="*/ 9 w 60"/>
                <a:gd name="T3" fmla="*/ 14 h 75"/>
                <a:gd name="T4" fmla="*/ 38 w 60"/>
                <a:gd name="T5" fmla="*/ 28 h 75"/>
                <a:gd name="T6" fmla="*/ 46 w 60"/>
                <a:gd name="T7" fmla="*/ 51 h 75"/>
                <a:gd name="T8" fmla="*/ 42 w 60"/>
                <a:gd name="T9" fmla="*/ 69 h 75"/>
                <a:gd name="T10" fmla="*/ 55 w 60"/>
                <a:gd name="T11" fmla="*/ 75 h 75"/>
                <a:gd name="T12" fmla="*/ 60 w 60"/>
                <a:gd name="T13" fmla="*/ 51 h 75"/>
                <a:gd name="T14" fmla="*/ 49 w 60"/>
                <a:gd name="T15" fmla="*/ 19 h 75"/>
                <a:gd name="T16" fmla="*/ 9 w 60"/>
                <a:gd name="T17" fmla="*/ 0 h 75"/>
                <a:gd name="T18" fmla="*/ 0 w 60"/>
                <a:gd name="T19" fmla="*/ 1 h 75"/>
                <a:gd name="T20" fmla="*/ 2 w 60"/>
                <a:gd name="T21" fmla="*/ 1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75">
                  <a:moveTo>
                    <a:pt x="2" y="14"/>
                  </a:moveTo>
                  <a:cubicBezTo>
                    <a:pt x="4" y="14"/>
                    <a:pt x="7" y="14"/>
                    <a:pt x="9" y="14"/>
                  </a:cubicBezTo>
                  <a:cubicBezTo>
                    <a:pt x="20" y="14"/>
                    <a:pt x="31" y="19"/>
                    <a:pt x="38" y="28"/>
                  </a:cubicBezTo>
                  <a:cubicBezTo>
                    <a:pt x="44" y="35"/>
                    <a:pt x="46" y="43"/>
                    <a:pt x="46" y="51"/>
                  </a:cubicBezTo>
                  <a:cubicBezTo>
                    <a:pt x="46" y="57"/>
                    <a:pt x="45" y="63"/>
                    <a:pt x="42" y="69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9" y="68"/>
                    <a:pt x="60" y="60"/>
                    <a:pt x="60" y="51"/>
                  </a:cubicBezTo>
                  <a:cubicBezTo>
                    <a:pt x="60" y="40"/>
                    <a:pt x="57" y="29"/>
                    <a:pt x="49" y="19"/>
                  </a:cubicBezTo>
                  <a:cubicBezTo>
                    <a:pt x="39" y="6"/>
                    <a:pt x="24" y="0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ubicBezTo>
                    <a:pt x="2" y="14"/>
                    <a:pt x="2" y="14"/>
                    <a:pt x="2" y="14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5">
              <a:extLst>
                <a:ext uri="{FF2B5EF4-FFF2-40B4-BE49-F238E27FC236}">
                  <a16:creationId xmlns:a16="http://schemas.microsoft.com/office/drawing/2014/main" xmlns="" id="{FA714FDA-BA06-4631-814C-2DF564132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9976" y="2309813"/>
              <a:ext cx="207963" cy="123825"/>
            </a:xfrm>
            <a:custGeom>
              <a:avLst/>
              <a:gdLst>
                <a:gd name="T0" fmla="*/ 9 w 49"/>
                <a:gd name="T1" fmla="*/ 18 h 29"/>
                <a:gd name="T2" fmla="*/ 19 w 49"/>
                <a:gd name="T3" fmla="*/ 14 h 29"/>
                <a:gd name="T4" fmla="*/ 25 w 49"/>
                <a:gd name="T5" fmla="*/ 15 h 29"/>
                <a:gd name="T6" fmla="*/ 25 w 49"/>
                <a:gd name="T7" fmla="*/ 15 h 29"/>
                <a:gd name="T8" fmla="*/ 32 w 49"/>
                <a:gd name="T9" fmla="*/ 21 h 29"/>
                <a:gd name="T10" fmla="*/ 35 w 49"/>
                <a:gd name="T11" fmla="*/ 29 h 29"/>
                <a:gd name="T12" fmla="*/ 49 w 49"/>
                <a:gd name="T13" fmla="*/ 29 h 29"/>
                <a:gd name="T14" fmla="*/ 43 w 49"/>
                <a:gd name="T15" fmla="*/ 13 h 29"/>
                <a:gd name="T16" fmla="*/ 30 w 49"/>
                <a:gd name="T17" fmla="*/ 2 h 29"/>
                <a:gd name="T18" fmla="*/ 30 w 49"/>
                <a:gd name="T19" fmla="*/ 2 h 29"/>
                <a:gd name="T20" fmla="*/ 19 w 49"/>
                <a:gd name="T21" fmla="*/ 0 h 29"/>
                <a:gd name="T22" fmla="*/ 0 w 49"/>
                <a:gd name="T23" fmla="*/ 7 h 29"/>
                <a:gd name="T24" fmla="*/ 9 w 49"/>
                <a:gd name="T25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29">
                  <a:moveTo>
                    <a:pt x="9" y="18"/>
                  </a:moveTo>
                  <a:cubicBezTo>
                    <a:pt x="12" y="16"/>
                    <a:pt x="15" y="14"/>
                    <a:pt x="19" y="14"/>
                  </a:cubicBezTo>
                  <a:cubicBezTo>
                    <a:pt x="21" y="14"/>
                    <a:pt x="23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8" y="17"/>
                    <a:pt x="30" y="19"/>
                    <a:pt x="32" y="21"/>
                  </a:cubicBezTo>
                  <a:cubicBezTo>
                    <a:pt x="34" y="24"/>
                    <a:pt x="35" y="26"/>
                    <a:pt x="35" y="29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9" y="23"/>
                    <a:pt x="47" y="18"/>
                    <a:pt x="43" y="13"/>
                  </a:cubicBezTo>
                  <a:cubicBezTo>
                    <a:pt x="40" y="8"/>
                    <a:pt x="36" y="4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6" y="1"/>
                    <a:pt x="23" y="0"/>
                    <a:pt x="19" y="0"/>
                  </a:cubicBezTo>
                  <a:cubicBezTo>
                    <a:pt x="12" y="0"/>
                    <a:pt x="5" y="3"/>
                    <a:pt x="0" y="7"/>
                  </a:cubicBezTo>
                  <a:cubicBezTo>
                    <a:pt x="9" y="18"/>
                    <a:pt x="9" y="18"/>
                    <a:pt x="9" y="18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6">
              <a:extLst>
                <a:ext uri="{FF2B5EF4-FFF2-40B4-BE49-F238E27FC236}">
                  <a16:creationId xmlns:a16="http://schemas.microsoft.com/office/drawing/2014/main" xmlns="" id="{10C85DB1-FAF3-465C-AC74-98EA77CE9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2951" y="1990725"/>
              <a:ext cx="185738" cy="144463"/>
            </a:xfrm>
            <a:custGeom>
              <a:avLst/>
              <a:gdLst>
                <a:gd name="T0" fmla="*/ 7 w 44"/>
                <a:gd name="T1" fmla="*/ 16 h 34"/>
                <a:gd name="T2" fmla="*/ 14 w 44"/>
                <a:gd name="T3" fmla="*/ 14 h 34"/>
                <a:gd name="T4" fmla="*/ 23 w 44"/>
                <a:gd name="T5" fmla="*/ 16 h 34"/>
                <a:gd name="T6" fmla="*/ 30 w 44"/>
                <a:gd name="T7" fmla="*/ 30 h 34"/>
                <a:gd name="T8" fmla="*/ 30 w 44"/>
                <a:gd name="T9" fmla="*/ 32 h 34"/>
                <a:gd name="T10" fmla="*/ 44 w 44"/>
                <a:gd name="T11" fmla="*/ 34 h 34"/>
                <a:gd name="T12" fmla="*/ 44 w 44"/>
                <a:gd name="T13" fmla="*/ 30 h 34"/>
                <a:gd name="T14" fmla="*/ 30 w 44"/>
                <a:gd name="T15" fmla="*/ 4 h 34"/>
                <a:gd name="T16" fmla="*/ 14 w 44"/>
                <a:gd name="T17" fmla="*/ 0 h 34"/>
                <a:gd name="T18" fmla="*/ 0 w 44"/>
                <a:gd name="T19" fmla="*/ 3 h 34"/>
                <a:gd name="T20" fmla="*/ 7 w 44"/>
                <a:gd name="T21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4">
                  <a:moveTo>
                    <a:pt x="7" y="16"/>
                  </a:moveTo>
                  <a:cubicBezTo>
                    <a:pt x="9" y="14"/>
                    <a:pt x="12" y="14"/>
                    <a:pt x="14" y="14"/>
                  </a:cubicBezTo>
                  <a:cubicBezTo>
                    <a:pt x="17" y="14"/>
                    <a:pt x="20" y="15"/>
                    <a:pt x="23" y="16"/>
                  </a:cubicBezTo>
                  <a:cubicBezTo>
                    <a:pt x="28" y="19"/>
                    <a:pt x="30" y="24"/>
                    <a:pt x="30" y="30"/>
                  </a:cubicBezTo>
                  <a:cubicBezTo>
                    <a:pt x="30" y="31"/>
                    <a:pt x="30" y="31"/>
                    <a:pt x="30" y="32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3"/>
                    <a:pt x="44" y="31"/>
                    <a:pt x="44" y="30"/>
                  </a:cubicBezTo>
                  <a:cubicBezTo>
                    <a:pt x="44" y="20"/>
                    <a:pt x="39" y="10"/>
                    <a:pt x="30" y="4"/>
                  </a:cubicBezTo>
                  <a:cubicBezTo>
                    <a:pt x="25" y="1"/>
                    <a:pt x="20" y="0"/>
                    <a:pt x="14" y="0"/>
                  </a:cubicBezTo>
                  <a:cubicBezTo>
                    <a:pt x="9" y="0"/>
                    <a:pt x="4" y="1"/>
                    <a:pt x="0" y="3"/>
                  </a:cubicBezTo>
                  <a:cubicBezTo>
                    <a:pt x="7" y="16"/>
                    <a:pt x="7" y="16"/>
                    <a:pt x="7" y="16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7">
              <a:extLst>
                <a:ext uri="{FF2B5EF4-FFF2-40B4-BE49-F238E27FC236}">
                  <a16:creationId xmlns:a16="http://schemas.microsoft.com/office/drawing/2014/main" xmlns="" id="{AC8717C2-2D72-4FD9-B22F-D5D8F24B1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338" y="2114550"/>
              <a:ext cx="382588" cy="187325"/>
            </a:xfrm>
            <a:custGeom>
              <a:avLst/>
              <a:gdLst>
                <a:gd name="T0" fmla="*/ 10 w 90"/>
                <a:gd name="T1" fmla="*/ 28 h 44"/>
                <a:gd name="T2" fmla="*/ 39 w 90"/>
                <a:gd name="T3" fmla="*/ 14 h 44"/>
                <a:gd name="T4" fmla="*/ 47 w 90"/>
                <a:gd name="T5" fmla="*/ 15 h 44"/>
                <a:gd name="T6" fmla="*/ 77 w 90"/>
                <a:gd name="T7" fmla="*/ 44 h 44"/>
                <a:gd name="T8" fmla="*/ 90 w 90"/>
                <a:gd name="T9" fmla="*/ 41 h 44"/>
                <a:gd name="T10" fmla="*/ 50 w 90"/>
                <a:gd name="T11" fmla="*/ 1 h 44"/>
                <a:gd name="T12" fmla="*/ 39 w 90"/>
                <a:gd name="T13" fmla="*/ 0 h 44"/>
                <a:gd name="T14" fmla="*/ 0 w 90"/>
                <a:gd name="T15" fmla="*/ 19 h 44"/>
                <a:gd name="T16" fmla="*/ 10 w 90"/>
                <a:gd name="T17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44">
                  <a:moveTo>
                    <a:pt x="10" y="28"/>
                  </a:moveTo>
                  <a:cubicBezTo>
                    <a:pt x="18" y="19"/>
                    <a:pt x="28" y="14"/>
                    <a:pt x="39" y="14"/>
                  </a:cubicBezTo>
                  <a:cubicBezTo>
                    <a:pt x="42" y="14"/>
                    <a:pt x="44" y="15"/>
                    <a:pt x="47" y="15"/>
                  </a:cubicBezTo>
                  <a:cubicBezTo>
                    <a:pt x="62" y="18"/>
                    <a:pt x="73" y="30"/>
                    <a:pt x="77" y="44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6" y="21"/>
                    <a:pt x="71" y="5"/>
                    <a:pt x="50" y="1"/>
                  </a:cubicBezTo>
                  <a:cubicBezTo>
                    <a:pt x="46" y="1"/>
                    <a:pt x="43" y="0"/>
                    <a:pt x="39" y="0"/>
                  </a:cubicBezTo>
                  <a:cubicBezTo>
                    <a:pt x="24" y="0"/>
                    <a:pt x="9" y="7"/>
                    <a:pt x="0" y="19"/>
                  </a:cubicBezTo>
                  <a:cubicBezTo>
                    <a:pt x="10" y="28"/>
                    <a:pt x="10" y="28"/>
                    <a:pt x="10" y="28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8">
              <a:extLst>
                <a:ext uri="{FF2B5EF4-FFF2-40B4-BE49-F238E27FC236}">
                  <a16:creationId xmlns:a16="http://schemas.microsoft.com/office/drawing/2014/main" xmlns="" id="{57D41C63-81F5-485A-BE35-65768D6EB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638" y="-87313"/>
              <a:ext cx="1189038" cy="1189038"/>
            </a:xfrm>
            <a:custGeom>
              <a:avLst/>
              <a:gdLst>
                <a:gd name="T0" fmla="*/ 749 w 749"/>
                <a:gd name="T1" fmla="*/ 72 h 749"/>
                <a:gd name="T2" fmla="*/ 677 w 749"/>
                <a:gd name="T3" fmla="*/ 0 h 749"/>
                <a:gd name="T4" fmla="*/ 0 w 749"/>
                <a:gd name="T5" fmla="*/ 677 h 749"/>
                <a:gd name="T6" fmla="*/ 72 w 749"/>
                <a:gd name="T7" fmla="*/ 749 h 749"/>
                <a:gd name="T8" fmla="*/ 749 w 749"/>
                <a:gd name="T9" fmla="*/ 72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749">
                  <a:moveTo>
                    <a:pt x="749" y="72"/>
                  </a:moveTo>
                  <a:lnTo>
                    <a:pt x="677" y="0"/>
                  </a:lnTo>
                  <a:lnTo>
                    <a:pt x="0" y="677"/>
                  </a:lnTo>
                  <a:lnTo>
                    <a:pt x="72" y="749"/>
                  </a:lnTo>
                  <a:lnTo>
                    <a:pt x="749" y="72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9">
              <a:extLst>
                <a:ext uri="{FF2B5EF4-FFF2-40B4-BE49-F238E27FC236}">
                  <a16:creationId xmlns:a16="http://schemas.microsoft.com/office/drawing/2014/main" xmlns="" id="{C14C4777-F530-4F6B-9C84-7315D50B7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476" y="-117475"/>
              <a:ext cx="1254125" cy="1254125"/>
            </a:xfrm>
            <a:custGeom>
              <a:avLst/>
              <a:gdLst>
                <a:gd name="T0" fmla="*/ 287 w 295"/>
                <a:gd name="T1" fmla="*/ 34 h 295"/>
                <a:gd name="T2" fmla="*/ 292 w 295"/>
                <a:gd name="T3" fmla="*/ 29 h 295"/>
                <a:gd name="T4" fmla="*/ 265 w 295"/>
                <a:gd name="T5" fmla="*/ 2 h 295"/>
                <a:gd name="T6" fmla="*/ 260 w 295"/>
                <a:gd name="T7" fmla="*/ 0 h 295"/>
                <a:gd name="T8" fmla="*/ 255 w 295"/>
                <a:gd name="T9" fmla="*/ 2 h 295"/>
                <a:gd name="T10" fmla="*/ 3 w 295"/>
                <a:gd name="T11" fmla="*/ 255 h 295"/>
                <a:gd name="T12" fmla="*/ 0 w 295"/>
                <a:gd name="T13" fmla="*/ 260 h 295"/>
                <a:gd name="T14" fmla="*/ 3 w 295"/>
                <a:gd name="T15" fmla="*/ 265 h 295"/>
                <a:gd name="T16" fmla="*/ 29 w 295"/>
                <a:gd name="T17" fmla="*/ 292 h 295"/>
                <a:gd name="T18" fmla="*/ 39 w 295"/>
                <a:gd name="T19" fmla="*/ 292 h 295"/>
                <a:gd name="T20" fmla="*/ 292 w 295"/>
                <a:gd name="T21" fmla="*/ 39 h 295"/>
                <a:gd name="T22" fmla="*/ 292 w 295"/>
                <a:gd name="T23" fmla="*/ 29 h 295"/>
                <a:gd name="T24" fmla="*/ 287 w 295"/>
                <a:gd name="T25" fmla="*/ 34 h 295"/>
                <a:gd name="T26" fmla="*/ 282 w 295"/>
                <a:gd name="T27" fmla="*/ 29 h 295"/>
                <a:gd name="T28" fmla="*/ 34 w 295"/>
                <a:gd name="T29" fmla="*/ 277 h 295"/>
                <a:gd name="T30" fmla="*/ 17 w 295"/>
                <a:gd name="T31" fmla="*/ 260 h 295"/>
                <a:gd name="T32" fmla="*/ 260 w 295"/>
                <a:gd name="T33" fmla="*/ 17 h 295"/>
                <a:gd name="T34" fmla="*/ 282 w 295"/>
                <a:gd name="T35" fmla="*/ 39 h 295"/>
                <a:gd name="T36" fmla="*/ 287 w 295"/>
                <a:gd name="T37" fmla="*/ 34 h 295"/>
                <a:gd name="T38" fmla="*/ 282 w 295"/>
                <a:gd name="T39" fmla="*/ 29 h 295"/>
                <a:gd name="T40" fmla="*/ 287 w 295"/>
                <a:gd name="T41" fmla="*/ 3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295">
                  <a:moveTo>
                    <a:pt x="287" y="34"/>
                  </a:moveTo>
                  <a:cubicBezTo>
                    <a:pt x="292" y="29"/>
                    <a:pt x="292" y="29"/>
                    <a:pt x="292" y="29"/>
                  </a:cubicBezTo>
                  <a:cubicBezTo>
                    <a:pt x="265" y="2"/>
                    <a:pt x="265" y="2"/>
                    <a:pt x="265" y="2"/>
                  </a:cubicBezTo>
                  <a:cubicBezTo>
                    <a:pt x="264" y="1"/>
                    <a:pt x="262" y="0"/>
                    <a:pt x="260" y="0"/>
                  </a:cubicBezTo>
                  <a:cubicBezTo>
                    <a:pt x="258" y="0"/>
                    <a:pt x="257" y="1"/>
                    <a:pt x="255" y="2"/>
                  </a:cubicBezTo>
                  <a:cubicBezTo>
                    <a:pt x="3" y="255"/>
                    <a:pt x="3" y="255"/>
                    <a:pt x="3" y="255"/>
                  </a:cubicBezTo>
                  <a:cubicBezTo>
                    <a:pt x="1" y="256"/>
                    <a:pt x="0" y="258"/>
                    <a:pt x="0" y="260"/>
                  </a:cubicBezTo>
                  <a:cubicBezTo>
                    <a:pt x="0" y="262"/>
                    <a:pt x="1" y="264"/>
                    <a:pt x="3" y="265"/>
                  </a:cubicBezTo>
                  <a:cubicBezTo>
                    <a:pt x="29" y="292"/>
                    <a:pt x="29" y="292"/>
                    <a:pt x="29" y="292"/>
                  </a:cubicBezTo>
                  <a:cubicBezTo>
                    <a:pt x="32" y="295"/>
                    <a:pt x="37" y="295"/>
                    <a:pt x="39" y="292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5" y="36"/>
                    <a:pt x="295" y="32"/>
                    <a:pt x="292" y="29"/>
                  </a:cubicBezTo>
                  <a:cubicBezTo>
                    <a:pt x="287" y="34"/>
                    <a:pt x="287" y="34"/>
                    <a:pt x="287" y="34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17" y="260"/>
                    <a:pt x="17" y="260"/>
                    <a:pt x="17" y="260"/>
                  </a:cubicBezTo>
                  <a:cubicBezTo>
                    <a:pt x="260" y="17"/>
                    <a:pt x="260" y="17"/>
                    <a:pt x="260" y="17"/>
                  </a:cubicBezTo>
                  <a:cubicBezTo>
                    <a:pt x="282" y="39"/>
                    <a:pt x="282" y="39"/>
                    <a:pt x="282" y="39"/>
                  </a:cubicBezTo>
                  <a:cubicBezTo>
                    <a:pt x="287" y="34"/>
                    <a:pt x="287" y="34"/>
                    <a:pt x="287" y="34"/>
                  </a:cubicBezTo>
                  <a:cubicBezTo>
                    <a:pt x="282" y="29"/>
                    <a:pt x="282" y="29"/>
                    <a:pt x="282" y="29"/>
                  </a:cubicBezTo>
                  <a:lnTo>
                    <a:pt x="287" y="34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0">
              <a:extLst>
                <a:ext uri="{FF2B5EF4-FFF2-40B4-BE49-F238E27FC236}">
                  <a16:creationId xmlns:a16="http://schemas.microsoft.com/office/drawing/2014/main" xmlns="" id="{EE876042-0F08-4CD3-B9DB-7CA4B2AC3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4938" y="26987"/>
              <a:ext cx="1190625" cy="1190625"/>
            </a:xfrm>
            <a:custGeom>
              <a:avLst/>
              <a:gdLst>
                <a:gd name="T0" fmla="*/ 0 w 750"/>
                <a:gd name="T1" fmla="*/ 677 h 750"/>
                <a:gd name="T2" fmla="*/ 73 w 750"/>
                <a:gd name="T3" fmla="*/ 750 h 750"/>
                <a:gd name="T4" fmla="*/ 750 w 750"/>
                <a:gd name="T5" fmla="*/ 72 h 750"/>
                <a:gd name="T6" fmla="*/ 677 w 750"/>
                <a:gd name="T7" fmla="*/ 0 h 750"/>
                <a:gd name="T8" fmla="*/ 0 w 750"/>
                <a:gd name="T9" fmla="*/ 677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0" h="750">
                  <a:moveTo>
                    <a:pt x="0" y="677"/>
                  </a:moveTo>
                  <a:lnTo>
                    <a:pt x="73" y="750"/>
                  </a:lnTo>
                  <a:lnTo>
                    <a:pt x="750" y="72"/>
                  </a:lnTo>
                  <a:lnTo>
                    <a:pt x="677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1">
              <a:extLst>
                <a:ext uri="{FF2B5EF4-FFF2-40B4-BE49-F238E27FC236}">
                  <a16:creationId xmlns:a16="http://schemas.microsoft.com/office/drawing/2014/main" xmlns="" id="{7C6A42A5-0661-4692-A648-A051EF387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363" y="-3175"/>
              <a:ext cx="1247775" cy="1250950"/>
            </a:xfrm>
            <a:custGeom>
              <a:avLst/>
              <a:gdLst>
                <a:gd name="T0" fmla="*/ 7 w 294"/>
                <a:gd name="T1" fmla="*/ 260 h 294"/>
                <a:gd name="T2" fmla="*/ 2 w 294"/>
                <a:gd name="T3" fmla="*/ 265 h 294"/>
                <a:gd name="T4" fmla="*/ 29 w 294"/>
                <a:gd name="T5" fmla="*/ 292 h 294"/>
                <a:gd name="T6" fmla="*/ 34 w 294"/>
                <a:gd name="T7" fmla="*/ 294 h 294"/>
                <a:gd name="T8" fmla="*/ 39 w 294"/>
                <a:gd name="T9" fmla="*/ 292 h 294"/>
                <a:gd name="T10" fmla="*/ 292 w 294"/>
                <a:gd name="T11" fmla="*/ 39 h 294"/>
                <a:gd name="T12" fmla="*/ 294 w 294"/>
                <a:gd name="T13" fmla="*/ 34 h 294"/>
                <a:gd name="T14" fmla="*/ 292 w 294"/>
                <a:gd name="T15" fmla="*/ 29 h 294"/>
                <a:gd name="T16" fmla="*/ 265 w 294"/>
                <a:gd name="T17" fmla="*/ 2 h 294"/>
                <a:gd name="T18" fmla="*/ 255 w 294"/>
                <a:gd name="T19" fmla="*/ 2 h 294"/>
                <a:gd name="T20" fmla="*/ 2 w 294"/>
                <a:gd name="T21" fmla="*/ 255 h 294"/>
                <a:gd name="T22" fmla="*/ 2 w 294"/>
                <a:gd name="T23" fmla="*/ 265 h 294"/>
                <a:gd name="T24" fmla="*/ 7 w 294"/>
                <a:gd name="T25" fmla="*/ 260 h 294"/>
                <a:gd name="T26" fmla="*/ 12 w 294"/>
                <a:gd name="T27" fmla="*/ 265 h 294"/>
                <a:gd name="T28" fmla="*/ 260 w 294"/>
                <a:gd name="T29" fmla="*/ 17 h 294"/>
                <a:gd name="T30" fmla="*/ 277 w 294"/>
                <a:gd name="T31" fmla="*/ 34 h 294"/>
                <a:gd name="T32" fmla="*/ 34 w 294"/>
                <a:gd name="T33" fmla="*/ 277 h 294"/>
                <a:gd name="T34" fmla="*/ 12 w 294"/>
                <a:gd name="T35" fmla="*/ 255 h 294"/>
                <a:gd name="T36" fmla="*/ 7 w 294"/>
                <a:gd name="T37" fmla="*/ 260 h 294"/>
                <a:gd name="T38" fmla="*/ 12 w 294"/>
                <a:gd name="T39" fmla="*/ 265 h 294"/>
                <a:gd name="T40" fmla="*/ 7 w 294"/>
                <a:gd name="T41" fmla="*/ 26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4" h="294">
                  <a:moveTo>
                    <a:pt x="7" y="260"/>
                  </a:moveTo>
                  <a:cubicBezTo>
                    <a:pt x="2" y="265"/>
                    <a:pt x="2" y="265"/>
                    <a:pt x="2" y="265"/>
                  </a:cubicBezTo>
                  <a:cubicBezTo>
                    <a:pt x="29" y="292"/>
                    <a:pt x="29" y="292"/>
                    <a:pt x="29" y="292"/>
                  </a:cubicBezTo>
                  <a:cubicBezTo>
                    <a:pt x="31" y="293"/>
                    <a:pt x="33" y="294"/>
                    <a:pt x="34" y="294"/>
                  </a:cubicBezTo>
                  <a:cubicBezTo>
                    <a:pt x="36" y="294"/>
                    <a:pt x="38" y="293"/>
                    <a:pt x="39" y="292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3" y="38"/>
                    <a:pt x="294" y="36"/>
                    <a:pt x="294" y="34"/>
                  </a:cubicBezTo>
                  <a:cubicBezTo>
                    <a:pt x="294" y="32"/>
                    <a:pt x="293" y="31"/>
                    <a:pt x="292" y="29"/>
                  </a:cubicBezTo>
                  <a:cubicBezTo>
                    <a:pt x="265" y="2"/>
                    <a:pt x="265" y="2"/>
                    <a:pt x="265" y="2"/>
                  </a:cubicBezTo>
                  <a:cubicBezTo>
                    <a:pt x="262" y="0"/>
                    <a:pt x="258" y="0"/>
                    <a:pt x="255" y="2"/>
                  </a:cubicBezTo>
                  <a:cubicBezTo>
                    <a:pt x="2" y="255"/>
                    <a:pt x="2" y="255"/>
                    <a:pt x="2" y="255"/>
                  </a:cubicBezTo>
                  <a:cubicBezTo>
                    <a:pt x="0" y="258"/>
                    <a:pt x="0" y="262"/>
                    <a:pt x="2" y="265"/>
                  </a:cubicBezTo>
                  <a:cubicBezTo>
                    <a:pt x="7" y="260"/>
                    <a:pt x="7" y="260"/>
                    <a:pt x="7" y="260"/>
                  </a:cubicBezTo>
                  <a:cubicBezTo>
                    <a:pt x="12" y="265"/>
                    <a:pt x="12" y="265"/>
                    <a:pt x="12" y="265"/>
                  </a:cubicBezTo>
                  <a:cubicBezTo>
                    <a:pt x="260" y="17"/>
                    <a:pt x="260" y="17"/>
                    <a:pt x="260" y="17"/>
                  </a:cubicBezTo>
                  <a:cubicBezTo>
                    <a:pt x="277" y="34"/>
                    <a:pt x="277" y="34"/>
                    <a:pt x="277" y="34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12" y="255"/>
                    <a:pt x="12" y="255"/>
                    <a:pt x="12" y="255"/>
                  </a:cubicBezTo>
                  <a:cubicBezTo>
                    <a:pt x="7" y="260"/>
                    <a:pt x="7" y="260"/>
                    <a:pt x="7" y="260"/>
                  </a:cubicBezTo>
                  <a:cubicBezTo>
                    <a:pt x="12" y="265"/>
                    <a:pt x="12" y="265"/>
                    <a:pt x="12" y="265"/>
                  </a:cubicBezTo>
                  <a:lnTo>
                    <a:pt x="7" y="26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42">
              <a:extLst>
                <a:ext uri="{FF2B5EF4-FFF2-40B4-BE49-F238E27FC236}">
                  <a16:creationId xmlns:a16="http://schemas.microsoft.com/office/drawing/2014/main" xmlns="" id="{A01D0BE6-4A09-4E03-8084-F54CB53A5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376" y="-155575"/>
              <a:ext cx="301625" cy="296863"/>
            </a:xfrm>
            <a:custGeom>
              <a:avLst/>
              <a:gdLst>
                <a:gd name="T0" fmla="*/ 0 w 190"/>
                <a:gd name="T1" fmla="*/ 43 h 187"/>
                <a:gd name="T2" fmla="*/ 72 w 190"/>
                <a:gd name="T3" fmla="*/ 115 h 187"/>
                <a:gd name="T4" fmla="*/ 145 w 190"/>
                <a:gd name="T5" fmla="*/ 187 h 187"/>
                <a:gd name="T6" fmla="*/ 190 w 190"/>
                <a:gd name="T7" fmla="*/ 0 h 187"/>
                <a:gd name="T8" fmla="*/ 0 w 190"/>
                <a:gd name="T9" fmla="*/ 4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7">
                  <a:moveTo>
                    <a:pt x="0" y="43"/>
                  </a:moveTo>
                  <a:lnTo>
                    <a:pt x="72" y="115"/>
                  </a:lnTo>
                  <a:lnTo>
                    <a:pt x="145" y="187"/>
                  </a:lnTo>
                  <a:lnTo>
                    <a:pt x="190" y="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43">
              <a:extLst>
                <a:ext uri="{FF2B5EF4-FFF2-40B4-BE49-F238E27FC236}">
                  <a16:creationId xmlns:a16="http://schemas.microsoft.com/office/drawing/2014/main" xmlns="" id="{E4A77F12-B4F3-4E5D-840E-41256C3EB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-188913"/>
              <a:ext cx="361950" cy="365125"/>
            </a:xfrm>
            <a:custGeom>
              <a:avLst/>
              <a:gdLst>
                <a:gd name="T0" fmla="*/ 7 w 85"/>
                <a:gd name="T1" fmla="*/ 24 h 86"/>
                <a:gd name="T2" fmla="*/ 2 w 85"/>
                <a:gd name="T3" fmla="*/ 29 h 86"/>
                <a:gd name="T4" fmla="*/ 29 w 85"/>
                <a:gd name="T5" fmla="*/ 56 h 86"/>
                <a:gd name="T6" fmla="*/ 56 w 85"/>
                <a:gd name="T7" fmla="*/ 83 h 86"/>
                <a:gd name="T8" fmla="*/ 63 w 85"/>
                <a:gd name="T9" fmla="*/ 85 h 86"/>
                <a:gd name="T10" fmla="*/ 68 w 85"/>
                <a:gd name="T11" fmla="*/ 80 h 86"/>
                <a:gd name="T12" fmla="*/ 85 w 85"/>
                <a:gd name="T13" fmla="*/ 9 h 86"/>
                <a:gd name="T14" fmla="*/ 83 w 85"/>
                <a:gd name="T15" fmla="*/ 3 h 86"/>
                <a:gd name="T16" fmla="*/ 76 w 85"/>
                <a:gd name="T17" fmla="*/ 1 h 86"/>
                <a:gd name="T18" fmla="*/ 6 w 85"/>
                <a:gd name="T19" fmla="*/ 17 h 86"/>
                <a:gd name="T20" fmla="*/ 1 w 85"/>
                <a:gd name="T21" fmla="*/ 22 h 86"/>
                <a:gd name="T22" fmla="*/ 2 w 85"/>
                <a:gd name="T23" fmla="*/ 29 h 86"/>
                <a:gd name="T24" fmla="*/ 7 w 85"/>
                <a:gd name="T25" fmla="*/ 24 h 86"/>
                <a:gd name="T26" fmla="*/ 9 w 85"/>
                <a:gd name="T27" fmla="*/ 31 h 86"/>
                <a:gd name="T28" fmla="*/ 68 w 85"/>
                <a:gd name="T29" fmla="*/ 17 h 86"/>
                <a:gd name="T30" fmla="*/ 57 w 85"/>
                <a:gd name="T31" fmla="*/ 64 h 86"/>
                <a:gd name="T32" fmla="*/ 39 w 85"/>
                <a:gd name="T33" fmla="*/ 46 h 86"/>
                <a:gd name="T34" fmla="*/ 12 w 85"/>
                <a:gd name="T35" fmla="*/ 19 h 86"/>
                <a:gd name="T36" fmla="*/ 7 w 85"/>
                <a:gd name="T37" fmla="*/ 24 h 86"/>
                <a:gd name="T38" fmla="*/ 9 w 85"/>
                <a:gd name="T39" fmla="*/ 31 h 86"/>
                <a:gd name="T40" fmla="*/ 7 w 85"/>
                <a:gd name="T41" fmla="*/ 2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86">
                  <a:moveTo>
                    <a:pt x="7" y="24"/>
                  </a:moveTo>
                  <a:cubicBezTo>
                    <a:pt x="2" y="29"/>
                    <a:pt x="2" y="29"/>
                    <a:pt x="2" y="29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8" y="85"/>
                    <a:pt x="61" y="86"/>
                    <a:pt x="63" y="85"/>
                  </a:cubicBezTo>
                  <a:cubicBezTo>
                    <a:pt x="66" y="84"/>
                    <a:pt x="67" y="82"/>
                    <a:pt x="68" y="80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7"/>
                    <a:pt x="85" y="4"/>
                    <a:pt x="83" y="3"/>
                  </a:cubicBezTo>
                  <a:cubicBezTo>
                    <a:pt x="81" y="1"/>
                    <a:pt x="79" y="0"/>
                    <a:pt x="76" y="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3" y="18"/>
                    <a:pt x="1" y="20"/>
                    <a:pt x="1" y="22"/>
                  </a:cubicBezTo>
                  <a:cubicBezTo>
                    <a:pt x="0" y="25"/>
                    <a:pt x="1" y="27"/>
                    <a:pt x="2" y="29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9" y="31"/>
                    <a:pt x="9" y="31"/>
                    <a:pt x="9" y="31"/>
                  </a:cubicBezTo>
                  <a:lnTo>
                    <a:pt x="7" y="24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44">
              <a:extLst>
                <a:ext uri="{FF2B5EF4-FFF2-40B4-BE49-F238E27FC236}">
                  <a16:creationId xmlns:a16="http://schemas.microsoft.com/office/drawing/2014/main" xmlns="" id="{E3DF83FA-1623-4131-B347-3BEF3F6A4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2838" y="987425"/>
              <a:ext cx="407988" cy="407988"/>
            </a:xfrm>
            <a:custGeom>
              <a:avLst/>
              <a:gdLst>
                <a:gd name="T0" fmla="*/ 112 w 257"/>
                <a:gd name="T1" fmla="*/ 0 h 257"/>
                <a:gd name="T2" fmla="*/ 0 w 257"/>
                <a:gd name="T3" fmla="*/ 113 h 257"/>
                <a:gd name="T4" fmla="*/ 144 w 257"/>
                <a:gd name="T5" fmla="*/ 257 h 257"/>
                <a:gd name="T6" fmla="*/ 257 w 257"/>
                <a:gd name="T7" fmla="*/ 145 h 257"/>
                <a:gd name="T8" fmla="*/ 184 w 257"/>
                <a:gd name="T9" fmla="*/ 72 h 257"/>
                <a:gd name="T10" fmla="*/ 112 w 25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257">
                  <a:moveTo>
                    <a:pt x="112" y="0"/>
                  </a:moveTo>
                  <a:lnTo>
                    <a:pt x="0" y="113"/>
                  </a:lnTo>
                  <a:lnTo>
                    <a:pt x="144" y="257"/>
                  </a:lnTo>
                  <a:lnTo>
                    <a:pt x="257" y="145"/>
                  </a:lnTo>
                  <a:lnTo>
                    <a:pt x="184" y="72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5">
              <a:extLst>
                <a:ext uri="{FF2B5EF4-FFF2-40B4-BE49-F238E27FC236}">
                  <a16:creationId xmlns:a16="http://schemas.microsoft.com/office/drawing/2014/main" xmlns="" id="{FF280551-B98E-4BD8-9A1E-40C685EA3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7913" y="954087"/>
              <a:ext cx="471488" cy="471488"/>
            </a:xfrm>
            <a:custGeom>
              <a:avLst/>
              <a:gdLst>
                <a:gd name="T0" fmla="*/ 50 w 111"/>
                <a:gd name="T1" fmla="*/ 8 h 111"/>
                <a:gd name="T2" fmla="*/ 46 w 111"/>
                <a:gd name="T3" fmla="*/ 3 h 111"/>
                <a:gd name="T4" fmla="*/ 3 w 111"/>
                <a:gd name="T5" fmla="*/ 45 h 111"/>
                <a:gd name="T6" fmla="*/ 3 w 111"/>
                <a:gd name="T7" fmla="*/ 55 h 111"/>
                <a:gd name="T8" fmla="*/ 57 w 111"/>
                <a:gd name="T9" fmla="*/ 109 h 111"/>
                <a:gd name="T10" fmla="*/ 62 w 111"/>
                <a:gd name="T11" fmla="*/ 111 h 111"/>
                <a:gd name="T12" fmla="*/ 67 w 111"/>
                <a:gd name="T13" fmla="*/ 109 h 111"/>
                <a:gd name="T14" fmla="*/ 109 w 111"/>
                <a:gd name="T15" fmla="*/ 67 h 111"/>
                <a:gd name="T16" fmla="*/ 111 w 111"/>
                <a:gd name="T17" fmla="*/ 62 h 111"/>
                <a:gd name="T18" fmla="*/ 109 w 111"/>
                <a:gd name="T19" fmla="*/ 57 h 111"/>
                <a:gd name="T20" fmla="*/ 82 w 111"/>
                <a:gd name="T21" fmla="*/ 30 h 111"/>
                <a:gd name="T22" fmla="*/ 55 w 111"/>
                <a:gd name="T23" fmla="*/ 3 h 111"/>
                <a:gd name="T24" fmla="*/ 46 w 111"/>
                <a:gd name="T25" fmla="*/ 3 h 111"/>
                <a:gd name="T26" fmla="*/ 50 w 111"/>
                <a:gd name="T27" fmla="*/ 8 h 111"/>
                <a:gd name="T28" fmla="*/ 46 w 111"/>
                <a:gd name="T29" fmla="*/ 13 h 111"/>
                <a:gd name="T30" fmla="*/ 72 w 111"/>
                <a:gd name="T31" fmla="*/ 40 h 111"/>
                <a:gd name="T32" fmla="*/ 94 w 111"/>
                <a:gd name="T33" fmla="*/ 62 h 111"/>
                <a:gd name="T34" fmla="*/ 62 w 111"/>
                <a:gd name="T35" fmla="*/ 94 h 111"/>
                <a:gd name="T36" fmla="*/ 18 w 111"/>
                <a:gd name="T37" fmla="*/ 50 h 111"/>
                <a:gd name="T38" fmla="*/ 55 w 111"/>
                <a:gd name="T39" fmla="*/ 13 h 111"/>
                <a:gd name="T40" fmla="*/ 50 w 111"/>
                <a:gd name="T41" fmla="*/ 8 h 111"/>
                <a:gd name="T42" fmla="*/ 46 w 111"/>
                <a:gd name="T43" fmla="*/ 13 h 111"/>
                <a:gd name="T44" fmla="*/ 50 w 111"/>
                <a:gd name="T45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1" h="111">
                  <a:moveTo>
                    <a:pt x="50" y="8"/>
                  </a:moveTo>
                  <a:cubicBezTo>
                    <a:pt x="46" y="3"/>
                    <a:pt x="46" y="3"/>
                    <a:pt x="46" y="3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0" y="48"/>
                    <a:pt x="0" y="53"/>
                    <a:pt x="3" y="55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58" y="111"/>
                    <a:pt x="60" y="111"/>
                    <a:pt x="62" y="111"/>
                  </a:cubicBezTo>
                  <a:cubicBezTo>
                    <a:pt x="64" y="111"/>
                    <a:pt x="66" y="111"/>
                    <a:pt x="67" y="109"/>
                  </a:cubicBezTo>
                  <a:cubicBezTo>
                    <a:pt x="109" y="67"/>
                    <a:pt x="109" y="67"/>
                    <a:pt x="109" y="67"/>
                  </a:cubicBezTo>
                  <a:cubicBezTo>
                    <a:pt x="111" y="66"/>
                    <a:pt x="111" y="64"/>
                    <a:pt x="111" y="62"/>
                  </a:cubicBezTo>
                  <a:cubicBezTo>
                    <a:pt x="111" y="60"/>
                    <a:pt x="111" y="58"/>
                    <a:pt x="109" y="57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3" y="0"/>
                    <a:pt x="48" y="0"/>
                    <a:pt x="46" y="3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6" y="13"/>
                    <a:pt x="46" y="13"/>
                    <a:pt x="46" y="13"/>
                  </a:cubicBezTo>
                  <a:lnTo>
                    <a:pt x="50" y="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6">
              <a:extLst>
                <a:ext uri="{FF2B5EF4-FFF2-40B4-BE49-F238E27FC236}">
                  <a16:creationId xmlns:a16="http://schemas.microsoft.com/office/drawing/2014/main" xmlns="" id="{BB504DB5-44DE-4834-9DE3-604CABA1D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826" y="1009650"/>
              <a:ext cx="449263" cy="542925"/>
            </a:xfrm>
            <a:custGeom>
              <a:avLst/>
              <a:gdLst>
                <a:gd name="T0" fmla="*/ 131 w 283"/>
                <a:gd name="T1" fmla="*/ 0 h 342"/>
                <a:gd name="T2" fmla="*/ 0 w 283"/>
                <a:gd name="T3" fmla="*/ 131 h 342"/>
                <a:gd name="T4" fmla="*/ 214 w 283"/>
                <a:gd name="T5" fmla="*/ 342 h 342"/>
                <a:gd name="T6" fmla="*/ 283 w 283"/>
                <a:gd name="T7" fmla="*/ 150 h 342"/>
                <a:gd name="T8" fmla="*/ 131 w 283"/>
                <a:gd name="T9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42">
                  <a:moveTo>
                    <a:pt x="131" y="0"/>
                  </a:moveTo>
                  <a:lnTo>
                    <a:pt x="0" y="131"/>
                  </a:lnTo>
                  <a:lnTo>
                    <a:pt x="214" y="342"/>
                  </a:lnTo>
                  <a:lnTo>
                    <a:pt x="283" y="15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47">
              <a:extLst>
                <a:ext uri="{FF2B5EF4-FFF2-40B4-BE49-F238E27FC236}">
                  <a16:creationId xmlns:a16="http://schemas.microsoft.com/office/drawing/2014/main" xmlns="" id="{C187D88B-2CEE-4FC5-8BBC-9697F5F28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63" y="979487"/>
              <a:ext cx="509588" cy="608013"/>
            </a:xfrm>
            <a:custGeom>
              <a:avLst/>
              <a:gdLst>
                <a:gd name="T0" fmla="*/ 56 w 120"/>
                <a:gd name="T1" fmla="*/ 7 h 143"/>
                <a:gd name="T2" fmla="*/ 51 w 120"/>
                <a:gd name="T3" fmla="*/ 2 h 143"/>
                <a:gd name="T4" fmla="*/ 2 w 120"/>
                <a:gd name="T5" fmla="*/ 51 h 143"/>
                <a:gd name="T6" fmla="*/ 2 w 120"/>
                <a:gd name="T7" fmla="*/ 61 h 143"/>
                <a:gd name="T8" fmla="*/ 82 w 120"/>
                <a:gd name="T9" fmla="*/ 140 h 143"/>
                <a:gd name="T10" fmla="*/ 88 w 120"/>
                <a:gd name="T11" fmla="*/ 142 h 143"/>
                <a:gd name="T12" fmla="*/ 93 w 120"/>
                <a:gd name="T13" fmla="*/ 138 h 143"/>
                <a:gd name="T14" fmla="*/ 119 w 120"/>
                <a:gd name="T15" fmla="*/ 66 h 143"/>
                <a:gd name="T16" fmla="*/ 118 w 120"/>
                <a:gd name="T17" fmla="*/ 58 h 143"/>
                <a:gd name="T18" fmla="*/ 61 w 120"/>
                <a:gd name="T19" fmla="*/ 2 h 143"/>
                <a:gd name="T20" fmla="*/ 56 w 120"/>
                <a:gd name="T21" fmla="*/ 0 h 143"/>
                <a:gd name="T22" fmla="*/ 51 w 120"/>
                <a:gd name="T23" fmla="*/ 2 h 143"/>
                <a:gd name="T24" fmla="*/ 56 w 120"/>
                <a:gd name="T25" fmla="*/ 7 h 143"/>
                <a:gd name="T26" fmla="*/ 51 w 120"/>
                <a:gd name="T27" fmla="*/ 12 h 143"/>
                <a:gd name="T28" fmla="*/ 104 w 120"/>
                <a:gd name="T29" fmla="*/ 65 h 143"/>
                <a:gd name="T30" fmla="*/ 84 w 120"/>
                <a:gd name="T31" fmla="*/ 123 h 143"/>
                <a:gd name="T32" fmla="*/ 17 w 120"/>
                <a:gd name="T33" fmla="*/ 56 h 143"/>
                <a:gd name="T34" fmla="*/ 61 w 120"/>
                <a:gd name="T35" fmla="*/ 12 h 143"/>
                <a:gd name="T36" fmla="*/ 56 w 120"/>
                <a:gd name="T37" fmla="*/ 7 h 143"/>
                <a:gd name="T38" fmla="*/ 51 w 120"/>
                <a:gd name="T39" fmla="*/ 12 h 143"/>
                <a:gd name="T40" fmla="*/ 56 w 120"/>
                <a:gd name="T41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" h="143">
                  <a:moveTo>
                    <a:pt x="56" y="7"/>
                  </a:moveTo>
                  <a:cubicBezTo>
                    <a:pt x="51" y="2"/>
                    <a:pt x="51" y="2"/>
                    <a:pt x="51" y="2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0" y="54"/>
                    <a:pt x="0" y="58"/>
                    <a:pt x="2" y="61"/>
                  </a:cubicBezTo>
                  <a:cubicBezTo>
                    <a:pt x="82" y="140"/>
                    <a:pt x="82" y="140"/>
                    <a:pt x="82" y="140"/>
                  </a:cubicBezTo>
                  <a:cubicBezTo>
                    <a:pt x="83" y="142"/>
                    <a:pt x="86" y="143"/>
                    <a:pt x="88" y="142"/>
                  </a:cubicBezTo>
                  <a:cubicBezTo>
                    <a:pt x="91" y="142"/>
                    <a:pt x="92" y="140"/>
                    <a:pt x="93" y="138"/>
                  </a:cubicBezTo>
                  <a:cubicBezTo>
                    <a:pt x="119" y="66"/>
                    <a:pt x="119" y="66"/>
                    <a:pt x="119" y="66"/>
                  </a:cubicBezTo>
                  <a:cubicBezTo>
                    <a:pt x="120" y="63"/>
                    <a:pt x="120" y="60"/>
                    <a:pt x="118" y="5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1"/>
                    <a:pt x="58" y="0"/>
                    <a:pt x="56" y="0"/>
                  </a:cubicBezTo>
                  <a:cubicBezTo>
                    <a:pt x="54" y="0"/>
                    <a:pt x="53" y="1"/>
                    <a:pt x="51" y="2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104" y="65"/>
                    <a:pt x="104" y="65"/>
                    <a:pt x="104" y="65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1" y="12"/>
                    <a:pt x="51" y="12"/>
                    <a:pt x="51" y="12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48">
              <a:extLst>
                <a:ext uri="{FF2B5EF4-FFF2-40B4-BE49-F238E27FC236}">
                  <a16:creationId xmlns:a16="http://schemas.microsoft.com/office/drawing/2014/main" xmlns="" id="{DF4B1432-0309-47A4-B456-6474187BD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8788" y="503237"/>
              <a:ext cx="509588" cy="744538"/>
            </a:xfrm>
            <a:custGeom>
              <a:avLst/>
              <a:gdLst>
                <a:gd name="T0" fmla="*/ 321 w 321"/>
                <a:gd name="T1" fmla="*/ 0 h 469"/>
                <a:gd name="T2" fmla="*/ 0 w 321"/>
                <a:gd name="T3" fmla="*/ 319 h 469"/>
                <a:gd name="T4" fmla="*/ 152 w 321"/>
                <a:gd name="T5" fmla="*/ 469 h 469"/>
                <a:gd name="T6" fmla="*/ 321 w 321"/>
                <a:gd name="T7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1" h="469">
                  <a:moveTo>
                    <a:pt x="321" y="0"/>
                  </a:moveTo>
                  <a:lnTo>
                    <a:pt x="0" y="319"/>
                  </a:lnTo>
                  <a:lnTo>
                    <a:pt x="152" y="469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49">
              <a:extLst>
                <a:ext uri="{FF2B5EF4-FFF2-40B4-BE49-F238E27FC236}">
                  <a16:creationId xmlns:a16="http://schemas.microsoft.com/office/drawing/2014/main" xmlns="" id="{248ABCCA-493B-4E92-B07D-8814928E6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8626" y="469900"/>
              <a:ext cx="573088" cy="811213"/>
            </a:xfrm>
            <a:custGeom>
              <a:avLst/>
              <a:gdLst>
                <a:gd name="T0" fmla="*/ 127 w 135"/>
                <a:gd name="T1" fmla="*/ 8 h 191"/>
                <a:gd name="T2" fmla="*/ 122 w 135"/>
                <a:gd name="T3" fmla="*/ 3 h 191"/>
                <a:gd name="T4" fmla="*/ 2 w 135"/>
                <a:gd name="T5" fmla="*/ 122 h 191"/>
                <a:gd name="T6" fmla="*/ 0 w 135"/>
                <a:gd name="T7" fmla="*/ 127 h 191"/>
                <a:gd name="T8" fmla="*/ 2 w 135"/>
                <a:gd name="T9" fmla="*/ 132 h 191"/>
                <a:gd name="T10" fmla="*/ 59 w 135"/>
                <a:gd name="T11" fmla="*/ 188 h 191"/>
                <a:gd name="T12" fmla="*/ 65 w 135"/>
                <a:gd name="T13" fmla="*/ 190 h 191"/>
                <a:gd name="T14" fmla="*/ 70 w 135"/>
                <a:gd name="T15" fmla="*/ 186 h 191"/>
                <a:gd name="T16" fmla="*/ 133 w 135"/>
                <a:gd name="T17" fmla="*/ 10 h 191"/>
                <a:gd name="T18" fmla="*/ 131 w 135"/>
                <a:gd name="T19" fmla="*/ 2 h 191"/>
                <a:gd name="T20" fmla="*/ 122 w 135"/>
                <a:gd name="T21" fmla="*/ 3 h 191"/>
                <a:gd name="T22" fmla="*/ 127 w 135"/>
                <a:gd name="T23" fmla="*/ 8 h 191"/>
                <a:gd name="T24" fmla="*/ 120 w 135"/>
                <a:gd name="T25" fmla="*/ 5 h 191"/>
                <a:gd name="T26" fmla="*/ 61 w 135"/>
                <a:gd name="T27" fmla="*/ 171 h 191"/>
                <a:gd name="T28" fmla="*/ 17 w 135"/>
                <a:gd name="T29" fmla="*/ 127 h 191"/>
                <a:gd name="T30" fmla="*/ 132 w 135"/>
                <a:gd name="T31" fmla="*/ 13 h 191"/>
                <a:gd name="T32" fmla="*/ 127 w 135"/>
                <a:gd name="T33" fmla="*/ 8 h 191"/>
                <a:gd name="T34" fmla="*/ 120 w 135"/>
                <a:gd name="T35" fmla="*/ 5 h 191"/>
                <a:gd name="T36" fmla="*/ 127 w 135"/>
                <a:gd name="T37" fmla="*/ 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5" h="191">
                  <a:moveTo>
                    <a:pt x="127" y="8"/>
                  </a:moveTo>
                  <a:cubicBezTo>
                    <a:pt x="122" y="3"/>
                    <a:pt x="122" y="3"/>
                    <a:pt x="122" y="3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1" y="123"/>
                    <a:pt x="0" y="125"/>
                    <a:pt x="0" y="127"/>
                  </a:cubicBezTo>
                  <a:cubicBezTo>
                    <a:pt x="0" y="129"/>
                    <a:pt x="1" y="131"/>
                    <a:pt x="2" y="132"/>
                  </a:cubicBezTo>
                  <a:cubicBezTo>
                    <a:pt x="59" y="188"/>
                    <a:pt x="59" y="188"/>
                    <a:pt x="59" y="188"/>
                  </a:cubicBezTo>
                  <a:cubicBezTo>
                    <a:pt x="60" y="190"/>
                    <a:pt x="63" y="191"/>
                    <a:pt x="65" y="190"/>
                  </a:cubicBezTo>
                  <a:cubicBezTo>
                    <a:pt x="68" y="190"/>
                    <a:pt x="69" y="188"/>
                    <a:pt x="70" y="186"/>
                  </a:cubicBezTo>
                  <a:cubicBezTo>
                    <a:pt x="133" y="10"/>
                    <a:pt x="133" y="10"/>
                    <a:pt x="133" y="10"/>
                  </a:cubicBezTo>
                  <a:cubicBezTo>
                    <a:pt x="135" y="7"/>
                    <a:pt x="133" y="3"/>
                    <a:pt x="131" y="2"/>
                  </a:cubicBezTo>
                  <a:cubicBezTo>
                    <a:pt x="128" y="0"/>
                    <a:pt x="124" y="0"/>
                    <a:pt x="122" y="3"/>
                  </a:cubicBezTo>
                  <a:cubicBezTo>
                    <a:pt x="127" y="8"/>
                    <a:pt x="127" y="8"/>
                    <a:pt x="127" y="8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61" y="171"/>
                    <a:pt x="61" y="171"/>
                    <a:pt x="61" y="171"/>
                  </a:cubicBezTo>
                  <a:cubicBezTo>
                    <a:pt x="17" y="127"/>
                    <a:pt x="17" y="127"/>
                    <a:pt x="17" y="127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27" y="8"/>
                    <a:pt x="127" y="8"/>
                    <a:pt x="127" y="8"/>
                  </a:cubicBezTo>
                  <a:cubicBezTo>
                    <a:pt x="120" y="5"/>
                    <a:pt x="120" y="5"/>
                    <a:pt x="120" y="5"/>
                  </a:cubicBezTo>
                  <a:lnTo>
                    <a:pt x="127" y="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50">
              <a:extLst>
                <a:ext uri="{FF2B5EF4-FFF2-40B4-BE49-F238E27FC236}">
                  <a16:creationId xmlns:a16="http://schemas.microsoft.com/office/drawing/2014/main" xmlns="" id="{8005BCEE-42DD-4C51-83DC-2AF945C42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476" y="269875"/>
              <a:ext cx="747713" cy="509588"/>
            </a:xfrm>
            <a:custGeom>
              <a:avLst/>
              <a:gdLst>
                <a:gd name="T0" fmla="*/ 0 w 471"/>
                <a:gd name="T1" fmla="*/ 171 h 321"/>
                <a:gd name="T2" fmla="*/ 150 w 471"/>
                <a:gd name="T3" fmla="*/ 321 h 321"/>
                <a:gd name="T4" fmla="*/ 471 w 471"/>
                <a:gd name="T5" fmla="*/ 0 h 321"/>
                <a:gd name="T6" fmla="*/ 0 w 471"/>
                <a:gd name="T7" fmla="*/ 17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1" h="321">
                  <a:moveTo>
                    <a:pt x="0" y="171"/>
                  </a:moveTo>
                  <a:lnTo>
                    <a:pt x="150" y="321"/>
                  </a:lnTo>
                  <a:lnTo>
                    <a:pt x="471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51">
              <a:extLst>
                <a:ext uri="{FF2B5EF4-FFF2-40B4-BE49-F238E27FC236}">
                  <a16:creationId xmlns:a16="http://schemas.microsoft.com/office/drawing/2014/main" xmlns="" id="{CA8A2C64-4CEC-4B02-8E5C-DE80B6DA5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901" y="239712"/>
              <a:ext cx="811213" cy="573088"/>
            </a:xfrm>
            <a:custGeom>
              <a:avLst/>
              <a:gdLst>
                <a:gd name="T0" fmla="*/ 7 w 191"/>
                <a:gd name="T1" fmla="*/ 71 h 135"/>
                <a:gd name="T2" fmla="*/ 2 w 191"/>
                <a:gd name="T3" fmla="*/ 76 h 135"/>
                <a:gd name="T4" fmla="*/ 58 w 191"/>
                <a:gd name="T5" fmla="*/ 132 h 135"/>
                <a:gd name="T6" fmla="*/ 68 w 191"/>
                <a:gd name="T7" fmla="*/ 132 h 135"/>
                <a:gd name="T8" fmla="*/ 188 w 191"/>
                <a:gd name="T9" fmla="*/ 12 h 135"/>
                <a:gd name="T10" fmla="*/ 189 w 191"/>
                <a:gd name="T11" fmla="*/ 4 h 135"/>
                <a:gd name="T12" fmla="*/ 181 w 191"/>
                <a:gd name="T13" fmla="*/ 1 h 135"/>
                <a:gd name="T14" fmla="*/ 5 w 191"/>
                <a:gd name="T15" fmla="*/ 64 h 135"/>
                <a:gd name="T16" fmla="*/ 0 w 191"/>
                <a:gd name="T17" fmla="*/ 69 h 135"/>
                <a:gd name="T18" fmla="*/ 2 w 191"/>
                <a:gd name="T19" fmla="*/ 76 h 135"/>
                <a:gd name="T20" fmla="*/ 7 w 191"/>
                <a:gd name="T21" fmla="*/ 71 h 135"/>
                <a:gd name="T22" fmla="*/ 10 w 191"/>
                <a:gd name="T23" fmla="*/ 78 h 135"/>
                <a:gd name="T24" fmla="*/ 156 w 191"/>
                <a:gd name="T25" fmla="*/ 25 h 135"/>
                <a:gd name="T26" fmla="*/ 63 w 191"/>
                <a:gd name="T27" fmla="*/ 117 h 135"/>
                <a:gd name="T28" fmla="*/ 12 w 191"/>
                <a:gd name="T29" fmla="*/ 66 h 135"/>
                <a:gd name="T30" fmla="*/ 7 w 191"/>
                <a:gd name="T31" fmla="*/ 71 h 135"/>
                <a:gd name="T32" fmla="*/ 10 w 191"/>
                <a:gd name="T33" fmla="*/ 78 h 135"/>
                <a:gd name="T34" fmla="*/ 7 w 191"/>
                <a:gd name="T35" fmla="*/ 7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1" h="135">
                  <a:moveTo>
                    <a:pt x="7" y="71"/>
                  </a:moveTo>
                  <a:cubicBezTo>
                    <a:pt x="2" y="76"/>
                    <a:pt x="2" y="76"/>
                    <a:pt x="2" y="76"/>
                  </a:cubicBezTo>
                  <a:cubicBezTo>
                    <a:pt x="58" y="132"/>
                    <a:pt x="58" y="132"/>
                    <a:pt x="58" y="132"/>
                  </a:cubicBezTo>
                  <a:cubicBezTo>
                    <a:pt x="61" y="135"/>
                    <a:pt x="66" y="135"/>
                    <a:pt x="68" y="132"/>
                  </a:cubicBezTo>
                  <a:cubicBezTo>
                    <a:pt x="188" y="12"/>
                    <a:pt x="188" y="12"/>
                    <a:pt x="188" y="12"/>
                  </a:cubicBezTo>
                  <a:cubicBezTo>
                    <a:pt x="191" y="10"/>
                    <a:pt x="191" y="6"/>
                    <a:pt x="189" y="4"/>
                  </a:cubicBezTo>
                  <a:cubicBezTo>
                    <a:pt x="187" y="1"/>
                    <a:pt x="184" y="0"/>
                    <a:pt x="181" y="1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3" y="65"/>
                    <a:pt x="1" y="67"/>
                    <a:pt x="0" y="69"/>
                  </a:cubicBezTo>
                  <a:cubicBezTo>
                    <a:pt x="0" y="72"/>
                    <a:pt x="0" y="74"/>
                    <a:pt x="2" y="76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10" y="78"/>
                    <a:pt x="10" y="78"/>
                    <a:pt x="10" y="78"/>
                  </a:cubicBezTo>
                  <a:lnTo>
                    <a:pt x="7" y="71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52">
              <a:extLst>
                <a:ext uri="{FF2B5EF4-FFF2-40B4-BE49-F238E27FC236}">
                  <a16:creationId xmlns:a16="http://schemas.microsoft.com/office/drawing/2014/main" xmlns="" id="{C2E89FEC-22FC-4A87-8D5F-5497ADCAA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5676" y="541337"/>
              <a:ext cx="542925" cy="446088"/>
            </a:xfrm>
            <a:custGeom>
              <a:avLst/>
              <a:gdLst>
                <a:gd name="T0" fmla="*/ 0 w 342"/>
                <a:gd name="T1" fmla="*/ 70 h 281"/>
                <a:gd name="T2" fmla="*/ 211 w 342"/>
                <a:gd name="T3" fmla="*/ 281 h 281"/>
                <a:gd name="T4" fmla="*/ 342 w 342"/>
                <a:gd name="T5" fmla="*/ 150 h 281"/>
                <a:gd name="T6" fmla="*/ 192 w 342"/>
                <a:gd name="T7" fmla="*/ 0 h 281"/>
                <a:gd name="T8" fmla="*/ 0 w 342"/>
                <a:gd name="T9" fmla="*/ 7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281">
                  <a:moveTo>
                    <a:pt x="0" y="70"/>
                  </a:moveTo>
                  <a:lnTo>
                    <a:pt x="211" y="281"/>
                  </a:lnTo>
                  <a:lnTo>
                    <a:pt x="342" y="150"/>
                  </a:lnTo>
                  <a:lnTo>
                    <a:pt x="192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53">
              <a:extLst>
                <a:ext uri="{FF2B5EF4-FFF2-40B4-BE49-F238E27FC236}">
                  <a16:creationId xmlns:a16="http://schemas.microsoft.com/office/drawing/2014/main" xmlns="" id="{A4E5C87A-BCF9-49A2-8E20-B3C060A92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513" y="508000"/>
              <a:ext cx="608013" cy="509588"/>
            </a:xfrm>
            <a:custGeom>
              <a:avLst/>
              <a:gdLst>
                <a:gd name="T0" fmla="*/ 7 w 143"/>
                <a:gd name="T1" fmla="*/ 34 h 120"/>
                <a:gd name="T2" fmla="*/ 2 w 143"/>
                <a:gd name="T3" fmla="*/ 39 h 120"/>
                <a:gd name="T4" fmla="*/ 82 w 143"/>
                <a:gd name="T5" fmla="*/ 118 h 120"/>
                <a:gd name="T6" fmla="*/ 86 w 143"/>
                <a:gd name="T7" fmla="*/ 120 h 120"/>
                <a:gd name="T8" fmla="*/ 91 w 143"/>
                <a:gd name="T9" fmla="*/ 118 h 120"/>
                <a:gd name="T10" fmla="*/ 140 w 143"/>
                <a:gd name="T11" fmla="*/ 69 h 120"/>
                <a:gd name="T12" fmla="*/ 143 w 143"/>
                <a:gd name="T13" fmla="*/ 64 h 120"/>
                <a:gd name="T14" fmla="*/ 140 w 143"/>
                <a:gd name="T15" fmla="*/ 59 h 120"/>
                <a:gd name="T16" fmla="*/ 84 w 143"/>
                <a:gd name="T17" fmla="*/ 3 h 120"/>
                <a:gd name="T18" fmla="*/ 77 w 143"/>
                <a:gd name="T19" fmla="*/ 1 h 120"/>
                <a:gd name="T20" fmla="*/ 5 w 143"/>
                <a:gd name="T21" fmla="*/ 27 h 120"/>
                <a:gd name="T22" fmla="*/ 0 w 143"/>
                <a:gd name="T23" fmla="*/ 32 h 120"/>
                <a:gd name="T24" fmla="*/ 2 w 143"/>
                <a:gd name="T25" fmla="*/ 39 h 120"/>
                <a:gd name="T26" fmla="*/ 7 w 143"/>
                <a:gd name="T27" fmla="*/ 34 h 120"/>
                <a:gd name="T28" fmla="*/ 10 w 143"/>
                <a:gd name="T29" fmla="*/ 40 h 120"/>
                <a:gd name="T30" fmla="*/ 77 w 143"/>
                <a:gd name="T31" fmla="*/ 16 h 120"/>
                <a:gd name="T32" fmla="*/ 125 w 143"/>
                <a:gd name="T33" fmla="*/ 64 h 120"/>
                <a:gd name="T34" fmla="*/ 86 w 143"/>
                <a:gd name="T35" fmla="*/ 103 h 120"/>
                <a:gd name="T36" fmla="*/ 12 w 143"/>
                <a:gd name="T37" fmla="*/ 29 h 120"/>
                <a:gd name="T38" fmla="*/ 7 w 143"/>
                <a:gd name="T39" fmla="*/ 34 h 120"/>
                <a:gd name="T40" fmla="*/ 10 w 143"/>
                <a:gd name="T41" fmla="*/ 40 h 120"/>
                <a:gd name="T42" fmla="*/ 7 w 143"/>
                <a:gd name="T43" fmla="*/ 3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3" h="120">
                  <a:moveTo>
                    <a:pt x="7" y="34"/>
                  </a:moveTo>
                  <a:cubicBezTo>
                    <a:pt x="2" y="39"/>
                    <a:pt x="2" y="39"/>
                    <a:pt x="2" y="39"/>
                  </a:cubicBezTo>
                  <a:cubicBezTo>
                    <a:pt x="82" y="118"/>
                    <a:pt x="82" y="118"/>
                    <a:pt x="82" y="118"/>
                  </a:cubicBezTo>
                  <a:cubicBezTo>
                    <a:pt x="83" y="119"/>
                    <a:pt x="85" y="120"/>
                    <a:pt x="86" y="120"/>
                  </a:cubicBezTo>
                  <a:cubicBezTo>
                    <a:pt x="88" y="120"/>
                    <a:pt x="90" y="119"/>
                    <a:pt x="91" y="118"/>
                  </a:cubicBezTo>
                  <a:cubicBezTo>
                    <a:pt x="140" y="69"/>
                    <a:pt x="140" y="69"/>
                    <a:pt x="140" y="69"/>
                  </a:cubicBezTo>
                  <a:cubicBezTo>
                    <a:pt x="142" y="68"/>
                    <a:pt x="143" y="66"/>
                    <a:pt x="143" y="64"/>
                  </a:cubicBezTo>
                  <a:cubicBezTo>
                    <a:pt x="143" y="62"/>
                    <a:pt x="142" y="61"/>
                    <a:pt x="140" y="59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2" y="1"/>
                    <a:pt x="79" y="0"/>
                    <a:pt x="77" y="1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28"/>
                    <a:pt x="1" y="30"/>
                    <a:pt x="0" y="32"/>
                  </a:cubicBezTo>
                  <a:cubicBezTo>
                    <a:pt x="0" y="35"/>
                    <a:pt x="1" y="37"/>
                    <a:pt x="2" y="39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86" y="103"/>
                    <a:pt x="86" y="103"/>
                    <a:pt x="86" y="103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0" y="40"/>
                    <a:pt x="10" y="40"/>
                    <a:pt x="10" y="40"/>
                  </a:cubicBezTo>
                  <a:lnTo>
                    <a:pt x="7" y="34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2369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37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/>
      <p:bldP spid="13" grpId="0"/>
      <p:bldP spid="14" grpId="0" animBg="1"/>
      <p:bldP spid="16" grpId="0"/>
      <p:bldP spid="17" grpId="0"/>
      <p:bldP spid="18" grpId="0" animBg="1"/>
      <p:bldP spid="20" grpId="0"/>
      <p:bldP spid="21" grpId="0"/>
      <p:bldP spid="22" grpId="0" animBg="1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1">
            <a:extLst>
              <a:ext uri="{FF2B5EF4-FFF2-40B4-BE49-F238E27FC236}">
                <a16:creationId xmlns:a16="http://schemas.microsoft.com/office/drawing/2014/main" xmlns="" id="{A2B2BC17-3A65-4BBC-BD17-35B50BD40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9400" y="246061"/>
            <a:ext cx="4016089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471C90C-9E4E-42FB-A01C-31A97F67D668}"/>
              </a:ext>
            </a:extLst>
          </p:cNvPr>
          <p:cNvCxnSpPr>
            <a:cxnSpLocks/>
          </p:cNvCxnSpPr>
          <p:nvPr/>
        </p:nvCxnSpPr>
        <p:spPr>
          <a:xfrm>
            <a:off x="460301" y="7618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D15DCE-23E2-4805-8CEC-7800F73A3BC2}"/>
              </a:ext>
            </a:extLst>
          </p:cNvPr>
          <p:cNvSpPr/>
          <p:nvPr/>
        </p:nvSpPr>
        <p:spPr>
          <a:xfrm>
            <a:off x="4025900" y="795933"/>
            <a:ext cx="41543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 LOREM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03F0C38-E8BF-45EE-8247-9300AA47C288}"/>
              </a:ext>
            </a:extLst>
          </p:cNvPr>
          <p:cNvCxnSpPr>
            <a:cxnSpLocks/>
          </p:cNvCxnSpPr>
          <p:nvPr/>
        </p:nvCxnSpPr>
        <p:spPr>
          <a:xfrm>
            <a:off x="460301" y="67816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347CEE0-0372-4FE4-8FCA-EB3427AF2A43}"/>
              </a:ext>
            </a:extLst>
          </p:cNvPr>
          <p:cNvGrpSpPr>
            <a:grpSpLocks/>
          </p:cNvGrpSpPr>
          <p:nvPr/>
        </p:nvGrpSpPr>
        <p:grpSpPr bwMode="auto">
          <a:xfrm>
            <a:off x="6456040" y="4748587"/>
            <a:ext cx="857250" cy="857250"/>
            <a:chOff x="6196012" y="4862597"/>
            <a:chExt cx="857250" cy="857250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3623F0EF-67C6-4371-9F83-2AACA63EBBFB}"/>
                </a:ext>
              </a:extLst>
            </p:cNvPr>
            <p:cNvSpPr/>
            <p:nvPr/>
          </p:nvSpPr>
          <p:spPr>
            <a:xfrm>
              <a:off x="6196012" y="4862597"/>
              <a:ext cx="857250" cy="8572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xmlns="" id="{2D527C5C-AF80-4532-98B6-AF56C58905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6693" y="5060328"/>
              <a:ext cx="558800" cy="487187"/>
            </a:xfrm>
            <a:custGeom>
              <a:avLst/>
              <a:gdLst>
                <a:gd name="T0" fmla="*/ 817373654 w 215"/>
                <a:gd name="T1" fmla="*/ 1018121829 h 187"/>
                <a:gd name="T2" fmla="*/ 378289407 w 215"/>
                <a:gd name="T3" fmla="*/ 658385033 h 187"/>
                <a:gd name="T4" fmla="*/ 965988463 w 215"/>
                <a:gd name="T5" fmla="*/ 468335208 h 187"/>
                <a:gd name="T6" fmla="*/ 1452360186 w 215"/>
                <a:gd name="T7" fmla="*/ 800922402 h 187"/>
                <a:gd name="T8" fmla="*/ 1452360186 w 215"/>
                <a:gd name="T9" fmla="*/ 1018121829 h 187"/>
                <a:gd name="T10" fmla="*/ 817373654 w 215"/>
                <a:gd name="T11" fmla="*/ 1262470860 h 187"/>
                <a:gd name="T12" fmla="*/ 817373654 w 215"/>
                <a:gd name="T13" fmla="*/ 1018121829 h 187"/>
                <a:gd name="T14" fmla="*/ 222919615 w 215"/>
                <a:gd name="T15" fmla="*/ 502274165 h 187"/>
                <a:gd name="T16" fmla="*/ 303982002 w 215"/>
                <a:gd name="T17" fmla="*/ 475121957 h 187"/>
                <a:gd name="T18" fmla="*/ 209409650 w 215"/>
                <a:gd name="T19" fmla="*/ 366523546 h 187"/>
                <a:gd name="T20" fmla="*/ 216164633 w 215"/>
                <a:gd name="T21" fmla="*/ 352947442 h 187"/>
                <a:gd name="T22" fmla="*/ 276962073 w 215"/>
                <a:gd name="T23" fmla="*/ 312224340 h 187"/>
                <a:gd name="T24" fmla="*/ 634986532 w 215"/>
                <a:gd name="T25" fmla="*/ 271498633 h 187"/>
                <a:gd name="T26" fmla="*/ 743068848 w 215"/>
                <a:gd name="T27" fmla="*/ 264711884 h 187"/>
                <a:gd name="T28" fmla="*/ 938968534 w 215"/>
                <a:gd name="T29" fmla="*/ 217199428 h 187"/>
                <a:gd name="T30" fmla="*/ 979498428 w 215"/>
                <a:gd name="T31" fmla="*/ 0 h 187"/>
                <a:gd name="T32" fmla="*/ 911946006 w 215"/>
                <a:gd name="T33" fmla="*/ 13576104 h 187"/>
                <a:gd name="T34" fmla="*/ 898436041 w 215"/>
                <a:gd name="T35" fmla="*/ 162900222 h 187"/>
                <a:gd name="T36" fmla="*/ 743068848 w 215"/>
                <a:gd name="T37" fmla="*/ 196836574 h 187"/>
                <a:gd name="T38" fmla="*/ 628228951 w 215"/>
                <a:gd name="T39" fmla="*/ 203623324 h 187"/>
                <a:gd name="T40" fmla="*/ 256697126 w 215"/>
                <a:gd name="T41" fmla="*/ 251135780 h 187"/>
                <a:gd name="T42" fmla="*/ 162124774 w 215"/>
                <a:gd name="T43" fmla="*/ 312224340 h 187"/>
                <a:gd name="T44" fmla="*/ 141857228 w 215"/>
                <a:gd name="T45" fmla="*/ 359736797 h 187"/>
                <a:gd name="T46" fmla="*/ 148614809 w 215"/>
                <a:gd name="T47" fmla="*/ 414036002 h 187"/>
                <a:gd name="T48" fmla="*/ 222919615 w 215"/>
                <a:gd name="T49" fmla="*/ 502274165 h 187"/>
                <a:gd name="T50" fmla="*/ 283717055 w 215"/>
                <a:gd name="T51" fmla="*/ 638022179 h 187"/>
                <a:gd name="T52" fmla="*/ 533659198 w 215"/>
                <a:gd name="T53" fmla="*/ 556573371 h 187"/>
                <a:gd name="T54" fmla="*/ 310736984 w 215"/>
                <a:gd name="T55" fmla="*/ 536210518 h 187"/>
                <a:gd name="T56" fmla="*/ 67552422 w 215"/>
                <a:gd name="T57" fmla="*/ 610872577 h 187"/>
                <a:gd name="T58" fmla="*/ 283717055 w 215"/>
                <a:gd name="T59" fmla="*/ 638022179 h 187"/>
                <a:gd name="T60" fmla="*/ 412064318 w 215"/>
                <a:gd name="T61" fmla="*/ 502274165 h 187"/>
                <a:gd name="T62" fmla="*/ 621473968 w 215"/>
                <a:gd name="T63" fmla="*/ 529423768 h 187"/>
                <a:gd name="T64" fmla="*/ 621473968 w 215"/>
                <a:gd name="T65" fmla="*/ 529423768 h 187"/>
                <a:gd name="T66" fmla="*/ 878171094 w 215"/>
                <a:gd name="T67" fmla="*/ 447972354 h 187"/>
                <a:gd name="T68" fmla="*/ 526901617 w 215"/>
                <a:gd name="T69" fmla="*/ 468335208 h 187"/>
                <a:gd name="T70" fmla="*/ 412064318 w 215"/>
                <a:gd name="T71" fmla="*/ 502274165 h 187"/>
                <a:gd name="T72" fmla="*/ 0 w 215"/>
                <a:gd name="T73" fmla="*/ 658385033 h 187"/>
                <a:gd name="T74" fmla="*/ 0 w 215"/>
                <a:gd name="T75" fmla="*/ 862008357 h 187"/>
                <a:gd name="T76" fmla="*/ 722801302 w 215"/>
                <a:gd name="T77" fmla="*/ 1269257609 h 187"/>
                <a:gd name="T78" fmla="*/ 722801302 w 215"/>
                <a:gd name="T79" fmla="*/ 1065634286 h 187"/>
                <a:gd name="T80" fmla="*/ 0 w 215"/>
                <a:gd name="T81" fmla="*/ 658385033 h 1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" h="187">
                  <a:moveTo>
                    <a:pt x="121" y="150"/>
                  </a:moveTo>
                  <a:cubicBezTo>
                    <a:pt x="112" y="119"/>
                    <a:pt x="87" y="104"/>
                    <a:pt x="56" y="97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78" y="78"/>
                    <a:pt x="206" y="100"/>
                    <a:pt x="215" y="118"/>
                  </a:cubicBezTo>
                  <a:cubicBezTo>
                    <a:pt x="215" y="150"/>
                    <a:pt x="215" y="150"/>
                    <a:pt x="215" y="150"/>
                  </a:cubicBezTo>
                  <a:cubicBezTo>
                    <a:pt x="193" y="173"/>
                    <a:pt x="160" y="183"/>
                    <a:pt x="121" y="186"/>
                  </a:cubicBezTo>
                  <a:cubicBezTo>
                    <a:pt x="121" y="174"/>
                    <a:pt x="121" y="162"/>
                    <a:pt x="121" y="150"/>
                  </a:cubicBezTo>
                  <a:close/>
                  <a:moveTo>
                    <a:pt x="33" y="74"/>
                  </a:moveTo>
                  <a:cubicBezTo>
                    <a:pt x="45" y="70"/>
                    <a:pt x="45" y="70"/>
                    <a:pt x="45" y="70"/>
                  </a:cubicBezTo>
                  <a:cubicBezTo>
                    <a:pt x="42" y="68"/>
                    <a:pt x="30" y="59"/>
                    <a:pt x="31" y="54"/>
                  </a:cubicBezTo>
                  <a:cubicBezTo>
                    <a:pt x="31" y="54"/>
                    <a:pt x="32" y="53"/>
                    <a:pt x="32" y="52"/>
                  </a:cubicBezTo>
                  <a:cubicBezTo>
                    <a:pt x="34" y="50"/>
                    <a:pt x="37" y="48"/>
                    <a:pt x="41" y="46"/>
                  </a:cubicBezTo>
                  <a:cubicBezTo>
                    <a:pt x="52" y="42"/>
                    <a:pt x="74" y="41"/>
                    <a:pt x="94" y="40"/>
                  </a:cubicBezTo>
                  <a:cubicBezTo>
                    <a:pt x="100" y="40"/>
                    <a:pt x="105" y="40"/>
                    <a:pt x="110" y="39"/>
                  </a:cubicBezTo>
                  <a:cubicBezTo>
                    <a:pt x="123" y="39"/>
                    <a:pt x="133" y="38"/>
                    <a:pt x="139" y="32"/>
                  </a:cubicBezTo>
                  <a:cubicBezTo>
                    <a:pt x="146" y="27"/>
                    <a:pt x="149" y="17"/>
                    <a:pt x="145" y="0"/>
                  </a:cubicBezTo>
                  <a:cubicBezTo>
                    <a:pt x="135" y="2"/>
                    <a:pt x="135" y="2"/>
                    <a:pt x="135" y="2"/>
                  </a:cubicBezTo>
                  <a:cubicBezTo>
                    <a:pt x="138" y="15"/>
                    <a:pt x="137" y="21"/>
                    <a:pt x="133" y="24"/>
                  </a:cubicBezTo>
                  <a:cubicBezTo>
                    <a:pt x="129" y="28"/>
                    <a:pt x="120" y="28"/>
                    <a:pt x="110" y="29"/>
                  </a:cubicBezTo>
                  <a:cubicBezTo>
                    <a:pt x="104" y="29"/>
                    <a:pt x="99" y="30"/>
                    <a:pt x="93" y="30"/>
                  </a:cubicBezTo>
                  <a:cubicBezTo>
                    <a:pt x="72" y="31"/>
                    <a:pt x="49" y="32"/>
                    <a:pt x="38" y="37"/>
                  </a:cubicBezTo>
                  <a:cubicBezTo>
                    <a:pt x="32" y="39"/>
                    <a:pt x="27" y="42"/>
                    <a:pt x="24" y="46"/>
                  </a:cubicBezTo>
                  <a:cubicBezTo>
                    <a:pt x="22" y="48"/>
                    <a:pt x="21" y="50"/>
                    <a:pt x="21" y="53"/>
                  </a:cubicBezTo>
                  <a:cubicBezTo>
                    <a:pt x="20" y="55"/>
                    <a:pt x="21" y="58"/>
                    <a:pt x="22" y="61"/>
                  </a:cubicBezTo>
                  <a:cubicBezTo>
                    <a:pt x="23" y="65"/>
                    <a:pt x="27" y="69"/>
                    <a:pt x="33" y="74"/>
                  </a:cubicBezTo>
                  <a:close/>
                  <a:moveTo>
                    <a:pt x="42" y="94"/>
                  </a:moveTo>
                  <a:cubicBezTo>
                    <a:pt x="79" y="82"/>
                    <a:pt x="79" y="82"/>
                    <a:pt x="79" y="82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21" y="91"/>
                    <a:pt x="32" y="92"/>
                    <a:pt x="42" y="94"/>
                  </a:cubicBezTo>
                  <a:close/>
                  <a:moveTo>
                    <a:pt x="61" y="74"/>
                  </a:moveTo>
                  <a:cubicBezTo>
                    <a:pt x="92" y="78"/>
                    <a:pt x="92" y="78"/>
                    <a:pt x="92" y="78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13" y="63"/>
                    <a:pt x="96" y="64"/>
                    <a:pt x="78" y="69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0" y="97"/>
                  </a:moveTo>
                  <a:cubicBezTo>
                    <a:pt x="0" y="107"/>
                    <a:pt x="0" y="117"/>
                    <a:pt x="0" y="127"/>
                  </a:cubicBezTo>
                  <a:cubicBezTo>
                    <a:pt x="36" y="148"/>
                    <a:pt x="71" y="166"/>
                    <a:pt x="107" y="187"/>
                  </a:cubicBezTo>
                  <a:cubicBezTo>
                    <a:pt x="107" y="177"/>
                    <a:pt x="107" y="167"/>
                    <a:pt x="107" y="157"/>
                  </a:cubicBezTo>
                  <a:cubicBezTo>
                    <a:pt x="95" y="112"/>
                    <a:pt x="50" y="104"/>
                    <a:pt x="0" y="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7F547DB-418D-4914-BB70-05622CD10D30}"/>
              </a:ext>
            </a:extLst>
          </p:cNvPr>
          <p:cNvGrpSpPr>
            <a:grpSpLocks/>
          </p:cNvGrpSpPr>
          <p:nvPr/>
        </p:nvGrpSpPr>
        <p:grpSpPr bwMode="auto">
          <a:xfrm>
            <a:off x="1057275" y="4748587"/>
            <a:ext cx="857250" cy="857250"/>
            <a:chOff x="1057276" y="4857792"/>
            <a:chExt cx="857250" cy="857250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9C6F7793-227F-4662-8EF2-48EFFE3D6FCE}"/>
                </a:ext>
              </a:extLst>
            </p:cNvPr>
            <p:cNvSpPr/>
            <p:nvPr/>
          </p:nvSpPr>
          <p:spPr>
            <a:xfrm>
              <a:off x="1057276" y="4857792"/>
              <a:ext cx="857250" cy="8572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Freeform 21">
              <a:extLst>
                <a:ext uri="{FF2B5EF4-FFF2-40B4-BE49-F238E27FC236}">
                  <a16:creationId xmlns:a16="http://schemas.microsoft.com/office/drawing/2014/main" xmlns="" id="{EF1D5B45-33D0-4AEF-AD61-14FE687436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0967" y="4981301"/>
              <a:ext cx="529867" cy="584832"/>
            </a:xfrm>
            <a:custGeom>
              <a:avLst/>
              <a:gdLst>
                <a:gd name="T0" fmla="*/ 716150040 w 99"/>
                <a:gd name="T1" fmla="*/ 1669695360 h 109"/>
                <a:gd name="T2" fmla="*/ 429690024 w 99"/>
                <a:gd name="T3" fmla="*/ 1756057340 h 109"/>
                <a:gd name="T4" fmla="*/ 1460945011 w 99"/>
                <a:gd name="T5" fmla="*/ 1583333380 h 109"/>
                <a:gd name="T6" fmla="*/ 1804694889 w 99"/>
                <a:gd name="T7" fmla="*/ 1324242073 h 109"/>
                <a:gd name="T8" fmla="*/ 1604175019 w 99"/>
                <a:gd name="T9" fmla="*/ 1698480898 h 109"/>
                <a:gd name="T10" fmla="*/ 1460945011 w 99"/>
                <a:gd name="T11" fmla="*/ 1928786667 h 109"/>
                <a:gd name="T12" fmla="*/ 1317715003 w 99"/>
                <a:gd name="T13" fmla="*/ 1640909822 h 109"/>
                <a:gd name="T14" fmla="*/ 1088544849 w 99"/>
                <a:gd name="T15" fmla="*/ 1065150766 h 109"/>
                <a:gd name="T16" fmla="*/ 1460945011 w 99"/>
                <a:gd name="T17" fmla="*/ 1583333380 h 109"/>
                <a:gd name="T18" fmla="*/ 1203129926 w 99"/>
                <a:gd name="T19" fmla="*/ 949997882 h 109"/>
                <a:gd name="T20" fmla="*/ 1203129926 w 99"/>
                <a:gd name="T21" fmla="*/ 0 h 109"/>
                <a:gd name="T22" fmla="*/ 429690024 w 99"/>
                <a:gd name="T23" fmla="*/ 719697478 h 109"/>
                <a:gd name="T24" fmla="*/ 429690024 w 99"/>
                <a:gd name="T25" fmla="*/ 2147483646 h 109"/>
                <a:gd name="T26" fmla="*/ 2147483646 w 99"/>
                <a:gd name="T27" fmla="*/ 2147483646 h 109"/>
                <a:gd name="T28" fmla="*/ 2147483646 w 99"/>
                <a:gd name="T29" fmla="*/ 2101510628 h 109"/>
                <a:gd name="T30" fmla="*/ 2147483646 w 99"/>
                <a:gd name="T31" fmla="*/ 2043939551 h 109"/>
                <a:gd name="T32" fmla="*/ 1403649796 w 99"/>
                <a:gd name="T33" fmla="*/ 2147483646 h 109"/>
                <a:gd name="T34" fmla="*/ 343749878 w 99"/>
                <a:gd name="T35" fmla="*/ 1727271802 h 109"/>
                <a:gd name="T36" fmla="*/ 1203129926 w 99"/>
                <a:gd name="T37" fmla="*/ 633330133 h 109"/>
                <a:gd name="T38" fmla="*/ 2147483646 w 99"/>
                <a:gd name="T39" fmla="*/ 1353027611 h 109"/>
                <a:gd name="T40" fmla="*/ 2147483646 w 99"/>
                <a:gd name="T41" fmla="*/ 1180303650 h 109"/>
                <a:gd name="T42" fmla="*/ 2147483646 w 99"/>
                <a:gd name="T43" fmla="*/ 1525756937 h 109"/>
                <a:gd name="T44" fmla="*/ 2147483646 w 99"/>
                <a:gd name="T45" fmla="*/ 1612118918 h 109"/>
                <a:gd name="T46" fmla="*/ 2147483646 w 99"/>
                <a:gd name="T47" fmla="*/ 1928786667 h 109"/>
                <a:gd name="T48" fmla="*/ 2147483646 w 99"/>
                <a:gd name="T49" fmla="*/ 1698480898 h 109"/>
                <a:gd name="T50" fmla="*/ 2147483646 w 99"/>
                <a:gd name="T51" fmla="*/ 1640909822 h 109"/>
                <a:gd name="T52" fmla="*/ 2147483646 w 99"/>
                <a:gd name="T53" fmla="*/ 1727271802 h 109"/>
                <a:gd name="T54" fmla="*/ 2147483646 w 99"/>
                <a:gd name="T55" fmla="*/ 2043939551 h 109"/>
                <a:gd name="T56" fmla="*/ 2147483646 w 99"/>
                <a:gd name="T57" fmla="*/ 1928786667 h 109"/>
                <a:gd name="T58" fmla="*/ 2147483646 w 99"/>
                <a:gd name="T59" fmla="*/ 1065150766 h 109"/>
                <a:gd name="T60" fmla="*/ 2147483646 w 99"/>
                <a:gd name="T61" fmla="*/ 806059459 h 109"/>
                <a:gd name="T62" fmla="*/ 2147483646 w 99"/>
                <a:gd name="T63" fmla="*/ 1093936304 h 109"/>
                <a:gd name="T64" fmla="*/ 2147483646 w 99"/>
                <a:gd name="T65" fmla="*/ 1266665631 h 109"/>
                <a:gd name="T66" fmla="*/ 2147483646 w 99"/>
                <a:gd name="T67" fmla="*/ 978788785 h 109"/>
                <a:gd name="T68" fmla="*/ 2033865042 w 99"/>
                <a:gd name="T69" fmla="*/ 806059459 h 109"/>
                <a:gd name="T70" fmla="*/ 2147483646 w 99"/>
                <a:gd name="T71" fmla="*/ 518182614 h 109"/>
                <a:gd name="T72" fmla="*/ 2147483646 w 99"/>
                <a:gd name="T73" fmla="*/ 719697478 h 109"/>
                <a:gd name="T74" fmla="*/ 2147483646 w 99"/>
                <a:gd name="T75" fmla="*/ 777273921 h 109"/>
                <a:gd name="T76" fmla="*/ 1432300079 w 99"/>
                <a:gd name="T77" fmla="*/ 2147483646 h 109"/>
                <a:gd name="T78" fmla="*/ 1518234873 w 99"/>
                <a:gd name="T79" fmla="*/ 2147483646 h 109"/>
                <a:gd name="T80" fmla="*/ 1432300079 w 99"/>
                <a:gd name="T81" fmla="*/ 2147483646 h 109"/>
                <a:gd name="T82" fmla="*/ 1919279966 w 99"/>
                <a:gd name="T83" fmla="*/ 2147483646 h 109"/>
                <a:gd name="T84" fmla="*/ 2147483646 w 99"/>
                <a:gd name="T85" fmla="*/ 2147483646 h 109"/>
                <a:gd name="T86" fmla="*/ 716150040 w 99"/>
                <a:gd name="T87" fmla="*/ 2147483646 h 109"/>
                <a:gd name="T88" fmla="*/ 973965124 w 99"/>
                <a:gd name="T89" fmla="*/ 2147483646 h 109"/>
                <a:gd name="T90" fmla="*/ 716150040 w 99"/>
                <a:gd name="T91" fmla="*/ 2147483646 h 109"/>
                <a:gd name="T92" fmla="*/ 945314841 w 99"/>
                <a:gd name="T93" fmla="*/ 1151512746 h 109"/>
                <a:gd name="T94" fmla="*/ 658854825 w 99"/>
                <a:gd name="T95" fmla="*/ 1036365227 h 109"/>
                <a:gd name="T96" fmla="*/ 2147483646 w 99"/>
                <a:gd name="T97" fmla="*/ 978788785 h 109"/>
                <a:gd name="T98" fmla="*/ 1890635034 w 99"/>
                <a:gd name="T99" fmla="*/ 1122727208 h 109"/>
                <a:gd name="T100" fmla="*/ 2147483646 w 99"/>
                <a:gd name="T101" fmla="*/ 978788785 h 109"/>
                <a:gd name="T102" fmla="*/ 2147483646 w 99"/>
                <a:gd name="T103" fmla="*/ 1698480898 h 109"/>
                <a:gd name="T104" fmla="*/ 2147483646 w 99"/>
                <a:gd name="T105" fmla="*/ 1612118918 h 10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99" h="109">
                  <a:moveTo>
                    <a:pt x="15" y="58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58"/>
                    <a:pt x="15" y="58"/>
                    <a:pt x="15" y="58"/>
                  </a:cubicBezTo>
                  <a:close/>
                  <a:moveTo>
                    <a:pt x="51" y="55"/>
                  </a:moveTo>
                  <a:cubicBezTo>
                    <a:pt x="52" y="55"/>
                    <a:pt x="52" y="55"/>
                    <a:pt x="53" y="55"/>
                  </a:cubicBezTo>
                  <a:cubicBezTo>
                    <a:pt x="56" y="52"/>
                    <a:pt x="60" y="48"/>
                    <a:pt x="63" y="46"/>
                  </a:cubicBezTo>
                  <a:cubicBezTo>
                    <a:pt x="64" y="46"/>
                    <a:pt x="65" y="47"/>
                    <a:pt x="66" y="48"/>
                  </a:cubicBezTo>
                  <a:cubicBezTo>
                    <a:pt x="63" y="53"/>
                    <a:pt x="60" y="56"/>
                    <a:pt x="56" y="59"/>
                  </a:cubicBezTo>
                  <a:cubicBezTo>
                    <a:pt x="57" y="60"/>
                    <a:pt x="57" y="60"/>
                    <a:pt x="57" y="61"/>
                  </a:cubicBezTo>
                  <a:cubicBezTo>
                    <a:pt x="57" y="64"/>
                    <a:pt x="54" y="67"/>
                    <a:pt x="51" y="67"/>
                  </a:cubicBezTo>
                  <a:cubicBezTo>
                    <a:pt x="47" y="67"/>
                    <a:pt x="45" y="64"/>
                    <a:pt x="45" y="61"/>
                  </a:cubicBezTo>
                  <a:cubicBezTo>
                    <a:pt x="45" y="59"/>
                    <a:pt x="45" y="58"/>
                    <a:pt x="46" y="57"/>
                  </a:cubicBezTo>
                  <a:cubicBezTo>
                    <a:pt x="41" y="51"/>
                    <a:pt x="38" y="45"/>
                    <a:pt x="35" y="38"/>
                  </a:cubicBezTo>
                  <a:cubicBezTo>
                    <a:pt x="36" y="38"/>
                    <a:pt x="37" y="37"/>
                    <a:pt x="38" y="37"/>
                  </a:cubicBezTo>
                  <a:cubicBezTo>
                    <a:pt x="42" y="42"/>
                    <a:pt x="46" y="49"/>
                    <a:pt x="49" y="55"/>
                  </a:cubicBezTo>
                  <a:cubicBezTo>
                    <a:pt x="49" y="55"/>
                    <a:pt x="50" y="55"/>
                    <a:pt x="51" y="55"/>
                  </a:cubicBezTo>
                  <a:close/>
                  <a:moveTo>
                    <a:pt x="42" y="22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2" y="12"/>
                    <a:pt x="22" y="17"/>
                    <a:pt x="15" y="25"/>
                  </a:cubicBezTo>
                  <a:cubicBezTo>
                    <a:pt x="5" y="34"/>
                    <a:pt x="0" y="46"/>
                    <a:pt x="0" y="60"/>
                  </a:cubicBezTo>
                  <a:cubicBezTo>
                    <a:pt x="0" y="73"/>
                    <a:pt x="5" y="85"/>
                    <a:pt x="15" y="94"/>
                  </a:cubicBezTo>
                  <a:cubicBezTo>
                    <a:pt x="24" y="104"/>
                    <a:pt x="36" y="109"/>
                    <a:pt x="49" y="109"/>
                  </a:cubicBezTo>
                  <a:cubicBezTo>
                    <a:pt x="63" y="109"/>
                    <a:pt x="75" y="104"/>
                    <a:pt x="84" y="94"/>
                  </a:cubicBezTo>
                  <a:cubicBezTo>
                    <a:pt x="90" y="89"/>
                    <a:pt x="94" y="82"/>
                    <a:pt x="96" y="75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4" y="77"/>
                    <a:pt x="80" y="82"/>
                    <a:pt x="76" y="86"/>
                  </a:cubicBezTo>
                  <a:cubicBezTo>
                    <a:pt x="69" y="93"/>
                    <a:pt x="60" y="97"/>
                    <a:pt x="49" y="97"/>
                  </a:cubicBezTo>
                  <a:cubicBezTo>
                    <a:pt x="39" y="97"/>
                    <a:pt x="30" y="93"/>
                    <a:pt x="23" y="86"/>
                  </a:cubicBezTo>
                  <a:cubicBezTo>
                    <a:pt x="16" y="79"/>
                    <a:pt x="12" y="70"/>
                    <a:pt x="12" y="60"/>
                  </a:cubicBezTo>
                  <a:cubicBezTo>
                    <a:pt x="12" y="50"/>
                    <a:pt x="16" y="40"/>
                    <a:pt x="23" y="33"/>
                  </a:cubicBezTo>
                  <a:cubicBezTo>
                    <a:pt x="28" y="28"/>
                    <a:pt x="35" y="24"/>
                    <a:pt x="42" y="22"/>
                  </a:cubicBezTo>
                  <a:close/>
                  <a:moveTo>
                    <a:pt x="87" y="54"/>
                  </a:moveTo>
                  <a:cubicBezTo>
                    <a:pt x="87" y="52"/>
                    <a:pt x="86" y="49"/>
                    <a:pt x="85" y="47"/>
                  </a:cubicBezTo>
                  <a:cubicBezTo>
                    <a:pt x="84" y="45"/>
                    <a:pt x="84" y="45"/>
                    <a:pt x="84" y="45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7" y="46"/>
                    <a:pt x="98" y="50"/>
                    <a:pt x="98" y="53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7" y="54"/>
                    <a:pt x="87" y="54"/>
                    <a:pt x="87" y="54"/>
                  </a:cubicBezTo>
                  <a:close/>
                  <a:moveTo>
                    <a:pt x="87" y="67"/>
                  </a:moveTo>
                  <a:cubicBezTo>
                    <a:pt x="87" y="64"/>
                    <a:pt x="87" y="62"/>
                    <a:pt x="87" y="60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99" y="59"/>
                    <a:pt x="99" y="59"/>
                    <a:pt x="99" y="60"/>
                  </a:cubicBezTo>
                  <a:cubicBezTo>
                    <a:pt x="99" y="63"/>
                    <a:pt x="99" y="66"/>
                    <a:pt x="98" y="69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7" y="67"/>
                    <a:pt x="87" y="67"/>
                    <a:pt x="87" y="67"/>
                  </a:cubicBezTo>
                  <a:close/>
                  <a:moveTo>
                    <a:pt x="83" y="42"/>
                  </a:moveTo>
                  <a:cubicBezTo>
                    <a:pt x="82" y="40"/>
                    <a:pt x="81" y="38"/>
                    <a:pt x="80" y="37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9" y="30"/>
                    <a:pt x="89" y="30"/>
                    <a:pt x="89" y="30"/>
                  </a:cubicBezTo>
                  <a:cubicBezTo>
                    <a:pt x="91" y="32"/>
                    <a:pt x="92" y="35"/>
                    <a:pt x="94" y="38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77" y="34"/>
                  </a:moveTo>
                  <a:cubicBezTo>
                    <a:pt x="76" y="33"/>
                    <a:pt x="76" y="33"/>
                    <a:pt x="76" y="33"/>
                  </a:cubicBezTo>
                  <a:cubicBezTo>
                    <a:pt x="75" y="31"/>
                    <a:pt x="73" y="30"/>
                    <a:pt x="71" y="28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80" y="21"/>
                    <a:pt x="82" y="23"/>
                    <a:pt x="84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6" y="27"/>
                    <a:pt x="86" y="27"/>
                    <a:pt x="86" y="27"/>
                  </a:cubicBezTo>
                  <a:cubicBezTo>
                    <a:pt x="77" y="34"/>
                    <a:pt x="77" y="34"/>
                    <a:pt x="77" y="34"/>
                  </a:cubicBezTo>
                  <a:close/>
                  <a:moveTo>
                    <a:pt x="50" y="93"/>
                  </a:moveTo>
                  <a:cubicBezTo>
                    <a:pt x="50" y="83"/>
                    <a:pt x="50" y="83"/>
                    <a:pt x="50" y="83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3"/>
                    <a:pt x="50" y="93"/>
                    <a:pt x="50" y="93"/>
                  </a:cubicBezTo>
                  <a:close/>
                  <a:moveTo>
                    <a:pt x="74" y="83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4" y="83"/>
                    <a:pt x="74" y="83"/>
                    <a:pt x="74" y="83"/>
                  </a:cubicBezTo>
                  <a:close/>
                  <a:moveTo>
                    <a:pt x="25" y="83"/>
                  </a:moveTo>
                  <a:cubicBezTo>
                    <a:pt x="32" y="76"/>
                    <a:pt x="32" y="76"/>
                    <a:pt x="32" y="76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5" y="83"/>
                    <a:pt x="25" y="83"/>
                    <a:pt x="25" y="83"/>
                  </a:cubicBezTo>
                  <a:close/>
                  <a:moveTo>
                    <a:pt x="26" y="33"/>
                  </a:moveTo>
                  <a:cubicBezTo>
                    <a:pt x="33" y="40"/>
                    <a:pt x="33" y="40"/>
                    <a:pt x="33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6" y="33"/>
                    <a:pt x="26" y="33"/>
                    <a:pt x="26" y="33"/>
                  </a:cubicBezTo>
                  <a:close/>
                  <a:moveTo>
                    <a:pt x="75" y="34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5" y="34"/>
                    <a:pt x="75" y="34"/>
                    <a:pt x="75" y="34"/>
                  </a:cubicBezTo>
                  <a:close/>
                  <a:moveTo>
                    <a:pt x="85" y="59"/>
                  </a:moveTo>
                  <a:cubicBezTo>
                    <a:pt x="75" y="59"/>
                    <a:pt x="75" y="59"/>
                    <a:pt x="75" y="59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85" y="56"/>
                    <a:pt x="85" y="56"/>
                    <a:pt x="85" y="56"/>
                  </a:cubicBezTo>
                  <a:lnTo>
                    <a:pt x="85" y="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39D7FC01-2DEC-4331-A048-1E873CBDCF2C}"/>
              </a:ext>
            </a:extLst>
          </p:cNvPr>
          <p:cNvGrpSpPr>
            <a:grpSpLocks/>
          </p:cNvGrpSpPr>
          <p:nvPr/>
        </p:nvGrpSpPr>
        <p:grpSpPr bwMode="auto">
          <a:xfrm>
            <a:off x="6456040" y="3314925"/>
            <a:ext cx="857250" cy="857250"/>
            <a:chOff x="6196012" y="3433805"/>
            <a:chExt cx="857250" cy="857250"/>
          </a:xfrm>
        </p:grpSpPr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AD7A7EA4-A60B-4CD5-A84E-8BABF7A07393}"/>
                </a:ext>
              </a:extLst>
            </p:cNvPr>
            <p:cNvSpPr/>
            <p:nvPr/>
          </p:nvSpPr>
          <p:spPr>
            <a:xfrm>
              <a:off x="6196012" y="3433805"/>
              <a:ext cx="857250" cy="8572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xmlns="" id="{A7BC1B2B-D296-475B-B7B6-21F943D118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1114" y="3604480"/>
              <a:ext cx="642298" cy="530165"/>
            </a:xfrm>
            <a:custGeom>
              <a:avLst/>
              <a:gdLst>
                <a:gd name="T0" fmla="*/ 559229600 w 300"/>
                <a:gd name="T1" fmla="*/ 0 h 247"/>
                <a:gd name="T2" fmla="*/ 953442138 w 300"/>
                <a:gd name="T3" fmla="*/ 165855788 h 247"/>
                <a:gd name="T4" fmla="*/ 1118459199 w 300"/>
                <a:gd name="T5" fmla="*/ 562067196 h 247"/>
                <a:gd name="T6" fmla="*/ 953442138 w 300"/>
                <a:gd name="T7" fmla="*/ 958278604 h 247"/>
                <a:gd name="T8" fmla="*/ 559229600 w 300"/>
                <a:gd name="T9" fmla="*/ 1124134392 h 247"/>
                <a:gd name="T10" fmla="*/ 160435335 w 300"/>
                <a:gd name="T11" fmla="*/ 958278604 h 247"/>
                <a:gd name="T12" fmla="*/ 0 w 300"/>
                <a:gd name="T13" fmla="*/ 562067196 h 247"/>
                <a:gd name="T14" fmla="*/ 160435335 w 300"/>
                <a:gd name="T15" fmla="*/ 165855788 h 247"/>
                <a:gd name="T16" fmla="*/ 559229600 w 300"/>
                <a:gd name="T17" fmla="*/ 0 h 247"/>
                <a:gd name="T18" fmla="*/ 802174536 w 300"/>
                <a:gd name="T19" fmla="*/ 1128740603 h 247"/>
                <a:gd name="T20" fmla="*/ 1375155736 w 300"/>
                <a:gd name="T21" fmla="*/ 727922984 h 247"/>
                <a:gd name="T22" fmla="*/ 1365988003 w 300"/>
                <a:gd name="T23" fmla="*/ 580496332 h 247"/>
                <a:gd name="T24" fmla="*/ 802174536 w 300"/>
                <a:gd name="T25" fmla="*/ 1128740603 h 247"/>
                <a:gd name="T26" fmla="*/ 595900533 w 300"/>
                <a:gd name="T27" fmla="*/ 368567703 h 247"/>
                <a:gd name="T28" fmla="*/ 692161735 w 300"/>
                <a:gd name="T29" fmla="*/ 419246755 h 247"/>
                <a:gd name="T30" fmla="*/ 829677737 w 300"/>
                <a:gd name="T31" fmla="*/ 327105366 h 247"/>
                <a:gd name="T32" fmla="*/ 811342270 w 300"/>
                <a:gd name="T33" fmla="*/ 304070018 h 247"/>
                <a:gd name="T34" fmla="*/ 595900533 w 300"/>
                <a:gd name="T35" fmla="*/ 202711915 h 247"/>
                <a:gd name="T36" fmla="*/ 595900533 w 300"/>
                <a:gd name="T37" fmla="*/ 368567703 h 247"/>
                <a:gd name="T38" fmla="*/ 742584269 w 300"/>
                <a:gd name="T39" fmla="*/ 497567365 h 247"/>
                <a:gd name="T40" fmla="*/ 751752002 w 300"/>
                <a:gd name="T41" fmla="*/ 562067196 h 247"/>
                <a:gd name="T42" fmla="*/ 738000402 w 300"/>
                <a:gd name="T43" fmla="*/ 635781595 h 247"/>
                <a:gd name="T44" fmla="*/ 880100271 w 300"/>
                <a:gd name="T45" fmla="*/ 723314627 h 247"/>
                <a:gd name="T46" fmla="*/ 916771204 w 300"/>
                <a:gd name="T47" fmla="*/ 562067196 h 247"/>
                <a:gd name="T48" fmla="*/ 880100271 w 300"/>
                <a:gd name="T49" fmla="*/ 400817619 h 247"/>
                <a:gd name="T50" fmla="*/ 742584269 w 300"/>
                <a:gd name="T51" fmla="*/ 497567365 h 247"/>
                <a:gd name="T52" fmla="*/ 682994001 w 300"/>
                <a:gd name="T53" fmla="*/ 709493848 h 247"/>
                <a:gd name="T54" fmla="*/ 595900533 w 300"/>
                <a:gd name="T55" fmla="*/ 755564542 h 247"/>
                <a:gd name="T56" fmla="*/ 595900533 w 300"/>
                <a:gd name="T57" fmla="*/ 921420331 h 247"/>
                <a:gd name="T58" fmla="*/ 811342270 w 300"/>
                <a:gd name="T59" fmla="*/ 820064373 h 247"/>
                <a:gd name="T60" fmla="*/ 829677737 w 300"/>
                <a:gd name="T61" fmla="*/ 801637383 h 247"/>
                <a:gd name="T62" fmla="*/ 682994001 w 300"/>
                <a:gd name="T63" fmla="*/ 709493848 h 247"/>
                <a:gd name="T64" fmla="*/ 504223199 w 300"/>
                <a:gd name="T65" fmla="*/ 750958332 h 247"/>
                <a:gd name="T66" fmla="*/ 430881331 w 300"/>
                <a:gd name="T67" fmla="*/ 714102205 h 247"/>
                <a:gd name="T68" fmla="*/ 293367471 w 300"/>
                <a:gd name="T69" fmla="*/ 810849805 h 247"/>
                <a:gd name="T70" fmla="*/ 302535204 w 300"/>
                <a:gd name="T71" fmla="*/ 820064373 h 247"/>
                <a:gd name="T72" fmla="*/ 504223199 w 300"/>
                <a:gd name="T73" fmla="*/ 921420331 h 247"/>
                <a:gd name="T74" fmla="*/ 504223199 w 300"/>
                <a:gd name="T75" fmla="*/ 750958332 h 247"/>
                <a:gd name="T76" fmla="*/ 375874931 w 300"/>
                <a:gd name="T77" fmla="*/ 640387806 h 247"/>
                <a:gd name="T78" fmla="*/ 362123330 w 300"/>
                <a:gd name="T79" fmla="*/ 562067196 h 247"/>
                <a:gd name="T80" fmla="*/ 366707197 w 300"/>
                <a:gd name="T81" fmla="*/ 511388144 h 247"/>
                <a:gd name="T82" fmla="*/ 224609470 w 300"/>
                <a:gd name="T83" fmla="*/ 423852966 h 247"/>
                <a:gd name="T84" fmla="*/ 197106269 w 300"/>
                <a:gd name="T85" fmla="*/ 562067196 h 247"/>
                <a:gd name="T86" fmla="*/ 238361070 w 300"/>
                <a:gd name="T87" fmla="*/ 732529195 h 247"/>
                <a:gd name="T88" fmla="*/ 375874931 w 300"/>
                <a:gd name="T89" fmla="*/ 640387806 h 247"/>
                <a:gd name="T90" fmla="*/ 412545864 w 300"/>
                <a:gd name="T91" fmla="*/ 433067534 h 247"/>
                <a:gd name="T92" fmla="*/ 417129731 w 300"/>
                <a:gd name="T93" fmla="*/ 423852966 h 247"/>
                <a:gd name="T94" fmla="*/ 504223199 w 300"/>
                <a:gd name="T95" fmla="*/ 373176060 h 247"/>
                <a:gd name="T96" fmla="*/ 504223199 w 300"/>
                <a:gd name="T97" fmla="*/ 202711915 h 247"/>
                <a:gd name="T98" fmla="*/ 302535204 w 300"/>
                <a:gd name="T99" fmla="*/ 304070018 h 247"/>
                <a:gd name="T100" fmla="*/ 270448137 w 300"/>
                <a:gd name="T101" fmla="*/ 340926145 h 247"/>
                <a:gd name="T102" fmla="*/ 412545864 w 300"/>
                <a:gd name="T103" fmla="*/ 433067534 h 24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00" h="247">
                  <a:moveTo>
                    <a:pt x="122" y="0"/>
                  </a:moveTo>
                  <a:cubicBezTo>
                    <a:pt x="155" y="0"/>
                    <a:pt x="186" y="14"/>
                    <a:pt x="208" y="36"/>
                  </a:cubicBezTo>
                  <a:cubicBezTo>
                    <a:pt x="230" y="58"/>
                    <a:pt x="244" y="88"/>
                    <a:pt x="244" y="122"/>
                  </a:cubicBezTo>
                  <a:cubicBezTo>
                    <a:pt x="244" y="156"/>
                    <a:pt x="230" y="186"/>
                    <a:pt x="208" y="208"/>
                  </a:cubicBezTo>
                  <a:cubicBezTo>
                    <a:pt x="186" y="230"/>
                    <a:pt x="155" y="244"/>
                    <a:pt x="122" y="244"/>
                  </a:cubicBezTo>
                  <a:cubicBezTo>
                    <a:pt x="88" y="244"/>
                    <a:pt x="57" y="230"/>
                    <a:pt x="35" y="208"/>
                  </a:cubicBezTo>
                  <a:cubicBezTo>
                    <a:pt x="13" y="186"/>
                    <a:pt x="0" y="156"/>
                    <a:pt x="0" y="122"/>
                  </a:cubicBezTo>
                  <a:cubicBezTo>
                    <a:pt x="0" y="88"/>
                    <a:pt x="13" y="58"/>
                    <a:pt x="35" y="36"/>
                  </a:cubicBezTo>
                  <a:cubicBezTo>
                    <a:pt x="57" y="14"/>
                    <a:pt x="88" y="0"/>
                    <a:pt x="122" y="0"/>
                  </a:cubicBezTo>
                  <a:close/>
                  <a:moveTo>
                    <a:pt x="175" y="245"/>
                  </a:moveTo>
                  <a:cubicBezTo>
                    <a:pt x="292" y="247"/>
                    <a:pt x="257" y="150"/>
                    <a:pt x="300" y="158"/>
                  </a:cubicBezTo>
                  <a:cubicBezTo>
                    <a:pt x="298" y="126"/>
                    <a:pt x="298" y="126"/>
                    <a:pt x="298" y="126"/>
                  </a:cubicBezTo>
                  <a:cubicBezTo>
                    <a:pt x="230" y="122"/>
                    <a:pt x="286" y="229"/>
                    <a:pt x="175" y="245"/>
                  </a:cubicBezTo>
                  <a:close/>
                  <a:moveTo>
                    <a:pt x="130" y="80"/>
                  </a:moveTo>
                  <a:cubicBezTo>
                    <a:pt x="139" y="82"/>
                    <a:pt x="146" y="86"/>
                    <a:pt x="151" y="91"/>
                  </a:cubicBezTo>
                  <a:cubicBezTo>
                    <a:pt x="181" y="71"/>
                    <a:pt x="181" y="71"/>
                    <a:pt x="181" y="71"/>
                  </a:cubicBezTo>
                  <a:cubicBezTo>
                    <a:pt x="180" y="69"/>
                    <a:pt x="179" y="68"/>
                    <a:pt x="177" y="66"/>
                  </a:cubicBezTo>
                  <a:cubicBezTo>
                    <a:pt x="165" y="54"/>
                    <a:pt x="149" y="46"/>
                    <a:pt x="130" y="44"/>
                  </a:cubicBezTo>
                  <a:cubicBezTo>
                    <a:pt x="130" y="80"/>
                    <a:pt x="130" y="80"/>
                    <a:pt x="130" y="80"/>
                  </a:cubicBezTo>
                  <a:close/>
                  <a:moveTo>
                    <a:pt x="162" y="108"/>
                  </a:moveTo>
                  <a:cubicBezTo>
                    <a:pt x="164" y="112"/>
                    <a:pt x="164" y="117"/>
                    <a:pt x="164" y="122"/>
                  </a:cubicBezTo>
                  <a:cubicBezTo>
                    <a:pt x="164" y="128"/>
                    <a:pt x="163" y="133"/>
                    <a:pt x="161" y="138"/>
                  </a:cubicBezTo>
                  <a:cubicBezTo>
                    <a:pt x="192" y="157"/>
                    <a:pt x="192" y="157"/>
                    <a:pt x="192" y="157"/>
                  </a:cubicBezTo>
                  <a:cubicBezTo>
                    <a:pt x="197" y="147"/>
                    <a:pt x="200" y="135"/>
                    <a:pt x="200" y="122"/>
                  </a:cubicBezTo>
                  <a:cubicBezTo>
                    <a:pt x="200" y="110"/>
                    <a:pt x="197" y="98"/>
                    <a:pt x="192" y="87"/>
                  </a:cubicBezTo>
                  <a:cubicBezTo>
                    <a:pt x="162" y="108"/>
                    <a:pt x="162" y="108"/>
                    <a:pt x="162" y="108"/>
                  </a:cubicBezTo>
                  <a:close/>
                  <a:moveTo>
                    <a:pt x="149" y="154"/>
                  </a:moveTo>
                  <a:cubicBezTo>
                    <a:pt x="144" y="159"/>
                    <a:pt x="138" y="162"/>
                    <a:pt x="130" y="164"/>
                  </a:cubicBezTo>
                  <a:cubicBezTo>
                    <a:pt x="130" y="200"/>
                    <a:pt x="130" y="200"/>
                    <a:pt x="130" y="200"/>
                  </a:cubicBezTo>
                  <a:cubicBezTo>
                    <a:pt x="149" y="198"/>
                    <a:pt x="165" y="190"/>
                    <a:pt x="177" y="178"/>
                  </a:cubicBezTo>
                  <a:cubicBezTo>
                    <a:pt x="178" y="176"/>
                    <a:pt x="180" y="175"/>
                    <a:pt x="181" y="174"/>
                  </a:cubicBezTo>
                  <a:cubicBezTo>
                    <a:pt x="149" y="154"/>
                    <a:pt x="149" y="154"/>
                    <a:pt x="149" y="154"/>
                  </a:cubicBezTo>
                  <a:close/>
                  <a:moveTo>
                    <a:pt x="110" y="163"/>
                  </a:moveTo>
                  <a:cubicBezTo>
                    <a:pt x="104" y="162"/>
                    <a:pt x="99" y="159"/>
                    <a:pt x="94" y="155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5" y="176"/>
                    <a:pt x="65" y="177"/>
                    <a:pt x="66" y="178"/>
                  </a:cubicBezTo>
                  <a:cubicBezTo>
                    <a:pt x="78" y="189"/>
                    <a:pt x="93" y="197"/>
                    <a:pt x="110" y="200"/>
                  </a:cubicBezTo>
                  <a:cubicBezTo>
                    <a:pt x="110" y="163"/>
                    <a:pt x="110" y="163"/>
                    <a:pt x="110" y="163"/>
                  </a:cubicBezTo>
                  <a:close/>
                  <a:moveTo>
                    <a:pt x="82" y="139"/>
                  </a:moveTo>
                  <a:cubicBezTo>
                    <a:pt x="80" y="134"/>
                    <a:pt x="79" y="128"/>
                    <a:pt x="79" y="122"/>
                  </a:cubicBezTo>
                  <a:cubicBezTo>
                    <a:pt x="79" y="118"/>
                    <a:pt x="79" y="115"/>
                    <a:pt x="80" y="111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5" y="101"/>
                    <a:pt x="43" y="111"/>
                    <a:pt x="43" y="122"/>
                  </a:cubicBezTo>
                  <a:cubicBezTo>
                    <a:pt x="43" y="135"/>
                    <a:pt x="46" y="148"/>
                    <a:pt x="52" y="159"/>
                  </a:cubicBezTo>
                  <a:cubicBezTo>
                    <a:pt x="82" y="139"/>
                    <a:pt x="82" y="139"/>
                    <a:pt x="82" y="139"/>
                  </a:cubicBezTo>
                  <a:close/>
                  <a:moveTo>
                    <a:pt x="90" y="94"/>
                  </a:moveTo>
                  <a:cubicBezTo>
                    <a:pt x="90" y="93"/>
                    <a:pt x="91" y="92"/>
                    <a:pt x="91" y="92"/>
                  </a:cubicBezTo>
                  <a:cubicBezTo>
                    <a:pt x="97" y="86"/>
                    <a:pt x="103" y="83"/>
                    <a:pt x="110" y="81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93" y="46"/>
                    <a:pt x="78" y="55"/>
                    <a:pt x="66" y="66"/>
                  </a:cubicBezTo>
                  <a:cubicBezTo>
                    <a:pt x="63" y="69"/>
                    <a:pt x="61" y="72"/>
                    <a:pt x="59" y="74"/>
                  </a:cubicBezTo>
                  <a:lnTo>
                    <a:pt x="90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C670D3F8-C3C0-4DE6-8A6B-B70FF0043F66}"/>
              </a:ext>
            </a:extLst>
          </p:cNvPr>
          <p:cNvGrpSpPr>
            <a:grpSpLocks/>
          </p:cNvGrpSpPr>
          <p:nvPr/>
        </p:nvGrpSpPr>
        <p:grpSpPr bwMode="auto">
          <a:xfrm>
            <a:off x="1057275" y="1972975"/>
            <a:ext cx="857250" cy="857250"/>
            <a:chOff x="1057276" y="2000208"/>
            <a:chExt cx="857250" cy="857250"/>
          </a:xfrm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D4A9DBD4-9D9B-4BB5-A2C6-95DD2660A666}"/>
                </a:ext>
              </a:extLst>
            </p:cNvPr>
            <p:cNvSpPr/>
            <p:nvPr/>
          </p:nvSpPr>
          <p:spPr>
            <a:xfrm>
              <a:off x="1057276" y="2000208"/>
              <a:ext cx="857250" cy="8572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xmlns="" id="{CA68CA03-33FB-4147-89CE-983D3E9F3D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3667" y="2140995"/>
              <a:ext cx="496528" cy="551405"/>
            </a:xfrm>
            <a:custGeom>
              <a:avLst/>
              <a:gdLst>
                <a:gd name="T0" fmla="*/ 540564230 w 77"/>
                <a:gd name="T1" fmla="*/ 328874612 h 86"/>
                <a:gd name="T2" fmla="*/ 1580119755 w 77"/>
                <a:gd name="T3" fmla="*/ 41111731 h 86"/>
                <a:gd name="T4" fmla="*/ 2147483646 w 77"/>
                <a:gd name="T5" fmla="*/ 534426855 h 86"/>
                <a:gd name="T6" fmla="*/ 2147483646 w 77"/>
                <a:gd name="T7" fmla="*/ 1562168835 h 86"/>
                <a:gd name="T8" fmla="*/ 2147483646 w 77"/>
                <a:gd name="T9" fmla="*/ 2147483646 h 86"/>
                <a:gd name="T10" fmla="*/ 2147483646 w 77"/>
                <a:gd name="T11" fmla="*/ 2147483646 h 86"/>
                <a:gd name="T12" fmla="*/ 2147483646 w 77"/>
                <a:gd name="T13" fmla="*/ 2147483646 h 86"/>
                <a:gd name="T14" fmla="*/ 2147483646 w 77"/>
                <a:gd name="T15" fmla="*/ 2147483646 h 86"/>
                <a:gd name="T16" fmla="*/ 2147483646 w 77"/>
                <a:gd name="T17" fmla="*/ 2147483646 h 86"/>
                <a:gd name="T18" fmla="*/ 2147483646 w 77"/>
                <a:gd name="T19" fmla="*/ 2147483646 h 86"/>
                <a:gd name="T20" fmla="*/ 2120683985 w 77"/>
                <a:gd name="T21" fmla="*/ 2147483646 h 86"/>
                <a:gd name="T22" fmla="*/ 2037518769 w 77"/>
                <a:gd name="T23" fmla="*/ 2147483646 h 86"/>
                <a:gd name="T24" fmla="*/ 1247458892 w 77"/>
                <a:gd name="T25" fmla="*/ 2147483646 h 86"/>
                <a:gd name="T26" fmla="*/ 332654415 w 77"/>
                <a:gd name="T27" fmla="*/ 2147483646 h 86"/>
                <a:gd name="T28" fmla="*/ 41579384 w 77"/>
                <a:gd name="T29" fmla="*/ 1233294223 h 86"/>
                <a:gd name="T30" fmla="*/ 540564230 w 77"/>
                <a:gd name="T31" fmla="*/ 328874612 h 86"/>
                <a:gd name="T32" fmla="*/ 1247458892 w 77"/>
                <a:gd name="T33" fmla="*/ 2014378640 h 86"/>
                <a:gd name="T34" fmla="*/ 1580119755 w 77"/>
                <a:gd name="T35" fmla="*/ 2014378640 h 86"/>
                <a:gd name="T36" fmla="*/ 1580119755 w 77"/>
                <a:gd name="T37" fmla="*/ 1644385885 h 86"/>
                <a:gd name="T38" fmla="*/ 1954360002 w 77"/>
                <a:gd name="T39" fmla="*/ 1644385885 h 86"/>
                <a:gd name="T40" fmla="*/ 1954360002 w 77"/>
                <a:gd name="T41" fmla="*/ 1315511273 h 86"/>
                <a:gd name="T42" fmla="*/ 1580119755 w 77"/>
                <a:gd name="T43" fmla="*/ 1315511273 h 86"/>
                <a:gd name="T44" fmla="*/ 1580119755 w 77"/>
                <a:gd name="T45" fmla="*/ 945524930 h 86"/>
                <a:gd name="T46" fmla="*/ 1247458892 w 77"/>
                <a:gd name="T47" fmla="*/ 945524930 h 86"/>
                <a:gd name="T48" fmla="*/ 1247458892 w 77"/>
                <a:gd name="T49" fmla="*/ 1315511273 h 86"/>
                <a:gd name="T50" fmla="*/ 873225093 w 77"/>
                <a:gd name="T51" fmla="*/ 1315511273 h 86"/>
                <a:gd name="T52" fmla="*/ 873225093 w 77"/>
                <a:gd name="T53" fmla="*/ 1644385885 h 86"/>
                <a:gd name="T54" fmla="*/ 1247458892 w 77"/>
                <a:gd name="T55" fmla="*/ 1644385885 h 86"/>
                <a:gd name="T56" fmla="*/ 1247458892 w 77"/>
                <a:gd name="T57" fmla="*/ 2014378640 h 86"/>
                <a:gd name="T58" fmla="*/ 748474045 w 77"/>
                <a:gd name="T59" fmla="*/ 1479951785 h 86"/>
                <a:gd name="T60" fmla="*/ 1788029570 w 77"/>
                <a:gd name="T61" fmla="*/ 781084418 h 86"/>
                <a:gd name="T62" fmla="*/ 748474045 w 77"/>
                <a:gd name="T63" fmla="*/ 1479951785 h 86"/>
                <a:gd name="T64" fmla="*/ 1496954539 w 77"/>
                <a:gd name="T65" fmla="*/ 493315124 h 86"/>
                <a:gd name="T66" fmla="*/ 831639261 w 77"/>
                <a:gd name="T67" fmla="*/ 657755636 h 86"/>
                <a:gd name="T68" fmla="*/ 498984846 w 77"/>
                <a:gd name="T69" fmla="*/ 1274399542 h 86"/>
                <a:gd name="T70" fmla="*/ 665315278 w 77"/>
                <a:gd name="T71" fmla="*/ 1932155178 h 86"/>
                <a:gd name="T72" fmla="*/ 1289044724 w 77"/>
                <a:gd name="T73" fmla="*/ 2147483646 h 86"/>
                <a:gd name="T74" fmla="*/ 1954360002 w 77"/>
                <a:gd name="T75" fmla="*/ 2096595690 h 86"/>
                <a:gd name="T76" fmla="*/ 2147483646 w 77"/>
                <a:gd name="T77" fmla="*/ 1479951785 h 86"/>
                <a:gd name="T78" fmla="*/ 2120683985 w 77"/>
                <a:gd name="T79" fmla="*/ 822196148 h 86"/>
                <a:gd name="T80" fmla="*/ 1496954539 w 77"/>
                <a:gd name="T81" fmla="*/ 493315124 h 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1D22BFEA-143F-4001-852A-538229657BCA}"/>
              </a:ext>
            </a:extLst>
          </p:cNvPr>
          <p:cNvGrpSpPr>
            <a:grpSpLocks/>
          </p:cNvGrpSpPr>
          <p:nvPr/>
        </p:nvGrpSpPr>
        <p:grpSpPr bwMode="auto">
          <a:xfrm>
            <a:off x="6456040" y="1972975"/>
            <a:ext cx="857250" cy="857250"/>
            <a:chOff x="6196012" y="2005013"/>
            <a:chExt cx="857250" cy="857250"/>
          </a:xfrm>
        </p:grpSpPr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09E282CD-822E-46A4-B7AA-4B264F55EAC6}"/>
                </a:ext>
              </a:extLst>
            </p:cNvPr>
            <p:cNvSpPr/>
            <p:nvPr/>
          </p:nvSpPr>
          <p:spPr>
            <a:xfrm>
              <a:off x="6196012" y="2005013"/>
              <a:ext cx="857250" cy="8572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xmlns="" id="{8A106DE9-C69B-40E3-80C9-79D3048C16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22950" y="2198688"/>
              <a:ext cx="590480" cy="460374"/>
            </a:xfrm>
            <a:custGeom>
              <a:avLst/>
              <a:gdLst>
                <a:gd name="T0" fmla="*/ 1222871905 w 97"/>
                <a:gd name="T1" fmla="*/ 2147483646 h 75"/>
                <a:gd name="T2" fmla="*/ 1630497903 w 97"/>
                <a:gd name="T3" fmla="*/ 2147483646 h 75"/>
                <a:gd name="T4" fmla="*/ 1741666416 w 97"/>
                <a:gd name="T5" fmla="*/ 2147483646 h 75"/>
                <a:gd name="T6" fmla="*/ 1741666416 w 97"/>
                <a:gd name="T7" fmla="*/ 1846271613 h 75"/>
                <a:gd name="T8" fmla="*/ 1445208931 w 97"/>
                <a:gd name="T9" fmla="*/ 1695551304 h 75"/>
                <a:gd name="T10" fmla="*/ 1111703392 w 97"/>
                <a:gd name="T11" fmla="*/ 1883948621 h 75"/>
                <a:gd name="T12" fmla="*/ 1111703392 w 97"/>
                <a:gd name="T13" fmla="*/ 2147483646 h 75"/>
                <a:gd name="T14" fmla="*/ 1222871905 w 97"/>
                <a:gd name="T15" fmla="*/ 2147483646 h 75"/>
                <a:gd name="T16" fmla="*/ 0 w 97"/>
                <a:gd name="T17" fmla="*/ 1846271613 h 75"/>
                <a:gd name="T18" fmla="*/ 1371100647 w 97"/>
                <a:gd name="T19" fmla="*/ 1055011473 h 75"/>
                <a:gd name="T20" fmla="*/ 1445208931 w 97"/>
                <a:gd name="T21" fmla="*/ 979651319 h 75"/>
                <a:gd name="T22" fmla="*/ 1519323302 w 97"/>
                <a:gd name="T23" fmla="*/ 1055011473 h 75"/>
                <a:gd name="T24" fmla="*/ 1926949300 w 97"/>
                <a:gd name="T25" fmla="*/ 1281085799 h 75"/>
                <a:gd name="T26" fmla="*/ 2147483646 w 97"/>
                <a:gd name="T27" fmla="*/ 339111488 h 75"/>
                <a:gd name="T28" fmla="*/ 2147483646 w 97"/>
                <a:gd name="T29" fmla="*/ 150714171 h 75"/>
                <a:gd name="T30" fmla="*/ 2147483646 w 97"/>
                <a:gd name="T31" fmla="*/ 75360155 h 75"/>
                <a:gd name="T32" fmla="*/ 2147483646 w 97"/>
                <a:gd name="T33" fmla="*/ 0 h 75"/>
                <a:gd name="T34" fmla="*/ 2147483646 w 97"/>
                <a:gd name="T35" fmla="*/ 376788497 h 75"/>
                <a:gd name="T36" fmla="*/ 2147483646 w 97"/>
                <a:gd name="T37" fmla="*/ 715899985 h 75"/>
                <a:gd name="T38" fmla="*/ 2147483646 w 97"/>
                <a:gd name="T39" fmla="*/ 565185814 h 75"/>
                <a:gd name="T40" fmla="*/ 2038117813 w 97"/>
                <a:gd name="T41" fmla="*/ 1582514141 h 75"/>
                <a:gd name="T42" fmla="*/ 1964003442 w 97"/>
                <a:gd name="T43" fmla="*/ 1657874296 h 75"/>
                <a:gd name="T44" fmla="*/ 1852834929 w 97"/>
                <a:gd name="T45" fmla="*/ 1620197287 h 75"/>
                <a:gd name="T46" fmla="*/ 1445208931 w 97"/>
                <a:gd name="T47" fmla="*/ 1356445954 h 75"/>
                <a:gd name="T48" fmla="*/ 185282884 w 97"/>
                <a:gd name="T49" fmla="*/ 2147483646 h 75"/>
                <a:gd name="T50" fmla="*/ 0 w 97"/>
                <a:gd name="T51" fmla="*/ 1846271613 h 75"/>
                <a:gd name="T52" fmla="*/ 370565768 w 97"/>
                <a:gd name="T53" fmla="*/ 2147483646 h 75"/>
                <a:gd name="T54" fmla="*/ 778191766 w 97"/>
                <a:gd name="T55" fmla="*/ 2147483646 h 75"/>
                <a:gd name="T56" fmla="*/ 852306137 w 97"/>
                <a:gd name="T57" fmla="*/ 2147483646 h 75"/>
                <a:gd name="T58" fmla="*/ 852306137 w 97"/>
                <a:gd name="T59" fmla="*/ 2034662792 h 75"/>
                <a:gd name="T60" fmla="*/ 259397255 w 97"/>
                <a:gd name="T61" fmla="*/ 2147483646 h 75"/>
                <a:gd name="T62" fmla="*/ 259397255 w 97"/>
                <a:gd name="T63" fmla="*/ 2147483646 h 75"/>
                <a:gd name="T64" fmla="*/ 370565768 w 97"/>
                <a:gd name="T65" fmla="*/ 2147483646 h 75"/>
                <a:gd name="T66" fmla="*/ 2075178042 w 97"/>
                <a:gd name="T67" fmla="*/ 2147483646 h 75"/>
                <a:gd name="T68" fmla="*/ 2147483646 w 97"/>
                <a:gd name="T69" fmla="*/ 2147483646 h 75"/>
                <a:gd name="T70" fmla="*/ 2147483646 w 97"/>
                <a:gd name="T71" fmla="*/ 2147483646 h 75"/>
                <a:gd name="T72" fmla="*/ 2147483646 w 97"/>
                <a:gd name="T73" fmla="*/ 1469476978 h 75"/>
                <a:gd name="T74" fmla="*/ 2147483646 w 97"/>
                <a:gd name="T75" fmla="*/ 1469476978 h 75"/>
                <a:gd name="T76" fmla="*/ 2001063671 w 97"/>
                <a:gd name="T77" fmla="*/ 1996985784 h 75"/>
                <a:gd name="T78" fmla="*/ 1964003442 w 97"/>
                <a:gd name="T79" fmla="*/ 1959308776 h 75"/>
                <a:gd name="T80" fmla="*/ 1964003442 w 97"/>
                <a:gd name="T81" fmla="*/ 2147483646 h 75"/>
                <a:gd name="T82" fmla="*/ 2075178042 w 97"/>
                <a:gd name="T83" fmla="*/ 2147483646 h 75"/>
                <a:gd name="T84" fmla="*/ 2147483646 w 97"/>
                <a:gd name="T85" fmla="*/ 2147483646 h 75"/>
                <a:gd name="T86" fmla="*/ 2147483646 w 97"/>
                <a:gd name="T87" fmla="*/ 2147483646 h 75"/>
                <a:gd name="T88" fmla="*/ 2147483646 w 97"/>
                <a:gd name="T89" fmla="*/ 2147483646 h 75"/>
                <a:gd name="T90" fmla="*/ 2147483646 w 97"/>
                <a:gd name="T91" fmla="*/ 1205725644 h 75"/>
                <a:gd name="T92" fmla="*/ 2147483646 w 97"/>
                <a:gd name="T93" fmla="*/ 904297302 h 75"/>
                <a:gd name="T94" fmla="*/ 2147483646 w 97"/>
                <a:gd name="T95" fmla="*/ 1243408791 h 75"/>
                <a:gd name="T96" fmla="*/ 2147483646 w 97"/>
                <a:gd name="T97" fmla="*/ 2147483646 h 75"/>
                <a:gd name="T98" fmla="*/ 2147483646 w 97"/>
                <a:gd name="T99" fmla="*/ 2147483646 h 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97" h="75">
                  <a:moveTo>
                    <a:pt x="33" y="75"/>
                  </a:moveTo>
                  <a:cubicBezTo>
                    <a:pt x="37" y="75"/>
                    <a:pt x="40" y="75"/>
                    <a:pt x="44" y="75"/>
                  </a:cubicBezTo>
                  <a:cubicBezTo>
                    <a:pt x="45" y="75"/>
                    <a:pt x="47" y="74"/>
                    <a:pt x="47" y="73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4"/>
                    <a:pt x="31" y="75"/>
                    <a:pt x="33" y="75"/>
                  </a:cubicBezTo>
                  <a:close/>
                  <a:moveTo>
                    <a:pt x="0" y="49"/>
                  </a:moveTo>
                  <a:cubicBezTo>
                    <a:pt x="37" y="28"/>
                    <a:pt x="37" y="28"/>
                    <a:pt x="37" y="28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0" y="49"/>
                    <a:pt x="0" y="49"/>
                    <a:pt x="0" y="49"/>
                  </a:cubicBezTo>
                  <a:close/>
                  <a:moveTo>
                    <a:pt x="10" y="75"/>
                  </a:moveTo>
                  <a:cubicBezTo>
                    <a:pt x="21" y="75"/>
                    <a:pt x="21" y="75"/>
                    <a:pt x="21" y="75"/>
                  </a:cubicBezTo>
                  <a:cubicBezTo>
                    <a:pt x="22" y="75"/>
                    <a:pt x="23" y="74"/>
                    <a:pt x="23" y="73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8" y="75"/>
                    <a:pt x="10" y="75"/>
                  </a:cubicBezTo>
                  <a:close/>
                  <a:moveTo>
                    <a:pt x="56" y="75"/>
                  </a:moveTo>
                  <a:cubicBezTo>
                    <a:pt x="60" y="75"/>
                    <a:pt x="63" y="75"/>
                    <a:pt x="67" y="75"/>
                  </a:cubicBezTo>
                  <a:cubicBezTo>
                    <a:pt x="69" y="75"/>
                    <a:pt x="70" y="74"/>
                    <a:pt x="70" y="73"/>
                  </a:cubicBezTo>
                  <a:cubicBezTo>
                    <a:pt x="70" y="62"/>
                    <a:pt x="70" y="50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4"/>
                    <a:pt x="55" y="75"/>
                    <a:pt x="56" y="75"/>
                  </a:cubicBezTo>
                  <a:close/>
                  <a:moveTo>
                    <a:pt x="79" y="75"/>
                  </a:move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3" y="74"/>
                    <a:pt x="93" y="73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7" y="74"/>
                    <a:pt x="78" y="75"/>
                    <a:pt x="7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9DEC7DB7-F900-4713-A75A-F3075B09E1BB}"/>
              </a:ext>
            </a:extLst>
          </p:cNvPr>
          <p:cNvGrpSpPr>
            <a:grpSpLocks/>
          </p:cNvGrpSpPr>
          <p:nvPr/>
        </p:nvGrpSpPr>
        <p:grpSpPr bwMode="auto">
          <a:xfrm>
            <a:off x="1057275" y="3314925"/>
            <a:ext cx="857250" cy="857250"/>
            <a:chOff x="1057276" y="3429000"/>
            <a:chExt cx="857250" cy="857250"/>
          </a:xfrm>
        </p:grpSpPr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="" id="{4483E949-FFC4-43C1-9009-62FF78F78F9A}"/>
                </a:ext>
              </a:extLst>
            </p:cNvPr>
            <p:cNvSpPr/>
            <p:nvPr/>
          </p:nvSpPr>
          <p:spPr>
            <a:xfrm>
              <a:off x="1057276" y="3429000"/>
              <a:ext cx="857250" cy="8572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xmlns="" id="{005273A1-D7CF-4C71-82BD-F7B029D085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3110" y="3529551"/>
              <a:ext cx="566299" cy="580818"/>
            </a:xfrm>
            <a:custGeom>
              <a:avLst/>
              <a:gdLst>
                <a:gd name="T0" fmla="*/ 173989469 w 96"/>
                <a:gd name="T1" fmla="*/ 1445638401 h 99"/>
                <a:gd name="T2" fmla="*/ 2147483646 w 96"/>
                <a:gd name="T3" fmla="*/ 1445638401 h 99"/>
                <a:gd name="T4" fmla="*/ 2147483646 w 96"/>
                <a:gd name="T5" fmla="*/ 1411217601 h 99"/>
                <a:gd name="T6" fmla="*/ 2147483646 w 96"/>
                <a:gd name="T7" fmla="*/ 1617736535 h 99"/>
                <a:gd name="T8" fmla="*/ 2147483646 w 96"/>
                <a:gd name="T9" fmla="*/ 2065195202 h 99"/>
                <a:gd name="T10" fmla="*/ 2147483646 w 96"/>
                <a:gd name="T11" fmla="*/ 2147483646 h 99"/>
                <a:gd name="T12" fmla="*/ 2147483646 w 96"/>
                <a:gd name="T13" fmla="*/ 2147483646 h 99"/>
                <a:gd name="T14" fmla="*/ 2147483646 w 96"/>
                <a:gd name="T15" fmla="*/ 2147483646 h 99"/>
                <a:gd name="T16" fmla="*/ 2147483646 w 96"/>
                <a:gd name="T17" fmla="*/ 2147483646 h 99"/>
                <a:gd name="T18" fmla="*/ 2147483646 w 96"/>
                <a:gd name="T19" fmla="*/ 2147483646 h 99"/>
                <a:gd name="T20" fmla="*/ 2147483646 w 96"/>
                <a:gd name="T21" fmla="*/ 2147483646 h 99"/>
                <a:gd name="T22" fmla="*/ 2147483646 w 96"/>
                <a:gd name="T23" fmla="*/ 2147483646 h 99"/>
                <a:gd name="T24" fmla="*/ 591558295 w 96"/>
                <a:gd name="T25" fmla="*/ 2147483646 h 99"/>
                <a:gd name="T26" fmla="*/ 417568826 w 96"/>
                <a:gd name="T27" fmla="*/ 2147483646 h 99"/>
                <a:gd name="T28" fmla="*/ 0 w 96"/>
                <a:gd name="T29" fmla="*/ 2147483646 h 99"/>
                <a:gd name="T30" fmla="*/ 591558295 w 96"/>
                <a:gd name="T31" fmla="*/ 2147483646 h 99"/>
                <a:gd name="T32" fmla="*/ 730749870 w 96"/>
                <a:gd name="T33" fmla="*/ 2147483646 h 99"/>
                <a:gd name="T34" fmla="*/ 173989469 w 96"/>
                <a:gd name="T35" fmla="*/ 1445638401 h 99"/>
                <a:gd name="T36" fmla="*/ 1948664354 w 96"/>
                <a:gd name="T37" fmla="*/ 1239119468 h 99"/>
                <a:gd name="T38" fmla="*/ 1913866460 w 96"/>
                <a:gd name="T39" fmla="*/ 206518934 h 99"/>
                <a:gd name="T40" fmla="*/ 1948664354 w 96"/>
                <a:gd name="T41" fmla="*/ 1239119468 h 99"/>
                <a:gd name="T42" fmla="*/ 1496297634 w 96"/>
                <a:gd name="T43" fmla="*/ 1032594668 h 99"/>
                <a:gd name="T44" fmla="*/ 1461499740 w 96"/>
                <a:gd name="T45" fmla="*/ 0 h 99"/>
                <a:gd name="T46" fmla="*/ 1496297634 w 96"/>
                <a:gd name="T47" fmla="*/ 1032594668 h 99"/>
                <a:gd name="T48" fmla="*/ 1043925015 w 96"/>
                <a:gd name="T49" fmla="*/ 1170277868 h 99"/>
                <a:gd name="T50" fmla="*/ 1009127121 w 96"/>
                <a:gd name="T51" fmla="*/ 137677333 h 99"/>
                <a:gd name="T52" fmla="*/ 1043925015 w 96"/>
                <a:gd name="T53" fmla="*/ 1170277868 h 99"/>
                <a:gd name="T54" fmla="*/ 521962507 w 96"/>
                <a:gd name="T55" fmla="*/ 1824255468 h 99"/>
                <a:gd name="T56" fmla="*/ 904739339 w 96"/>
                <a:gd name="T57" fmla="*/ 2147483646 h 99"/>
                <a:gd name="T58" fmla="*/ 1148318696 w 96"/>
                <a:gd name="T59" fmla="*/ 2147483646 h 99"/>
                <a:gd name="T60" fmla="*/ 835143551 w 96"/>
                <a:gd name="T61" fmla="*/ 1789834668 h 99"/>
                <a:gd name="T62" fmla="*/ 521962507 w 96"/>
                <a:gd name="T63" fmla="*/ 1824255468 h 99"/>
                <a:gd name="T64" fmla="*/ 2147483646 w 96"/>
                <a:gd name="T65" fmla="*/ 1720993068 h 99"/>
                <a:gd name="T66" fmla="*/ 2147483646 w 96"/>
                <a:gd name="T67" fmla="*/ 2147483646 h 99"/>
                <a:gd name="T68" fmla="*/ 2147483646 w 96"/>
                <a:gd name="T69" fmla="*/ 2147483646 h 99"/>
                <a:gd name="T70" fmla="*/ 2147483646 w 96"/>
                <a:gd name="T71" fmla="*/ 2147483646 h 99"/>
                <a:gd name="T72" fmla="*/ 2147483646 w 96"/>
                <a:gd name="T73" fmla="*/ 2065195202 h 99"/>
                <a:gd name="T74" fmla="*/ 2147483646 w 96"/>
                <a:gd name="T75" fmla="*/ 1824255468 h 99"/>
                <a:gd name="T76" fmla="*/ 2147483646 w 96"/>
                <a:gd name="T77" fmla="*/ 1720993068 h 99"/>
                <a:gd name="T78" fmla="*/ 2147483646 w 96"/>
                <a:gd name="T79" fmla="*/ 1720993068 h 9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96" h="99">
                  <a:moveTo>
                    <a:pt x="5" y="42"/>
                  </a:moveTo>
                  <a:cubicBezTo>
                    <a:pt x="28" y="42"/>
                    <a:pt x="51" y="42"/>
                    <a:pt x="74" y="42"/>
                  </a:cubicBezTo>
                  <a:cubicBezTo>
                    <a:pt x="75" y="41"/>
                    <a:pt x="76" y="41"/>
                    <a:pt x="77" y="41"/>
                  </a:cubicBezTo>
                  <a:cubicBezTo>
                    <a:pt x="83" y="41"/>
                    <a:pt x="87" y="43"/>
                    <a:pt x="91" y="47"/>
                  </a:cubicBezTo>
                  <a:cubicBezTo>
                    <a:pt x="94" y="50"/>
                    <a:pt x="96" y="55"/>
                    <a:pt x="96" y="60"/>
                  </a:cubicBezTo>
                  <a:cubicBezTo>
                    <a:pt x="96" y="65"/>
                    <a:pt x="94" y="70"/>
                    <a:pt x="91" y="73"/>
                  </a:cubicBezTo>
                  <a:cubicBezTo>
                    <a:pt x="87" y="76"/>
                    <a:pt x="83" y="78"/>
                    <a:pt x="77" y="78"/>
                  </a:cubicBezTo>
                  <a:cubicBezTo>
                    <a:pt x="74" y="78"/>
                    <a:pt x="71" y="78"/>
                    <a:pt x="68" y="76"/>
                  </a:cubicBezTo>
                  <a:cubicBezTo>
                    <a:pt x="67" y="79"/>
                    <a:pt x="65" y="82"/>
                    <a:pt x="62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1" y="72"/>
                    <a:pt x="6" y="58"/>
                    <a:pt x="5" y="42"/>
                  </a:cubicBezTo>
                  <a:close/>
                  <a:moveTo>
                    <a:pt x="56" y="36"/>
                  </a:moveTo>
                  <a:cubicBezTo>
                    <a:pt x="42" y="15"/>
                    <a:pt x="59" y="19"/>
                    <a:pt x="55" y="6"/>
                  </a:cubicBezTo>
                  <a:cubicBezTo>
                    <a:pt x="64" y="18"/>
                    <a:pt x="50" y="19"/>
                    <a:pt x="56" y="36"/>
                  </a:cubicBezTo>
                  <a:close/>
                  <a:moveTo>
                    <a:pt x="43" y="30"/>
                  </a:moveTo>
                  <a:cubicBezTo>
                    <a:pt x="37" y="13"/>
                    <a:pt x="51" y="12"/>
                    <a:pt x="42" y="0"/>
                  </a:cubicBezTo>
                  <a:cubicBezTo>
                    <a:pt x="46" y="14"/>
                    <a:pt x="29" y="10"/>
                    <a:pt x="43" y="30"/>
                  </a:cubicBezTo>
                  <a:close/>
                  <a:moveTo>
                    <a:pt x="30" y="34"/>
                  </a:moveTo>
                  <a:cubicBezTo>
                    <a:pt x="16" y="14"/>
                    <a:pt x="33" y="18"/>
                    <a:pt x="29" y="4"/>
                  </a:cubicBezTo>
                  <a:cubicBezTo>
                    <a:pt x="38" y="17"/>
                    <a:pt x="24" y="17"/>
                    <a:pt x="30" y="34"/>
                  </a:cubicBezTo>
                  <a:close/>
                  <a:moveTo>
                    <a:pt x="15" y="53"/>
                  </a:moveTo>
                  <a:cubicBezTo>
                    <a:pt x="17" y="62"/>
                    <a:pt x="21" y="72"/>
                    <a:pt x="26" y="80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29" y="68"/>
                    <a:pt x="25" y="59"/>
                    <a:pt x="24" y="52"/>
                  </a:cubicBezTo>
                  <a:cubicBezTo>
                    <a:pt x="15" y="53"/>
                    <a:pt x="15" y="53"/>
                    <a:pt x="15" y="53"/>
                  </a:cubicBezTo>
                  <a:close/>
                  <a:moveTo>
                    <a:pt x="77" y="50"/>
                  </a:moveTo>
                  <a:cubicBezTo>
                    <a:pt x="76" y="56"/>
                    <a:pt x="74" y="62"/>
                    <a:pt x="72" y="68"/>
                  </a:cubicBezTo>
                  <a:cubicBezTo>
                    <a:pt x="74" y="69"/>
                    <a:pt x="75" y="70"/>
                    <a:pt x="77" y="70"/>
                  </a:cubicBezTo>
                  <a:cubicBezTo>
                    <a:pt x="80" y="70"/>
                    <a:pt x="83" y="69"/>
                    <a:pt x="84" y="67"/>
                  </a:cubicBezTo>
                  <a:cubicBezTo>
                    <a:pt x="86" y="65"/>
                    <a:pt x="87" y="63"/>
                    <a:pt x="87" y="60"/>
                  </a:cubicBezTo>
                  <a:cubicBezTo>
                    <a:pt x="87" y="57"/>
                    <a:pt x="86" y="55"/>
                    <a:pt x="84" y="53"/>
                  </a:cubicBezTo>
                  <a:cubicBezTo>
                    <a:pt x="83" y="51"/>
                    <a:pt x="80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" name="TextBox 55">
            <a:extLst>
              <a:ext uri="{FF2B5EF4-FFF2-40B4-BE49-F238E27FC236}">
                <a16:creationId xmlns:a16="http://schemas.microsoft.com/office/drawing/2014/main" xmlns="" id="{E2FBAC24-1331-4E27-A57F-6F346C8EF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12621" y="1986102"/>
            <a:ext cx="3930650" cy="83099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55">
            <a:extLst>
              <a:ext uri="{FF2B5EF4-FFF2-40B4-BE49-F238E27FC236}">
                <a16:creationId xmlns:a16="http://schemas.microsoft.com/office/drawing/2014/main" xmlns="" id="{63F26D87-ADB8-401D-97D1-4223735A09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12621" y="3328052"/>
            <a:ext cx="3930650" cy="83099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55">
            <a:extLst>
              <a:ext uri="{FF2B5EF4-FFF2-40B4-BE49-F238E27FC236}">
                <a16:creationId xmlns:a16="http://schemas.microsoft.com/office/drawing/2014/main" xmlns="" id="{EAB7D7CE-66FD-4B6D-8FD8-114EF2D0BD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12621" y="4761714"/>
            <a:ext cx="3930650" cy="830997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55">
            <a:extLst>
              <a:ext uri="{FF2B5EF4-FFF2-40B4-BE49-F238E27FC236}">
                <a16:creationId xmlns:a16="http://schemas.microsoft.com/office/drawing/2014/main" xmlns="" id="{66C324D4-46A1-42FD-8852-75C099F5E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5206" y="1986102"/>
            <a:ext cx="3930650" cy="83099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55">
            <a:extLst>
              <a:ext uri="{FF2B5EF4-FFF2-40B4-BE49-F238E27FC236}">
                <a16:creationId xmlns:a16="http://schemas.microsoft.com/office/drawing/2014/main" xmlns="" id="{4D1E0EBE-1C5A-4E5E-9F2F-CC056D7CE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5206" y="3328052"/>
            <a:ext cx="3930650" cy="83099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55">
            <a:extLst>
              <a:ext uri="{FF2B5EF4-FFF2-40B4-BE49-F238E27FC236}">
                <a16:creationId xmlns:a16="http://schemas.microsoft.com/office/drawing/2014/main" xmlns="" id="{1EA6DF1D-D5C3-4012-81C1-305BBF4F32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5206" y="4761714"/>
            <a:ext cx="3930650" cy="830997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681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26" grpId="0" animBg="1" autoUpdateAnimBg="0"/>
      <p:bldP spid="27" grpId="0" animBg="1" autoUpdateAnimBg="0"/>
      <p:bldP spid="28" grpId="0" animBg="1" autoUpdateAnimBg="0"/>
      <p:bldP spid="29" grpId="0" animBg="1" autoUpdateAnimBg="0"/>
      <p:bldP spid="30" grpId="0" animBg="1" autoUpdateAnimBg="0"/>
      <p:bldP spid="31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1">
            <a:extLst>
              <a:ext uri="{FF2B5EF4-FFF2-40B4-BE49-F238E27FC236}">
                <a16:creationId xmlns:a16="http://schemas.microsoft.com/office/drawing/2014/main" xmlns="" id="{A2B2BC17-3A65-4BBC-BD17-35B50BD40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9400" y="246061"/>
            <a:ext cx="4016089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471C90C-9E4E-42FB-A01C-31A97F67D668}"/>
              </a:ext>
            </a:extLst>
          </p:cNvPr>
          <p:cNvCxnSpPr>
            <a:cxnSpLocks/>
          </p:cNvCxnSpPr>
          <p:nvPr/>
        </p:nvCxnSpPr>
        <p:spPr>
          <a:xfrm>
            <a:off x="460301" y="7618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D15DCE-23E2-4805-8CEC-7800F73A3BC2}"/>
              </a:ext>
            </a:extLst>
          </p:cNvPr>
          <p:cNvSpPr/>
          <p:nvPr/>
        </p:nvSpPr>
        <p:spPr>
          <a:xfrm>
            <a:off x="4025900" y="795933"/>
            <a:ext cx="41543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 LOREM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03F0C38-E8BF-45EE-8247-9300AA47C288}"/>
              </a:ext>
            </a:extLst>
          </p:cNvPr>
          <p:cNvCxnSpPr>
            <a:cxnSpLocks/>
          </p:cNvCxnSpPr>
          <p:nvPr/>
        </p:nvCxnSpPr>
        <p:spPr>
          <a:xfrm>
            <a:off x="460301" y="67816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B861A457-173A-463B-9EFD-7E61410CD51E}"/>
              </a:ext>
            </a:extLst>
          </p:cNvPr>
          <p:cNvSpPr>
            <a:spLocks/>
          </p:cNvSpPr>
          <p:nvPr/>
        </p:nvSpPr>
        <p:spPr bwMode="auto">
          <a:xfrm>
            <a:off x="6224588" y="1957987"/>
            <a:ext cx="1212850" cy="1035050"/>
          </a:xfrm>
          <a:custGeom>
            <a:avLst/>
            <a:gdLst>
              <a:gd name="T0" fmla="*/ 2147483646 w 714"/>
              <a:gd name="T1" fmla="*/ 525756936 h 609"/>
              <a:gd name="T2" fmla="*/ 2147483646 w 714"/>
              <a:gd name="T3" fmla="*/ 608228108 h 609"/>
              <a:gd name="T4" fmla="*/ 2147483646 w 714"/>
              <a:gd name="T5" fmla="*/ 288652315 h 609"/>
              <a:gd name="T6" fmla="*/ 2147483646 w 714"/>
              <a:gd name="T7" fmla="*/ 309270108 h 609"/>
              <a:gd name="T8" fmla="*/ 2147483646 w 714"/>
              <a:gd name="T9" fmla="*/ 113397862 h 609"/>
              <a:gd name="T10" fmla="*/ 2147483646 w 714"/>
              <a:gd name="T11" fmla="*/ 226795724 h 609"/>
              <a:gd name="T12" fmla="*/ 2147483646 w 714"/>
              <a:gd name="T13" fmla="*/ 432976867 h 609"/>
              <a:gd name="T14" fmla="*/ 2147483646 w 714"/>
              <a:gd name="T15" fmla="*/ 1257691802 h 609"/>
              <a:gd name="T16" fmla="*/ 2147483646 w 714"/>
              <a:gd name="T17" fmla="*/ 1618506393 h 609"/>
              <a:gd name="T18" fmla="*/ 2147483646 w 714"/>
              <a:gd name="T19" fmla="*/ 2147483646 h 609"/>
              <a:gd name="T20" fmla="*/ 2147483646 w 714"/>
              <a:gd name="T21" fmla="*/ 2147483646 h 609"/>
              <a:gd name="T22" fmla="*/ 2147483646 w 714"/>
              <a:gd name="T23" fmla="*/ 2147483646 h 609"/>
              <a:gd name="T24" fmla="*/ 2147483646 w 714"/>
              <a:gd name="T25" fmla="*/ 2147483646 h 609"/>
              <a:gd name="T26" fmla="*/ 2147483646 w 714"/>
              <a:gd name="T27" fmla="*/ 2147483646 h 609"/>
              <a:gd name="T28" fmla="*/ 2147483646 w 714"/>
              <a:gd name="T29" fmla="*/ 2147483646 h 609"/>
              <a:gd name="T30" fmla="*/ 2147483646 w 714"/>
              <a:gd name="T31" fmla="*/ 2147483646 h 609"/>
              <a:gd name="T32" fmla="*/ 1041247013 w 714"/>
              <a:gd name="T33" fmla="*/ 2147483646 h 609"/>
              <a:gd name="T34" fmla="*/ 10309154 w 714"/>
              <a:gd name="T35" fmla="*/ 2147483646 h 609"/>
              <a:gd name="T36" fmla="*/ 123713057 w 714"/>
              <a:gd name="T37" fmla="*/ 2147483646 h 609"/>
              <a:gd name="T38" fmla="*/ 237116960 w 714"/>
              <a:gd name="T39" fmla="*/ 2147483646 h 609"/>
              <a:gd name="T40" fmla="*/ 711347669 w 714"/>
              <a:gd name="T41" fmla="*/ 2147483646 h 609"/>
              <a:gd name="T42" fmla="*/ 711347669 w 714"/>
              <a:gd name="T43" fmla="*/ 2147483646 h 609"/>
              <a:gd name="T44" fmla="*/ 979388879 w 714"/>
              <a:gd name="T45" fmla="*/ 2147483646 h 609"/>
              <a:gd name="T46" fmla="*/ 1123720244 w 714"/>
              <a:gd name="T47" fmla="*/ 2147483646 h 609"/>
              <a:gd name="T48" fmla="*/ 1247433301 w 714"/>
              <a:gd name="T49" fmla="*/ 2147483646 h 609"/>
              <a:gd name="T50" fmla="*/ 1855686220 w 714"/>
              <a:gd name="T51" fmla="*/ 2147483646 h 609"/>
              <a:gd name="T52" fmla="*/ 1969090123 w 714"/>
              <a:gd name="T53" fmla="*/ 2147483646 h 609"/>
              <a:gd name="T54" fmla="*/ 1721664010 w 714"/>
              <a:gd name="T55" fmla="*/ 2147483646 h 609"/>
              <a:gd name="T56" fmla="*/ 2147483646 w 714"/>
              <a:gd name="T57" fmla="*/ 2147483646 h 609"/>
              <a:gd name="T58" fmla="*/ 2147483646 w 714"/>
              <a:gd name="T59" fmla="*/ 2147483646 h 609"/>
              <a:gd name="T60" fmla="*/ 2147483646 w 714"/>
              <a:gd name="T61" fmla="*/ 2147483646 h 609"/>
              <a:gd name="T62" fmla="*/ 2147483646 w 714"/>
              <a:gd name="T63" fmla="*/ 2147483646 h 609"/>
              <a:gd name="T64" fmla="*/ 2147483646 w 714"/>
              <a:gd name="T65" fmla="*/ 2147483646 h 609"/>
              <a:gd name="T66" fmla="*/ 2147483646 w 714"/>
              <a:gd name="T67" fmla="*/ 2147483646 h 609"/>
              <a:gd name="T68" fmla="*/ 2147483646 w 714"/>
              <a:gd name="T69" fmla="*/ 2147483646 h 609"/>
              <a:gd name="T70" fmla="*/ 2147483646 w 714"/>
              <a:gd name="T71" fmla="*/ 2147483646 h 609"/>
              <a:gd name="T72" fmla="*/ 2147483646 w 714"/>
              <a:gd name="T73" fmla="*/ 2147483646 h 609"/>
              <a:gd name="T74" fmla="*/ 2147483646 w 714"/>
              <a:gd name="T75" fmla="*/ 2147483646 h 609"/>
              <a:gd name="T76" fmla="*/ 2147483646 w 714"/>
              <a:gd name="T77" fmla="*/ 2147483646 h 609"/>
              <a:gd name="T78" fmla="*/ 2147483646 w 714"/>
              <a:gd name="T79" fmla="*/ 2147483646 h 609"/>
              <a:gd name="T80" fmla="*/ 2147483646 w 714"/>
              <a:gd name="T81" fmla="*/ 2147483646 h 609"/>
              <a:gd name="T82" fmla="*/ 2147483646 w 714"/>
              <a:gd name="T83" fmla="*/ 2147483646 h 609"/>
              <a:gd name="T84" fmla="*/ 2147483646 w 714"/>
              <a:gd name="T85" fmla="*/ 2147483646 h 609"/>
              <a:gd name="T86" fmla="*/ 2147483646 w 714"/>
              <a:gd name="T87" fmla="*/ 2147483646 h 609"/>
              <a:gd name="T88" fmla="*/ 2147483646 w 714"/>
              <a:gd name="T89" fmla="*/ 2147483646 h 609"/>
              <a:gd name="T90" fmla="*/ 2147483646 w 714"/>
              <a:gd name="T91" fmla="*/ 2147483646 h 609"/>
              <a:gd name="T92" fmla="*/ 2147483646 w 714"/>
              <a:gd name="T93" fmla="*/ 2147483646 h 609"/>
              <a:gd name="T94" fmla="*/ 2147483646 w 714"/>
              <a:gd name="T95" fmla="*/ 2147483646 h 609"/>
              <a:gd name="T96" fmla="*/ 2147483646 w 714"/>
              <a:gd name="T97" fmla="*/ 2147483646 h 609"/>
              <a:gd name="T98" fmla="*/ 2147483646 w 714"/>
              <a:gd name="T99" fmla="*/ 2147483646 h 609"/>
              <a:gd name="T100" fmla="*/ 2147483646 w 714"/>
              <a:gd name="T101" fmla="*/ 2147483646 h 609"/>
              <a:gd name="T102" fmla="*/ 2147483646 w 714"/>
              <a:gd name="T103" fmla="*/ 2147483646 h 609"/>
              <a:gd name="T104" fmla="*/ 2147483646 w 714"/>
              <a:gd name="T105" fmla="*/ 2147483646 h 609"/>
              <a:gd name="T106" fmla="*/ 2147483646 w 714"/>
              <a:gd name="T107" fmla="*/ 2147483646 h 609"/>
              <a:gd name="T108" fmla="*/ 2147483646 w 714"/>
              <a:gd name="T109" fmla="*/ 2147483646 h 609"/>
              <a:gd name="T110" fmla="*/ 2147483646 w 714"/>
              <a:gd name="T111" fmla="*/ 2147483646 h 609"/>
              <a:gd name="T112" fmla="*/ 2147483646 w 714"/>
              <a:gd name="T113" fmla="*/ 2147483646 h 609"/>
              <a:gd name="T114" fmla="*/ 2147483646 w 714"/>
              <a:gd name="T115" fmla="*/ 1958703191 h 609"/>
              <a:gd name="T116" fmla="*/ 2147483646 w 714"/>
              <a:gd name="T117" fmla="*/ 1731904255 h 609"/>
              <a:gd name="T118" fmla="*/ 2147483646 w 714"/>
              <a:gd name="T119" fmla="*/ 1680359772 h 609"/>
              <a:gd name="T120" fmla="*/ 2147483646 w 714"/>
              <a:gd name="T121" fmla="*/ 1288618492 h 609"/>
              <a:gd name="T122" fmla="*/ 2147483646 w 714"/>
              <a:gd name="T123" fmla="*/ 865953733 h 6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14" h="609">
                <a:moveTo>
                  <a:pt x="699" y="64"/>
                </a:moveTo>
                <a:cubicBezTo>
                  <a:pt x="697" y="56"/>
                  <a:pt x="697" y="56"/>
                  <a:pt x="697" y="56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3" y="40"/>
                  <a:pt x="683" y="40"/>
                  <a:pt x="683" y="40"/>
                </a:cubicBezTo>
                <a:cubicBezTo>
                  <a:pt x="677" y="43"/>
                  <a:pt x="677" y="43"/>
                  <a:pt x="677" y="43"/>
                </a:cubicBezTo>
                <a:cubicBezTo>
                  <a:pt x="674" y="50"/>
                  <a:pt x="674" y="50"/>
                  <a:pt x="674" y="50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2" y="51"/>
                  <a:pt x="672" y="51"/>
                  <a:pt x="672" y="51"/>
                </a:cubicBezTo>
                <a:cubicBezTo>
                  <a:pt x="661" y="53"/>
                  <a:pt x="661" y="53"/>
                  <a:pt x="661" y="53"/>
                </a:cubicBezTo>
                <a:cubicBezTo>
                  <a:pt x="660" y="54"/>
                  <a:pt x="659" y="54"/>
                  <a:pt x="658" y="56"/>
                </a:cubicBezTo>
                <a:cubicBezTo>
                  <a:pt x="655" y="58"/>
                  <a:pt x="655" y="58"/>
                  <a:pt x="655" y="58"/>
                </a:cubicBezTo>
                <a:cubicBezTo>
                  <a:pt x="649" y="63"/>
                  <a:pt x="649" y="63"/>
                  <a:pt x="649" y="63"/>
                </a:cubicBezTo>
                <a:cubicBezTo>
                  <a:pt x="648" y="64"/>
                  <a:pt x="648" y="64"/>
                  <a:pt x="648" y="64"/>
                </a:cubicBezTo>
                <a:cubicBezTo>
                  <a:pt x="643" y="65"/>
                  <a:pt x="643" y="65"/>
                  <a:pt x="643" y="65"/>
                </a:cubicBezTo>
                <a:cubicBezTo>
                  <a:pt x="640" y="64"/>
                  <a:pt x="637" y="62"/>
                  <a:pt x="632" y="59"/>
                </a:cubicBezTo>
                <a:cubicBezTo>
                  <a:pt x="631" y="58"/>
                  <a:pt x="631" y="58"/>
                  <a:pt x="631" y="58"/>
                </a:cubicBezTo>
                <a:cubicBezTo>
                  <a:pt x="623" y="50"/>
                  <a:pt x="619" y="45"/>
                  <a:pt x="619" y="42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0"/>
                  <a:pt x="619" y="30"/>
                  <a:pt x="619" y="30"/>
                </a:cubicBezTo>
                <a:cubicBezTo>
                  <a:pt x="621" y="28"/>
                  <a:pt x="621" y="28"/>
                  <a:pt x="621" y="28"/>
                </a:cubicBezTo>
                <a:cubicBezTo>
                  <a:pt x="609" y="24"/>
                  <a:pt x="609" y="24"/>
                  <a:pt x="609" y="24"/>
                </a:cubicBezTo>
                <a:cubicBezTo>
                  <a:pt x="609" y="28"/>
                  <a:pt x="609" y="28"/>
                  <a:pt x="609" y="28"/>
                </a:cubicBezTo>
                <a:cubicBezTo>
                  <a:pt x="609" y="30"/>
                  <a:pt x="607" y="31"/>
                  <a:pt x="605" y="32"/>
                </a:cubicBezTo>
                <a:cubicBezTo>
                  <a:pt x="601" y="34"/>
                  <a:pt x="601" y="34"/>
                  <a:pt x="601" y="34"/>
                </a:cubicBezTo>
                <a:cubicBezTo>
                  <a:pt x="600" y="34"/>
                  <a:pt x="600" y="34"/>
                  <a:pt x="600" y="34"/>
                </a:cubicBezTo>
                <a:cubicBezTo>
                  <a:pt x="600" y="33"/>
                  <a:pt x="600" y="33"/>
                  <a:pt x="600" y="33"/>
                </a:cubicBezTo>
                <a:cubicBezTo>
                  <a:pt x="594" y="32"/>
                  <a:pt x="594" y="32"/>
                  <a:pt x="594" y="32"/>
                </a:cubicBezTo>
                <a:cubicBezTo>
                  <a:pt x="595" y="36"/>
                  <a:pt x="595" y="36"/>
                  <a:pt x="595" y="36"/>
                </a:cubicBezTo>
                <a:cubicBezTo>
                  <a:pt x="585" y="30"/>
                  <a:pt x="585" y="30"/>
                  <a:pt x="585" y="30"/>
                </a:cubicBezTo>
                <a:cubicBezTo>
                  <a:pt x="584" y="30"/>
                  <a:pt x="584" y="30"/>
                  <a:pt x="584" y="30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2" y="25"/>
                  <a:pt x="581" y="20"/>
                  <a:pt x="581" y="16"/>
                </a:cubicBezTo>
                <a:cubicBezTo>
                  <a:pt x="581" y="12"/>
                  <a:pt x="582" y="9"/>
                  <a:pt x="583" y="8"/>
                </a:cubicBezTo>
                <a:cubicBezTo>
                  <a:pt x="586" y="3"/>
                  <a:pt x="586" y="3"/>
                  <a:pt x="586" y="3"/>
                </a:cubicBezTo>
                <a:cubicBezTo>
                  <a:pt x="585" y="0"/>
                  <a:pt x="585" y="0"/>
                  <a:pt x="585" y="0"/>
                </a:cubicBezTo>
                <a:cubicBezTo>
                  <a:pt x="575" y="1"/>
                  <a:pt x="575" y="1"/>
                  <a:pt x="575" y="1"/>
                </a:cubicBezTo>
                <a:cubicBezTo>
                  <a:pt x="569" y="2"/>
                  <a:pt x="566" y="5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58" y="20"/>
                  <a:pt x="558" y="20"/>
                  <a:pt x="558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70" y="22"/>
                  <a:pt x="570" y="22"/>
                  <a:pt x="570" y="22"/>
                </a:cubicBezTo>
                <a:cubicBezTo>
                  <a:pt x="571" y="22"/>
                  <a:pt x="571" y="22"/>
                  <a:pt x="571" y="22"/>
                </a:cubicBezTo>
                <a:cubicBezTo>
                  <a:pt x="571" y="23"/>
                  <a:pt x="571" y="23"/>
                  <a:pt x="571" y="23"/>
                </a:cubicBezTo>
                <a:cubicBezTo>
                  <a:pt x="571" y="24"/>
                  <a:pt x="571" y="24"/>
                  <a:pt x="571" y="24"/>
                </a:cubicBezTo>
                <a:cubicBezTo>
                  <a:pt x="572" y="32"/>
                  <a:pt x="572" y="32"/>
                  <a:pt x="572" y="32"/>
                </a:cubicBezTo>
                <a:cubicBezTo>
                  <a:pt x="575" y="40"/>
                  <a:pt x="575" y="40"/>
                  <a:pt x="575" y="40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2"/>
                  <a:pt x="575" y="42"/>
                  <a:pt x="575" y="42"/>
                </a:cubicBezTo>
                <a:cubicBezTo>
                  <a:pt x="561" y="68"/>
                  <a:pt x="561" y="68"/>
                  <a:pt x="561" y="68"/>
                </a:cubicBezTo>
                <a:cubicBezTo>
                  <a:pt x="559" y="71"/>
                  <a:pt x="558" y="81"/>
                  <a:pt x="557" y="95"/>
                </a:cubicBezTo>
                <a:cubicBezTo>
                  <a:pt x="557" y="96"/>
                  <a:pt x="557" y="96"/>
                  <a:pt x="557" y="96"/>
                </a:cubicBezTo>
                <a:cubicBezTo>
                  <a:pt x="552" y="106"/>
                  <a:pt x="552" y="106"/>
                  <a:pt x="552" y="106"/>
                </a:cubicBezTo>
                <a:cubicBezTo>
                  <a:pt x="555" y="110"/>
                  <a:pt x="555" y="110"/>
                  <a:pt x="555" y="110"/>
                </a:cubicBezTo>
                <a:cubicBezTo>
                  <a:pt x="555" y="111"/>
                  <a:pt x="555" y="111"/>
                  <a:pt x="555" y="111"/>
                </a:cubicBezTo>
                <a:cubicBezTo>
                  <a:pt x="556" y="117"/>
                  <a:pt x="555" y="121"/>
                  <a:pt x="554" y="122"/>
                </a:cubicBezTo>
                <a:cubicBezTo>
                  <a:pt x="553" y="122"/>
                  <a:pt x="553" y="122"/>
                  <a:pt x="553" y="122"/>
                </a:cubicBezTo>
                <a:cubicBezTo>
                  <a:pt x="550" y="124"/>
                  <a:pt x="541" y="133"/>
                  <a:pt x="526" y="151"/>
                </a:cubicBezTo>
                <a:cubicBezTo>
                  <a:pt x="525" y="152"/>
                  <a:pt x="525" y="152"/>
                  <a:pt x="525" y="152"/>
                </a:cubicBezTo>
                <a:cubicBezTo>
                  <a:pt x="524" y="152"/>
                  <a:pt x="524" y="152"/>
                  <a:pt x="524" y="152"/>
                </a:cubicBezTo>
                <a:cubicBezTo>
                  <a:pt x="523" y="151"/>
                  <a:pt x="523" y="151"/>
                  <a:pt x="523" y="151"/>
                </a:cubicBezTo>
                <a:cubicBezTo>
                  <a:pt x="517" y="148"/>
                  <a:pt x="513" y="144"/>
                  <a:pt x="510" y="141"/>
                </a:cubicBezTo>
                <a:cubicBezTo>
                  <a:pt x="507" y="140"/>
                  <a:pt x="501" y="138"/>
                  <a:pt x="491" y="138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83" y="192"/>
                  <a:pt x="483" y="192"/>
                  <a:pt x="483" y="192"/>
                </a:cubicBezTo>
                <a:cubicBezTo>
                  <a:pt x="482" y="196"/>
                  <a:pt x="481" y="204"/>
                  <a:pt x="481" y="216"/>
                </a:cubicBezTo>
                <a:cubicBezTo>
                  <a:pt x="484" y="220"/>
                  <a:pt x="484" y="220"/>
                  <a:pt x="484" y="220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4"/>
                  <a:pt x="487" y="214"/>
                  <a:pt x="487" y="214"/>
                </a:cubicBezTo>
                <a:cubicBezTo>
                  <a:pt x="497" y="210"/>
                  <a:pt x="497" y="210"/>
                  <a:pt x="497" y="210"/>
                </a:cubicBezTo>
                <a:cubicBezTo>
                  <a:pt x="522" y="214"/>
                  <a:pt x="522" y="214"/>
                  <a:pt x="522" y="214"/>
                </a:cubicBezTo>
                <a:cubicBezTo>
                  <a:pt x="525" y="210"/>
                  <a:pt x="525" y="210"/>
                  <a:pt x="525" y="210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30" y="203"/>
                  <a:pt x="530" y="203"/>
                  <a:pt x="530" y="203"/>
                </a:cubicBezTo>
                <a:cubicBezTo>
                  <a:pt x="540" y="201"/>
                  <a:pt x="540" y="201"/>
                  <a:pt x="540" y="201"/>
                </a:cubicBezTo>
                <a:cubicBezTo>
                  <a:pt x="553" y="200"/>
                  <a:pt x="553" y="200"/>
                  <a:pt x="553" y="200"/>
                </a:cubicBezTo>
                <a:cubicBezTo>
                  <a:pt x="557" y="201"/>
                  <a:pt x="562" y="206"/>
                  <a:pt x="568" y="214"/>
                </a:cubicBezTo>
                <a:cubicBezTo>
                  <a:pt x="584" y="222"/>
                  <a:pt x="593" y="230"/>
                  <a:pt x="595" y="236"/>
                </a:cubicBezTo>
                <a:cubicBezTo>
                  <a:pt x="596" y="239"/>
                  <a:pt x="596" y="242"/>
                  <a:pt x="595" y="244"/>
                </a:cubicBezTo>
                <a:cubicBezTo>
                  <a:pt x="593" y="247"/>
                  <a:pt x="591" y="249"/>
                  <a:pt x="587" y="249"/>
                </a:cubicBezTo>
                <a:cubicBezTo>
                  <a:pt x="586" y="249"/>
                  <a:pt x="586" y="249"/>
                  <a:pt x="586" y="249"/>
                </a:cubicBezTo>
                <a:cubicBezTo>
                  <a:pt x="567" y="248"/>
                  <a:pt x="555" y="248"/>
                  <a:pt x="551" y="250"/>
                </a:cubicBezTo>
                <a:cubicBezTo>
                  <a:pt x="542" y="256"/>
                  <a:pt x="542" y="256"/>
                  <a:pt x="542" y="256"/>
                </a:cubicBezTo>
                <a:cubicBezTo>
                  <a:pt x="530" y="265"/>
                  <a:pt x="522" y="269"/>
                  <a:pt x="517" y="269"/>
                </a:cubicBezTo>
                <a:cubicBezTo>
                  <a:pt x="509" y="270"/>
                  <a:pt x="509" y="270"/>
                  <a:pt x="509" y="270"/>
                </a:cubicBezTo>
                <a:cubicBezTo>
                  <a:pt x="505" y="290"/>
                  <a:pt x="505" y="290"/>
                  <a:pt x="505" y="290"/>
                </a:cubicBezTo>
                <a:cubicBezTo>
                  <a:pt x="503" y="296"/>
                  <a:pt x="501" y="300"/>
                  <a:pt x="498" y="303"/>
                </a:cubicBezTo>
                <a:cubicBezTo>
                  <a:pt x="495" y="306"/>
                  <a:pt x="490" y="308"/>
                  <a:pt x="483" y="310"/>
                </a:cubicBezTo>
                <a:cubicBezTo>
                  <a:pt x="476" y="311"/>
                  <a:pt x="469" y="314"/>
                  <a:pt x="463" y="317"/>
                </a:cubicBezTo>
                <a:cubicBezTo>
                  <a:pt x="457" y="332"/>
                  <a:pt x="457" y="332"/>
                  <a:pt x="457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5" y="332"/>
                  <a:pt x="455" y="332"/>
                  <a:pt x="455" y="332"/>
                </a:cubicBezTo>
                <a:cubicBezTo>
                  <a:pt x="437" y="340"/>
                  <a:pt x="437" y="340"/>
                  <a:pt x="437" y="340"/>
                </a:cubicBezTo>
                <a:cubicBezTo>
                  <a:pt x="436" y="340"/>
                  <a:pt x="436" y="340"/>
                  <a:pt x="436" y="340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19" y="336"/>
                  <a:pt x="414" y="334"/>
                  <a:pt x="410" y="332"/>
                </a:cubicBezTo>
                <a:cubicBezTo>
                  <a:pt x="405" y="330"/>
                  <a:pt x="400" y="329"/>
                  <a:pt x="395" y="331"/>
                </a:cubicBezTo>
                <a:cubicBezTo>
                  <a:pt x="390" y="338"/>
                  <a:pt x="387" y="346"/>
                  <a:pt x="388" y="355"/>
                </a:cubicBezTo>
                <a:cubicBezTo>
                  <a:pt x="388" y="360"/>
                  <a:pt x="389" y="363"/>
                  <a:pt x="391" y="364"/>
                </a:cubicBezTo>
                <a:cubicBezTo>
                  <a:pt x="393" y="364"/>
                  <a:pt x="393" y="364"/>
                  <a:pt x="393" y="364"/>
                </a:cubicBezTo>
                <a:cubicBezTo>
                  <a:pt x="397" y="362"/>
                  <a:pt x="397" y="362"/>
                  <a:pt x="397" y="362"/>
                </a:cubicBezTo>
                <a:cubicBezTo>
                  <a:pt x="397" y="374"/>
                  <a:pt x="397" y="374"/>
                  <a:pt x="397" y="374"/>
                </a:cubicBezTo>
                <a:cubicBezTo>
                  <a:pt x="397" y="379"/>
                  <a:pt x="396" y="382"/>
                  <a:pt x="393" y="384"/>
                </a:cubicBezTo>
                <a:cubicBezTo>
                  <a:pt x="391" y="386"/>
                  <a:pt x="387" y="388"/>
                  <a:pt x="382" y="389"/>
                </a:cubicBezTo>
                <a:cubicBezTo>
                  <a:pt x="379" y="390"/>
                  <a:pt x="379" y="390"/>
                  <a:pt x="379" y="390"/>
                </a:cubicBezTo>
                <a:cubicBezTo>
                  <a:pt x="375" y="392"/>
                  <a:pt x="366" y="402"/>
                  <a:pt x="354" y="422"/>
                </a:cubicBezTo>
                <a:cubicBezTo>
                  <a:pt x="354" y="422"/>
                  <a:pt x="354" y="422"/>
                  <a:pt x="354" y="422"/>
                </a:cubicBezTo>
                <a:cubicBezTo>
                  <a:pt x="353" y="422"/>
                  <a:pt x="353" y="422"/>
                  <a:pt x="353" y="422"/>
                </a:cubicBezTo>
                <a:cubicBezTo>
                  <a:pt x="341" y="430"/>
                  <a:pt x="341" y="430"/>
                  <a:pt x="341" y="430"/>
                </a:cubicBezTo>
                <a:cubicBezTo>
                  <a:pt x="343" y="430"/>
                  <a:pt x="345" y="430"/>
                  <a:pt x="344" y="432"/>
                </a:cubicBezTo>
                <a:cubicBezTo>
                  <a:pt x="344" y="434"/>
                  <a:pt x="343" y="434"/>
                  <a:pt x="339" y="434"/>
                </a:cubicBezTo>
                <a:cubicBezTo>
                  <a:pt x="305" y="434"/>
                  <a:pt x="305" y="434"/>
                  <a:pt x="305" y="434"/>
                </a:cubicBezTo>
                <a:cubicBezTo>
                  <a:pt x="267" y="432"/>
                  <a:pt x="238" y="443"/>
                  <a:pt x="217" y="464"/>
                </a:cubicBezTo>
                <a:cubicBezTo>
                  <a:pt x="216" y="465"/>
                  <a:pt x="216" y="465"/>
                  <a:pt x="216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01" y="467"/>
                  <a:pt x="201" y="467"/>
                  <a:pt x="201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9" y="467"/>
                </a:cubicBezTo>
                <a:cubicBezTo>
                  <a:pt x="195" y="458"/>
                  <a:pt x="195" y="458"/>
                  <a:pt x="195" y="458"/>
                </a:cubicBezTo>
                <a:cubicBezTo>
                  <a:pt x="181" y="461"/>
                  <a:pt x="181" y="461"/>
                  <a:pt x="181" y="461"/>
                </a:cubicBezTo>
                <a:cubicBezTo>
                  <a:pt x="173" y="462"/>
                  <a:pt x="163" y="460"/>
                  <a:pt x="152" y="454"/>
                </a:cubicBezTo>
                <a:cubicBezTo>
                  <a:pt x="142" y="450"/>
                  <a:pt x="133" y="444"/>
                  <a:pt x="123" y="436"/>
                </a:cubicBezTo>
                <a:cubicBezTo>
                  <a:pt x="117" y="432"/>
                  <a:pt x="110" y="428"/>
                  <a:pt x="101" y="427"/>
                </a:cubicBezTo>
                <a:cubicBezTo>
                  <a:pt x="88" y="426"/>
                  <a:pt x="88" y="426"/>
                  <a:pt x="88" y="426"/>
                </a:cubicBezTo>
                <a:cubicBezTo>
                  <a:pt x="74" y="428"/>
                  <a:pt x="74" y="428"/>
                  <a:pt x="74" y="428"/>
                </a:cubicBezTo>
                <a:cubicBezTo>
                  <a:pt x="63" y="429"/>
                  <a:pt x="53" y="429"/>
                  <a:pt x="43" y="428"/>
                </a:cubicBezTo>
                <a:cubicBezTo>
                  <a:pt x="32" y="428"/>
                  <a:pt x="18" y="424"/>
                  <a:pt x="1" y="419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22"/>
                  <a:pt x="0" y="422"/>
                  <a:pt x="0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6"/>
                  <a:pt x="1" y="426"/>
                  <a:pt x="1" y="426"/>
                </a:cubicBezTo>
                <a:cubicBezTo>
                  <a:pt x="5" y="434"/>
                  <a:pt x="5" y="434"/>
                  <a:pt x="5" y="434"/>
                </a:cubicBezTo>
                <a:cubicBezTo>
                  <a:pt x="13" y="444"/>
                  <a:pt x="13" y="444"/>
                  <a:pt x="13" y="444"/>
                </a:cubicBezTo>
                <a:cubicBezTo>
                  <a:pt x="14" y="446"/>
                  <a:pt x="14" y="446"/>
                  <a:pt x="14" y="446"/>
                </a:cubicBezTo>
                <a:cubicBezTo>
                  <a:pt x="12" y="453"/>
                  <a:pt x="12" y="453"/>
                  <a:pt x="12" y="453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7" y="460"/>
                  <a:pt x="7" y="460"/>
                  <a:pt x="7" y="460"/>
                </a:cubicBezTo>
                <a:cubicBezTo>
                  <a:pt x="12" y="465"/>
                  <a:pt x="12" y="465"/>
                  <a:pt x="12" y="465"/>
                </a:cubicBezTo>
                <a:cubicBezTo>
                  <a:pt x="14" y="467"/>
                  <a:pt x="15" y="469"/>
                  <a:pt x="15" y="470"/>
                </a:cubicBezTo>
                <a:cubicBezTo>
                  <a:pt x="17" y="478"/>
                  <a:pt x="17" y="478"/>
                  <a:pt x="17" y="478"/>
                </a:cubicBezTo>
                <a:cubicBezTo>
                  <a:pt x="23" y="484"/>
                  <a:pt x="23" y="484"/>
                  <a:pt x="23" y="484"/>
                </a:cubicBezTo>
                <a:cubicBezTo>
                  <a:pt x="23" y="485"/>
                  <a:pt x="23" y="485"/>
                  <a:pt x="23" y="485"/>
                </a:cubicBezTo>
                <a:cubicBezTo>
                  <a:pt x="23" y="490"/>
                  <a:pt x="23" y="490"/>
                  <a:pt x="23" y="490"/>
                </a:cubicBezTo>
                <a:cubicBezTo>
                  <a:pt x="23" y="494"/>
                  <a:pt x="23" y="494"/>
                  <a:pt x="23" y="494"/>
                </a:cubicBezTo>
                <a:cubicBezTo>
                  <a:pt x="27" y="497"/>
                  <a:pt x="27" y="497"/>
                  <a:pt x="27" y="497"/>
                </a:cubicBezTo>
                <a:cubicBezTo>
                  <a:pt x="29" y="496"/>
                  <a:pt x="29" y="496"/>
                  <a:pt x="29" y="496"/>
                </a:cubicBezTo>
                <a:cubicBezTo>
                  <a:pt x="30" y="495"/>
                  <a:pt x="30" y="495"/>
                  <a:pt x="30" y="495"/>
                </a:cubicBezTo>
                <a:cubicBezTo>
                  <a:pt x="31" y="492"/>
                  <a:pt x="33" y="490"/>
                  <a:pt x="36" y="490"/>
                </a:cubicBezTo>
                <a:cubicBezTo>
                  <a:pt x="39" y="488"/>
                  <a:pt x="39" y="488"/>
                  <a:pt x="39" y="488"/>
                </a:cubicBezTo>
                <a:cubicBezTo>
                  <a:pt x="60" y="486"/>
                  <a:pt x="60" y="486"/>
                  <a:pt x="60" y="486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71" y="482"/>
                  <a:pt x="71" y="482"/>
                  <a:pt x="71" y="48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6" y="494"/>
                  <a:pt x="75" y="496"/>
                  <a:pt x="74" y="498"/>
                </a:cubicBezTo>
                <a:cubicBezTo>
                  <a:pt x="63" y="514"/>
                  <a:pt x="63" y="514"/>
                  <a:pt x="63" y="514"/>
                </a:cubicBezTo>
                <a:cubicBezTo>
                  <a:pt x="63" y="517"/>
                  <a:pt x="63" y="517"/>
                  <a:pt x="63" y="517"/>
                </a:cubicBezTo>
                <a:cubicBezTo>
                  <a:pt x="69" y="522"/>
                  <a:pt x="69" y="522"/>
                  <a:pt x="69" y="522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7" y="529"/>
                  <a:pt x="79" y="531"/>
                  <a:pt x="81" y="532"/>
                </a:cubicBezTo>
                <a:cubicBezTo>
                  <a:pt x="84" y="532"/>
                  <a:pt x="87" y="535"/>
                  <a:pt x="89" y="538"/>
                </a:cubicBezTo>
                <a:cubicBezTo>
                  <a:pt x="89" y="539"/>
                  <a:pt x="89" y="539"/>
                  <a:pt x="89" y="539"/>
                </a:cubicBezTo>
                <a:cubicBezTo>
                  <a:pt x="93" y="541"/>
                  <a:pt x="93" y="541"/>
                  <a:pt x="93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7" y="550"/>
                  <a:pt x="97" y="550"/>
                  <a:pt x="97" y="550"/>
                </a:cubicBezTo>
                <a:cubicBezTo>
                  <a:pt x="98" y="556"/>
                  <a:pt x="98" y="556"/>
                  <a:pt x="98" y="556"/>
                </a:cubicBezTo>
                <a:cubicBezTo>
                  <a:pt x="108" y="558"/>
                  <a:pt x="108" y="558"/>
                  <a:pt x="108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9"/>
                  <a:pt x="109" y="559"/>
                  <a:pt x="109" y="559"/>
                </a:cubicBezTo>
                <a:cubicBezTo>
                  <a:pt x="110" y="560"/>
                  <a:pt x="110" y="560"/>
                  <a:pt x="110" y="560"/>
                </a:cubicBezTo>
                <a:cubicBezTo>
                  <a:pt x="113" y="565"/>
                  <a:pt x="113" y="565"/>
                  <a:pt x="113" y="565"/>
                </a:cubicBezTo>
                <a:cubicBezTo>
                  <a:pt x="121" y="568"/>
                  <a:pt x="121" y="568"/>
                  <a:pt x="121" y="568"/>
                </a:cubicBezTo>
                <a:cubicBezTo>
                  <a:pt x="126" y="565"/>
                  <a:pt x="126" y="565"/>
                  <a:pt x="126" y="565"/>
                </a:cubicBezTo>
                <a:cubicBezTo>
                  <a:pt x="125" y="562"/>
                  <a:pt x="125" y="562"/>
                  <a:pt x="125" y="562"/>
                </a:cubicBezTo>
                <a:cubicBezTo>
                  <a:pt x="120" y="557"/>
                  <a:pt x="120" y="557"/>
                  <a:pt x="120" y="557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5" y="547"/>
                  <a:pt x="125" y="547"/>
                  <a:pt x="125" y="547"/>
                </a:cubicBezTo>
                <a:cubicBezTo>
                  <a:pt x="135" y="547"/>
                  <a:pt x="135" y="547"/>
                  <a:pt x="135" y="547"/>
                </a:cubicBezTo>
                <a:cubicBezTo>
                  <a:pt x="135" y="548"/>
                  <a:pt x="135" y="548"/>
                  <a:pt x="135" y="548"/>
                </a:cubicBezTo>
                <a:cubicBezTo>
                  <a:pt x="149" y="552"/>
                  <a:pt x="149" y="552"/>
                  <a:pt x="149" y="552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63" y="546"/>
                  <a:pt x="163" y="546"/>
                  <a:pt x="163" y="546"/>
                </a:cubicBezTo>
                <a:cubicBezTo>
                  <a:pt x="169" y="537"/>
                  <a:pt x="174" y="534"/>
                  <a:pt x="177" y="536"/>
                </a:cubicBezTo>
                <a:cubicBezTo>
                  <a:pt x="180" y="535"/>
                  <a:pt x="180" y="535"/>
                  <a:pt x="180" y="535"/>
                </a:cubicBezTo>
                <a:cubicBezTo>
                  <a:pt x="183" y="535"/>
                  <a:pt x="185" y="536"/>
                  <a:pt x="187" y="536"/>
                </a:cubicBezTo>
                <a:cubicBezTo>
                  <a:pt x="187" y="537"/>
                  <a:pt x="187" y="538"/>
                  <a:pt x="187" y="538"/>
                </a:cubicBezTo>
                <a:cubicBezTo>
                  <a:pt x="187" y="540"/>
                  <a:pt x="189" y="543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3" y="554"/>
                  <a:pt x="193" y="554"/>
                  <a:pt x="193" y="554"/>
                </a:cubicBezTo>
                <a:cubicBezTo>
                  <a:pt x="193" y="555"/>
                  <a:pt x="193" y="555"/>
                  <a:pt x="193" y="555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84" y="570"/>
                  <a:pt x="184" y="570"/>
                  <a:pt x="184" y="570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69" y="577"/>
                  <a:pt x="169" y="577"/>
                  <a:pt x="169" y="577"/>
                </a:cubicBezTo>
                <a:cubicBezTo>
                  <a:pt x="167" y="581"/>
                  <a:pt x="167" y="581"/>
                  <a:pt x="167" y="581"/>
                </a:cubicBezTo>
                <a:cubicBezTo>
                  <a:pt x="165" y="593"/>
                  <a:pt x="165" y="593"/>
                  <a:pt x="165" y="593"/>
                </a:cubicBezTo>
                <a:cubicBezTo>
                  <a:pt x="166" y="598"/>
                  <a:pt x="166" y="598"/>
                  <a:pt x="166" y="598"/>
                </a:cubicBezTo>
                <a:cubicBezTo>
                  <a:pt x="170" y="604"/>
                  <a:pt x="170" y="604"/>
                  <a:pt x="170" y="604"/>
                </a:cubicBezTo>
                <a:cubicBezTo>
                  <a:pt x="171" y="606"/>
                  <a:pt x="171" y="606"/>
                  <a:pt x="171" y="606"/>
                </a:cubicBezTo>
                <a:cubicBezTo>
                  <a:pt x="176" y="609"/>
                  <a:pt x="176" y="609"/>
                  <a:pt x="176" y="609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207" y="607"/>
                  <a:pt x="207" y="607"/>
                  <a:pt x="207" y="607"/>
                </a:cubicBezTo>
                <a:cubicBezTo>
                  <a:pt x="209" y="605"/>
                  <a:pt x="209" y="605"/>
                  <a:pt x="209" y="605"/>
                </a:cubicBezTo>
                <a:cubicBezTo>
                  <a:pt x="211" y="602"/>
                  <a:pt x="213" y="602"/>
                  <a:pt x="214" y="602"/>
                </a:cubicBezTo>
                <a:cubicBezTo>
                  <a:pt x="224" y="603"/>
                  <a:pt x="224" y="603"/>
                  <a:pt x="224" y="603"/>
                </a:cubicBezTo>
                <a:cubicBezTo>
                  <a:pt x="225" y="602"/>
                  <a:pt x="225" y="602"/>
                  <a:pt x="225" y="602"/>
                </a:cubicBezTo>
                <a:cubicBezTo>
                  <a:pt x="224" y="599"/>
                  <a:pt x="224" y="596"/>
                  <a:pt x="225" y="594"/>
                </a:cubicBezTo>
                <a:cubicBezTo>
                  <a:pt x="229" y="587"/>
                  <a:pt x="229" y="587"/>
                  <a:pt x="229" y="587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50" y="542"/>
                  <a:pt x="250" y="542"/>
                  <a:pt x="250" y="542"/>
                </a:cubicBezTo>
                <a:cubicBezTo>
                  <a:pt x="251" y="541"/>
                  <a:pt x="251" y="541"/>
                  <a:pt x="251" y="541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7" y="550"/>
                  <a:pt x="270" y="553"/>
                  <a:pt x="270" y="555"/>
                </a:cubicBezTo>
                <a:cubicBezTo>
                  <a:pt x="269" y="564"/>
                  <a:pt x="269" y="564"/>
                  <a:pt x="269" y="564"/>
                </a:cubicBezTo>
                <a:cubicBezTo>
                  <a:pt x="265" y="570"/>
                  <a:pt x="265" y="570"/>
                  <a:pt x="265" y="570"/>
                </a:cubicBezTo>
                <a:cubicBezTo>
                  <a:pt x="263" y="578"/>
                  <a:pt x="263" y="578"/>
                  <a:pt x="263" y="578"/>
                </a:cubicBezTo>
                <a:cubicBezTo>
                  <a:pt x="263" y="586"/>
                  <a:pt x="263" y="586"/>
                  <a:pt x="263" y="586"/>
                </a:cubicBezTo>
                <a:cubicBezTo>
                  <a:pt x="265" y="590"/>
                  <a:pt x="265" y="590"/>
                  <a:pt x="265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70" y="590"/>
                  <a:pt x="270" y="590"/>
                  <a:pt x="270" y="590"/>
                </a:cubicBezTo>
                <a:cubicBezTo>
                  <a:pt x="276" y="590"/>
                  <a:pt x="276" y="590"/>
                  <a:pt x="276" y="590"/>
                </a:cubicBezTo>
                <a:cubicBezTo>
                  <a:pt x="279" y="592"/>
                  <a:pt x="281" y="594"/>
                  <a:pt x="283" y="598"/>
                </a:cubicBezTo>
                <a:cubicBezTo>
                  <a:pt x="286" y="600"/>
                  <a:pt x="286" y="600"/>
                  <a:pt x="286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301" y="606"/>
                  <a:pt x="301" y="606"/>
                  <a:pt x="301" y="606"/>
                </a:cubicBezTo>
                <a:cubicBezTo>
                  <a:pt x="307" y="608"/>
                  <a:pt x="307" y="608"/>
                  <a:pt x="307" y="608"/>
                </a:cubicBezTo>
                <a:cubicBezTo>
                  <a:pt x="315" y="607"/>
                  <a:pt x="315" y="607"/>
                  <a:pt x="315" y="607"/>
                </a:cubicBezTo>
                <a:cubicBezTo>
                  <a:pt x="319" y="602"/>
                  <a:pt x="319" y="602"/>
                  <a:pt x="319" y="602"/>
                </a:cubicBezTo>
                <a:cubicBezTo>
                  <a:pt x="323" y="582"/>
                  <a:pt x="323" y="582"/>
                  <a:pt x="323" y="582"/>
                </a:cubicBezTo>
                <a:cubicBezTo>
                  <a:pt x="324" y="572"/>
                  <a:pt x="324" y="572"/>
                  <a:pt x="324" y="572"/>
                </a:cubicBezTo>
                <a:cubicBezTo>
                  <a:pt x="324" y="571"/>
                  <a:pt x="324" y="571"/>
                  <a:pt x="324" y="571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33" y="564"/>
                  <a:pt x="333" y="564"/>
                  <a:pt x="333" y="564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45" y="554"/>
                  <a:pt x="345" y="554"/>
                  <a:pt x="345" y="554"/>
                </a:cubicBezTo>
                <a:cubicBezTo>
                  <a:pt x="350" y="551"/>
                  <a:pt x="350" y="551"/>
                  <a:pt x="350" y="551"/>
                </a:cubicBezTo>
                <a:cubicBezTo>
                  <a:pt x="356" y="549"/>
                  <a:pt x="356" y="549"/>
                  <a:pt x="356" y="549"/>
                </a:cubicBezTo>
                <a:cubicBezTo>
                  <a:pt x="353" y="537"/>
                  <a:pt x="353" y="537"/>
                  <a:pt x="353" y="537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1"/>
                  <a:pt x="374" y="541"/>
                  <a:pt x="374" y="541"/>
                </a:cubicBezTo>
                <a:cubicBezTo>
                  <a:pt x="376" y="534"/>
                  <a:pt x="376" y="534"/>
                  <a:pt x="376" y="534"/>
                </a:cubicBezTo>
                <a:cubicBezTo>
                  <a:pt x="376" y="532"/>
                  <a:pt x="376" y="532"/>
                  <a:pt x="376" y="532"/>
                </a:cubicBezTo>
                <a:cubicBezTo>
                  <a:pt x="377" y="533"/>
                  <a:pt x="377" y="533"/>
                  <a:pt x="377" y="533"/>
                </a:cubicBezTo>
                <a:cubicBezTo>
                  <a:pt x="378" y="533"/>
                  <a:pt x="378" y="533"/>
                  <a:pt x="378" y="533"/>
                </a:cubicBezTo>
                <a:cubicBezTo>
                  <a:pt x="384" y="534"/>
                  <a:pt x="384" y="534"/>
                  <a:pt x="384" y="534"/>
                </a:cubicBezTo>
                <a:cubicBezTo>
                  <a:pt x="387" y="534"/>
                  <a:pt x="387" y="534"/>
                  <a:pt x="387" y="534"/>
                </a:cubicBezTo>
                <a:cubicBezTo>
                  <a:pt x="393" y="528"/>
                  <a:pt x="393" y="528"/>
                  <a:pt x="393" y="528"/>
                </a:cubicBezTo>
                <a:cubicBezTo>
                  <a:pt x="394" y="528"/>
                  <a:pt x="394" y="528"/>
                  <a:pt x="394" y="528"/>
                </a:cubicBezTo>
                <a:cubicBezTo>
                  <a:pt x="394" y="527"/>
                  <a:pt x="394" y="527"/>
                  <a:pt x="394" y="527"/>
                </a:cubicBezTo>
                <a:cubicBezTo>
                  <a:pt x="395" y="527"/>
                  <a:pt x="395" y="527"/>
                  <a:pt x="395" y="527"/>
                </a:cubicBezTo>
                <a:cubicBezTo>
                  <a:pt x="403" y="526"/>
                  <a:pt x="403" y="526"/>
                  <a:pt x="403" y="526"/>
                </a:cubicBezTo>
                <a:cubicBezTo>
                  <a:pt x="409" y="519"/>
                  <a:pt x="409" y="519"/>
                  <a:pt x="409" y="519"/>
                </a:cubicBezTo>
                <a:cubicBezTo>
                  <a:pt x="413" y="514"/>
                  <a:pt x="413" y="514"/>
                  <a:pt x="413" y="514"/>
                </a:cubicBezTo>
                <a:cubicBezTo>
                  <a:pt x="413" y="508"/>
                  <a:pt x="413" y="508"/>
                  <a:pt x="413" y="508"/>
                </a:cubicBezTo>
                <a:cubicBezTo>
                  <a:pt x="413" y="505"/>
                  <a:pt x="414" y="504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8" y="502"/>
                  <a:pt x="418" y="502"/>
                  <a:pt x="418" y="502"/>
                </a:cubicBezTo>
                <a:cubicBezTo>
                  <a:pt x="425" y="503"/>
                  <a:pt x="425" y="503"/>
                  <a:pt x="425" y="503"/>
                </a:cubicBezTo>
                <a:cubicBezTo>
                  <a:pt x="429" y="501"/>
                  <a:pt x="429" y="501"/>
                  <a:pt x="429" y="501"/>
                </a:cubicBezTo>
                <a:cubicBezTo>
                  <a:pt x="430" y="496"/>
                  <a:pt x="430" y="496"/>
                  <a:pt x="430" y="496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49" y="494"/>
                  <a:pt x="449" y="494"/>
                  <a:pt x="449" y="494"/>
                </a:cubicBezTo>
                <a:cubicBezTo>
                  <a:pt x="457" y="492"/>
                  <a:pt x="457" y="492"/>
                  <a:pt x="457" y="492"/>
                </a:cubicBezTo>
                <a:cubicBezTo>
                  <a:pt x="461" y="488"/>
                  <a:pt x="461" y="488"/>
                  <a:pt x="461" y="488"/>
                </a:cubicBezTo>
                <a:cubicBezTo>
                  <a:pt x="465" y="481"/>
                  <a:pt x="465" y="481"/>
                  <a:pt x="465" y="481"/>
                </a:cubicBezTo>
                <a:cubicBezTo>
                  <a:pt x="459" y="475"/>
                  <a:pt x="459" y="475"/>
                  <a:pt x="459" y="475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9" y="456"/>
                  <a:pt x="459" y="456"/>
                  <a:pt x="459" y="456"/>
                </a:cubicBezTo>
                <a:cubicBezTo>
                  <a:pt x="459" y="454"/>
                  <a:pt x="461" y="451"/>
                  <a:pt x="464" y="448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8"/>
                  <a:pt x="468" y="438"/>
                  <a:pt x="468" y="438"/>
                </a:cubicBezTo>
                <a:cubicBezTo>
                  <a:pt x="469" y="438"/>
                  <a:pt x="469" y="438"/>
                  <a:pt x="469" y="438"/>
                </a:cubicBezTo>
                <a:cubicBezTo>
                  <a:pt x="473" y="432"/>
                  <a:pt x="473" y="432"/>
                  <a:pt x="473" y="432"/>
                </a:cubicBezTo>
                <a:cubicBezTo>
                  <a:pt x="479" y="420"/>
                  <a:pt x="479" y="420"/>
                  <a:pt x="479" y="420"/>
                </a:cubicBezTo>
                <a:cubicBezTo>
                  <a:pt x="484" y="428"/>
                  <a:pt x="484" y="428"/>
                  <a:pt x="484" y="428"/>
                </a:cubicBezTo>
                <a:cubicBezTo>
                  <a:pt x="485" y="428"/>
                  <a:pt x="485" y="428"/>
                  <a:pt x="485" y="428"/>
                </a:cubicBezTo>
                <a:cubicBezTo>
                  <a:pt x="485" y="429"/>
                  <a:pt x="485" y="429"/>
                  <a:pt x="485" y="429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8" y="445"/>
                  <a:pt x="488" y="445"/>
                  <a:pt x="488" y="445"/>
                </a:cubicBezTo>
                <a:cubicBezTo>
                  <a:pt x="493" y="448"/>
                  <a:pt x="493" y="448"/>
                  <a:pt x="493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5" y="448"/>
                  <a:pt x="495" y="448"/>
                  <a:pt x="495" y="448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01" y="440"/>
                  <a:pt x="501" y="440"/>
                  <a:pt x="501" y="440"/>
                </a:cubicBezTo>
                <a:cubicBezTo>
                  <a:pt x="503" y="432"/>
                  <a:pt x="503" y="432"/>
                  <a:pt x="503" y="432"/>
                </a:cubicBezTo>
                <a:cubicBezTo>
                  <a:pt x="505" y="432"/>
                  <a:pt x="505" y="432"/>
                  <a:pt x="505" y="432"/>
                </a:cubicBezTo>
                <a:cubicBezTo>
                  <a:pt x="506" y="432"/>
                  <a:pt x="506" y="432"/>
                  <a:pt x="506" y="432"/>
                </a:cubicBezTo>
                <a:cubicBezTo>
                  <a:pt x="517" y="436"/>
                  <a:pt x="517" y="436"/>
                  <a:pt x="517" y="436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4" y="432"/>
                  <a:pt x="524" y="432"/>
                  <a:pt x="524" y="432"/>
                </a:cubicBezTo>
                <a:cubicBezTo>
                  <a:pt x="530" y="431"/>
                  <a:pt x="530" y="431"/>
                  <a:pt x="530" y="431"/>
                </a:cubicBezTo>
                <a:cubicBezTo>
                  <a:pt x="534" y="424"/>
                  <a:pt x="534" y="424"/>
                  <a:pt x="534" y="424"/>
                </a:cubicBezTo>
                <a:cubicBezTo>
                  <a:pt x="534" y="416"/>
                  <a:pt x="534" y="416"/>
                  <a:pt x="534" y="416"/>
                </a:cubicBezTo>
                <a:cubicBezTo>
                  <a:pt x="537" y="403"/>
                  <a:pt x="537" y="403"/>
                  <a:pt x="537" y="403"/>
                </a:cubicBezTo>
                <a:cubicBezTo>
                  <a:pt x="537" y="404"/>
                  <a:pt x="537" y="404"/>
                  <a:pt x="537" y="404"/>
                </a:cubicBezTo>
                <a:cubicBezTo>
                  <a:pt x="539" y="404"/>
                  <a:pt x="539" y="404"/>
                  <a:pt x="539" y="404"/>
                </a:cubicBezTo>
                <a:cubicBezTo>
                  <a:pt x="547" y="406"/>
                  <a:pt x="547" y="406"/>
                  <a:pt x="547" y="406"/>
                </a:cubicBezTo>
                <a:cubicBezTo>
                  <a:pt x="551" y="398"/>
                  <a:pt x="551" y="398"/>
                  <a:pt x="551" y="398"/>
                </a:cubicBezTo>
                <a:cubicBezTo>
                  <a:pt x="552" y="398"/>
                  <a:pt x="552" y="398"/>
                  <a:pt x="552" y="398"/>
                </a:cubicBezTo>
                <a:cubicBezTo>
                  <a:pt x="553" y="398"/>
                  <a:pt x="553" y="398"/>
                  <a:pt x="553" y="398"/>
                </a:cubicBezTo>
                <a:cubicBezTo>
                  <a:pt x="561" y="398"/>
                  <a:pt x="561" y="398"/>
                  <a:pt x="561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3" y="398"/>
                  <a:pt x="563" y="398"/>
                  <a:pt x="563" y="398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5"/>
                  <a:pt x="567" y="405"/>
                  <a:pt x="567" y="405"/>
                </a:cubicBezTo>
                <a:cubicBezTo>
                  <a:pt x="567" y="406"/>
                  <a:pt x="567" y="406"/>
                  <a:pt x="567" y="406"/>
                </a:cubicBezTo>
                <a:cubicBezTo>
                  <a:pt x="568" y="414"/>
                  <a:pt x="568" y="414"/>
                  <a:pt x="568" y="414"/>
                </a:cubicBezTo>
                <a:cubicBezTo>
                  <a:pt x="572" y="417"/>
                  <a:pt x="572" y="417"/>
                  <a:pt x="572" y="417"/>
                </a:cubicBezTo>
                <a:cubicBezTo>
                  <a:pt x="577" y="412"/>
                  <a:pt x="577" y="412"/>
                  <a:pt x="577" y="412"/>
                </a:cubicBezTo>
                <a:cubicBezTo>
                  <a:pt x="579" y="414"/>
                  <a:pt x="579" y="414"/>
                  <a:pt x="579" y="414"/>
                </a:cubicBezTo>
                <a:cubicBezTo>
                  <a:pt x="581" y="416"/>
                  <a:pt x="581" y="418"/>
                  <a:pt x="581" y="420"/>
                </a:cubicBezTo>
                <a:cubicBezTo>
                  <a:pt x="581" y="427"/>
                  <a:pt x="581" y="427"/>
                  <a:pt x="581" y="427"/>
                </a:cubicBezTo>
                <a:cubicBezTo>
                  <a:pt x="579" y="434"/>
                  <a:pt x="579" y="434"/>
                  <a:pt x="579" y="434"/>
                </a:cubicBezTo>
                <a:cubicBezTo>
                  <a:pt x="581" y="438"/>
                  <a:pt x="581" y="438"/>
                  <a:pt x="581" y="438"/>
                </a:cubicBezTo>
                <a:cubicBezTo>
                  <a:pt x="585" y="442"/>
                  <a:pt x="585" y="442"/>
                  <a:pt x="585" y="442"/>
                </a:cubicBezTo>
                <a:cubicBezTo>
                  <a:pt x="601" y="444"/>
                  <a:pt x="601" y="444"/>
                  <a:pt x="601" y="444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4" y="446"/>
                  <a:pt x="604" y="446"/>
                  <a:pt x="604" y="446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13" y="436"/>
                  <a:pt x="613" y="436"/>
                  <a:pt x="613" y="436"/>
                </a:cubicBezTo>
                <a:cubicBezTo>
                  <a:pt x="611" y="430"/>
                  <a:pt x="611" y="430"/>
                  <a:pt x="611" y="430"/>
                </a:cubicBezTo>
                <a:cubicBezTo>
                  <a:pt x="607" y="404"/>
                  <a:pt x="607" y="404"/>
                  <a:pt x="607" y="404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25" y="416"/>
                  <a:pt x="625" y="416"/>
                  <a:pt x="625" y="416"/>
                </a:cubicBezTo>
                <a:cubicBezTo>
                  <a:pt x="628" y="419"/>
                  <a:pt x="628" y="419"/>
                  <a:pt x="628" y="419"/>
                </a:cubicBezTo>
                <a:cubicBezTo>
                  <a:pt x="633" y="416"/>
                  <a:pt x="633" y="416"/>
                  <a:pt x="633" y="416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50" y="398"/>
                  <a:pt x="650" y="398"/>
                  <a:pt x="650" y="398"/>
                </a:cubicBezTo>
                <a:cubicBezTo>
                  <a:pt x="656" y="393"/>
                  <a:pt x="656" y="393"/>
                  <a:pt x="656" y="393"/>
                </a:cubicBezTo>
                <a:cubicBezTo>
                  <a:pt x="663" y="384"/>
                  <a:pt x="663" y="384"/>
                  <a:pt x="663" y="384"/>
                </a:cubicBezTo>
                <a:cubicBezTo>
                  <a:pt x="663" y="383"/>
                  <a:pt x="663" y="383"/>
                  <a:pt x="663" y="383"/>
                </a:cubicBezTo>
                <a:cubicBezTo>
                  <a:pt x="672" y="385"/>
                  <a:pt x="672" y="385"/>
                  <a:pt x="672" y="385"/>
                </a:cubicBezTo>
                <a:cubicBezTo>
                  <a:pt x="677" y="385"/>
                  <a:pt x="677" y="385"/>
                  <a:pt x="677" y="385"/>
                </a:cubicBezTo>
                <a:cubicBezTo>
                  <a:pt x="677" y="382"/>
                  <a:pt x="677" y="379"/>
                  <a:pt x="678" y="378"/>
                </a:cubicBezTo>
                <a:cubicBezTo>
                  <a:pt x="685" y="370"/>
                  <a:pt x="685" y="370"/>
                  <a:pt x="685" y="370"/>
                </a:cubicBezTo>
                <a:cubicBezTo>
                  <a:pt x="687" y="368"/>
                  <a:pt x="687" y="368"/>
                  <a:pt x="687" y="368"/>
                </a:cubicBezTo>
                <a:cubicBezTo>
                  <a:pt x="695" y="371"/>
                  <a:pt x="695" y="371"/>
                  <a:pt x="695" y="371"/>
                </a:cubicBezTo>
                <a:cubicBezTo>
                  <a:pt x="704" y="370"/>
                  <a:pt x="704" y="370"/>
                  <a:pt x="704" y="370"/>
                </a:cubicBezTo>
                <a:cubicBezTo>
                  <a:pt x="711" y="363"/>
                  <a:pt x="711" y="363"/>
                  <a:pt x="711" y="363"/>
                </a:cubicBezTo>
                <a:cubicBezTo>
                  <a:pt x="714" y="357"/>
                  <a:pt x="714" y="357"/>
                  <a:pt x="714" y="357"/>
                </a:cubicBezTo>
                <a:cubicBezTo>
                  <a:pt x="712" y="354"/>
                  <a:pt x="712" y="354"/>
                  <a:pt x="712" y="354"/>
                </a:cubicBezTo>
                <a:cubicBezTo>
                  <a:pt x="706" y="357"/>
                  <a:pt x="706" y="357"/>
                  <a:pt x="706" y="357"/>
                </a:cubicBezTo>
                <a:cubicBezTo>
                  <a:pt x="706" y="356"/>
                  <a:pt x="706" y="356"/>
                  <a:pt x="706" y="356"/>
                </a:cubicBezTo>
                <a:cubicBezTo>
                  <a:pt x="705" y="356"/>
                  <a:pt x="705" y="356"/>
                  <a:pt x="705" y="356"/>
                </a:cubicBezTo>
                <a:cubicBezTo>
                  <a:pt x="698" y="350"/>
                  <a:pt x="698" y="350"/>
                  <a:pt x="698" y="350"/>
                </a:cubicBezTo>
                <a:cubicBezTo>
                  <a:pt x="698" y="349"/>
                  <a:pt x="698" y="349"/>
                  <a:pt x="698" y="349"/>
                </a:cubicBezTo>
                <a:cubicBezTo>
                  <a:pt x="701" y="338"/>
                  <a:pt x="701" y="338"/>
                  <a:pt x="701" y="338"/>
                </a:cubicBezTo>
                <a:cubicBezTo>
                  <a:pt x="701" y="330"/>
                  <a:pt x="701" y="330"/>
                  <a:pt x="701" y="330"/>
                </a:cubicBezTo>
                <a:cubicBezTo>
                  <a:pt x="699" y="324"/>
                  <a:pt x="699" y="324"/>
                  <a:pt x="699" y="324"/>
                </a:cubicBezTo>
                <a:cubicBezTo>
                  <a:pt x="694" y="322"/>
                  <a:pt x="694" y="322"/>
                  <a:pt x="694" y="322"/>
                </a:cubicBezTo>
                <a:cubicBezTo>
                  <a:pt x="694" y="321"/>
                  <a:pt x="694" y="321"/>
                  <a:pt x="694" y="321"/>
                </a:cubicBezTo>
                <a:cubicBezTo>
                  <a:pt x="693" y="321"/>
                  <a:pt x="693" y="321"/>
                  <a:pt x="693" y="321"/>
                </a:cubicBezTo>
                <a:cubicBezTo>
                  <a:pt x="693" y="320"/>
                  <a:pt x="693" y="320"/>
                  <a:pt x="693" y="320"/>
                </a:cubicBezTo>
                <a:cubicBezTo>
                  <a:pt x="688" y="311"/>
                  <a:pt x="688" y="311"/>
                  <a:pt x="688" y="311"/>
                </a:cubicBezTo>
                <a:cubicBezTo>
                  <a:pt x="687" y="310"/>
                  <a:pt x="687" y="310"/>
                  <a:pt x="687" y="310"/>
                </a:cubicBezTo>
                <a:cubicBezTo>
                  <a:pt x="681" y="318"/>
                  <a:pt x="681" y="318"/>
                  <a:pt x="681" y="318"/>
                </a:cubicBezTo>
                <a:cubicBezTo>
                  <a:pt x="674" y="322"/>
                  <a:pt x="674" y="322"/>
                  <a:pt x="674" y="322"/>
                </a:cubicBezTo>
                <a:cubicBezTo>
                  <a:pt x="672" y="323"/>
                  <a:pt x="672" y="323"/>
                  <a:pt x="672" y="323"/>
                </a:cubicBezTo>
                <a:cubicBezTo>
                  <a:pt x="672" y="322"/>
                  <a:pt x="672" y="322"/>
                  <a:pt x="672" y="322"/>
                </a:cubicBezTo>
                <a:cubicBezTo>
                  <a:pt x="671" y="322"/>
                  <a:pt x="671" y="322"/>
                  <a:pt x="671" y="322"/>
                </a:cubicBezTo>
                <a:cubicBezTo>
                  <a:pt x="664" y="315"/>
                  <a:pt x="664" y="315"/>
                  <a:pt x="664" y="315"/>
                </a:cubicBezTo>
                <a:cubicBezTo>
                  <a:pt x="664" y="314"/>
                  <a:pt x="664" y="314"/>
                  <a:pt x="664" y="314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7" y="295"/>
                  <a:pt x="657" y="295"/>
                  <a:pt x="657" y="295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82"/>
                  <a:pt x="657" y="282"/>
                  <a:pt x="657" y="282"/>
                </a:cubicBezTo>
                <a:cubicBezTo>
                  <a:pt x="656" y="275"/>
                  <a:pt x="656" y="275"/>
                  <a:pt x="656" y="275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37" y="263"/>
                  <a:pt x="637" y="263"/>
                  <a:pt x="637" y="263"/>
                </a:cubicBezTo>
                <a:cubicBezTo>
                  <a:pt x="638" y="262"/>
                  <a:pt x="638" y="262"/>
                  <a:pt x="638" y="262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4"/>
                  <a:pt x="644" y="254"/>
                  <a:pt x="644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51" y="254"/>
                  <a:pt x="651" y="254"/>
                  <a:pt x="651" y="254"/>
                </a:cubicBezTo>
                <a:cubicBezTo>
                  <a:pt x="652" y="254"/>
                  <a:pt x="652" y="254"/>
                  <a:pt x="652" y="254"/>
                </a:cubicBezTo>
                <a:cubicBezTo>
                  <a:pt x="654" y="254"/>
                  <a:pt x="656" y="255"/>
                  <a:pt x="657" y="257"/>
                </a:cubicBezTo>
                <a:cubicBezTo>
                  <a:pt x="663" y="261"/>
                  <a:pt x="663" y="261"/>
                  <a:pt x="663" y="261"/>
                </a:cubicBezTo>
                <a:cubicBezTo>
                  <a:pt x="669" y="256"/>
                  <a:pt x="669" y="256"/>
                  <a:pt x="669" y="256"/>
                </a:cubicBezTo>
                <a:cubicBezTo>
                  <a:pt x="673" y="250"/>
                  <a:pt x="673" y="250"/>
                  <a:pt x="673" y="250"/>
                </a:cubicBezTo>
                <a:cubicBezTo>
                  <a:pt x="673" y="245"/>
                  <a:pt x="673" y="245"/>
                  <a:pt x="673" y="245"/>
                </a:cubicBezTo>
                <a:cubicBezTo>
                  <a:pt x="672" y="232"/>
                  <a:pt x="672" y="232"/>
                  <a:pt x="672" y="232"/>
                </a:cubicBezTo>
                <a:cubicBezTo>
                  <a:pt x="671" y="227"/>
                  <a:pt x="671" y="227"/>
                  <a:pt x="671" y="227"/>
                </a:cubicBezTo>
                <a:cubicBezTo>
                  <a:pt x="662" y="226"/>
                  <a:pt x="662" y="226"/>
                  <a:pt x="662" y="226"/>
                </a:cubicBezTo>
                <a:cubicBezTo>
                  <a:pt x="662" y="220"/>
                  <a:pt x="662" y="220"/>
                  <a:pt x="662" y="220"/>
                </a:cubicBezTo>
                <a:cubicBezTo>
                  <a:pt x="654" y="210"/>
                  <a:pt x="654" y="210"/>
                  <a:pt x="654" y="210"/>
                </a:cubicBezTo>
                <a:cubicBezTo>
                  <a:pt x="653" y="210"/>
                  <a:pt x="653" y="210"/>
                  <a:pt x="653" y="210"/>
                </a:cubicBezTo>
                <a:cubicBezTo>
                  <a:pt x="649" y="203"/>
                  <a:pt x="649" y="203"/>
                  <a:pt x="649" y="203"/>
                </a:cubicBezTo>
                <a:cubicBezTo>
                  <a:pt x="649" y="202"/>
                  <a:pt x="649" y="202"/>
                  <a:pt x="649" y="202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57" y="190"/>
                  <a:pt x="657" y="190"/>
                  <a:pt x="657" y="190"/>
                </a:cubicBezTo>
                <a:cubicBezTo>
                  <a:pt x="657" y="189"/>
                  <a:pt x="657" y="189"/>
                  <a:pt x="657" y="189"/>
                </a:cubicBezTo>
                <a:cubicBezTo>
                  <a:pt x="658" y="189"/>
                  <a:pt x="658" y="189"/>
                  <a:pt x="658" y="189"/>
                </a:cubicBezTo>
                <a:cubicBezTo>
                  <a:pt x="658" y="188"/>
                  <a:pt x="658" y="188"/>
                  <a:pt x="658" y="188"/>
                </a:cubicBezTo>
                <a:cubicBezTo>
                  <a:pt x="659" y="188"/>
                  <a:pt x="659" y="188"/>
                  <a:pt x="659" y="188"/>
                </a:cubicBezTo>
                <a:cubicBezTo>
                  <a:pt x="662" y="188"/>
                  <a:pt x="662" y="188"/>
                  <a:pt x="662" y="188"/>
                </a:cubicBezTo>
                <a:cubicBezTo>
                  <a:pt x="667" y="184"/>
                  <a:pt x="667" y="184"/>
                  <a:pt x="667" y="184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9" y="161"/>
                  <a:pt x="679" y="161"/>
                  <a:pt x="679" y="161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87" y="158"/>
                  <a:pt x="687" y="158"/>
                  <a:pt x="687" y="158"/>
                </a:cubicBezTo>
                <a:cubicBezTo>
                  <a:pt x="687" y="159"/>
                  <a:pt x="687" y="159"/>
                  <a:pt x="687" y="159"/>
                </a:cubicBezTo>
                <a:cubicBezTo>
                  <a:pt x="691" y="163"/>
                  <a:pt x="691" y="163"/>
                  <a:pt x="691" y="163"/>
                </a:cubicBezTo>
                <a:cubicBezTo>
                  <a:pt x="693" y="164"/>
                  <a:pt x="693" y="164"/>
                  <a:pt x="693" y="164"/>
                </a:cubicBezTo>
                <a:cubicBezTo>
                  <a:pt x="696" y="151"/>
                  <a:pt x="696" y="151"/>
                  <a:pt x="696" y="151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1"/>
                  <a:pt x="693" y="141"/>
                  <a:pt x="693" y="141"/>
                </a:cubicBezTo>
                <a:cubicBezTo>
                  <a:pt x="694" y="131"/>
                  <a:pt x="694" y="131"/>
                  <a:pt x="694" y="131"/>
                </a:cubicBezTo>
                <a:cubicBezTo>
                  <a:pt x="694" y="130"/>
                  <a:pt x="694" y="130"/>
                  <a:pt x="694" y="130"/>
                </a:cubicBezTo>
                <a:cubicBezTo>
                  <a:pt x="699" y="125"/>
                  <a:pt x="699" y="125"/>
                  <a:pt x="699" y="125"/>
                </a:cubicBezTo>
                <a:cubicBezTo>
                  <a:pt x="702" y="120"/>
                  <a:pt x="702" y="120"/>
                  <a:pt x="702" y="120"/>
                </a:cubicBezTo>
                <a:cubicBezTo>
                  <a:pt x="702" y="115"/>
                  <a:pt x="702" y="115"/>
                  <a:pt x="702" y="115"/>
                </a:cubicBezTo>
                <a:cubicBezTo>
                  <a:pt x="702" y="112"/>
                  <a:pt x="701" y="108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93"/>
                  <a:pt x="699" y="93"/>
                  <a:pt x="699" y="93"/>
                </a:cubicBezTo>
                <a:cubicBezTo>
                  <a:pt x="699" y="92"/>
                  <a:pt x="699" y="92"/>
                  <a:pt x="699" y="92"/>
                </a:cubicBezTo>
                <a:cubicBezTo>
                  <a:pt x="701" y="84"/>
                  <a:pt x="701" y="84"/>
                  <a:pt x="701" y="84"/>
                </a:cubicBezTo>
                <a:cubicBezTo>
                  <a:pt x="699" y="80"/>
                  <a:pt x="698" y="78"/>
                  <a:pt x="698" y="76"/>
                </a:cubicBezTo>
                <a:lnTo>
                  <a:pt x="699" y="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xmlns="" id="{7112EB9C-4E60-4864-A918-0F39E0310975}"/>
              </a:ext>
            </a:extLst>
          </p:cNvPr>
          <p:cNvSpPr>
            <a:spLocks/>
          </p:cNvSpPr>
          <p:nvPr/>
        </p:nvSpPr>
        <p:spPr bwMode="auto">
          <a:xfrm>
            <a:off x="6284913" y="3682012"/>
            <a:ext cx="1128712" cy="990600"/>
          </a:xfrm>
          <a:custGeom>
            <a:avLst/>
            <a:gdLst>
              <a:gd name="T0" fmla="*/ 2147483646 w 351"/>
              <a:gd name="T1" fmla="*/ 2147483646 h 308"/>
              <a:gd name="T2" fmla="*/ 2147483646 w 351"/>
              <a:gd name="T3" fmla="*/ 2147483646 h 308"/>
              <a:gd name="T4" fmla="*/ 2147483646 w 351"/>
              <a:gd name="T5" fmla="*/ 2147483646 h 308"/>
              <a:gd name="T6" fmla="*/ 2147483646 w 351"/>
              <a:gd name="T7" fmla="*/ 2147483646 h 308"/>
              <a:gd name="T8" fmla="*/ 2147483646 w 351"/>
              <a:gd name="T9" fmla="*/ 2147483646 h 308"/>
              <a:gd name="T10" fmla="*/ 2147483646 w 351"/>
              <a:gd name="T11" fmla="*/ 2147483646 h 308"/>
              <a:gd name="T12" fmla="*/ 2147483646 w 351"/>
              <a:gd name="T13" fmla="*/ 2147483646 h 308"/>
              <a:gd name="T14" fmla="*/ 2147483646 w 351"/>
              <a:gd name="T15" fmla="*/ 2147483646 h 308"/>
              <a:gd name="T16" fmla="*/ 2147483646 w 351"/>
              <a:gd name="T17" fmla="*/ 2147483646 h 308"/>
              <a:gd name="T18" fmla="*/ 2147483646 w 351"/>
              <a:gd name="T19" fmla="*/ 2147483646 h 308"/>
              <a:gd name="T20" fmla="*/ 2147483646 w 351"/>
              <a:gd name="T21" fmla="*/ 2147483646 h 308"/>
              <a:gd name="T22" fmla="*/ 2147483646 w 351"/>
              <a:gd name="T23" fmla="*/ 2147483646 h 308"/>
              <a:gd name="T24" fmla="*/ 2147483646 w 351"/>
              <a:gd name="T25" fmla="*/ 2147483646 h 308"/>
              <a:gd name="T26" fmla="*/ 2147483646 w 351"/>
              <a:gd name="T27" fmla="*/ 2147483646 h 308"/>
              <a:gd name="T28" fmla="*/ 2147483646 w 351"/>
              <a:gd name="T29" fmla="*/ 2147483646 h 308"/>
              <a:gd name="T30" fmla="*/ 2147483646 w 351"/>
              <a:gd name="T31" fmla="*/ 2147483646 h 308"/>
              <a:gd name="T32" fmla="*/ 2147483646 w 351"/>
              <a:gd name="T33" fmla="*/ 2147483646 h 308"/>
              <a:gd name="T34" fmla="*/ 2147483646 w 351"/>
              <a:gd name="T35" fmla="*/ 2147483646 h 308"/>
              <a:gd name="T36" fmla="*/ 2147483646 w 351"/>
              <a:gd name="T37" fmla="*/ 2147483646 h 308"/>
              <a:gd name="T38" fmla="*/ 2147483646 w 351"/>
              <a:gd name="T39" fmla="*/ 2147483646 h 308"/>
              <a:gd name="T40" fmla="*/ 2147483646 w 351"/>
              <a:gd name="T41" fmla="*/ 2147483646 h 308"/>
              <a:gd name="T42" fmla="*/ 2147483646 w 351"/>
              <a:gd name="T43" fmla="*/ 2147483646 h 308"/>
              <a:gd name="T44" fmla="*/ 2147483646 w 351"/>
              <a:gd name="T45" fmla="*/ 2147483646 h 308"/>
              <a:gd name="T46" fmla="*/ 2147483646 w 351"/>
              <a:gd name="T47" fmla="*/ 2147483646 h 308"/>
              <a:gd name="T48" fmla="*/ 2147483646 w 351"/>
              <a:gd name="T49" fmla="*/ 2147483646 h 308"/>
              <a:gd name="T50" fmla="*/ 2147483646 w 351"/>
              <a:gd name="T51" fmla="*/ 2147483646 h 308"/>
              <a:gd name="T52" fmla="*/ 2147483646 w 351"/>
              <a:gd name="T53" fmla="*/ 2147483646 h 308"/>
              <a:gd name="T54" fmla="*/ 2147483646 w 351"/>
              <a:gd name="T55" fmla="*/ 2147483646 h 308"/>
              <a:gd name="T56" fmla="*/ 2147483646 w 351"/>
              <a:gd name="T57" fmla="*/ 2147483646 h 308"/>
              <a:gd name="T58" fmla="*/ 2147483646 w 351"/>
              <a:gd name="T59" fmla="*/ 2147483646 h 308"/>
              <a:gd name="T60" fmla="*/ 2147483646 w 351"/>
              <a:gd name="T61" fmla="*/ 2147483646 h 308"/>
              <a:gd name="T62" fmla="*/ 2147483646 w 351"/>
              <a:gd name="T63" fmla="*/ 2147483646 h 308"/>
              <a:gd name="T64" fmla="*/ 2147483646 w 351"/>
              <a:gd name="T65" fmla="*/ 2147483646 h 308"/>
              <a:gd name="T66" fmla="*/ 2147483646 w 351"/>
              <a:gd name="T67" fmla="*/ 2147483646 h 308"/>
              <a:gd name="T68" fmla="*/ 2147483646 w 351"/>
              <a:gd name="T69" fmla="*/ 2147483646 h 308"/>
              <a:gd name="T70" fmla="*/ 2147483646 w 351"/>
              <a:gd name="T71" fmla="*/ 2147483646 h 308"/>
              <a:gd name="T72" fmla="*/ 2147483646 w 351"/>
              <a:gd name="T73" fmla="*/ 2147483646 h 308"/>
              <a:gd name="T74" fmla="*/ 2147483646 w 351"/>
              <a:gd name="T75" fmla="*/ 2147483646 h 308"/>
              <a:gd name="T76" fmla="*/ 2147483646 w 351"/>
              <a:gd name="T77" fmla="*/ 2147483646 h 308"/>
              <a:gd name="T78" fmla="*/ 2147483646 w 351"/>
              <a:gd name="T79" fmla="*/ 2147483646 h 308"/>
              <a:gd name="T80" fmla="*/ 2147483646 w 351"/>
              <a:gd name="T81" fmla="*/ 2147483646 h 308"/>
              <a:gd name="T82" fmla="*/ 2147483646 w 351"/>
              <a:gd name="T83" fmla="*/ 2147483646 h 308"/>
              <a:gd name="T84" fmla="*/ 2147483646 w 351"/>
              <a:gd name="T85" fmla="*/ 2147483646 h 308"/>
              <a:gd name="T86" fmla="*/ 2147483646 w 351"/>
              <a:gd name="T87" fmla="*/ 2147483646 h 308"/>
              <a:gd name="T88" fmla="*/ 2147483646 w 351"/>
              <a:gd name="T89" fmla="*/ 2147483646 h 308"/>
              <a:gd name="T90" fmla="*/ 2147483646 w 351"/>
              <a:gd name="T91" fmla="*/ 2147483646 h 308"/>
              <a:gd name="T92" fmla="*/ 2147483646 w 351"/>
              <a:gd name="T93" fmla="*/ 2147483646 h 308"/>
              <a:gd name="T94" fmla="*/ 2147483646 w 351"/>
              <a:gd name="T95" fmla="*/ 2147483646 h 308"/>
              <a:gd name="T96" fmla="*/ 2147483646 w 351"/>
              <a:gd name="T97" fmla="*/ 2147483646 h 308"/>
              <a:gd name="T98" fmla="*/ 2147483646 w 351"/>
              <a:gd name="T99" fmla="*/ 2147483646 h 308"/>
              <a:gd name="T100" fmla="*/ 2147483646 w 351"/>
              <a:gd name="T101" fmla="*/ 2147483646 h 308"/>
              <a:gd name="T102" fmla="*/ 2147483646 w 351"/>
              <a:gd name="T103" fmla="*/ 2147483646 h 308"/>
              <a:gd name="T104" fmla="*/ 2147483646 w 351"/>
              <a:gd name="T105" fmla="*/ 2147483646 h 308"/>
              <a:gd name="T106" fmla="*/ 2147483646 w 351"/>
              <a:gd name="T107" fmla="*/ 2147483646 h 308"/>
              <a:gd name="T108" fmla="*/ 2147483646 w 351"/>
              <a:gd name="T109" fmla="*/ 2147483646 h 308"/>
              <a:gd name="T110" fmla="*/ 2147483646 w 351"/>
              <a:gd name="T111" fmla="*/ 2147483646 h 3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351" h="308">
                <a:moveTo>
                  <a:pt x="33" y="7"/>
                </a:moveTo>
                <a:cubicBezTo>
                  <a:pt x="23" y="5"/>
                  <a:pt x="23" y="5"/>
                  <a:pt x="23" y="5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5"/>
                  <a:pt x="13" y="35"/>
                  <a:pt x="13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45"/>
                  <a:pt x="11" y="45"/>
                  <a:pt x="11" y="45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53"/>
                  <a:pt x="0" y="53"/>
                  <a:pt x="0" y="53"/>
                </a:cubicBezTo>
                <a:cubicBezTo>
                  <a:pt x="4" y="57"/>
                  <a:pt x="4" y="57"/>
                  <a:pt x="4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79"/>
                  <a:pt x="21" y="79"/>
                  <a:pt x="21" y="79"/>
                </a:cubicBezTo>
                <a:cubicBezTo>
                  <a:pt x="28" y="89"/>
                  <a:pt x="28" y="89"/>
                  <a:pt x="28" y="89"/>
                </a:cubicBezTo>
                <a:cubicBezTo>
                  <a:pt x="29" y="91"/>
                  <a:pt x="31" y="93"/>
                  <a:pt x="35" y="97"/>
                </a:cubicBezTo>
                <a:cubicBezTo>
                  <a:pt x="35" y="97"/>
                  <a:pt x="35" y="97"/>
                  <a:pt x="35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7" y="109"/>
                  <a:pt x="37" y="115"/>
                  <a:pt x="37" y="122"/>
                </a:cubicBezTo>
                <a:cubicBezTo>
                  <a:pt x="41" y="127"/>
                  <a:pt x="42" y="131"/>
                  <a:pt x="42" y="133"/>
                </a:cubicBezTo>
                <a:cubicBezTo>
                  <a:pt x="42" y="135"/>
                  <a:pt x="43" y="138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6" y="149"/>
                  <a:pt x="46" y="153"/>
                  <a:pt x="45" y="157"/>
                </a:cubicBezTo>
                <a:cubicBezTo>
                  <a:pt x="43" y="160"/>
                  <a:pt x="45" y="165"/>
                  <a:pt x="49" y="173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5" y="192"/>
                  <a:pt x="45" y="194"/>
                  <a:pt x="45" y="196"/>
                </a:cubicBezTo>
                <a:cubicBezTo>
                  <a:pt x="43" y="209"/>
                  <a:pt x="43" y="209"/>
                  <a:pt x="43" y="209"/>
                </a:cubicBezTo>
                <a:cubicBezTo>
                  <a:pt x="43" y="213"/>
                  <a:pt x="43" y="216"/>
                  <a:pt x="45" y="217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51" y="220"/>
                  <a:pt x="52" y="222"/>
                  <a:pt x="52" y="224"/>
                </a:cubicBezTo>
                <a:cubicBezTo>
                  <a:pt x="51" y="231"/>
                  <a:pt x="51" y="231"/>
                  <a:pt x="51" y="231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4" y="232"/>
                  <a:pt x="54" y="232"/>
                  <a:pt x="54" y="232"/>
                </a:cubicBezTo>
                <a:cubicBezTo>
                  <a:pt x="55" y="231"/>
                  <a:pt x="55" y="231"/>
                  <a:pt x="55" y="231"/>
                </a:cubicBezTo>
                <a:cubicBezTo>
                  <a:pt x="56" y="229"/>
                  <a:pt x="57" y="228"/>
                  <a:pt x="58" y="226"/>
                </a:cubicBezTo>
                <a:cubicBezTo>
                  <a:pt x="59" y="225"/>
                  <a:pt x="59" y="225"/>
                  <a:pt x="59" y="225"/>
                </a:cubicBezTo>
                <a:cubicBezTo>
                  <a:pt x="59" y="224"/>
                  <a:pt x="59" y="224"/>
                  <a:pt x="59" y="224"/>
                </a:cubicBezTo>
                <a:cubicBezTo>
                  <a:pt x="61" y="223"/>
                  <a:pt x="61" y="222"/>
                  <a:pt x="63" y="220"/>
                </a:cubicBezTo>
                <a:cubicBezTo>
                  <a:pt x="63" y="218"/>
                  <a:pt x="63" y="215"/>
                  <a:pt x="62" y="213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3" y="210"/>
                  <a:pt x="63" y="210"/>
                  <a:pt x="63" y="210"/>
                </a:cubicBezTo>
                <a:cubicBezTo>
                  <a:pt x="70" y="209"/>
                  <a:pt x="73" y="209"/>
                  <a:pt x="75" y="212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1"/>
                  <a:pt x="78" y="221"/>
                  <a:pt x="78" y="221"/>
                </a:cubicBezTo>
                <a:cubicBezTo>
                  <a:pt x="79" y="234"/>
                  <a:pt x="79" y="234"/>
                  <a:pt x="79" y="234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9" y="239"/>
                  <a:pt x="89" y="239"/>
                  <a:pt x="89" y="239"/>
                </a:cubicBezTo>
                <a:cubicBezTo>
                  <a:pt x="92" y="236"/>
                  <a:pt x="92" y="236"/>
                  <a:pt x="92" y="236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9" y="234"/>
                  <a:pt x="101" y="236"/>
                  <a:pt x="102" y="239"/>
                </a:cubicBezTo>
                <a:cubicBezTo>
                  <a:pt x="103" y="249"/>
                  <a:pt x="103" y="249"/>
                  <a:pt x="103" y="249"/>
                </a:cubicBezTo>
                <a:cubicBezTo>
                  <a:pt x="104" y="251"/>
                  <a:pt x="104" y="251"/>
                  <a:pt x="104" y="251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2" y="298"/>
                  <a:pt x="122" y="298"/>
                  <a:pt x="122" y="298"/>
                </a:cubicBezTo>
                <a:cubicBezTo>
                  <a:pt x="123" y="299"/>
                  <a:pt x="123" y="299"/>
                  <a:pt x="123" y="299"/>
                </a:cubicBezTo>
                <a:cubicBezTo>
                  <a:pt x="125" y="295"/>
                  <a:pt x="128" y="293"/>
                  <a:pt x="129" y="293"/>
                </a:cubicBezTo>
                <a:cubicBezTo>
                  <a:pt x="131" y="294"/>
                  <a:pt x="131" y="295"/>
                  <a:pt x="131" y="296"/>
                </a:cubicBezTo>
                <a:cubicBezTo>
                  <a:pt x="131" y="299"/>
                  <a:pt x="131" y="299"/>
                  <a:pt x="131" y="299"/>
                </a:cubicBezTo>
                <a:cubicBezTo>
                  <a:pt x="131" y="306"/>
                  <a:pt x="131" y="306"/>
                  <a:pt x="131" y="306"/>
                </a:cubicBezTo>
                <a:cubicBezTo>
                  <a:pt x="131" y="308"/>
                  <a:pt x="131" y="308"/>
                  <a:pt x="131" y="308"/>
                </a:cubicBezTo>
                <a:cubicBezTo>
                  <a:pt x="133" y="308"/>
                  <a:pt x="135" y="308"/>
                  <a:pt x="135" y="307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44" y="297"/>
                  <a:pt x="144" y="297"/>
                  <a:pt x="144" y="297"/>
                </a:cubicBezTo>
                <a:cubicBezTo>
                  <a:pt x="147" y="295"/>
                  <a:pt x="149" y="293"/>
                  <a:pt x="153" y="293"/>
                </a:cubicBezTo>
                <a:cubicBezTo>
                  <a:pt x="153" y="293"/>
                  <a:pt x="153" y="293"/>
                  <a:pt x="153" y="293"/>
                </a:cubicBezTo>
                <a:cubicBezTo>
                  <a:pt x="161" y="295"/>
                  <a:pt x="161" y="295"/>
                  <a:pt x="161" y="295"/>
                </a:cubicBezTo>
                <a:cubicBezTo>
                  <a:pt x="164" y="294"/>
                  <a:pt x="164" y="294"/>
                  <a:pt x="164" y="294"/>
                </a:cubicBezTo>
                <a:cubicBezTo>
                  <a:pt x="168" y="288"/>
                  <a:pt x="168" y="288"/>
                  <a:pt x="168" y="288"/>
                </a:cubicBezTo>
                <a:cubicBezTo>
                  <a:pt x="167" y="279"/>
                  <a:pt x="167" y="279"/>
                  <a:pt x="167" y="279"/>
                </a:cubicBezTo>
                <a:cubicBezTo>
                  <a:pt x="165" y="275"/>
                  <a:pt x="163" y="271"/>
                  <a:pt x="164" y="268"/>
                </a:cubicBezTo>
                <a:cubicBezTo>
                  <a:pt x="165" y="261"/>
                  <a:pt x="165" y="261"/>
                  <a:pt x="165" y="261"/>
                </a:cubicBezTo>
                <a:cubicBezTo>
                  <a:pt x="165" y="260"/>
                  <a:pt x="165" y="260"/>
                  <a:pt x="165" y="260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73" y="255"/>
                  <a:pt x="173" y="255"/>
                  <a:pt x="173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9" y="251"/>
                  <a:pt x="179" y="251"/>
                  <a:pt x="179" y="251"/>
                </a:cubicBezTo>
                <a:cubicBezTo>
                  <a:pt x="186" y="242"/>
                  <a:pt x="186" y="242"/>
                  <a:pt x="186" y="242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13" y="210"/>
                  <a:pt x="213" y="210"/>
                  <a:pt x="213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1" y="236"/>
                  <a:pt x="221" y="236"/>
                  <a:pt x="221" y="236"/>
                </a:cubicBezTo>
                <a:cubicBezTo>
                  <a:pt x="221" y="239"/>
                  <a:pt x="223" y="240"/>
                  <a:pt x="224" y="240"/>
                </a:cubicBezTo>
                <a:cubicBezTo>
                  <a:pt x="226" y="240"/>
                  <a:pt x="227" y="239"/>
                  <a:pt x="229" y="237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40" y="233"/>
                  <a:pt x="240" y="233"/>
                  <a:pt x="240" y="233"/>
                </a:cubicBezTo>
                <a:cubicBezTo>
                  <a:pt x="245" y="233"/>
                  <a:pt x="247" y="234"/>
                  <a:pt x="249" y="236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5" y="249"/>
                  <a:pt x="255" y="249"/>
                  <a:pt x="255" y="249"/>
                </a:cubicBezTo>
                <a:cubicBezTo>
                  <a:pt x="261" y="249"/>
                  <a:pt x="261" y="249"/>
                  <a:pt x="261" y="249"/>
                </a:cubicBezTo>
                <a:cubicBezTo>
                  <a:pt x="271" y="246"/>
                  <a:pt x="271" y="246"/>
                  <a:pt x="271" y="246"/>
                </a:cubicBezTo>
                <a:cubicBezTo>
                  <a:pt x="277" y="241"/>
                  <a:pt x="277" y="241"/>
                  <a:pt x="277" y="241"/>
                </a:cubicBezTo>
                <a:cubicBezTo>
                  <a:pt x="278" y="236"/>
                  <a:pt x="278" y="236"/>
                  <a:pt x="278" y="236"/>
                </a:cubicBezTo>
                <a:cubicBezTo>
                  <a:pt x="275" y="233"/>
                  <a:pt x="275" y="233"/>
                  <a:pt x="275" y="233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59" y="211"/>
                  <a:pt x="259" y="211"/>
                  <a:pt x="259" y="211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10"/>
                  <a:pt x="275" y="210"/>
                  <a:pt x="275" y="210"/>
                </a:cubicBezTo>
                <a:cubicBezTo>
                  <a:pt x="275" y="207"/>
                  <a:pt x="275" y="207"/>
                  <a:pt x="275" y="207"/>
                </a:cubicBezTo>
                <a:cubicBezTo>
                  <a:pt x="272" y="201"/>
                  <a:pt x="272" y="201"/>
                  <a:pt x="272" y="201"/>
                </a:cubicBezTo>
                <a:cubicBezTo>
                  <a:pt x="266" y="198"/>
                  <a:pt x="266" y="198"/>
                  <a:pt x="266" y="198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5" y="173"/>
                  <a:pt x="255" y="173"/>
                  <a:pt x="255" y="173"/>
                </a:cubicBezTo>
                <a:cubicBezTo>
                  <a:pt x="255" y="163"/>
                  <a:pt x="255" y="163"/>
                  <a:pt x="255" y="163"/>
                </a:cubicBezTo>
                <a:cubicBezTo>
                  <a:pt x="261" y="157"/>
                  <a:pt x="261" y="157"/>
                  <a:pt x="261" y="157"/>
                </a:cubicBezTo>
                <a:cubicBezTo>
                  <a:pt x="271" y="157"/>
                  <a:pt x="271" y="157"/>
                  <a:pt x="271" y="157"/>
                </a:cubicBezTo>
                <a:cubicBezTo>
                  <a:pt x="293" y="159"/>
                  <a:pt x="293" y="159"/>
                  <a:pt x="293" y="159"/>
                </a:cubicBezTo>
                <a:cubicBezTo>
                  <a:pt x="303" y="144"/>
                  <a:pt x="303" y="144"/>
                  <a:pt x="303" y="144"/>
                </a:cubicBezTo>
                <a:cubicBezTo>
                  <a:pt x="303" y="143"/>
                  <a:pt x="303" y="143"/>
                  <a:pt x="303" y="143"/>
                </a:cubicBezTo>
                <a:cubicBezTo>
                  <a:pt x="304" y="143"/>
                  <a:pt x="304" y="143"/>
                  <a:pt x="304" y="143"/>
                </a:cubicBezTo>
                <a:cubicBezTo>
                  <a:pt x="313" y="139"/>
                  <a:pt x="313" y="139"/>
                  <a:pt x="313" y="139"/>
                </a:cubicBezTo>
                <a:cubicBezTo>
                  <a:pt x="317" y="130"/>
                  <a:pt x="317" y="130"/>
                  <a:pt x="317" y="130"/>
                </a:cubicBezTo>
                <a:cubicBezTo>
                  <a:pt x="317" y="129"/>
                  <a:pt x="317" y="129"/>
                  <a:pt x="317" y="129"/>
                </a:cubicBezTo>
                <a:cubicBezTo>
                  <a:pt x="327" y="121"/>
                  <a:pt x="327" y="121"/>
                  <a:pt x="327" y="121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2"/>
                  <a:pt x="333" y="112"/>
                  <a:pt x="333" y="112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7" y="107"/>
                  <a:pt x="337" y="107"/>
                  <a:pt x="337" y="107"/>
                </a:cubicBezTo>
                <a:cubicBezTo>
                  <a:pt x="341" y="99"/>
                  <a:pt x="341" y="99"/>
                  <a:pt x="341" y="99"/>
                </a:cubicBezTo>
                <a:cubicBezTo>
                  <a:pt x="343" y="87"/>
                  <a:pt x="343" y="87"/>
                  <a:pt x="343" y="87"/>
                </a:cubicBezTo>
                <a:cubicBezTo>
                  <a:pt x="343" y="86"/>
                  <a:pt x="343" y="86"/>
                  <a:pt x="343" y="86"/>
                </a:cubicBezTo>
                <a:cubicBezTo>
                  <a:pt x="343" y="85"/>
                  <a:pt x="343" y="85"/>
                  <a:pt x="343" y="85"/>
                </a:cubicBezTo>
                <a:cubicBezTo>
                  <a:pt x="350" y="81"/>
                  <a:pt x="350" y="81"/>
                  <a:pt x="350" y="81"/>
                </a:cubicBezTo>
                <a:cubicBezTo>
                  <a:pt x="351" y="79"/>
                  <a:pt x="351" y="79"/>
                  <a:pt x="351" y="79"/>
                </a:cubicBezTo>
                <a:cubicBezTo>
                  <a:pt x="342" y="78"/>
                  <a:pt x="342" y="78"/>
                  <a:pt x="342" y="78"/>
                </a:cubicBezTo>
                <a:cubicBezTo>
                  <a:pt x="326" y="79"/>
                  <a:pt x="326" y="79"/>
                  <a:pt x="326" y="79"/>
                </a:cubicBezTo>
                <a:cubicBezTo>
                  <a:pt x="325" y="78"/>
                  <a:pt x="325" y="78"/>
                  <a:pt x="325" y="78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5" y="68"/>
                  <a:pt x="315" y="68"/>
                  <a:pt x="315" y="68"/>
                </a:cubicBezTo>
                <a:cubicBezTo>
                  <a:pt x="315" y="69"/>
                  <a:pt x="315" y="69"/>
                  <a:pt x="315" y="69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1"/>
                  <a:pt x="311" y="71"/>
                  <a:pt x="309" y="71"/>
                </a:cubicBezTo>
                <a:cubicBezTo>
                  <a:pt x="307" y="72"/>
                  <a:pt x="307" y="72"/>
                  <a:pt x="307" y="72"/>
                </a:cubicBezTo>
                <a:cubicBezTo>
                  <a:pt x="306" y="73"/>
                  <a:pt x="305" y="73"/>
                  <a:pt x="304" y="73"/>
                </a:cubicBezTo>
                <a:cubicBezTo>
                  <a:pt x="303" y="73"/>
                  <a:pt x="303" y="71"/>
                  <a:pt x="302" y="69"/>
                </a:cubicBezTo>
                <a:cubicBezTo>
                  <a:pt x="302" y="67"/>
                  <a:pt x="301" y="65"/>
                  <a:pt x="299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6" y="57"/>
                  <a:pt x="296" y="57"/>
                  <a:pt x="296" y="57"/>
                </a:cubicBezTo>
                <a:cubicBezTo>
                  <a:pt x="294" y="57"/>
                  <a:pt x="294" y="57"/>
                  <a:pt x="294" y="57"/>
                </a:cubicBezTo>
                <a:cubicBezTo>
                  <a:pt x="288" y="61"/>
                  <a:pt x="288" y="61"/>
                  <a:pt x="288" y="61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2" y="64"/>
                  <a:pt x="272" y="64"/>
                  <a:pt x="272" y="64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48" y="65"/>
                  <a:pt x="244" y="67"/>
                  <a:pt x="242" y="65"/>
                </a:cubicBezTo>
                <a:cubicBezTo>
                  <a:pt x="233" y="60"/>
                  <a:pt x="233" y="60"/>
                  <a:pt x="233" y="60"/>
                </a:cubicBezTo>
                <a:cubicBezTo>
                  <a:pt x="226" y="59"/>
                  <a:pt x="226" y="59"/>
                  <a:pt x="226" y="59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8" y="55"/>
                  <a:pt x="218" y="55"/>
                  <a:pt x="218" y="55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8" y="15"/>
                  <a:pt x="176" y="13"/>
                  <a:pt x="175" y="9"/>
                </a:cubicBezTo>
                <a:cubicBezTo>
                  <a:pt x="174" y="6"/>
                  <a:pt x="174" y="6"/>
                  <a:pt x="174" y="6"/>
                </a:cubicBezTo>
                <a:cubicBezTo>
                  <a:pt x="172" y="0"/>
                  <a:pt x="172" y="0"/>
                  <a:pt x="17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5"/>
                  <a:pt x="163" y="5"/>
                  <a:pt x="163" y="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4"/>
                  <a:pt x="156" y="35"/>
                  <a:pt x="153" y="35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34" y="35"/>
                  <a:pt x="134" y="35"/>
                  <a:pt x="134" y="35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43"/>
                  <a:pt x="120" y="45"/>
                  <a:pt x="121" y="48"/>
                </a:cubicBezTo>
                <a:cubicBezTo>
                  <a:pt x="123" y="51"/>
                  <a:pt x="123" y="53"/>
                  <a:pt x="122" y="55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9" y="59"/>
                  <a:pt x="116" y="60"/>
                  <a:pt x="11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95" y="67"/>
                  <a:pt x="95" y="67"/>
                  <a:pt x="95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89" y="59"/>
                  <a:pt x="89" y="59"/>
                  <a:pt x="89" y="59"/>
                </a:cubicBezTo>
                <a:cubicBezTo>
                  <a:pt x="80" y="55"/>
                  <a:pt x="80" y="55"/>
                  <a:pt x="80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74" y="53"/>
                  <a:pt x="74" y="53"/>
                  <a:pt x="74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3" y="47"/>
                  <a:pt x="63" y="47"/>
                  <a:pt x="63" y="47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2"/>
                  <a:pt x="59" y="42"/>
                  <a:pt x="59" y="42"/>
                </a:cubicBezTo>
                <a:cubicBezTo>
                  <a:pt x="56" y="38"/>
                  <a:pt x="54" y="35"/>
                  <a:pt x="53" y="33"/>
                </a:cubicBezTo>
                <a:cubicBezTo>
                  <a:pt x="53" y="32"/>
                  <a:pt x="53" y="31"/>
                  <a:pt x="51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6" y="29"/>
                  <a:pt x="44" y="27"/>
                  <a:pt x="43" y="23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1"/>
                  <a:pt x="41" y="11"/>
                  <a:pt x="41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19">
            <a:extLst>
              <a:ext uri="{FF2B5EF4-FFF2-40B4-BE49-F238E27FC236}">
                <a16:creationId xmlns:a16="http://schemas.microsoft.com/office/drawing/2014/main" xmlns="" id="{2BA2310A-A093-4F1B-8E72-FE5065B9604C}"/>
              </a:ext>
            </a:extLst>
          </p:cNvPr>
          <p:cNvSpPr>
            <a:spLocks/>
          </p:cNvSpPr>
          <p:nvPr/>
        </p:nvSpPr>
        <p:spPr bwMode="auto">
          <a:xfrm>
            <a:off x="6300788" y="5263162"/>
            <a:ext cx="1185862" cy="744538"/>
          </a:xfrm>
          <a:custGeom>
            <a:avLst/>
            <a:gdLst>
              <a:gd name="T0" fmla="*/ 2147483646 w 244"/>
              <a:gd name="T1" fmla="*/ 2147483646 h 153"/>
              <a:gd name="T2" fmla="*/ 2147483646 w 244"/>
              <a:gd name="T3" fmla="*/ 2147483646 h 153"/>
              <a:gd name="T4" fmla="*/ 2147483646 w 244"/>
              <a:gd name="T5" fmla="*/ 2147483646 h 153"/>
              <a:gd name="T6" fmla="*/ 2147483646 w 244"/>
              <a:gd name="T7" fmla="*/ 2147483646 h 153"/>
              <a:gd name="T8" fmla="*/ 2147483646 w 244"/>
              <a:gd name="T9" fmla="*/ 2147483646 h 153"/>
              <a:gd name="T10" fmla="*/ 2147483646 w 244"/>
              <a:gd name="T11" fmla="*/ 2147483646 h 153"/>
              <a:gd name="T12" fmla="*/ 2147483646 w 244"/>
              <a:gd name="T13" fmla="*/ 2147483646 h 153"/>
              <a:gd name="T14" fmla="*/ 2147483646 w 244"/>
              <a:gd name="T15" fmla="*/ 2147483646 h 153"/>
              <a:gd name="T16" fmla="*/ 2147483646 w 244"/>
              <a:gd name="T17" fmla="*/ 2147483646 h 153"/>
              <a:gd name="T18" fmla="*/ 2147483646 w 244"/>
              <a:gd name="T19" fmla="*/ 2147483646 h 153"/>
              <a:gd name="T20" fmla="*/ 2147483646 w 244"/>
              <a:gd name="T21" fmla="*/ 2147483646 h 153"/>
              <a:gd name="T22" fmla="*/ 2147483646 w 244"/>
              <a:gd name="T23" fmla="*/ 2147483646 h 153"/>
              <a:gd name="T24" fmla="*/ 2147483646 w 244"/>
              <a:gd name="T25" fmla="*/ 2147483646 h 153"/>
              <a:gd name="T26" fmla="*/ 2147483646 w 244"/>
              <a:gd name="T27" fmla="*/ 2147483646 h 153"/>
              <a:gd name="T28" fmla="*/ 2147483646 w 244"/>
              <a:gd name="T29" fmla="*/ 2147483646 h 153"/>
              <a:gd name="T30" fmla="*/ 2147483646 w 244"/>
              <a:gd name="T31" fmla="*/ 2147483646 h 153"/>
              <a:gd name="T32" fmla="*/ 2147483646 w 244"/>
              <a:gd name="T33" fmla="*/ 2147483646 h 153"/>
              <a:gd name="T34" fmla="*/ 2147483646 w 244"/>
              <a:gd name="T35" fmla="*/ 2147483646 h 153"/>
              <a:gd name="T36" fmla="*/ 2147483646 w 244"/>
              <a:gd name="T37" fmla="*/ 2147483646 h 153"/>
              <a:gd name="T38" fmla="*/ 2147483646 w 244"/>
              <a:gd name="T39" fmla="*/ 2147483646 h 153"/>
              <a:gd name="T40" fmla="*/ 2147483646 w 244"/>
              <a:gd name="T41" fmla="*/ 2147483646 h 153"/>
              <a:gd name="T42" fmla="*/ 2147483646 w 244"/>
              <a:gd name="T43" fmla="*/ 2147483646 h 153"/>
              <a:gd name="T44" fmla="*/ 2147483646 w 244"/>
              <a:gd name="T45" fmla="*/ 2147483646 h 153"/>
              <a:gd name="T46" fmla="*/ 2147483646 w 244"/>
              <a:gd name="T47" fmla="*/ 2147483646 h 153"/>
              <a:gd name="T48" fmla="*/ 2147483646 w 244"/>
              <a:gd name="T49" fmla="*/ 2147483646 h 153"/>
              <a:gd name="T50" fmla="*/ 2147483646 w 244"/>
              <a:gd name="T51" fmla="*/ 2147483646 h 153"/>
              <a:gd name="T52" fmla="*/ 2147483646 w 244"/>
              <a:gd name="T53" fmla="*/ 2147483646 h 153"/>
              <a:gd name="T54" fmla="*/ 2147483646 w 244"/>
              <a:gd name="T55" fmla="*/ 2147483646 h 153"/>
              <a:gd name="T56" fmla="*/ 2147483646 w 244"/>
              <a:gd name="T57" fmla="*/ 2147483646 h 153"/>
              <a:gd name="T58" fmla="*/ 2147483646 w 244"/>
              <a:gd name="T59" fmla="*/ 2147483646 h 153"/>
              <a:gd name="T60" fmla="*/ 2147483646 w 244"/>
              <a:gd name="T61" fmla="*/ 2147483646 h 153"/>
              <a:gd name="T62" fmla="*/ 2147483646 w 244"/>
              <a:gd name="T63" fmla="*/ 2147483646 h 153"/>
              <a:gd name="T64" fmla="*/ 2147483646 w 244"/>
              <a:gd name="T65" fmla="*/ 2147483646 h 153"/>
              <a:gd name="T66" fmla="*/ 2147483646 w 244"/>
              <a:gd name="T67" fmla="*/ 2147483646 h 153"/>
              <a:gd name="T68" fmla="*/ 2147483646 w 244"/>
              <a:gd name="T69" fmla="*/ 2147483646 h 153"/>
              <a:gd name="T70" fmla="*/ 2147483646 w 244"/>
              <a:gd name="T71" fmla="*/ 2147483646 h 153"/>
              <a:gd name="T72" fmla="*/ 2147483646 w 244"/>
              <a:gd name="T73" fmla="*/ 2147483646 h 153"/>
              <a:gd name="T74" fmla="*/ 2147483646 w 244"/>
              <a:gd name="T75" fmla="*/ 2147483646 h 153"/>
              <a:gd name="T76" fmla="*/ 2147483646 w 244"/>
              <a:gd name="T77" fmla="*/ 2147483646 h 153"/>
              <a:gd name="T78" fmla="*/ 2147483646 w 244"/>
              <a:gd name="T79" fmla="*/ 2147483646 h 153"/>
              <a:gd name="T80" fmla="*/ 2147483646 w 244"/>
              <a:gd name="T81" fmla="*/ 2147483646 h 153"/>
              <a:gd name="T82" fmla="*/ 2147483646 w 244"/>
              <a:gd name="T83" fmla="*/ 2147483646 h 153"/>
              <a:gd name="T84" fmla="*/ 2147483646 w 244"/>
              <a:gd name="T85" fmla="*/ 2147483646 h 153"/>
              <a:gd name="T86" fmla="*/ 2147483646 w 244"/>
              <a:gd name="T87" fmla="*/ 2147483646 h 153"/>
              <a:gd name="T88" fmla="*/ 2147483646 w 244"/>
              <a:gd name="T89" fmla="*/ 2147483646 h 153"/>
              <a:gd name="T90" fmla="*/ 2147483646 w 244"/>
              <a:gd name="T91" fmla="*/ 0 h 153"/>
              <a:gd name="T92" fmla="*/ 2147483646 w 244"/>
              <a:gd name="T93" fmla="*/ 2147483646 h 153"/>
              <a:gd name="T94" fmla="*/ 2147483646 w 244"/>
              <a:gd name="T95" fmla="*/ 2147483646 h 15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44" h="153">
                <a:moveTo>
                  <a:pt x="31" y="1"/>
                </a:moveTo>
                <a:cubicBezTo>
                  <a:pt x="30" y="2"/>
                  <a:pt x="30" y="2"/>
                  <a:pt x="30" y="2"/>
                </a:cubicBezTo>
                <a:cubicBezTo>
                  <a:pt x="32" y="5"/>
                  <a:pt x="32" y="5"/>
                  <a:pt x="32" y="5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20"/>
                  <a:pt x="49" y="20"/>
                  <a:pt x="49" y="20"/>
                </a:cubicBezTo>
                <a:cubicBezTo>
                  <a:pt x="45" y="25"/>
                  <a:pt x="45" y="25"/>
                  <a:pt x="45" y="25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26"/>
                  <a:pt x="44" y="26"/>
                  <a:pt x="44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0" y="29"/>
                  <a:pt x="30" y="29"/>
                  <a:pt x="30" y="29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7"/>
                  <a:pt x="32" y="37"/>
                  <a:pt x="32" y="37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54"/>
                  <a:pt x="36" y="54"/>
                  <a:pt x="36" y="54"/>
                </a:cubicBezTo>
                <a:cubicBezTo>
                  <a:pt x="39" y="55"/>
                  <a:pt x="39" y="55"/>
                  <a:pt x="39" y="55"/>
                </a:cubicBezTo>
                <a:cubicBezTo>
                  <a:pt x="44" y="57"/>
                  <a:pt x="44" y="57"/>
                  <a:pt x="44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8"/>
                  <a:pt x="46" y="58"/>
                  <a:pt x="46" y="58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81"/>
                  <a:pt x="52" y="83"/>
                  <a:pt x="52" y="85"/>
                </a:cubicBezTo>
                <a:cubicBezTo>
                  <a:pt x="50" y="87"/>
                  <a:pt x="46" y="90"/>
                  <a:pt x="40" y="92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8"/>
                  <a:pt x="0" y="108"/>
                  <a:pt x="0" y="108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7"/>
                  <a:pt x="4" y="117"/>
                  <a:pt x="4" y="117"/>
                </a:cubicBezTo>
                <a:cubicBezTo>
                  <a:pt x="6" y="127"/>
                  <a:pt x="6" y="127"/>
                  <a:pt x="6" y="127"/>
                </a:cubicBezTo>
                <a:cubicBezTo>
                  <a:pt x="19" y="143"/>
                  <a:pt x="19" y="143"/>
                  <a:pt x="19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39" y="127"/>
                  <a:pt x="39" y="127"/>
                  <a:pt x="39" y="127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96" y="119"/>
                  <a:pt x="96" y="119"/>
                  <a:pt x="96" y="119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2" y="115"/>
                  <a:pt x="142" y="115"/>
                  <a:pt x="142" y="115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0" y="126"/>
                  <a:pt x="150" y="126"/>
                  <a:pt x="150" y="126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54" y="128"/>
                  <a:pt x="154" y="128"/>
                  <a:pt x="154" y="128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71" y="128"/>
                  <a:pt x="172" y="130"/>
                  <a:pt x="171" y="132"/>
                </a:cubicBezTo>
                <a:cubicBezTo>
                  <a:pt x="170" y="141"/>
                  <a:pt x="170" y="141"/>
                  <a:pt x="170" y="141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83" y="135"/>
                  <a:pt x="190" y="130"/>
                  <a:pt x="194" y="130"/>
                </a:cubicBezTo>
                <a:cubicBezTo>
                  <a:pt x="204" y="130"/>
                  <a:pt x="204" y="130"/>
                  <a:pt x="204" y="130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6" y="121"/>
                  <a:pt x="216" y="121"/>
                  <a:pt x="216" y="121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44" y="114"/>
                  <a:pt x="244" y="114"/>
                  <a:pt x="244" y="114"/>
                </a:cubicBezTo>
                <a:cubicBezTo>
                  <a:pt x="242" y="111"/>
                  <a:pt x="242" y="111"/>
                  <a:pt x="242" y="111"/>
                </a:cubicBezTo>
                <a:cubicBezTo>
                  <a:pt x="243" y="110"/>
                  <a:pt x="243" y="110"/>
                  <a:pt x="243" y="110"/>
                </a:cubicBezTo>
                <a:cubicBezTo>
                  <a:pt x="244" y="108"/>
                  <a:pt x="244" y="108"/>
                  <a:pt x="244" y="108"/>
                </a:cubicBezTo>
                <a:cubicBezTo>
                  <a:pt x="230" y="77"/>
                  <a:pt x="230" y="77"/>
                  <a:pt x="230" y="77"/>
                </a:cubicBezTo>
                <a:cubicBezTo>
                  <a:pt x="230" y="76"/>
                  <a:pt x="230" y="76"/>
                  <a:pt x="230" y="76"/>
                </a:cubicBezTo>
                <a:cubicBezTo>
                  <a:pt x="229" y="75"/>
                  <a:pt x="229" y="75"/>
                  <a:pt x="229" y="75"/>
                </a:cubicBezTo>
                <a:cubicBezTo>
                  <a:pt x="236" y="67"/>
                  <a:pt x="236" y="67"/>
                  <a:pt x="236" y="67"/>
                </a:cubicBezTo>
                <a:cubicBezTo>
                  <a:pt x="234" y="65"/>
                  <a:pt x="234" y="65"/>
                  <a:pt x="234" y="65"/>
                </a:cubicBezTo>
                <a:cubicBezTo>
                  <a:pt x="223" y="63"/>
                  <a:pt x="223" y="63"/>
                  <a:pt x="223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2"/>
                  <a:pt x="222" y="62"/>
                  <a:pt x="222" y="62"/>
                </a:cubicBezTo>
                <a:cubicBezTo>
                  <a:pt x="215" y="55"/>
                  <a:pt x="215" y="55"/>
                  <a:pt x="215" y="55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4" y="54"/>
                  <a:pt x="214" y="54"/>
                  <a:pt x="214" y="54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6" y="53"/>
                  <a:pt x="203" y="56"/>
                  <a:pt x="200" y="57"/>
                </a:cubicBezTo>
                <a:cubicBezTo>
                  <a:pt x="197" y="58"/>
                  <a:pt x="192" y="55"/>
                  <a:pt x="186" y="47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83" y="43"/>
                  <a:pt x="180" y="43"/>
                  <a:pt x="176" y="45"/>
                </a:cubicBezTo>
                <a:cubicBezTo>
                  <a:pt x="169" y="47"/>
                  <a:pt x="164" y="48"/>
                  <a:pt x="162" y="47"/>
                </a:cubicBezTo>
                <a:cubicBezTo>
                  <a:pt x="160" y="45"/>
                  <a:pt x="160" y="41"/>
                  <a:pt x="160" y="35"/>
                </a:cubicBezTo>
                <a:cubicBezTo>
                  <a:pt x="161" y="31"/>
                  <a:pt x="160" y="29"/>
                  <a:pt x="160" y="27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3" y="23"/>
                  <a:pt x="99" y="21"/>
                  <a:pt x="97" y="19"/>
                </a:cubicBezTo>
                <a:cubicBezTo>
                  <a:pt x="89" y="17"/>
                  <a:pt x="89" y="17"/>
                  <a:pt x="89" y="17"/>
                </a:cubicBezTo>
                <a:cubicBezTo>
                  <a:pt x="86" y="15"/>
                  <a:pt x="80" y="10"/>
                  <a:pt x="72" y="0"/>
                </a:cubicBezTo>
                <a:cubicBezTo>
                  <a:pt x="66" y="5"/>
                  <a:pt x="66" y="5"/>
                  <a:pt x="66" y="5"/>
                </a:cubicBezTo>
                <a:cubicBezTo>
                  <a:pt x="58" y="2"/>
                  <a:pt x="58" y="2"/>
                  <a:pt x="58" y="2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lnTo>
                  <a:pt x="31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1" name="文本框 47">
            <a:extLst>
              <a:ext uri="{FF2B5EF4-FFF2-40B4-BE49-F238E27FC236}">
                <a16:creationId xmlns:a16="http://schemas.microsoft.com/office/drawing/2014/main" xmlns="" id="{21CB6C2D-3623-479C-922A-32A1F556B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9213" y="1938937"/>
            <a:ext cx="3913187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en-US" altLang="zh-CN" sz="16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文本框 47">
            <a:extLst>
              <a:ext uri="{FF2B5EF4-FFF2-40B4-BE49-F238E27FC236}">
                <a16:creationId xmlns:a16="http://schemas.microsoft.com/office/drawing/2014/main" xmlns="" id="{AEA63C72-62FF-48BE-8E5D-B274CB16E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9213" y="3607400"/>
            <a:ext cx="3913187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en-US" altLang="zh-CN" sz="16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3" name="文本框 47">
            <a:extLst>
              <a:ext uri="{FF2B5EF4-FFF2-40B4-BE49-F238E27FC236}">
                <a16:creationId xmlns:a16="http://schemas.microsoft.com/office/drawing/2014/main" xmlns="" id="{4DAAD633-C097-4E5D-A70A-12EA2F54E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9213" y="5044087"/>
            <a:ext cx="3913187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en-US" altLang="zh-CN" sz="16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9FB595C7-743A-4AEA-A551-BBFBE657AFDF}"/>
              </a:ext>
            </a:extLst>
          </p:cNvPr>
          <p:cNvSpPr>
            <a:spLocks/>
          </p:cNvSpPr>
          <p:nvPr/>
        </p:nvSpPr>
        <p:spPr bwMode="auto">
          <a:xfrm>
            <a:off x="2695575" y="1553175"/>
            <a:ext cx="2292350" cy="1955800"/>
          </a:xfrm>
          <a:custGeom>
            <a:avLst/>
            <a:gdLst>
              <a:gd name="T0" fmla="*/ 2147483646 w 714"/>
              <a:gd name="T1" fmla="*/ 525756936 h 609"/>
              <a:gd name="T2" fmla="*/ 2147483646 w 714"/>
              <a:gd name="T3" fmla="*/ 608228108 h 609"/>
              <a:gd name="T4" fmla="*/ 2147483646 w 714"/>
              <a:gd name="T5" fmla="*/ 288652315 h 609"/>
              <a:gd name="T6" fmla="*/ 2147483646 w 714"/>
              <a:gd name="T7" fmla="*/ 309270108 h 609"/>
              <a:gd name="T8" fmla="*/ 2147483646 w 714"/>
              <a:gd name="T9" fmla="*/ 113397862 h 609"/>
              <a:gd name="T10" fmla="*/ 2147483646 w 714"/>
              <a:gd name="T11" fmla="*/ 226795724 h 609"/>
              <a:gd name="T12" fmla="*/ 2147483646 w 714"/>
              <a:gd name="T13" fmla="*/ 432976867 h 609"/>
              <a:gd name="T14" fmla="*/ 2147483646 w 714"/>
              <a:gd name="T15" fmla="*/ 1257691802 h 609"/>
              <a:gd name="T16" fmla="*/ 2147483646 w 714"/>
              <a:gd name="T17" fmla="*/ 1618506393 h 609"/>
              <a:gd name="T18" fmla="*/ 2147483646 w 714"/>
              <a:gd name="T19" fmla="*/ 2147483646 h 609"/>
              <a:gd name="T20" fmla="*/ 2147483646 w 714"/>
              <a:gd name="T21" fmla="*/ 2147483646 h 609"/>
              <a:gd name="T22" fmla="*/ 2147483646 w 714"/>
              <a:gd name="T23" fmla="*/ 2147483646 h 609"/>
              <a:gd name="T24" fmla="*/ 2147483646 w 714"/>
              <a:gd name="T25" fmla="*/ 2147483646 h 609"/>
              <a:gd name="T26" fmla="*/ 2147483646 w 714"/>
              <a:gd name="T27" fmla="*/ 2147483646 h 609"/>
              <a:gd name="T28" fmla="*/ 2147483646 w 714"/>
              <a:gd name="T29" fmla="*/ 2147483646 h 609"/>
              <a:gd name="T30" fmla="*/ 2147483646 w 714"/>
              <a:gd name="T31" fmla="*/ 2147483646 h 609"/>
              <a:gd name="T32" fmla="*/ 1041247013 w 714"/>
              <a:gd name="T33" fmla="*/ 2147483646 h 609"/>
              <a:gd name="T34" fmla="*/ 10309154 w 714"/>
              <a:gd name="T35" fmla="*/ 2147483646 h 609"/>
              <a:gd name="T36" fmla="*/ 123713057 w 714"/>
              <a:gd name="T37" fmla="*/ 2147483646 h 609"/>
              <a:gd name="T38" fmla="*/ 237116960 w 714"/>
              <a:gd name="T39" fmla="*/ 2147483646 h 609"/>
              <a:gd name="T40" fmla="*/ 711347669 w 714"/>
              <a:gd name="T41" fmla="*/ 2147483646 h 609"/>
              <a:gd name="T42" fmla="*/ 711347669 w 714"/>
              <a:gd name="T43" fmla="*/ 2147483646 h 609"/>
              <a:gd name="T44" fmla="*/ 979388879 w 714"/>
              <a:gd name="T45" fmla="*/ 2147483646 h 609"/>
              <a:gd name="T46" fmla="*/ 1123720244 w 714"/>
              <a:gd name="T47" fmla="*/ 2147483646 h 609"/>
              <a:gd name="T48" fmla="*/ 1247433301 w 714"/>
              <a:gd name="T49" fmla="*/ 2147483646 h 609"/>
              <a:gd name="T50" fmla="*/ 1855686220 w 714"/>
              <a:gd name="T51" fmla="*/ 2147483646 h 609"/>
              <a:gd name="T52" fmla="*/ 1969090123 w 714"/>
              <a:gd name="T53" fmla="*/ 2147483646 h 609"/>
              <a:gd name="T54" fmla="*/ 1721664010 w 714"/>
              <a:gd name="T55" fmla="*/ 2147483646 h 609"/>
              <a:gd name="T56" fmla="*/ 2147483646 w 714"/>
              <a:gd name="T57" fmla="*/ 2147483646 h 609"/>
              <a:gd name="T58" fmla="*/ 2147483646 w 714"/>
              <a:gd name="T59" fmla="*/ 2147483646 h 609"/>
              <a:gd name="T60" fmla="*/ 2147483646 w 714"/>
              <a:gd name="T61" fmla="*/ 2147483646 h 609"/>
              <a:gd name="T62" fmla="*/ 2147483646 w 714"/>
              <a:gd name="T63" fmla="*/ 2147483646 h 609"/>
              <a:gd name="T64" fmla="*/ 2147483646 w 714"/>
              <a:gd name="T65" fmla="*/ 2147483646 h 609"/>
              <a:gd name="T66" fmla="*/ 2147483646 w 714"/>
              <a:gd name="T67" fmla="*/ 2147483646 h 609"/>
              <a:gd name="T68" fmla="*/ 2147483646 w 714"/>
              <a:gd name="T69" fmla="*/ 2147483646 h 609"/>
              <a:gd name="T70" fmla="*/ 2147483646 w 714"/>
              <a:gd name="T71" fmla="*/ 2147483646 h 609"/>
              <a:gd name="T72" fmla="*/ 2147483646 w 714"/>
              <a:gd name="T73" fmla="*/ 2147483646 h 609"/>
              <a:gd name="T74" fmla="*/ 2147483646 w 714"/>
              <a:gd name="T75" fmla="*/ 2147483646 h 609"/>
              <a:gd name="T76" fmla="*/ 2147483646 w 714"/>
              <a:gd name="T77" fmla="*/ 2147483646 h 609"/>
              <a:gd name="T78" fmla="*/ 2147483646 w 714"/>
              <a:gd name="T79" fmla="*/ 2147483646 h 609"/>
              <a:gd name="T80" fmla="*/ 2147483646 w 714"/>
              <a:gd name="T81" fmla="*/ 2147483646 h 609"/>
              <a:gd name="T82" fmla="*/ 2147483646 w 714"/>
              <a:gd name="T83" fmla="*/ 2147483646 h 609"/>
              <a:gd name="T84" fmla="*/ 2147483646 w 714"/>
              <a:gd name="T85" fmla="*/ 2147483646 h 609"/>
              <a:gd name="T86" fmla="*/ 2147483646 w 714"/>
              <a:gd name="T87" fmla="*/ 2147483646 h 609"/>
              <a:gd name="T88" fmla="*/ 2147483646 w 714"/>
              <a:gd name="T89" fmla="*/ 2147483646 h 609"/>
              <a:gd name="T90" fmla="*/ 2147483646 w 714"/>
              <a:gd name="T91" fmla="*/ 2147483646 h 609"/>
              <a:gd name="T92" fmla="*/ 2147483646 w 714"/>
              <a:gd name="T93" fmla="*/ 2147483646 h 609"/>
              <a:gd name="T94" fmla="*/ 2147483646 w 714"/>
              <a:gd name="T95" fmla="*/ 2147483646 h 609"/>
              <a:gd name="T96" fmla="*/ 2147483646 w 714"/>
              <a:gd name="T97" fmla="*/ 2147483646 h 609"/>
              <a:gd name="T98" fmla="*/ 2147483646 w 714"/>
              <a:gd name="T99" fmla="*/ 2147483646 h 609"/>
              <a:gd name="T100" fmla="*/ 2147483646 w 714"/>
              <a:gd name="T101" fmla="*/ 2147483646 h 609"/>
              <a:gd name="T102" fmla="*/ 2147483646 w 714"/>
              <a:gd name="T103" fmla="*/ 2147483646 h 609"/>
              <a:gd name="T104" fmla="*/ 2147483646 w 714"/>
              <a:gd name="T105" fmla="*/ 2147483646 h 609"/>
              <a:gd name="T106" fmla="*/ 2147483646 w 714"/>
              <a:gd name="T107" fmla="*/ 2147483646 h 609"/>
              <a:gd name="T108" fmla="*/ 2147483646 w 714"/>
              <a:gd name="T109" fmla="*/ 2147483646 h 609"/>
              <a:gd name="T110" fmla="*/ 2147483646 w 714"/>
              <a:gd name="T111" fmla="*/ 2147483646 h 609"/>
              <a:gd name="T112" fmla="*/ 2147483646 w 714"/>
              <a:gd name="T113" fmla="*/ 2147483646 h 609"/>
              <a:gd name="T114" fmla="*/ 2147483646 w 714"/>
              <a:gd name="T115" fmla="*/ 1958703191 h 609"/>
              <a:gd name="T116" fmla="*/ 2147483646 w 714"/>
              <a:gd name="T117" fmla="*/ 1731904255 h 609"/>
              <a:gd name="T118" fmla="*/ 2147483646 w 714"/>
              <a:gd name="T119" fmla="*/ 1680359772 h 609"/>
              <a:gd name="T120" fmla="*/ 2147483646 w 714"/>
              <a:gd name="T121" fmla="*/ 1288618492 h 609"/>
              <a:gd name="T122" fmla="*/ 2147483646 w 714"/>
              <a:gd name="T123" fmla="*/ 865953733 h 6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14" h="609">
                <a:moveTo>
                  <a:pt x="699" y="64"/>
                </a:moveTo>
                <a:cubicBezTo>
                  <a:pt x="697" y="56"/>
                  <a:pt x="697" y="56"/>
                  <a:pt x="697" y="56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3" y="40"/>
                  <a:pt x="683" y="40"/>
                  <a:pt x="683" y="40"/>
                </a:cubicBezTo>
                <a:cubicBezTo>
                  <a:pt x="677" y="43"/>
                  <a:pt x="677" y="43"/>
                  <a:pt x="677" y="43"/>
                </a:cubicBezTo>
                <a:cubicBezTo>
                  <a:pt x="674" y="50"/>
                  <a:pt x="674" y="50"/>
                  <a:pt x="674" y="50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2" y="51"/>
                  <a:pt x="672" y="51"/>
                  <a:pt x="672" y="51"/>
                </a:cubicBezTo>
                <a:cubicBezTo>
                  <a:pt x="661" y="53"/>
                  <a:pt x="661" y="53"/>
                  <a:pt x="661" y="53"/>
                </a:cubicBezTo>
                <a:cubicBezTo>
                  <a:pt x="660" y="54"/>
                  <a:pt x="659" y="54"/>
                  <a:pt x="658" y="56"/>
                </a:cubicBezTo>
                <a:cubicBezTo>
                  <a:pt x="655" y="58"/>
                  <a:pt x="655" y="58"/>
                  <a:pt x="655" y="58"/>
                </a:cubicBezTo>
                <a:cubicBezTo>
                  <a:pt x="649" y="63"/>
                  <a:pt x="649" y="63"/>
                  <a:pt x="649" y="63"/>
                </a:cubicBezTo>
                <a:cubicBezTo>
                  <a:pt x="648" y="64"/>
                  <a:pt x="648" y="64"/>
                  <a:pt x="648" y="64"/>
                </a:cubicBezTo>
                <a:cubicBezTo>
                  <a:pt x="643" y="65"/>
                  <a:pt x="643" y="65"/>
                  <a:pt x="643" y="65"/>
                </a:cubicBezTo>
                <a:cubicBezTo>
                  <a:pt x="640" y="64"/>
                  <a:pt x="637" y="62"/>
                  <a:pt x="632" y="59"/>
                </a:cubicBezTo>
                <a:cubicBezTo>
                  <a:pt x="631" y="58"/>
                  <a:pt x="631" y="58"/>
                  <a:pt x="631" y="58"/>
                </a:cubicBezTo>
                <a:cubicBezTo>
                  <a:pt x="623" y="50"/>
                  <a:pt x="619" y="45"/>
                  <a:pt x="619" y="42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0"/>
                  <a:pt x="619" y="30"/>
                  <a:pt x="619" y="30"/>
                </a:cubicBezTo>
                <a:cubicBezTo>
                  <a:pt x="621" y="28"/>
                  <a:pt x="621" y="28"/>
                  <a:pt x="621" y="28"/>
                </a:cubicBezTo>
                <a:cubicBezTo>
                  <a:pt x="609" y="24"/>
                  <a:pt x="609" y="24"/>
                  <a:pt x="609" y="24"/>
                </a:cubicBezTo>
                <a:cubicBezTo>
                  <a:pt x="609" y="28"/>
                  <a:pt x="609" y="28"/>
                  <a:pt x="609" y="28"/>
                </a:cubicBezTo>
                <a:cubicBezTo>
                  <a:pt x="609" y="30"/>
                  <a:pt x="607" y="31"/>
                  <a:pt x="605" y="32"/>
                </a:cubicBezTo>
                <a:cubicBezTo>
                  <a:pt x="601" y="34"/>
                  <a:pt x="601" y="34"/>
                  <a:pt x="601" y="34"/>
                </a:cubicBezTo>
                <a:cubicBezTo>
                  <a:pt x="600" y="34"/>
                  <a:pt x="600" y="34"/>
                  <a:pt x="600" y="34"/>
                </a:cubicBezTo>
                <a:cubicBezTo>
                  <a:pt x="600" y="33"/>
                  <a:pt x="600" y="33"/>
                  <a:pt x="600" y="33"/>
                </a:cubicBezTo>
                <a:cubicBezTo>
                  <a:pt x="594" y="32"/>
                  <a:pt x="594" y="32"/>
                  <a:pt x="594" y="32"/>
                </a:cubicBezTo>
                <a:cubicBezTo>
                  <a:pt x="595" y="36"/>
                  <a:pt x="595" y="36"/>
                  <a:pt x="595" y="36"/>
                </a:cubicBezTo>
                <a:cubicBezTo>
                  <a:pt x="585" y="30"/>
                  <a:pt x="585" y="30"/>
                  <a:pt x="585" y="30"/>
                </a:cubicBezTo>
                <a:cubicBezTo>
                  <a:pt x="584" y="30"/>
                  <a:pt x="584" y="30"/>
                  <a:pt x="584" y="30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2" y="25"/>
                  <a:pt x="581" y="20"/>
                  <a:pt x="581" y="16"/>
                </a:cubicBezTo>
                <a:cubicBezTo>
                  <a:pt x="581" y="12"/>
                  <a:pt x="582" y="9"/>
                  <a:pt x="583" y="8"/>
                </a:cubicBezTo>
                <a:cubicBezTo>
                  <a:pt x="586" y="3"/>
                  <a:pt x="586" y="3"/>
                  <a:pt x="586" y="3"/>
                </a:cubicBezTo>
                <a:cubicBezTo>
                  <a:pt x="585" y="0"/>
                  <a:pt x="585" y="0"/>
                  <a:pt x="585" y="0"/>
                </a:cubicBezTo>
                <a:cubicBezTo>
                  <a:pt x="575" y="1"/>
                  <a:pt x="575" y="1"/>
                  <a:pt x="575" y="1"/>
                </a:cubicBezTo>
                <a:cubicBezTo>
                  <a:pt x="569" y="2"/>
                  <a:pt x="566" y="5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58" y="20"/>
                  <a:pt x="558" y="20"/>
                  <a:pt x="558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70" y="22"/>
                  <a:pt x="570" y="22"/>
                  <a:pt x="570" y="22"/>
                </a:cubicBezTo>
                <a:cubicBezTo>
                  <a:pt x="571" y="22"/>
                  <a:pt x="571" y="22"/>
                  <a:pt x="571" y="22"/>
                </a:cubicBezTo>
                <a:cubicBezTo>
                  <a:pt x="571" y="23"/>
                  <a:pt x="571" y="23"/>
                  <a:pt x="571" y="23"/>
                </a:cubicBezTo>
                <a:cubicBezTo>
                  <a:pt x="571" y="24"/>
                  <a:pt x="571" y="24"/>
                  <a:pt x="571" y="24"/>
                </a:cubicBezTo>
                <a:cubicBezTo>
                  <a:pt x="572" y="32"/>
                  <a:pt x="572" y="32"/>
                  <a:pt x="572" y="32"/>
                </a:cubicBezTo>
                <a:cubicBezTo>
                  <a:pt x="575" y="40"/>
                  <a:pt x="575" y="40"/>
                  <a:pt x="575" y="40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2"/>
                  <a:pt x="575" y="42"/>
                  <a:pt x="575" y="42"/>
                </a:cubicBezTo>
                <a:cubicBezTo>
                  <a:pt x="561" y="68"/>
                  <a:pt x="561" y="68"/>
                  <a:pt x="561" y="68"/>
                </a:cubicBezTo>
                <a:cubicBezTo>
                  <a:pt x="559" y="71"/>
                  <a:pt x="558" y="81"/>
                  <a:pt x="557" y="95"/>
                </a:cubicBezTo>
                <a:cubicBezTo>
                  <a:pt x="557" y="96"/>
                  <a:pt x="557" y="96"/>
                  <a:pt x="557" y="96"/>
                </a:cubicBezTo>
                <a:cubicBezTo>
                  <a:pt x="552" y="106"/>
                  <a:pt x="552" y="106"/>
                  <a:pt x="552" y="106"/>
                </a:cubicBezTo>
                <a:cubicBezTo>
                  <a:pt x="555" y="110"/>
                  <a:pt x="555" y="110"/>
                  <a:pt x="555" y="110"/>
                </a:cubicBezTo>
                <a:cubicBezTo>
                  <a:pt x="555" y="111"/>
                  <a:pt x="555" y="111"/>
                  <a:pt x="555" y="111"/>
                </a:cubicBezTo>
                <a:cubicBezTo>
                  <a:pt x="556" y="117"/>
                  <a:pt x="555" y="121"/>
                  <a:pt x="554" y="122"/>
                </a:cubicBezTo>
                <a:cubicBezTo>
                  <a:pt x="553" y="122"/>
                  <a:pt x="553" y="122"/>
                  <a:pt x="553" y="122"/>
                </a:cubicBezTo>
                <a:cubicBezTo>
                  <a:pt x="550" y="124"/>
                  <a:pt x="541" y="133"/>
                  <a:pt x="526" y="151"/>
                </a:cubicBezTo>
                <a:cubicBezTo>
                  <a:pt x="525" y="152"/>
                  <a:pt x="525" y="152"/>
                  <a:pt x="525" y="152"/>
                </a:cubicBezTo>
                <a:cubicBezTo>
                  <a:pt x="524" y="152"/>
                  <a:pt x="524" y="152"/>
                  <a:pt x="524" y="152"/>
                </a:cubicBezTo>
                <a:cubicBezTo>
                  <a:pt x="523" y="151"/>
                  <a:pt x="523" y="151"/>
                  <a:pt x="523" y="151"/>
                </a:cubicBezTo>
                <a:cubicBezTo>
                  <a:pt x="517" y="148"/>
                  <a:pt x="513" y="144"/>
                  <a:pt x="510" y="141"/>
                </a:cubicBezTo>
                <a:cubicBezTo>
                  <a:pt x="507" y="140"/>
                  <a:pt x="501" y="138"/>
                  <a:pt x="491" y="138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83" y="192"/>
                  <a:pt x="483" y="192"/>
                  <a:pt x="483" y="192"/>
                </a:cubicBezTo>
                <a:cubicBezTo>
                  <a:pt x="482" y="196"/>
                  <a:pt x="481" y="204"/>
                  <a:pt x="481" y="216"/>
                </a:cubicBezTo>
                <a:cubicBezTo>
                  <a:pt x="484" y="220"/>
                  <a:pt x="484" y="220"/>
                  <a:pt x="484" y="220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4"/>
                  <a:pt x="487" y="214"/>
                  <a:pt x="487" y="214"/>
                </a:cubicBezTo>
                <a:cubicBezTo>
                  <a:pt x="497" y="210"/>
                  <a:pt x="497" y="210"/>
                  <a:pt x="497" y="210"/>
                </a:cubicBezTo>
                <a:cubicBezTo>
                  <a:pt x="522" y="214"/>
                  <a:pt x="522" y="214"/>
                  <a:pt x="522" y="214"/>
                </a:cubicBezTo>
                <a:cubicBezTo>
                  <a:pt x="525" y="210"/>
                  <a:pt x="525" y="210"/>
                  <a:pt x="525" y="210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30" y="203"/>
                  <a:pt x="530" y="203"/>
                  <a:pt x="530" y="203"/>
                </a:cubicBezTo>
                <a:cubicBezTo>
                  <a:pt x="540" y="201"/>
                  <a:pt x="540" y="201"/>
                  <a:pt x="540" y="201"/>
                </a:cubicBezTo>
                <a:cubicBezTo>
                  <a:pt x="553" y="200"/>
                  <a:pt x="553" y="200"/>
                  <a:pt x="553" y="200"/>
                </a:cubicBezTo>
                <a:cubicBezTo>
                  <a:pt x="557" y="201"/>
                  <a:pt x="562" y="206"/>
                  <a:pt x="568" y="214"/>
                </a:cubicBezTo>
                <a:cubicBezTo>
                  <a:pt x="584" y="222"/>
                  <a:pt x="593" y="230"/>
                  <a:pt x="595" y="236"/>
                </a:cubicBezTo>
                <a:cubicBezTo>
                  <a:pt x="596" y="239"/>
                  <a:pt x="596" y="242"/>
                  <a:pt x="595" y="244"/>
                </a:cubicBezTo>
                <a:cubicBezTo>
                  <a:pt x="593" y="247"/>
                  <a:pt x="591" y="249"/>
                  <a:pt x="587" y="249"/>
                </a:cubicBezTo>
                <a:cubicBezTo>
                  <a:pt x="586" y="249"/>
                  <a:pt x="586" y="249"/>
                  <a:pt x="586" y="249"/>
                </a:cubicBezTo>
                <a:cubicBezTo>
                  <a:pt x="567" y="248"/>
                  <a:pt x="555" y="248"/>
                  <a:pt x="551" y="250"/>
                </a:cubicBezTo>
                <a:cubicBezTo>
                  <a:pt x="542" y="256"/>
                  <a:pt x="542" y="256"/>
                  <a:pt x="542" y="256"/>
                </a:cubicBezTo>
                <a:cubicBezTo>
                  <a:pt x="530" y="265"/>
                  <a:pt x="522" y="269"/>
                  <a:pt x="517" y="269"/>
                </a:cubicBezTo>
                <a:cubicBezTo>
                  <a:pt x="509" y="270"/>
                  <a:pt x="509" y="270"/>
                  <a:pt x="509" y="270"/>
                </a:cubicBezTo>
                <a:cubicBezTo>
                  <a:pt x="505" y="290"/>
                  <a:pt x="505" y="290"/>
                  <a:pt x="505" y="290"/>
                </a:cubicBezTo>
                <a:cubicBezTo>
                  <a:pt x="503" y="296"/>
                  <a:pt x="501" y="300"/>
                  <a:pt x="498" y="303"/>
                </a:cubicBezTo>
                <a:cubicBezTo>
                  <a:pt x="495" y="306"/>
                  <a:pt x="490" y="308"/>
                  <a:pt x="483" y="310"/>
                </a:cubicBezTo>
                <a:cubicBezTo>
                  <a:pt x="476" y="311"/>
                  <a:pt x="469" y="314"/>
                  <a:pt x="463" y="317"/>
                </a:cubicBezTo>
                <a:cubicBezTo>
                  <a:pt x="457" y="332"/>
                  <a:pt x="457" y="332"/>
                  <a:pt x="457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5" y="332"/>
                  <a:pt x="455" y="332"/>
                  <a:pt x="455" y="332"/>
                </a:cubicBezTo>
                <a:cubicBezTo>
                  <a:pt x="437" y="340"/>
                  <a:pt x="437" y="340"/>
                  <a:pt x="437" y="340"/>
                </a:cubicBezTo>
                <a:cubicBezTo>
                  <a:pt x="436" y="340"/>
                  <a:pt x="436" y="340"/>
                  <a:pt x="436" y="340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19" y="336"/>
                  <a:pt x="414" y="334"/>
                  <a:pt x="410" y="332"/>
                </a:cubicBezTo>
                <a:cubicBezTo>
                  <a:pt x="405" y="330"/>
                  <a:pt x="400" y="329"/>
                  <a:pt x="395" y="331"/>
                </a:cubicBezTo>
                <a:cubicBezTo>
                  <a:pt x="390" y="338"/>
                  <a:pt x="387" y="346"/>
                  <a:pt x="388" y="355"/>
                </a:cubicBezTo>
                <a:cubicBezTo>
                  <a:pt x="388" y="360"/>
                  <a:pt x="389" y="363"/>
                  <a:pt x="391" y="364"/>
                </a:cubicBezTo>
                <a:cubicBezTo>
                  <a:pt x="393" y="364"/>
                  <a:pt x="393" y="364"/>
                  <a:pt x="393" y="364"/>
                </a:cubicBezTo>
                <a:cubicBezTo>
                  <a:pt x="397" y="362"/>
                  <a:pt x="397" y="362"/>
                  <a:pt x="397" y="362"/>
                </a:cubicBezTo>
                <a:cubicBezTo>
                  <a:pt x="397" y="374"/>
                  <a:pt x="397" y="374"/>
                  <a:pt x="397" y="374"/>
                </a:cubicBezTo>
                <a:cubicBezTo>
                  <a:pt x="397" y="379"/>
                  <a:pt x="396" y="382"/>
                  <a:pt x="393" y="384"/>
                </a:cubicBezTo>
                <a:cubicBezTo>
                  <a:pt x="391" y="386"/>
                  <a:pt x="387" y="388"/>
                  <a:pt x="382" y="389"/>
                </a:cubicBezTo>
                <a:cubicBezTo>
                  <a:pt x="379" y="390"/>
                  <a:pt x="379" y="390"/>
                  <a:pt x="379" y="390"/>
                </a:cubicBezTo>
                <a:cubicBezTo>
                  <a:pt x="375" y="392"/>
                  <a:pt x="366" y="402"/>
                  <a:pt x="354" y="422"/>
                </a:cubicBezTo>
                <a:cubicBezTo>
                  <a:pt x="354" y="422"/>
                  <a:pt x="354" y="422"/>
                  <a:pt x="354" y="422"/>
                </a:cubicBezTo>
                <a:cubicBezTo>
                  <a:pt x="353" y="422"/>
                  <a:pt x="353" y="422"/>
                  <a:pt x="353" y="422"/>
                </a:cubicBezTo>
                <a:cubicBezTo>
                  <a:pt x="341" y="430"/>
                  <a:pt x="341" y="430"/>
                  <a:pt x="341" y="430"/>
                </a:cubicBezTo>
                <a:cubicBezTo>
                  <a:pt x="343" y="430"/>
                  <a:pt x="345" y="430"/>
                  <a:pt x="344" y="432"/>
                </a:cubicBezTo>
                <a:cubicBezTo>
                  <a:pt x="344" y="434"/>
                  <a:pt x="343" y="434"/>
                  <a:pt x="339" y="434"/>
                </a:cubicBezTo>
                <a:cubicBezTo>
                  <a:pt x="305" y="434"/>
                  <a:pt x="305" y="434"/>
                  <a:pt x="305" y="434"/>
                </a:cubicBezTo>
                <a:cubicBezTo>
                  <a:pt x="267" y="432"/>
                  <a:pt x="238" y="443"/>
                  <a:pt x="217" y="464"/>
                </a:cubicBezTo>
                <a:cubicBezTo>
                  <a:pt x="216" y="465"/>
                  <a:pt x="216" y="465"/>
                  <a:pt x="216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01" y="467"/>
                  <a:pt x="201" y="467"/>
                  <a:pt x="201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9" y="467"/>
                </a:cubicBezTo>
                <a:cubicBezTo>
                  <a:pt x="195" y="458"/>
                  <a:pt x="195" y="458"/>
                  <a:pt x="195" y="458"/>
                </a:cubicBezTo>
                <a:cubicBezTo>
                  <a:pt x="181" y="461"/>
                  <a:pt x="181" y="461"/>
                  <a:pt x="181" y="461"/>
                </a:cubicBezTo>
                <a:cubicBezTo>
                  <a:pt x="173" y="462"/>
                  <a:pt x="163" y="460"/>
                  <a:pt x="152" y="454"/>
                </a:cubicBezTo>
                <a:cubicBezTo>
                  <a:pt x="142" y="450"/>
                  <a:pt x="133" y="444"/>
                  <a:pt x="123" y="436"/>
                </a:cubicBezTo>
                <a:cubicBezTo>
                  <a:pt x="117" y="432"/>
                  <a:pt x="110" y="428"/>
                  <a:pt x="101" y="427"/>
                </a:cubicBezTo>
                <a:cubicBezTo>
                  <a:pt x="88" y="426"/>
                  <a:pt x="88" y="426"/>
                  <a:pt x="88" y="426"/>
                </a:cubicBezTo>
                <a:cubicBezTo>
                  <a:pt x="74" y="428"/>
                  <a:pt x="74" y="428"/>
                  <a:pt x="74" y="428"/>
                </a:cubicBezTo>
                <a:cubicBezTo>
                  <a:pt x="63" y="429"/>
                  <a:pt x="53" y="429"/>
                  <a:pt x="43" y="428"/>
                </a:cubicBezTo>
                <a:cubicBezTo>
                  <a:pt x="32" y="428"/>
                  <a:pt x="18" y="424"/>
                  <a:pt x="1" y="419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22"/>
                  <a:pt x="0" y="422"/>
                  <a:pt x="0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6"/>
                  <a:pt x="1" y="426"/>
                  <a:pt x="1" y="426"/>
                </a:cubicBezTo>
                <a:cubicBezTo>
                  <a:pt x="5" y="434"/>
                  <a:pt x="5" y="434"/>
                  <a:pt x="5" y="434"/>
                </a:cubicBezTo>
                <a:cubicBezTo>
                  <a:pt x="13" y="444"/>
                  <a:pt x="13" y="444"/>
                  <a:pt x="13" y="444"/>
                </a:cubicBezTo>
                <a:cubicBezTo>
                  <a:pt x="14" y="446"/>
                  <a:pt x="14" y="446"/>
                  <a:pt x="14" y="446"/>
                </a:cubicBezTo>
                <a:cubicBezTo>
                  <a:pt x="12" y="453"/>
                  <a:pt x="12" y="453"/>
                  <a:pt x="12" y="453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7" y="460"/>
                  <a:pt x="7" y="460"/>
                  <a:pt x="7" y="460"/>
                </a:cubicBezTo>
                <a:cubicBezTo>
                  <a:pt x="12" y="465"/>
                  <a:pt x="12" y="465"/>
                  <a:pt x="12" y="465"/>
                </a:cubicBezTo>
                <a:cubicBezTo>
                  <a:pt x="14" y="467"/>
                  <a:pt x="15" y="469"/>
                  <a:pt x="15" y="470"/>
                </a:cubicBezTo>
                <a:cubicBezTo>
                  <a:pt x="17" y="478"/>
                  <a:pt x="17" y="478"/>
                  <a:pt x="17" y="478"/>
                </a:cubicBezTo>
                <a:cubicBezTo>
                  <a:pt x="23" y="484"/>
                  <a:pt x="23" y="484"/>
                  <a:pt x="23" y="484"/>
                </a:cubicBezTo>
                <a:cubicBezTo>
                  <a:pt x="23" y="485"/>
                  <a:pt x="23" y="485"/>
                  <a:pt x="23" y="485"/>
                </a:cubicBezTo>
                <a:cubicBezTo>
                  <a:pt x="23" y="490"/>
                  <a:pt x="23" y="490"/>
                  <a:pt x="23" y="490"/>
                </a:cubicBezTo>
                <a:cubicBezTo>
                  <a:pt x="23" y="494"/>
                  <a:pt x="23" y="494"/>
                  <a:pt x="23" y="494"/>
                </a:cubicBezTo>
                <a:cubicBezTo>
                  <a:pt x="27" y="497"/>
                  <a:pt x="27" y="497"/>
                  <a:pt x="27" y="497"/>
                </a:cubicBezTo>
                <a:cubicBezTo>
                  <a:pt x="29" y="496"/>
                  <a:pt x="29" y="496"/>
                  <a:pt x="29" y="496"/>
                </a:cubicBezTo>
                <a:cubicBezTo>
                  <a:pt x="30" y="495"/>
                  <a:pt x="30" y="495"/>
                  <a:pt x="30" y="495"/>
                </a:cubicBezTo>
                <a:cubicBezTo>
                  <a:pt x="31" y="492"/>
                  <a:pt x="33" y="490"/>
                  <a:pt x="36" y="490"/>
                </a:cubicBezTo>
                <a:cubicBezTo>
                  <a:pt x="39" y="488"/>
                  <a:pt x="39" y="488"/>
                  <a:pt x="39" y="488"/>
                </a:cubicBezTo>
                <a:cubicBezTo>
                  <a:pt x="60" y="486"/>
                  <a:pt x="60" y="486"/>
                  <a:pt x="60" y="486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71" y="482"/>
                  <a:pt x="71" y="482"/>
                  <a:pt x="71" y="48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6" y="494"/>
                  <a:pt x="75" y="496"/>
                  <a:pt x="74" y="498"/>
                </a:cubicBezTo>
                <a:cubicBezTo>
                  <a:pt x="63" y="514"/>
                  <a:pt x="63" y="514"/>
                  <a:pt x="63" y="514"/>
                </a:cubicBezTo>
                <a:cubicBezTo>
                  <a:pt x="63" y="517"/>
                  <a:pt x="63" y="517"/>
                  <a:pt x="63" y="517"/>
                </a:cubicBezTo>
                <a:cubicBezTo>
                  <a:pt x="69" y="522"/>
                  <a:pt x="69" y="522"/>
                  <a:pt x="69" y="522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7" y="529"/>
                  <a:pt x="79" y="531"/>
                  <a:pt x="81" y="532"/>
                </a:cubicBezTo>
                <a:cubicBezTo>
                  <a:pt x="84" y="532"/>
                  <a:pt x="87" y="535"/>
                  <a:pt x="89" y="538"/>
                </a:cubicBezTo>
                <a:cubicBezTo>
                  <a:pt x="89" y="539"/>
                  <a:pt x="89" y="539"/>
                  <a:pt x="89" y="539"/>
                </a:cubicBezTo>
                <a:cubicBezTo>
                  <a:pt x="93" y="541"/>
                  <a:pt x="93" y="541"/>
                  <a:pt x="93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7" y="550"/>
                  <a:pt x="97" y="550"/>
                  <a:pt x="97" y="550"/>
                </a:cubicBezTo>
                <a:cubicBezTo>
                  <a:pt x="98" y="556"/>
                  <a:pt x="98" y="556"/>
                  <a:pt x="98" y="556"/>
                </a:cubicBezTo>
                <a:cubicBezTo>
                  <a:pt x="108" y="558"/>
                  <a:pt x="108" y="558"/>
                  <a:pt x="108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9"/>
                  <a:pt x="109" y="559"/>
                  <a:pt x="109" y="559"/>
                </a:cubicBezTo>
                <a:cubicBezTo>
                  <a:pt x="110" y="560"/>
                  <a:pt x="110" y="560"/>
                  <a:pt x="110" y="560"/>
                </a:cubicBezTo>
                <a:cubicBezTo>
                  <a:pt x="113" y="565"/>
                  <a:pt x="113" y="565"/>
                  <a:pt x="113" y="565"/>
                </a:cubicBezTo>
                <a:cubicBezTo>
                  <a:pt x="121" y="568"/>
                  <a:pt x="121" y="568"/>
                  <a:pt x="121" y="568"/>
                </a:cubicBezTo>
                <a:cubicBezTo>
                  <a:pt x="126" y="565"/>
                  <a:pt x="126" y="565"/>
                  <a:pt x="126" y="565"/>
                </a:cubicBezTo>
                <a:cubicBezTo>
                  <a:pt x="125" y="562"/>
                  <a:pt x="125" y="562"/>
                  <a:pt x="125" y="562"/>
                </a:cubicBezTo>
                <a:cubicBezTo>
                  <a:pt x="120" y="557"/>
                  <a:pt x="120" y="557"/>
                  <a:pt x="120" y="557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5" y="547"/>
                  <a:pt x="125" y="547"/>
                  <a:pt x="125" y="547"/>
                </a:cubicBezTo>
                <a:cubicBezTo>
                  <a:pt x="135" y="547"/>
                  <a:pt x="135" y="547"/>
                  <a:pt x="135" y="547"/>
                </a:cubicBezTo>
                <a:cubicBezTo>
                  <a:pt x="135" y="548"/>
                  <a:pt x="135" y="548"/>
                  <a:pt x="135" y="548"/>
                </a:cubicBezTo>
                <a:cubicBezTo>
                  <a:pt x="149" y="552"/>
                  <a:pt x="149" y="552"/>
                  <a:pt x="149" y="552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63" y="546"/>
                  <a:pt x="163" y="546"/>
                  <a:pt x="163" y="546"/>
                </a:cubicBezTo>
                <a:cubicBezTo>
                  <a:pt x="169" y="537"/>
                  <a:pt x="174" y="534"/>
                  <a:pt x="177" y="536"/>
                </a:cubicBezTo>
                <a:cubicBezTo>
                  <a:pt x="180" y="535"/>
                  <a:pt x="180" y="535"/>
                  <a:pt x="180" y="535"/>
                </a:cubicBezTo>
                <a:cubicBezTo>
                  <a:pt x="183" y="535"/>
                  <a:pt x="185" y="536"/>
                  <a:pt x="187" y="536"/>
                </a:cubicBezTo>
                <a:cubicBezTo>
                  <a:pt x="187" y="537"/>
                  <a:pt x="187" y="538"/>
                  <a:pt x="187" y="538"/>
                </a:cubicBezTo>
                <a:cubicBezTo>
                  <a:pt x="187" y="540"/>
                  <a:pt x="189" y="543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3" y="554"/>
                  <a:pt x="193" y="554"/>
                  <a:pt x="193" y="554"/>
                </a:cubicBezTo>
                <a:cubicBezTo>
                  <a:pt x="193" y="555"/>
                  <a:pt x="193" y="555"/>
                  <a:pt x="193" y="555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84" y="570"/>
                  <a:pt x="184" y="570"/>
                  <a:pt x="184" y="570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69" y="577"/>
                  <a:pt x="169" y="577"/>
                  <a:pt x="169" y="577"/>
                </a:cubicBezTo>
                <a:cubicBezTo>
                  <a:pt x="167" y="581"/>
                  <a:pt x="167" y="581"/>
                  <a:pt x="167" y="581"/>
                </a:cubicBezTo>
                <a:cubicBezTo>
                  <a:pt x="165" y="593"/>
                  <a:pt x="165" y="593"/>
                  <a:pt x="165" y="593"/>
                </a:cubicBezTo>
                <a:cubicBezTo>
                  <a:pt x="166" y="598"/>
                  <a:pt x="166" y="598"/>
                  <a:pt x="166" y="598"/>
                </a:cubicBezTo>
                <a:cubicBezTo>
                  <a:pt x="170" y="604"/>
                  <a:pt x="170" y="604"/>
                  <a:pt x="170" y="604"/>
                </a:cubicBezTo>
                <a:cubicBezTo>
                  <a:pt x="171" y="606"/>
                  <a:pt x="171" y="606"/>
                  <a:pt x="171" y="606"/>
                </a:cubicBezTo>
                <a:cubicBezTo>
                  <a:pt x="176" y="609"/>
                  <a:pt x="176" y="609"/>
                  <a:pt x="176" y="609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207" y="607"/>
                  <a:pt x="207" y="607"/>
                  <a:pt x="207" y="607"/>
                </a:cubicBezTo>
                <a:cubicBezTo>
                  <a:pt x="209" y="605"/>
                  <a:pt x="209" y="605"/>
                  <a:pt x="209" y="605"/>
                </a:cubicBezTo>
                <a:cubicBezTo>
                  <a:pt x="211" y="602"/>
                  <a:pt x="213" y="602"/>
                  <a:pt x="214" y="602"/>
                </a:cubicBezTo>
                <a:cubicBezTo>
                  <a:pt x="224" y="603"/>
                  <a:pt x="224" y="603"/>
                  <a:pt x="224" y="603"/>
                </a:cubicBezTo>
                <a:cubicBezTo>
                  <a:pt x="225" y="602"/>
                  <a:pt x="225" y="602"/>
                  <a:pt x="225" y="602"/>
                </a:cubicBezTo>
                <a:cubicBezTo>
                  <a:pt x="224" y="599"/>
                  <a:pt x="224" y="596"/>
                  <a:pt x="225" y="594"/>
                </a:cubicBezTo>
                <a:cubicBezTo>
                  <a:pt x="229" y="587"/>
                  <a:pt x="229" y="587"/>
                  <a:pt x="229" y="587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50" y="542"/>
                  <a:pt x="250" y="542"/>
                  <a:pt x="250" y="542"/>
                </a:cubicBezTo>
                <a:cubicBezTo>
                  <a:pt x="251" y="541"/>
                  <a:pt x="251" y="541"/>
                  <a:pt x="251" y="541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7" y="550"/>
                  <a:pt x="270" y="553"/>
                  <a:pt x="270" y="555"/>
                </a:cubicBezTo>
                <a:cubicBezTo>
                  <a:pt x="269" y="564"/>
                  <a:pt x="269" y="564"/>
                  <a:pt x="269" y="564"/>
                </a:cubicBezTo>
                <a:cubicBezTo>
                  <a:pt x="265" y="570"/>
                  <a:pt x="265" y="570"/>
                  <a:pt x="265" y="570"/>
                </a:cubicBezTo>
                <a:cubicBezTo>
                  <a:pt x="263" y="578"/>
                  <a:pt x="263" y="578"/>
                  <a:pt x="263" y="578"/>
                </a:cubicBezTo>
                <a:cubicBezTo>
                  <a:pt x="263" y="586"/>
                  <a:pt x="263" y="586"/>
                  <a:pt x="263" y="586"/>
                </a:cubicBezTo>
                <a:cubicBezTo>
                  <a:pt x="265" y="590"/>
                  <a:pt x="265" y="590"/>
                  <a:pt x="265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70" y="590"/>
                  <a:pt x="270" y="590"/>
                  <a:pt x="270" y="590"/>
                </a:cubicBezTo>
                <a:cubicBezTo>
                  <a:pt x="276" y="590"/>
                  <a:pt x="276" y="590"/>
                  <a:pt x="276" y="590"/>
                </a:cubicBezTo>
                <a:cubicBezTo>
                  <a:pt x="279" y="592"/>
                  <a:pt x="281" y="594"/>
                  <a:pt x="283" y="598"/>
                </a:cubicBezTo>
                <a:cubicBezTo>
                  <a:pt x="286" y="600"/>
                  <a:pt x="286" y="600"/>
                  <a:pt x="286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301" y="606"/>
                  <a:pt x="301" y="606"/>
                  <a:pt x="301" y="606"/>
                </a:cubicBezTo>
                <a:cubicBezTo>
                  <a:pt x="307" y="608"/>
                  <a:pt x="307" y="608"/>
                  <a:pt x="307" y="608"/>
                </a:cubicBezTo>
                <a:cubicBezTo>
                  <a:pt x="315" y="607"/>
                  <a:pt x="315" y="607"/>
                  <a:pt x="315" y="607"/>
                </a:cubicBezTo>
                <a:cubicBezTo>
                  <a:pt x="319" y="602"/>
                  <a:pt x="319" y="602"/>
                  <a:pt x="319" y="602"/>
                </a:cubicBezTo>
                <a:cubicBezTo>
                  <a:pt x="323" y="582"/>
                  <a:pt x="323" y="582"/>
                  <a:pt x="323" y="582"/>
                </a:cubicBezTo>
                <a:cubicBezTo>
                  <a:pt x="324" y="572"/>
                  <a:pt x="324" y="572"/>
                  <a:pt x="324" y="572"/>
                </a:cubicBezTo>
                <a:cubicBezTo>
                  <a:pt x="324" y="571"/>
                  <a:pt x="324" y="571"/>
                  <a:pt x="324" y="571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33" y="564"/>
                  <a:pt x="333" y="564"/>
                  <a:pt x="333" y="564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45" y="554"/>
                  <a:pt x="345" y="554"/>
                  <a:pt x="345" y="554"/>
                </a:cubicBezTo>
                <a:cubicBezTo>
                  <a:pt x="350" y="551"/>
                  <a:pt x="350" y="551"/>
                  <a:pt x="350" y="551"/>
                </a:cubicBezTo>
                <a:cubicBezTo>
                  <a:pt x="356" y="549"/>
                  <a:pt x="356" y="549"/>
                  <a:pt x="356" y="549"/>
                </a:cubicBezTo>
                <a:cubicBezTo>
                  <a:pt x="353" y="537"/>
                  <a:pt x="353" y="537"/>
                  <a:pt x="353" y="537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1"/>
                  <a:pt x="374" y="541"/>
                  <a:pt x="374" y="541"/>
                </a:cubicBezTo>
                <a:cubicBezTo>
                  <a:pt x="376" y="534"/>
                  <a:pt x="376" y="534"/>
                  <a:pt x="376" y="534"/>
                </a:cubicBezTo>
                <a:cubicBezTo>
                  <a:pt x="376" y="532"/>
                  <a:pt x="376" y="532"/>
                  <a:pt x="376" y="532"/>
                </a:cubicBezTo>
                <a:cubicBezTo>
                  <a:pt x="377" y="533"/>
                  <a:pt x="377" y="533"/>
                  <a:pt x="377" y="533"/>
                </a:cubicBezTo>
                <a:cubicBezTo>
                  <a:pt x="378" y="533"/>
                  <a:pt x="378" y="533"/>
                  <a:pt x="378" y="533"/>
                </a:cubicBezTo>
                <a:cubicBezTo>
                  <a:pt x="384" y="534"/>
                  <a:pt x="384" y="534"/>
                  <a:pt x="384" y="534"/>
                </a:cubicBezTo>
                <a:cubicBezTo>
                  <a:pt x="387" y="534"/>
                  <a:pt x="387" y="534"/>
                  <a:pt x="387" y="534"/>
                </a:cubicBezTo>
                <a:cubicBezTo>
                  <a:pt x="393" y="528"/>
                  <a:pt x="393" y="528"/>
                  <a:pt x="393" y="528"/>
                </a:cubicBezTo>
                <a:cubicBezTo>
                  <a:pt x="394" y="528"/>
                  <a:pt x="394" y="528"/>
                  <a:pt x="394" y="528"/>
                </a:cubicBezTo>
                <a:cubicBezTo>
                  <a:pt x="394" y="527"/>
                  <a:pt x="394" y="527"/>
                  <a:pt x="394" y="527"/>
                </a:cubicBezTo>
                <a:cubicBezTo>
                  <a:pt x="395" y="527"/>
                  <a:pt x="395" y="527"/>
                  <a:pt x="395" y="527"/>
                </a:cubicBezTo>
                <a:cubicBezTo>
                  <a:pt x="403" y="526"/>
                  <a:pt x="403" y="526"/>
                  <a:pt x="403" y="526"/>
                </a:cubicBezTo>
                <a:cubicBezTo>
                  <a:pt x="409" y="519"/>
                  <a:pt x="409" y="519"/>
                  <a:pt x="409" y="519"/>
                </a:cubicBezTo>
                <a:cubicBezTo>
                  <a:pt x="413" y="514"/>
                  <a:pt x="413" y="514"/>
                  <a:pt x="413" y="514"/>
                </a:cubicBezTo>
                <a:cubicBezTo>
                  <a:pt x="413" y="508"/>
                  <a:pt x="413" y="508"/>
                  <a:pt x="413" y="508"/>
                </a:cubicBezTo>
                <a:cubicBezTo>
                  <a:pt x="413" y="505"/>
                  <a:pt x="414" y="504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8" y="502"/>
                  <a:pt x="418" y="502"/>
                  <a:pt x="418" y="502"/>
                </a:cubicBezTo>
                <a:cubicBezTo>
                  <a:pt x="425" y="503"/>
                  <a:pt x="425" y="503"/>
                  <a:pt x="425" y="503"/>
                </a:cubicBezTo>
                <a:cubicBezTo>
                  <a:pt x="429" y="501"/>
                  <a:pt x="429" y="501"/>
                  <a:pt x="429" y="501"/>
                </a:cubicBezTo>
                <a:cubicBezTo>
                  <a:pt x="430" y="496"/>
                  <a:pt x="430" y="496"/>
                  <a:pt x="430" y="496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49" y="494"/>
                  <a:pt x="449" y="494"/>
                  <a:pt x="449" y="494"/>
                </a:cubicBezTo>
                <a:cubicBezTo>
                  <a:pt x="457" y="492"/>
                  <a:pt x="457" y="492"/>
                  <a:pt x="457" y="492"/>
                </a:cubicBezTo>
                <a:cubicBezTo>
                  <a:pt x="461" y="488"/>
                  <a:pt x="461" y="488"/>
                  <a:pt x="461" y="488"/>
                </a:cubicBezTo>
                <a:cubicBezTo>
                  <a:pt x="465" y="481"/>
                  <a:pt x="465" y="481"/>
                  <a:pt x="465" y="481"/>
                </a:cubicBezTo>
                <a:cubicBezTo>
                  <a:pt x="459" y="475"/>
                  <a:pt x="459" y="475"/>
                  <a:pt x="459" y="475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9" y="456"/>
                  <a:pt x="459" y="456"/>
                  <a:pt x="459" y="456"/>
                </a:cubicBezTo>
                <a:cubicBezTo>
                  <a:pt x="459" y="454"/>
                  <a:pt x="461" y="451"/>
                  <a:pt x="464" y="448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8"/>
                  <a:pt x="468" y="438"/>
                  <a:pt x="468" y="438"/>
                </a:cubicBezTo>
                <a:cubicBezTo>
                  <a:pt x="469" y="438"/>
                  <a:pt x="469" y="438"/>
                  <a:pt x="469" y="438"/>
                </a:cubicBezTo>
                <a:cubicBezTo>
                  <a:pt x="473" y="432"/>
                  <a:pt x="473" y="432"/>
                  <a:pt x="473" y="432"/>
                </a:cubicBezTo>
                <a:cubicBezTo>
                  <a:pt x="479" y="420"/>
                  <a:pt x="479" y="420"/>
                  <a:pt x="479" y="420"/>
                </a:cubicBezTo>
                <a:cubicBezTo>
                  <a:pt x="484" y="428"/>
                  <a:pt x="484" y="428"/>
                  <a:pt x="484" y="428"/>
                </a:cubicBezTo>
                <a:cubicBezTo>
                  <a:pt x="485" y="428"/>
                  <a:pt x="485" y="428"/>
                  <a:pt x="485" y="428"/>
                </a:cubicBezTo>
                <a:cubicBezTo>
                  <a:pt x="485" y="429"/>
                  <a:pt x="485" y="429"/>
                  <a:pt x="485" y="429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8" y="445"/>
                  <a:pt x="488" y="445"/>
                  <a:pt x="488" y="445"/>
                </a:cubicBezTo>
                <a:cubicBezTo>
                  <a:pt x="493" y="448"/>
                  <a:pt x="493" y="448"/>
                  <a:pt x="493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5" y="448"/>
                  <a:pt x="495" y="448"/>
                  <a:pt x="495" y="448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01" y="440"/>
                  <a:pt x="501" y="440"/>
                  <a:pt x="501" y="440"/>
                </a:cubicBezTo>
                <a:cubicBezTo>
                  <a:pt x="503" y="432"/>
                  <a:pt x="503" y="432"/>
                  <a:pt x="503" y="432"/>
                </a:cubicBezTo>
                <a:cubicBezTo>
                  <a:pt x="505" y="432"/>
                  <a:pt x="505" y="432"/>
                  <a:pt x="505" y="432"/>
                </a:cubicBezTo>
                <a:cubicBezTo>
                  <a:pt x="506" y="432"/>
                  <a:pt x="506" y="432"/>
                  <a:pt x="506" y="432"/>
                </a:cubicBezTo>
                <a:cubicBezTo>
                  <a:pt x="517" y="436"/>
                  <a:pt x="517" y="436"/>
                  <a:pt x="517" y="436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4" y="432"/>
                  <a:pt x="524" y="432"/>
                  <a:pt x="524" y="432"/>
                </a:cubicBezTo>
                <a:cubicBezTo>
                  <a:pt x="530" y="431"/>
                  <a:pt x="530" y="431"/>
                  <a:pt x="530" y="431"/>
                </a:cubicBezTo>
                <a:cubicBezTo>
                  <a:pt x="534" y="424"/>
                  <a:pt x="534" y="424"/>
                  <a:pt x="534" y="424"/>
                </a:cubicBezTo>
                <a:cubicBezTo>
                  <a:pt x="534" y="416"/>
                  <a:pt x="534" y="416"/>
                  <a:pt x="534" y="416"/>
                </a:cubicBezTo>
                <a:cubicBezTo>
                  <a:pt x="537" y="403"/>
                  <a:pt x="537" y="403"/>
                  <a:pt x="537" y="403"/>
                </a:cubicBezTo>
                <a:cubicBezTo>
                  <a:pt x="537" y="404"/>
                  <a:pt x="537" y="404"/>
                  <a:pt x="537" y="404"/>
                </a:cubicBezTo>
                <a:cubicBezTo>
                  <a:pt x="539" y="404"/>
                  <a:pt x="539" y="404"/>
                  <a:pt x="539" y="404"/>
                </a:cubicBezTo>
                <a:cubicBezTo>
                  <a:pt x="547" y="406"/>
                  <a:pt x="547" y="406"/>
                  <a:pt x="547" y="406"/>
                </a:cubicBezTo>
                <a:cubicBezTo>
                  <a:pt x="551" y="398"/>
                  <a:pt x="551" y="398"/>
                  <a:pt x="551" y="398"/>
                </a:cubicBezTo>
                <a:cubicBezTo>
                  <a:pt x="552" y="398"/>
                  <a:pt x="552" y="398"/>
                  <a:pt x="552" y="398"/>
                </a:cubicBezTo>
                <a:cubicBezTo>
                  <a:pt x="553" y="398"/>
                  <a:pt x="553" y="398"/>
                  <a:pt x="553" y="398"/>
                </a:cubicBezTo>
                <a:cubicBezTo>
                  <a:pt x="561" y="398"/>
                  <a:pt x="561" y="398"/>
                  <a:pt x="561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3" y="398"/>
                  <a:pt x="563" y="398"/>
                  <a:pt x="563" y="398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5"/>
                  <a:pt x="567" y="405"/>
                  <a:pt x="567" y="405"/>
                </a:cubicBezTo>
                <a:cubicBezTo>
                  <a:pt x="567" y="406"/>
                  <a:pt x="567" y="406"/>
                  <a:pt x="567" y="406"/>
                </a:cubicBezTo>
                <a:cubicBezTo>
                  <a:pt x="568" y="414"/>
                  <a:pt x="568" y="414"/>
                  <a:pt x="568" y="414"/>
                </a:cubicBezTo>
                <a:cubicBezTo>
                  <a:pt x="572" y="417"/>
                  <a:pt x="572" y="417"/>
                  <a:pt x="572" y="417"/>
                </a:cubicBezTo>
                <a:cubicBezTo>
                  <a:pt x="577" y="412"/>
                  <a:pt x="577" y="412"/>
                  <a:pt x="577" y="412"/>
                </a:cubicBezTo>
                <a:cubicBezTo>
                  <a:pt x="579" y="414"/>
                  <a:pt x="579" y="414"/>
                  <a:pt x="579" y="414"/>
                </a:cubicBezTo>
                <a:cubicBezTo>
                  <a:pt x="581" y="416"/>
                  <a:pt x="581" y="418"/>
                  <a:pt x="581" y="420"/>
                </a:cubicBezTo>
                <a:cubicBezTo>
                  <a:pt x="581" y="427"/>
                  <a:pt x="581" y="427"/>
                  <a:pt x="581" y="427"/>
                </a:cubicBezTo>
                <a:cubicBezTo>
                  <a:pt x="579" y="434"/>
                  <a:pt x="579" y="434"/>
                  <a:pt x="579" y="434"/>
                </a:cubicBezTo>
                <a:cubicBezTo>
                  <a:pt x="581" y="438"/>
                  <a:pt x="581" y="438"/>
                  <a:pt x="581" y="438"/>
                </a:cubicBezTo>
                <a:cubicBezTo>
                  <a:pt x="585" y="442"/>
                  <a:pt x="585" y="442"/>
                  <a:pt x="585" y="442"/>
                </a:cubicBezTo>
                <a:cubicBezTo>
                  <a:pt x="601" y="444"/>
                  <a:pt x="601" y="444"/>
                  <a:pt x="601" y="444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4" y="446"/>
                  <a:pt x="604" y="446"/>
                  <a:pt x="604" y="446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13" y="436"/>
                  <a:pt x="613" y="436"/>
                  <a:pt x="613" y="436"/>
                </a:cubicBezTo>
                <a:cubicBezTo>
                  <a:pt x="611" y="430"/>
                  <a:pt x="611" y="430"/>
                  <a:pt x="611" y="430"/>
                </a:cubicBezTo>
                <a:cubicBezTo>
                  <a:pt x="607" y="404"/>
                  <a:pt x="607" y="404"/>
                  <a:pt x="607" y="404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25" y="416"/>
                  <a:pt x="625" y="416"/>
                  <a:pt x="625" y="416"/>
                </a:cubicBezTo>
                <a:cubicBezTo>
                  <a:pt x="628" y="419"/>
                  <a:pt x="628" y="419"/>
                  <a:pt x="628" y="419"/>
                </a:cubicBezTo>
                <a:cubicBezTo>
                  <a:pt x="633" y="416"/>
                  <a:pt x="633" y="416"/>
                  <a:pt x="633" y="416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50" y="398"/>
                  <a:pt x="650" y="398"/>
                  <a:pt x="650" y="398"/>
                </a:cubicBezTo>
                <a:cubicBezTo>
                  <a:pt x="656" y="393"/>
                  <a:pt x="656" y="393"/>
                  <a:pt x="656" y="393"/>
                </a:cubicBezTo>
                <a:cubicBezTo>
                  <a:pt x="663" y="384"/>
                  <a:pt x="663" y="384"/>
                  <a:pt x="663" y="384"/>
                </a:cubicBezTo>
                <a:cubicBezTo>
                  <a:pt x="663" y="383"/>
                  <a:pt x="663" y="383"/>
                  <a:pt x="663" y="383"/>
                </a:cubicBezTo>
                <a:cubicBezTo>
                  <a:pt x="672" y="385"/>
                  <a:pt x="672" y="385"/>
                  <a:pt x="672" y="385"/>
                </a:cubicBezTo>
                <a:cubicBezTo>
                  <a:pt x="677" y="385"/>
                  <a:pt x="677" y="385"/>
                  <a:pt x="677" y="385"/>
                </a:cubicBezTo>
                <a:cubicBezTo>
                  <a:pt x="677" y="382"/>
                  <a:pt x="677" y="379"/>
                  <a:pt x="678" y="378"/>
                </a:cubicBezTo>
                <a:cubicBezTo>
                  <a:pt x="685" y="370"/>
                  <a:pt x="685" y="370"/>
                  <a:pt x="685" y="370"/>
                </a:cubicBezTo>
                <a:cubicBezTo>
                  <a:pt x="687" y="368"/>
                  <a:pt x="687" y="368"/>
                  <a:pt x="687" y="368"/>
                </a:cubicBezTo>
                <a:cubicBezTo>
                  <a:pt x="695" y="371"/>
                  <a:pt x="695" y="371"/>
                  <a:pt x="695" y="371"/>
                </a:cubicBezTo>
                <a:cubicBezTo>
                  <a:pt x="704" y="370"/>
                  <a:pt x="704" y="370"/>
                  <a:pt x="704" y="370"/>
                </a:cubicBezTo>
                <a:cubicBezTo>
                  <a:pt x="711" y="363"/>
                  <a:pt x="711" y="363"/>
                  <a:pt x="711" y="363"/>
                </a:cubicBezTo>
                <a:cubicBezTo>
                  <a:pt x="714" y="357"/>
                  <a:pt x="714" y="357"/>
                  <a:pt x="714" y="357"/>
                </a:cubicBezTo>
                <a:cubicBezTo>
                  <a:pt x="712" y="354"/>
                  <a:pt x="712" y="354"/>
                  <a:pt x="712" y="354"/>
                </a:cubicBezTo>
                <a:cubicBezTo>
                  <a:pt x="706" y="357"/>
                  <a:pt x="706" y="357"/>
                  <a:pt x="706" y="357"/>
                </a:cubicBezTo>
                <a:cubicBezTo>
                  <a:pt x="706" y="356"/>
                  <a:pt x="706" y="356"/>
                  <a:pt x="706" y="356"/>
                </a:cubicBezTo>
                <a:cubicBezTo>
                  <a:pt x="705" y="356"/>
                  <a:pt x="705" y="356"/>
                  <a:pt x="705" y="356"/>
                </a:cubicBezTo>
                <a:cubicBezTo>
                  <a:pt x="698" y="350"/>
                  <a:pt x="698" y="350"/>
                  <a:pt x="698" y="350"/>
                </a:cubicBezTo>
                <a:cubicBezTo>
                  <a:pt x="698" y="349"/>
                  <a:pt x="698" y="349"/>
                  <a:pt x="698" y="349"/>
                </a:cubicBezTo>
                <a:cubicBezTo>
                  <a:pt x="701" y="338"/>
                  <a:pt x="701" y="338"/>
                  <a:pt x="701" y="338"/>
                </a:cubicBezTo>
                <a:cubicBezTo>
                  <a:pt x="701" y="330"/>
                  <a:pt x="701" y="330"/>
                  <a:pt x="701" y="330"/>
                </a:cubicBezTo>
                <a:cubicBezTo>
                  <a:pt x="699" y="324"/>
                  <a:pt x="699" y="324"/>
                  <a:pt x="699" y="324"/>
                </a:cubicBezTo>
                <a:cubicBezTo>
                  <a:pt x="694" y="322"/>
                  <a:pt x="694" y="322"/>
                  <a:pt x="694" y="322"/>
                </a:cubicBezTo>
                <a:cubicBezTo>
                  <a:pt x="694" y="321"/>
                  <a:pt x="694" y="321"/>
                  <a:pt x="694" y="321"/>
                </a:cubicBezTo>
                <a:cubicBezTo>
                  <a:pt x="693" y="321"/>
                  <a:pt x="693" y="321"/>
                  <a:pt x="693" y="321"/>
                </a:cubicBezTo>
                <a:cubicBezTo>
                  <a:pt x="693" y="320"/>
                  <a:pt x="693" y="320"/>
                  <a:pt x="693" y="320"/>
                </a:cubicBezTo>
                <a:cubicBezTo>
                  <a:pt x="688" y="311"/>
                  <a:pt x="688" y="311"/>
                  <a:pt x="688" y="311"/>
                </a:cubicBezTo>
                <a:cubicBezTo>
                  <a:pt x="687" y="310"/>
                  <a:pt x="687" y="310"/>
                  <a:pt x="687" y="310"/>
                </a:cubicBezTo>
                <a:cubicBezTo>
                  <a:pt x="681" y="318"/>
                  <a:pt x="681" y="318"/>
                  <a:pt x="681" y="318"/>
                </a:cubicBezTo>
                <a:cubicBezTo>
                  <a:pt x="674" y="322"/>
                  <a:pt x="674" y="322"/>
                  <a:pt x="674" y="322"/>
                </a:cubicBezTo>
                <a:cubicBezTo>
                  <a:pt x="672" y="323"/>
                  <a:pt x="672" y="323"/>
                  <a:pt x="672" y="323"/>
                </a:cubicBezTo>
                <a:cubicBezTo>
                  <a:pt x="672" y="322"/>
                  <a:pt x="672" y="322"/>
                  <a:pt x="672" y="322"/>
                </a:cubicBezTo>
                <a:cubicBezTo>
                  <a:pt x="671" y="322"/>
                  <a:pt x="671" y="322"/>
                  <a:pt x="671" y="322"/>
                </a:cubicBezTo>
                <a:cubicBezTo>
                  <a:pt x="664" y="315"/>
                  <a:pt x="664" y="315"/>
                  <a:pt x="664" y="315"/>
                </a:cubicBezTo>
                <a:cubicBezTo>
                  <a:pt x="664" y="314"/>
                  <a:pt x="664" y="314"/>
                  <a:pt x="664" y="314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7" y="295"/>
                  <a:pt x="657" y="295"/>
                  <a:pt x="657" y="295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82"/>
                  <a:pt x="657" y="282"/>
                  <a:pt x="657" y="282"/>
                </a:cubicBezTo>
                <a:cubicBezTo>
                  <a:pt x="656" y="275"/>
                  <a:pt x="656" y="275"/>
                  <a:pt x="656" y="275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37" y="263"/>
                  <a:pt x="637" y="263"/>
                  <a:pt x="637" y="263"/>
                </a:cubicBezTo>
                <a:cubicBezTo>
                  <a:pt x="638" y="262"/>
                  <a:pt x="638" y="262"/>
                  <a:pt x="638" y="262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4"/>
                  <a:pt x="644" y="254"/>
                  <a:pt x="644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51" y="254"/>
                  <a:pt x="651" y="254"/>
                  <a:pt x="651" y="254"/>
                </a:cubicBezTo>
                <a:cubicBezTo>
                  <a:pt x="652" y="254"/>
                  <a:pt x="652" y="254"/>
                  <a:pt x="652" y="254"/>
                </a:cubicBezTo>
                <a:cubicBezTo>
                  <a:pt x="654" y="254"/>
                  <a:pt x="656" y="255"/>
                  <a:pt x="657" y="257"/>
                </a:cubicBezTo>
                <a:cubicBezTo>
                  <a:pt x="663" y="261"/>
                  <a:pt x="663" y="261"/>
                  <a:pt x="663" y="261"/>
                </a:cubicBezTo>
                <a:cubicBezTo>
                  <a:pt x="669" y="256"/>
                  <a:pt x="669" y="256"/>
                  <a:pt x="669" y="256"/>
                </a:cubicBezTo>
                <a:cubicBezTo>
                  <a:pt x="673" y="250"/>
                  <a:pt x="673" y="250"/>
                  <a:pt x="673" y="250"/>
                </a:cubicBezTo>
                <a:cubicBezTo>
                  <a:pt x="673" y="245"/>
                  <a:pt x="673" y="245"/>
                  <a:pt x="673" y="245"/>
                </a:cubicBezTo>
                <a:cubicBezTo>
                  <a:pt x="672" y="232"/>
                  <a:pt x="672" y="232"/>
                  <a:pt x="672" y="232"/>
                </a:cubicBezTo>
                <a:cubicBezTo>
                  <a:pt x="671" y="227"/>
                  <a:pt x="671" y="227"/>
                  <a:pt x="671" y="227"/>
                </a:cubicBezTo>
                <a:cubicBezTo>
                  <a:pt x="662" y="226"/>
                  <a:pt x="662" y="226"/>
                  <a:pt x="662" y="226"/>
                </a:cubicBezTo>
                <a:cubicBezTo>
                  <a:pt x="662" y="220"/>
                  <a:pt x="662" y="220"/>
                  <a:pt x="662" y="220"/>
                </a:cubicBezTo>
                <a:cubicBezTo>
                  <a:pt x="654" y="210"/>
                  <a:pt x="654" y="210"/>
                  <a:pt x="654" y="210"/>
                </a:cubicBezTo>
                <a:cubicBezTo>
                  <a:pt x="653" y="210"/>
                  <a:pt x="653" y="210"/>
                  <a:pt x="653" y="210"/>
                </a:cubicBezTo>
                <a:cubicBezTo>
                  <a:pt x="649" y="203"/>
                  <a:pt x="649" y="203"/>
                  <a:pt x="649" y="203"/>
                </a:cubicBezTo>
                <a:cubicBezTo>
                  <a:pt x="649" y="202"/>
                  <a:pt x="649" y="202"/>
                  <a:pt x="649" y="202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57" y="190"/>
                  <a:pt x="657" y="190"/>
                  <a:pt x="657" y="190"/>
                </a:cubicBezTo>
                <a:cubicBezTo>
                  <a:pt x="657" y="189"/>
                  <a:pt x="657" y="189"/>
                  <a:pt x="657" y="189"/>
                </a:cubicBezTo>
                <a:cubicBezTo>
                  <a:pt x="658" y="189"/>
                  <a:pt x="658" y="189"/>
                  <a:pt x="658" y="189"/>
                </a:cubicBezTo>
                <a:cubicBezTo>
                  <a:pt x="658" y="188"/>
                  <a:pt x="658" y="188"/>
                  <a:pt x="658" y="188"/>
                </a:cubicBezTo>
                <a:cubicBezTo>
                  <a:pt x="659" y="188"/>
                  <a:pt x="659" y="188"/>
                  <a:pt x="659" y="188"/>
                </a:cubicBezTo>
                <a:cubicBezTo>
                  <a:pt x="662" y="188"/>
                  <a:pt x="662" y="188"/>
                  <a:pt x="662" y="188"/>
                </a:cubicBezTo>
                <a:cubicBezTo>
                  <a:pt x="667" y="184"/>
                  <a:pt x="667" y="184"/>
                  <a:pt x="667" y="184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9" y="161"/>
                  <a:pt x="679" y="161"/>
                  <a:pt x="679" y="161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87" y="158"/>
                  <a:pt x="687" y="158"/>
                  <a:pt x="687" y="158"/>
                </a:cubicBezTo>
                <a:cubicBezTo>
                  <a:pt x="687" y="159"/>
                  <a:pt x="687" y="159"/>
                  <a:pt x="687" y="159"/>
                </a:cubicBezTo>
                <a:cubicBezTo>
                  <a:pt x="691" y="163"/>
                  <a:pt x="691" y="163"/>
                  <a:pt x="691" y="163"/>
                </a:cubicBezTo>
                <a:cubicBezTo>
                  <a:pt x="693" y="164"/>
                  <a:pt x="693" y="164"/>
                  <a:pt x="693" y="164"/>
                </a:cubicBezTo>
                <a:cubicBezTo>
                  <a:pt x="696" y="151"/>
                  <a:pt x="696" y="151"/>
                  <a:pt x="696" y="151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1"/>
                  <a:pt x="693" y="141"/>
                  <a:pt x="693" y="141"/>
                </a:cubicBezTo>
                <a:cubicBezTo>
                  <a:pt x="694" y="131"/>
                  <a:pt x="694" y="131"/>
                  <a:pt x="694" y="131"/>
                </a:cubicBezTo>
                <a:cubicBezTo>
                  <a:pt x="694" y="130"/>
                  <a:pt x="694" y="130"/>
                  <a:pt x="694" y="130"/>
                </a:cubicBezTo>
                <a:cubicBezTo>
                  <a:pt x="699" y="125"/>
                  <a:pt x="699" y="125"/>
                  <a:pt x="699" y="125"/>
                </a:cubicBezTo>
                <a:cubicBezTo>
                  <a:pt x="702" y="120"/>
                  <a:pt x="702" y="120"/>
                  <a:pt x="702" y="120"/>
                </a:cubicBezTo>
                <a:cubicBezTo>
                  <a:pt x="702" y="115"/>
                  <a:pt x="702" y="115"/>
                  <a:pt x="702" y="115"/>
                </a:cubicBezTo>
                <a:cubicBezTo>
                  <a:pt x="702" y="112"/>
                  <a:pt x="701" y="108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93"/>
                  <a:pt x="699" y="93"/>
                  <a:pt x="699" y="93"/>
                </a:cubicBezTo>
                <a:cubicBezTo>
                  <a:pt x="699" y="92"/>
                  <a:pt x="699" y="92"/>
                  <a:pt x="699" y="92"/>
                </a:cubicBezTo>
                <a:cubicBezTo>
                  <a:pt x="701" y="84"/>
                  <a:pt x="701" y="84"/>
                  <a:pt x="701" y="84"/>
                </a:cubicBezTo>
                <a:cubicBezTo>
                  <a:pt x="699" y="80"/>
                  <a:pt x="698" y="78"/>
                  <a:pt x="698" y="76"/>
                </a:cubicBezTo>
                <a:lnTo>
                  <a:pt x="699" y="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xmlns="" id="{8FB8A258-0010-45CF-9FD6-C5EF22A17B67}"/>
              </a:ext>
            </a:extLst>
          </p:cNvPr>
          <p:cNvSpPr>
            <a:spLocks/>
          </p:cNvSpPr>
          <p:nvPr/>
        </p:nvSpPr>
        <p:spPr bwMode="auto">
          <a:xfrm>
            <a:off x="2254250" y="2877150"/>
            <a:ext cx="1465263" cy="1239837"/>
          </a:xfrm>
          <a:custGeom>
            <a:avLst/>
            <a:gdLst>
              <a:gd name="T0" fmla="*/ 2147483646 w 456"/>
              <a:gd name="T1" fmla="*/ 2147483646 h 386"/>
              <a:gd name="T2" fmla="*/ 2147483646 w 456"/>
              <a:gd name="T3" fmla="*/ 2147483646 h 386"/>
              <a:gd name="T4" fmla="*/ 2147483646 w 456"/>
              <a:gd name="T5" fmla="*/ 2147483646 h 386"/>
              <a:gd name="T6" fmla="*/ 2147483646 w 456"/>
              <a:gd name="T7" fmla="*/ 2147483646 h 386"/>
              <a:gd name="T8" fmla="*/ 2147483646 w 456"/>
              <a:gd name="T9" fmla="*/ 2147483646 h 386"/>
              <a:gd name="T10" fmla="*/ 2147483646 w 456"/>
              <a:gd name="T11" fmla="*/ 2147483646 h 386"/>
              <a:gd name="T12" fmla="*/ 2147483646 w 456"/>
              <a:gd name="T13" fmla="*/ 2147483646 h 386"/>
              <a:gd name="T14" fmla="*/ 2147483646 w 456"/>
              <a:gd name="T15" fmla="*/ 2147483646 h 386"/>
              <a:gd name="T16" fmla="*/ 2147483646 w 456"/>
              <a:gd name="T17" fmla="*/ 2147483646 h 386"/>
              <a:gd name="T18" fmla="*/ 2147483646 w 456"/>
              <a:gd name="T19" fmla="*/ 2147483646 h 386"/>
              <a:gd name="T20" fmla="*/ 2147483646 w 456"/>
              <a:gd name="T21" fmla="*/ 2147483646 h 386"/>
              <a:gd name="T22" fmla="*/ 2147483646 w 456"/>
              <a:gd name="T23" fmla="*/ 2147483646 h 386"/>
              <a:gd name="T24" fmla="*/ 2147483646 w 456"/>
              <a:gd name="T25" fmla="*/ 2147483646 h 386"/>
              <a:gd name="T26" fmla="*/ 2147483646 w 456"/>
              <a:gd name="T27" fmla="*/ 2147483646 h 386"/>
              <a:gd name="T28" fmla="*/ 2147483646 w 456"/>
              <a:gd name="T29" fmla="*/ 2147483646 h 386"/>
              <a:gd name="T30" fmla="*/ 2147483646 w 456"/>
              <a:gd name="T31" fmla="*/ 2147483646 h 386"/>
              <a:gd name="T32" fmla="*/ 2147483646 w 456"/>
              <a:gd name="T33" fmla="*/ 2147483646 h 386"/>
              <a:gd name="T34" fmla="*/ 2147483646 w 456"/>
              <a:gd name="T35" fmla="*/ 2147483646 h 386"/>
              <a:gd name="T36" fmla="*/ 2147483646 w 456"/>
              <a:gd name="T37" fmla="*/ 2147483646 h 386"/>
              <a:gd name="T38" fmla="*/ 2147483646 w 456"/>
              <a:gd name="T39" fmla="*/ 2147483646 h 386"/>
              <a:gd name="T40" fmla="*/ 2147483646 w 456"/>
              <a:gd name="T41" fmla="*/ 2147483646 h 386"/>
              <a:gd name="T42" fmla="*/ 2147483646 w 456"/>
              <a:gd name="T43" fmla="*/ 2147483646 h 386"/>
              <a:gd name="T44" fmla="*/ 2147483646 w 456"/>
              <a:gd name="T45" fmla="*/ 2147483646 h 386"/>
              <a:gd name="T46" fmla="*/ 2147483646 w 456"/>
              <a:gd name="T47" fmla="*/ 2147483646 h 386"/>
              <a:gd name="T48" fmla="*/ 2147483646 w 456"/>
              <a:gd name="T49" fmla="*/ 2147483646 h 386"/>
              <a:gd name="T50" fmla="*/ 2147483646 w 456"/>
              <a:gd name="T51" fmla="*/ 2147483646 h 386"/>
              <a:gd name="T52" fmla="*/ 2147483646 w 456"/>
              <a:gd name="T53" fmla="*/ 2147483646 h 386"/>
              <a:gd name="T54" fmla="*/ 2147483646 w 456"/>
              <a:gd name="T55" fmla="*/ 2147483646 h 386"/>
              <a:gd name="T56" fmla="*/ 2147483646 w 456"/>
              <a:gd name="T57" fmla="*/ 2147483646 h 386"/>
              <a:gd name="T58" fmla="*/ 2147483646 w 456"/>
              <a:gd name="T59" fmla="*/ 2147483646 h 386"/>
              <a:gd name="T60" fmla="*/ 2147483646 w 456"/>
              <a:gd name="T61" fmla="*/ 2147483646 h 386"/>
              <a:gd name="T62" fmla="*/ 2147483646 w 456"/>
              <a:gd name="T63" fmla="*/ 2147483646 h 386"/>
              <a:gd name="T64" fmla="*/ 2147483646 w 456"/>
              <a:gd name="T65" fmla="*/ 2147483646 h 386"/>
              <a:gd name="T66" fmla="*/ 2147483646 w 456"/>
              <a:gd name="T67" fmla="*/ 2147483646 h 386"/>
              <a:gd name="T68" fmla="*/ 2147483646 w 456"/>
              <a:gd name="T69" fmla="*/ 2147483646 h 386"/>
              <a:gd name="T70" fmla="*/ 2147483646 w 456"/>
              <a:gd name="T71" fmla="*/ 2147483646 h 386"/>
              <a:gd name="T72" fmla="*/ 2147483646 w 456"/>
              <a:gd name="T73" fmla="*/ 2147483646 h 386"/>
              <a:gd name="T74" fmla="*/ 2147483646 w 456"/>
              <a:gd name="T75" fmla="*/ 2147483646 h 386"/>
              <a:gd name="T76" fmla="*/ 2147483646 w 456"/>
              <a:gd name="T77" fmla="*/ 2147483646 h 386"/>
              <a:gd name="T78" fmla="*/ 2147483646 w 456"/>
              <a:gd name="T79" fmla="*/ 2147483646 h 386"/>
              <a:gd name="T80" fmla="*/ 2147483646 w 456"/>
              <a:gd name="T81" fmla="*/ 2147483646 h 386"/>
              <a:gd name="T82" fmla="*/ 2147483646 w 456"/>
              <a:gd name="T83" fmla="*/ 2147483646 h 386"/>
              <a:gd name="T84" fmla="*/ 2147483646 w 456"/>
              <a:gd name="T85" fmla="*/ 2147483646 h 386"/>
              <a:gd name="T86" fmla="*/ 2147483646 w 456"/>
              <a:gd name="T87" fmla="*/ 2147483646 h 386"/>
              <a:gd name="T88" fmla="*/ 2147483646 w 456"/>
              <a:gd name="T89" fmla="*/ 2147483646 h 386"/>
              <a:gd name="T90" fmla="*/ 2147483646 w 456"/>
              <a:gd name="T91" fmla="*/ 2147483646 h 386"/>
              <a:gd name="T92" fmla="*/ 2147483646 w 456"/>
              <a:gd name="T93" fmla="*/ 2147483646 h 386"/>
              <a:gd name="T94" fmla="*/ 2147483646 w 456"/>
              <a:gd name="T95" fmla="*/ 2147483646 h 386"/>
              <a:gd name="T96" fmla="*/ 2147483646 w 456"/>
              <a:gd name="T97" fmla="*/ 2147483646 h 386"/>
              <a:gd name="T98" fmla="*/ 2147483646 w 456"/>
              <a:gd name="T99" fmla="*/ 2147483646 h 386"/>
              <a:gd name="T100" fmla="*/ 2147483646 w 456"/>
              <a:gd name="T101" fmla="*/ 2147483646 h 386"/>
              <a:gd name="T102" fmla="*/ 2147483646 w 456"/>
              <a:gd name="T103" fmla="*/ 2147483646 h 386"/>
              <a:gd name="T104" fmla="*/ 2147483646 w 456"/>
              <a:gd name="T105" fmla="*/ 2147483646 h 386"/>
              <a:gd name="T106" fmla="*/ 2147483646 w 456"/>
              <a:gd name="T107" fmla="*/ 2147483646 h 386"/>
              <a:gd name="T108" fmla="*/ 2147483646 w 456"/>
              <a:gd name="T109" fmla="*/ 2147483646 h 38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56" h="386">
                <a:moveTo>
                  <a:pt x="271" y="140"/>
                </a:moveTo>
                <a:cubicBezTo>
                  <a:pt x="265" y="140"/>
                  <a:pt x="265" y="140"/>
                  <a:pt x="265" y="140"/>
                </a:cubicBezTo>
                <a:cubicBezTo>
                  <a:pt x="263" y="144"/>
                  <a:pt x="263" y="144"/>
                  <a:pt x="263" y="144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5"/>
                  <a:pt x="268" y="155"/>
                  <a:pt x="268" y="155"/>
                </a:cubicBezTo>
                <a:cubicBezTo>
                  <a:pt x="268" y="156"/>
                  <a:pt x="268" y="156"/>
                  <a:pt x="268" y="156"/>
                </a:cubicBezTo>
                <a:cubicBezTo>
                  <a:pt x="259" y="160"/>
                  <a:pt x="259" y="160"/>
                  <a:pt x="259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1" y="160"/>
                  <a:pt x="247" y="158"/>
                  <a:pt x="246" y="155"/>
                </a:cubicBezTo>
                <a:cubicBezTo>
                  <a:pt x="244" y="150"/>
                  <a:pt x="244" y="150"/>
                  <a:pt x="244" y="150"/>
                </a:cubicBezTo>
                <a:cubicBezTo>
                  <a:pt x="232" y="148"/>
                  <a:pt x="232" y="148"/>
                  <a:pt x="232" y="148"/>
                </a:cubicBezTo>
                <a:cubicBezTo>
                  <a:pt x="228" y="132"/>
                  <a:pt x="228" y="132"/>
                  <a:pt x="228" y="132"/>
                </a:cubicBezTo>
                <a:cubicBezTo>
                  <a:pt x="226" y="132"/>
                  <a:pt x="224" y="131"/>
                  <a:pt x="223" y="129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0" y="126"/>
                  <a:pt x="219" y="124"/>
                  <a:pt x="216" y="124"/>
                </a:cubicBezTo>
                <a:cubicBezTo>
                  <a:pt x="213" y="122"/>
                  <a:pt x="210" y="120"/>
                  <a:pt x="208" y="116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208" y="84"/>
                  <a:pt x="208" y="84"/>
                  <a:pt x="208" y="84"/>
                </a:cubicBezTo>
                <a:cubicBezTo>
                  <a:pt x="208" y="82"/>
                  <a:pt x="208" y="82"/>
                  <a:pt x="208" y="81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199" y="78"/>
                  <a:pt x="199" y="78"/>
                  <a:pt x="199" y="78"/>
                </a:cubicBezTo>
                <a:cubicBezTo>
                  <a:pt x="198" y="78"/>
                  <a:pt x="198" y="78"/>
                  <a:pt x="198" y="78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80" y="80"/>
                  <a:pt x="180" y="80"/>
                  <a:pt x="180" y="80"/>
                </a:cubicBezTo>
                <a:cubicBezTo>
                  <a:pt x="174" y="82"/>
                  <a:pt x="174" y="82"/>
                  <a:pt x="174" y="82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8" y="88"/>
                  <a:pt x="166" y="90"/>
                  <a:pt x="162" y="89"/>
                </a:cubicBezTo>
                <a:cubicBezTo>
                  <a:pt x="162" y="89"/>
                  <a:pt x="162" y="89"/>
                  <a:pt x="162" y="89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2" y="72"/>
                  <a:pt x="150" y="69"/>
                  <a:pt x="150" y="67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45" y="40"/>
                  <a:pt x="145" y="40"/>
                  <a:pt x="145" y="40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2"/>
                  <a:pt x="134" y="12"/>
                  <a:pt x="134" y="12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3" y="1"/>
                  <a:pt x="123" y="1"/>
                  <a:pt x="123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108" y="2"/>
                  <a:pt x="108" y="2"/>
                  <a:pt x="108" y="2"/>
                </a:cubicBezTo>
                <a:cubicBezTo>
                  <a:pt x="106" y="4"/>
                  <a:pt x="106" y="4"/>
                  <a:pt x="106" y="4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89" y="32"/>
                  <a:pt x="89" y="32"/>
                  <a:pt x="89" y="32"/>
                </a:cubicBezTo>
                <a:cubicBezTo>
                  <a:pt x="86" y="34"/>
                  <a:pt x="82" y="36"/>
                  <a:pt x="77" y="37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62" y="34"/>
                  <a:pt x="62" y="34"/>
                  <a:pt x="62" y="34"/>
                </a:cubicBezTo>
                <a:cubicBezTo>
                  <a:pt x="57" y="40"/>
                  <a:pt x="57" y="40"/>
                  <a:pt x="57" y="40"/>
                </a:cubicBezTo>
                <a:cubicBezTo>
                  <a:pt x="56" y="42"/>
                  <a:pt x="53" y="44"/>
                  <a:pt x="49" y="44"/>
                </a:cubicBezTo>
                <a:cubicBezTo>
                  <a:pt x="41" y="51"/>
                  <a:pt x="41" y="51"/>
                  <a:pt x="41" y="51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9"/>
                  <a:pt x="36" y="59"/>
                  <a:pt x="36" y="59"/>
                </a:cubicBezTo>
                <a:cubicBezTo>
                  <a:pt x="34" y="62"/>
                  <a:pt x="32" y="65"/>
                  <a:pt x="30" y="66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2" y="75"/>
                  <a:pt x="22" y="75"/>
                  <a:pt x="22" y="75"/>
                </a:cubicBezTo>
                <a:cubicBezTo>
                  <a:pt x="20" y="76"/>
                  <a:pt x="18" y="76"/>
                  <a:pt x="1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4" y="79"/>
                  <a:pt x="4" y="79"/>
                  <a:pt x="4" y="79"/>
                </a:cubicBezTo>
                <a:cubicBezTo>
                  <a:pt x="0" y="86"/>
                  <a:pt x="0" y="86"/>
                  <a:pt x="0" y="86"/>
                </a:cubicBezTo>
                <a:cubicBezTo>
                  <a:pt x="2" y="92"/>
                  <a:pt x="2" y="92"/>
                  <a:pt x="2" y="92"/>
                </a:cubicBezTo>
                <a:cubicBezTo>
                  <a:pt x="1" y="108"/>
                  <a:pt x="1" y="108"/>
                  <a:pt x="1" y="10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13"/>
                  <a:pt x="4" y="113"/>
                  <a:pt x="4" y="113"/>
                </a:cubicBezTo>
                <a:cubicBezTo>
                  <a:pt x="5" y="116"/>
                  <a:pt x="5" y="116"/>
                  <a:pt x="5" y="116"/>
                </a:cubicBezTo>
                <a:cubicBezTo>
                  <a:pt x="11" y="116"/>
                  <a:pt x="11" y="116"/>
                  <a:pt x="11" y="116"/>
                </a:cubicBezTo>
                <a:cubicBezTo>
                  <a:pt x="20" y="118"/>
                  <a:pt x="20" y="118"/>
                  <a:pt x="20" y="11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77" y="136"/>
                  <a:pt x="77" y="136"/>
                  <a:pt x="77" y="136"/>
                </a:cubicBezTo>
                <a:cubicBezTo>
                  <a:pt x="96" y="154"/>
                  <a:pt x="96" y="154"/>
                  <a:pt x="96" y="154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10" y="136"/>
                  <a:pt x="113" y="134"/>
                  <a:pt x="118" y="132"/>
                </a:cubicBezTo>
                <a:cubicBezTo>
                  <a:pt x="118" y="131"/>
                  <a:pt x="118" y="131"/>
                  <a:pt x="118" y="131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2" y="142"/>
                  <a:pt x="152" y="142"/>
                  <a:pt x="152" y="142"/>
                </a:cubicBezTo>
                <a:cubicBezTo>
                  <a:pt x="155" y="142"/>
                  <a:pt x="155" y="142"/>
                  <a:pt x="155" y="142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2" y="138"/>
                  <a:pt x="162" y="138"/>
                  <a:pt x="162" y="138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77" y="149"/>
                  <a:pt x="177" y="149"/>
                  <a:pt x="177" y="149"/>
                </a:cubicBezTo>
                <a:cubicBezTo>
                  <a:pt x="186" y="156"/>
                  <a:pt x="186" y="156"/>
                  <a:pt x="186" y="156"/>
                </a:cubicBezTo>
                <a:cubicBezTo>
                  <a:pt x="188" y="158"/>
                  <a:pt x="192" y="161"/>
                  <a:pt x="194" y="165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202" y="169"/>
                  <a:pt x="202" y="169"/>
                  <a:pt x="202" y="169"/>
                </a:cubicBezTo>
                <a:cubicBezTo>
                  <a:pt x="206" y="162"/>
                  <a:pt x="206" y="162"/>
                  <a:pt x="206" y="162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22" y="176"/>
                  <a:pt x="222" y="176"/>
                  <a:pt x="222" y="176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6" y="196"/>
                  <a:pt x="246" y="196"/>
                  <a:pt x="246" y="196"/>
                </a:cubicBezTo>
                <a:cubicBezTo>
                  <a:pt x="261" y="191"/>
                  <a:pt x="261" y="191"/>
                  <a:pt x="261" y="191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74" y="218"/>
                  <a:pt x="274" y="218"/>
                  <a:pt x="274" y="218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20"/>
                  <a:pt x="274" y="220"/>
                  <a:pt x="274" y="220"/>
                </a:cubicBezTo>
                <a:cubicBezTo>
                  <a:pt x="280" y="247"/>
                  <a:pt x="280" y="247"/>
                  <a:pt x="280" y="247"/>
                </a:cubicBezTo>
                <a:cubicBezTo>
                  <a:pt x="286" y="258"/>
                  <a:pt x="286" y="258"/>
                  <a:pt x="286" y="258"/>
                </a:cubicBezTo>
                <a:cubicBezTo>
                  <a:pt x="278" y="279"/>
                  <a:pt x="278" y="279"/>
                  <a:pt x="278" y="279"/>
                </a:cubicBezTo>
                <a:cubicBezTo>
                  <a:pt x="278" y="280"/>
                  <a:pt x="278" y="280"/>
                  <a:pt x="278" y="280"/>
                </a:cubicBezTo>
                <a:cubicBezTo>
                  <a:pt x="272" y="282"/>
                  <a:pt x="272" y="282"/>
                  <a:pt x="272" y="282"/>
                </a:cubicBezTo>
                <a:cubicBezTo>
                  <a:pt x="272" y="288"/>
                  <a:pt x="272" y="288"/>
                  <a:pt x="272" y="288"/>
                </a:cubicBezTo>
                <a:cubicBezTo>
                  <a:pt x="271" y="288"/>
                  <a:pt x="271" y="288"/>
                  <a:pt x="271" y="288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44" y="308"/>
                  <a:pt x="244" y="308"/>
                  <a:pt x="244" y="308"/>
                </a:cubicBezTo>
                <a:cubicBezTo>
                  <a:pt x="246" y="309"/>
                  <a:pt x="247" y="310"/>
                  <a:pt x="250" y="311"/>
                </a:cubicBezTo>
                <a:cubicBezTo>
                  <a:pt x="254" y="312"/>
                  <a:pt x="254" y="316"/>
                  <a:pt x="252" y="321"/>
                </a:cubicBezTo>
                <a:cubicBezTo>
                  <a:pt x="252" y="322"/>
                  <a:pt x="252" y="322"/>
                  <a:pt x="252" y="322"/>
                </a:cubicBezTo>
                <a:cubicBezTo>
                  <a:pt x="246" y="328"/>
                  <a:pt x="246" y="328"/>
                  <a:pt x="246" y="328"/>
                </a:cubicBezTo>
                <a:cubicBezTo>
                  <a:pt x="245" y="328"/>
                  <a:pt x="245" y="328"/>
                  <a:pt x="245" y="328"/>
                </a:cubicBezTo>
                <a:cubicBezTo>
                  <a:pt x="245" y="329"/>
                  <a:pt x="245" y="329"/>
                  <a:pt x="245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25" y="326"/>
                  <a:pt x="225" y="326"/>
                  <a:pt x="225" y="326"/>
                </a:cubicBezTo>
                <a:cubicBezTo>
                  <a:pt x="224" y="333"/>
                  <a:pt x="224" y="333"/>
                  <a:pt x="224" y="333"/>
                </a:cubicBezTo>
                <a:cubicBezTo>
                  <a:pt x="226" y="348"/>
                  <a:pt x="226" y="348"/>
                  <a:pt x="226" y="348"/>
                </a:cubicBezTo>
                <a:cubicBezTo>
                  <a:pt x="242" y="354"/>
                  <a:pt x="242" y="354"/>
                  <a:pt x="242" y="354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8" y="353"/>
                  <a:pt x="248" y="353"/>
                  <a:pt x="248" y="353"/>
                </a:cubicBezTo>
                <a:cubicBezTo>
                  <a:pt x="249" y="353"/>
                  <a:pt x="249" y="353"/>
                  <a:pt x="249" y="353"/>
                </a:cubicBezTo>
                <a:cubicBezTo>
                  <a:pt x="250" y="352"/>
                  <a:pt x="250" y="352"/>
                  <a:pt x="250" y="352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5" y="356"/>
                  <a:pt x="255" y="356"/>
                  <a:pt x="255" y="356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4" y="355"/>
                  <a:pt x="264" y="355"/>
                  <a:pt x="264" y="355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0" y="340"/>
                  <a:pt x="260" y="340"/>
                  <a:pt x="260" y="340"/>
                </a:cubicBezTo>
                <a:cubicBezTo>
                  <a:pt x="260" y="339"/>
                  <a:pt x="260" y="339"/>
                  <a:pt x="260" y="339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3" y="335"/>
                  <a:pt x="263" y="335"/>
                  <a:pt x="263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9" y="327"/>
                  <a:pt x="269" y="327"/>
                  <a:pt x="269" y="327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86" y="320"/>
                  <a:pt x="286" y="320"/>
                  <a:pt x="286" y="320"/>
                </a:cubicBezTo>
                <a:cubicBezTo>
                  <a:pt x="286" y="322"/>
                  <a:pt x="286" y="322"/>
                  <a:pt x="286" y="322"/>
                </a:cubicBezTo>
                <a:cubicBezTo>
                  <a:pt x="286" y="325"/>
                  <a:pt x="286" y="327"/>
                  <a:pt x="286" y="328"/>
                </a:cubicBezTo>
                <a:cubicBezTo>
                  <a:pt x="288" y="332"/>
                  <a:pt x="288" y="332"/>
                  <a:pt x="288" y="332"/>
                </a:cubicBezTo>
                <a:cubicBezTo>
                  <a:pt x="290" y="337"/>
                  <a:pt x="290" y="337"/>
                  <a:pt x="290" y="337"/>
                </a:cubicBezTo>
                <a:cubicBezTo>
                  <a:pt x="298" y="342"/>
                  <a:pt x="298" y="342"/>
                  <a:pt x="298" y="342"/>
                </a:cubicBezTo>
                <a:cubicBezTo>
                  <a:pt x="320" y="344"/>
                  <a:pt x="320" y="344"/>
                  <a:pt x="320" y="344"/>
                </a:cubicBezTo>
                <a:cubicBezTo>
                  <a:pt x="321" y="344"/>
                  <a:pt x="321" y="344"/>
                  <a:pt x="321" y="344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22" y="345"/>
                  <a:pt x="322" y="345"/>
                  <a:pt x="322" y="345"/>
                </a:cubicBezTo>
                <a:cubicBezTo>
                  <a:pt x="322" y="346"/>
                  <a:pt x="322" y="346"/>
                  <a:pt x="322" y="346"/>
                </a:cubicBezTo>
                <a:cubicBezTo>
                  <a:pt x="322" y="353"/>
                  <a:pt x="322" y="353"/>
                  <a:pt x="322" y="353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33" y="362"/>
                  <a:pt x="333" y="362"/>
                  <a:pt x="333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3"/>
                  <a:pt x="334" y="363"/>
                  <a:pt x="334" y="363"/>
                </a:cubicBezTo>
                <a:cubicBezTo>
                  <a:pt x="334" y="366"/>
                  <a:pt x="334" y="366"/>
                  <a:pt x="334" y="366"/>
                </a:cubicBezTo>
                <a:cubicBezTo>
                  <a:pt x="334" y="370"/>
                  <a:pt x="334" y="370"/>
                  <a:pt x="334" y="370"/>
                </a:cubicBezTo>
                <a:cubicBezTo>
                  <a:pt x="332" y="378"/>
                  <a:pt x="332" y="378"/>
                  <a:pt x="332" y="378"/>
                </a:cubicBezTo>
                <a:cubicBezTo>
                  <a:pt x="335" y="380"/>
                  <a:pt x="335" y="380"/>
                  <a:pt x="335" y="380"/>
                </a:cubicBezTo>
                <a:cubicBezTo>
                  <a:pt x="338" y="380"/>
                  <a:pt x="341" y="380"/>
                  <a:pt x="344" y="382"/>
                </a:cubicBezTo>
                <a:cubicBezTo>
                  <a:pt x="353" y="386"/>
                  <a:pt x="353" y="386"/>
                  <a:pt x="353" y="386"/>
                </a:cubicBezTo>
                <a:cubicBezTo>
                  <a:pt x="358" y="382"/>
                  <a:pt x="358" y="382"/>
                  <a:pt x="358" y="382"/>
                </a:cubicBezTo>
                <a:cubicBezTo>
                  <a:pt x="364" y="375"/>
                  <a:pt x="364" y="375"/>
                  <a:pt x="364" y="375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6" y="371"/>
                  <a:pt x="366" y="371"/>
                  <a:pt x="366" y="371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5" y="361"/>
                  <a:pt x="365" y="361"/>
                  <a:pt x="365" y="361"/>
                </a:cubicBezTo>
                <a:cubicBezTo>
                  <a:pt x="364" y="357"/>
                  <a:pt x="364" y="357"/>
                  <a:pt x="364" y="357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5"/>
                  <a:pt x="364" y="355"/>
                  <a:pt x="364" y="355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74" y="345"/>
                  <a:pt x="374" y="345"/>
                  <a:pt x="374" y="345"/>
                </a:cubicBezTo>
                <a:cubicBezTo>
                  <a:pt x="375" y="345"/>
                  <a:pt x="375" y="345"/>
                  <a:pt x="375" y="345"/>
                </a:cubicBezTo>
                <a:cubicBezTo>
                  <a:pt x="388" y="345"/>
                  <a:pt x="388" y="345"/>
                  <a:pt x="388" y="345"/>
                </a:cubicBezTo>
                <a:cubicBezTo>
                  <a:pt x="390" y="344"/>
                  <a:pt x="390" y="344"/>
                  <a:pt x="390" y="344"/>
                </a:cubicBezTo>
                <a:cubicBezTo>
                  <a:pt x="390" y="338"/>
                  <a:pt x="390" y="338"/>
                  <a:pt x="390" y="338"/>
                </a:cubicBezTo>
                <a:cubicBezTo>
                  <a:pt x="388" y="332"/>
                  <a:pt x="388" y="332"/>
                  <a:pt x="388" y="332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14"/>
                  <a:pt x="383" y="314"/>
                  <a:pt x="383" y="314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96" y="291"/>
                  <a:pt x="396" y="291"/>
                  <a:pt x="396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8" y="290"/>
                  <a:pt x="398" y="290"/>
                  <a:pt x="398" y="290"/>
                </a:cubicBezTo>
                <a:cubicBezTo>
                  <a:pt x="400" y="290"/>
                  <a:pt x="400" y="290"/>
                  <a:pt x="400" y="290"/>
                </a:cubicBezTo>
                <a:cubicBezTo>
                  <a:pt x="404" y="291"/>
                  <a:pt x="404" y="291"/>
                  <a:pt x="404" y="291"/>
                </a:cubicBezTo>
                <a:cubicBezTo>
                  <a:pt x="414" y="296"/>
                  <a:pt x="414" y="296"/>
                  <a:pt x="414" y="296"/>
                </a:cubicBezTo>
                <a:cubicBezTo>
                  <a:pt x="420" y="298"/>
                  <a:pt x="420" y="298"/>
                  <a:pt x="420" y="298"/>
                </a:cubicBezTo>
                <a:cubicBezTo>
                  <a:pt x="420" y="295"/>
                  <a:pt x="420" y="295"/>
                  <a:pt x="420" y="295"/>
                </a:cubicBezTo>
                <a:cubicBezTo>
                  <a:pt x="419" y="294"/>
                  <a:pt x="419" y="294"/>
                  <a:pt x="419" y="294"/>
                </a:cubicBezTo>
                <a:cubicBezTo>
                  <a:pt x="419" y="293"/>
                  <a:pt x="419" y="293"/>
                  <a:pt x="419" y="293"/>
                </a:cubicBezTo>
                <a:cubicBezTo>
                  <a:pt x="419" y="290"/>
                  <a:pt x="420" y="288"/>
                  <a:pt x="423" y="286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0"/>
                  <a:pt x="430" y="280"/>
                  <a:pt x="430" y="280"/>
                </a:cubicBezTo>
                <a:cubicBezTo>
                  <a:pt x="434" y="279"/>
                  <a:pt x="437" y="278"/>
                  <a:pt x="438" y="278"/>
                </a:cubicBezTo>
                <a:cubicBezTo>
                  <a:pt x="445" y="278"/>
                  <a:pt x="445" y="278"/>
                  <a:pt x="445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50" y="278"/>
                  <a:pt x="450" y="278"/>
                  <a:pt x="450" y="278"/>
                </a:cubicBezTo>
                <a:cubicBezTo>
                  <a:pt x="452" y="268"/>
                  <a:pt x="452" y="268"/>
                  <a:pt x="452" y="268"/>
                </a:cubicBezTo>
                <a:cubicBezTo>
                  <a:pt x="452" y="262"/>
                  <a:pt x="452" y="262"/>
                  <a:pt x="452" y="262"/>
                </a:cubicBezTo>
                <a:cubicBezTo>
                  <a:pt x="452" y="257"/>
                  <a:pt x="452" y="254"/>
                  <a:pt x="454" y="254"/>
                </a:cubicBezTo>
                <a:cubicBezTo>
                  <a:pt x="456" y="248"/>
                  <a:pt x="456" y="248"/>
                  <a:pt x="456" y="248"/>
                </a:cubicBezTo>
                <a:cubicBezTo>
                  <a:pt x="453" y="244"/>
                  <a:pt x="453" y="244"/>
                  <a:pt x="453" y="244"/>
                </a:cubicBezTo>
                <a:cubicBezTo>
                  <a:pt x="448" y="240"/>
                  <a:pt x="448" y="240"/>
                  <a:pt x="448" y="240"/>
                </a:cubicBezTo>
                <a:cubicBezTo>
                  <a:pt x="438" y="238"/>
                  <a:pt x="438" y="238"/>
                  <a:pt x="438" y="238"/>
                </a:cubicBezTo>
                <a:cubicBezTo>
                  <a:pt x="436" y="238"/>
                  <a:pt x="432" y="236"/>
                  <a:pt x="426" y="230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7"/>
                  <a:pt x="420" y="227"/>
                  <a:pt x="420" y="227"/>
                </a:cubicBezTo>
                <a:cubicBezTo>
                  <a:pt x="412" y="218"/>
                  <a:pt x="412" y="218"/>
                  <a:pt x="412" y="218"/>
                </a:cubicBezTo>
                <a:cubicBezTo>
                  <a:pt x="406" y="218"/>
                  <a:pt x="406" y="218"/>
                  <a:pt x="406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399" y="215"/>
                  <a:pt x="399" y="215"/>
                  <a:pt x="399" y="215"/>
                </a:cubicBezTo>
                <a:cubicBezTo>
                  <a:pt x="395" y="220"/>
                  <a:pt x="395" y="220"/>
                  <a:pt x="395" y="220"/>
                </a:cubicBezTo>
                <a:cubicBezTo>
                  <a:pt x="394" y="238"/>
                  <a:pt x="394" y="238"/>
                  <a:pt x="394" y="238"/>
                </a:cubicBezTo>
                <a:cubicBezTo>
                  <a:pt x="396" y="246"/>
                  <a:pt x="396" y="246"/>
                  <a:pt x="396" y="246"/>
                </a:cubicBezTo>
                <a:cubicBezTo>
                  <a:pt x="398" y="246"/>
                  <a:pt x="398" y="246"/>
                  <a:pt x="398" y="246"/>
                </a:cubicBezTo>
                <a:cubicBezTo>
                  <a:pt x="399" y="246"/>
                  <a:pt x="399" y="246"/>
                  <a:pt x="399" y="246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7" y="255"/>
                  <a:pt x="407" y="255"/>
                  <a:pt x="407" y="255"/>
                </a:cubicBezTo>
                <a:cubicBezTo>
                  <a:pt x="408" y="255"/>
                  <a:pt x="408" y="255"/>
                  <a:pt x="408" y="255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6" y="268"/>
                  <a:pt x="406" y="268"/>
                  <a:pt x="406" y="268"/>
                </a:cubicBezTo>
                <a:cubicBezTo>
                  <a:pt x="406" y="269"/>
                  <a:pt x="406" y="269"/>
                  <a:pt x="406" y="269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4" y="271"/>
                  <a:pt x="402" y="272"/>
                  <a:pt x="400" y="273"/>
                </a:cubicBezTo>
                <a:cubicBezTo>
                  <a:pt x="399" y="274"/>
                  <a:pt x="399" y="274"/>
                  <a:pt x="399" y="274"/>
                </a:cubicBezTo>
                <a:cubicBezTo>
                  <a:pt x="399" y="273"/>
                  <a:pt x="399" y="273"/>
                  <a:pt x="399" y="273"/>
                </a:cubicBezTo>
                <a:cubicBezTo>
                  <a:pt x="398" y="273"/>
                  <a:pt x="398" y="273"/>
                  <a:pt x="398" y="273"/>
                </a:cubicBezTo>
                <a:cubicBezTo>
                  <a:pt x="396" y="272"/>
                  <a:pt x="396" y="272"/>
                  <a:pt x="396" y="272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6"/>
                  <a:pt x="389" y="276"/>
                  <a:pt x="389" y="276"/>
                </a:cubicBezTo>
                <a:cubicBezTo>
                  <a:pt x="390" y="276"/>
                  <a:pt x="390" y="276"/>
                  <a:pt x="390" y="276"/>
                </a:cubicBezTo>
                <a:cubicBezTo>
                  <a:pt x="391" y="287"/>
                  <a:pt x="391" y="287"/>
                  <a:pt x="391" y="287"/>
                </a:cubicBezTo>
                <a:cubicBezTo>
                  <a:pt x="391" y="289"/>
                  <a:pt x="390" y="290"/>
                  <a:pt x="388" y="290"/>
                </a:cubicBezTo>
                <a:cubicBezTo>
                  <a:pt x="384" y="290"/>
                  <a:pt x="384" y="290"/>
                  <a:pt x="384" y="290"/>
                </a:cubicBezTo>
                <a:cubicBezTo>
                  <a:pt x="381" y="290"/>
                  <a:pt x="380" y="289"/>
                  <a:pt x="379" y="288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3" y="284"/>
                  <a:pt x="373" y="284"/>
                  <a:pt x="373" y="284"/>
                </a:cubicBezTo>
                <a:cubicBezTo>
                  <a:pt x="373" y="283"/>
                  <a:pt x="373" y="283"/>
                  <a:pt x="373" y="283"/>
                </a:cubicBezTo>
                <a:cubicBezTo>
                  <a:pt x="370" y="276"/>
                  <a:pt x="370" y="276"/>
                  <a:pt x="370" y="276"/>
                </a:cubicBezTo>
                <a:cubicBezTo>
                  <a:pt x="370" y="276"/>
                  <a:pt x="368" y="274"/>
                  <a:pt x="364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57" y="269"/>
                  <a:pt x="357" y="269"/>
                  <a:pt x="357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5" y="262"/>
                  <a:pt x="355" y="262"/>
                  <a:pt x="355" y="262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8" y="253"/>
                  <a:pt x="358" y="253"/>
                  <a:pt x="358" y="253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6" y="244"/>
                  <a:pt x="356" y="244"/>
                  <a:pt x="356" y="244"/>
                </a:cubicBezTo>
                <a:cubicBezTo>
                  <a:pt x="350" y="239"/>
                  <a:pt x="350" y="239"/>
                  <a:pt x="350" y="239"/>
                </a:cubicBezTo>
                <a:cubicBezTo>
                  <a:pt x="350" y="238"/>
                  <a:pt x="350" y="238"/>
                  <a:pt x="350" y="238"/>
                </a:cubicBezTo>
                <a:cubicBezTo>
                  <a:pt x="349" y="222"/>
                  <a:pt x="349" y="222"/>
                  <a:pt x="349" y="222"/>
                </a:cubicBezTo>
                <a:cubicBezTo>
                  <a:pt x="345" y="218"/>
                  <a:pt x="345" y="218"/>
                  <a:pt x="345" y="218"/>
                </a:cubicBezTo>
                <a:cubicBezTo>
                  <a:pt x="344" y="218"/>
                  <a:pt x="344" y="218"/>
                  <a:pt x="344" y="218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1" y="210"/>
                  <a:pt x="341" y="210"/>
                  <a:pt x="341" y="210"/>
                </a:cubicBezTo>
                <a:cubicBezTo>
                  <a:pt x="326" y="208"/>
                  <a:pt x="326" y="208"/>
                  <a:pt x="326" y="208"/>
                </a:cubicBezTo>
                <a:cubicBezTo>
                  <a:pt x="323" y="207"/>
                  <a:pt x="320" y="204"/>
                  <a:pt x="319" y="201"/>
                </a:cubicBezTo>
                <a:cubicBezTo>
                  <a:pt x="312" y="201"/>
                  <a:pt x="312" y="201"/>
                  <a:pt x="312" y="201"/>
                </a:cubicBezTo>
                <a:cubicBezTo>
                  <a:pt x="310" y="200"/>
                  <a:pt x="308" y="199"/>
                  <a:pt x="305" y="196"/>
                </a:cubicBezTo>
                <a:cubicBezTo>
                  <a:pt x="304" y="195"/>
                  <a:pt x="304" y="195"/>
                  <a:pt x="304" y="195"/>
                </a:cubicBezTo>
                <a:cubicBezTo>
                  <a:pt x="302" y="194"/>
                  <a:pt x="301" y="191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3" y="162"/>
                  <a:pt x="303" y="162"/>
                  <a:pt x="303" y="162"/>
                </a:cubicBezTo>
                <a:cubicBezTo>
                  <a:pt x="318" y="155"/>
                  <a:pt x="318" y="155"/>
                  <a:pt x="318" y="155"/>
                </a:cubicBezTo>
                <a:cubicBezTo>
                  <a:pt x="324" y="148"/>
                  <a:pt x="324" y="148"/>
                  <a:pt x="324" y="148"/>
                </a:cubicBezTo>
                <a:cubicBezTo>
                  <a:pt x="325" y="142"/>
                  <a:pt x="325" y="142"/>
                  <a:pt x="325" y="142"/>
                </a:cubicBezTo>
                <a:cubicBezTo>
                  <a:pt x="324" y="138"/>
                  <a:pt x="324" y="138"/>
                  <a:pt x="324" y="138"/>
                </a:cubicBezTo>
                <a:cubicBezTo>
                  <a:pt x="322" y="132"/>
                  <a:pt x="320" y="129"/>
                  <a:pt x="320" y="127"/>
                </a:cubicBezTo>
                <a:cubicBezTo>
                  <a:pt x="317" y="128"/>
                  <a:pt x="317" y="128"/>
                  <a:pt x="317" y="128"/>
                </a:cubicBezTo>
                <a:cubicBezTo>
                  <a:pt x="312" y="127"/>
                  <a:pt x="312" y="127"/>
                  <a:pt x="312" y="127"/>
                </a:cubicBezTo>
                <a:cubicBezTo>
                  <a:pt x="310" y="128"/>
                  <a:pt x="307" y="131"/>
                  <a:pt x="303" y="136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5" y="143"/>
                  <a:pt x="295" y="143"/>
                  <a:pt x="295" y="143"/>
                </a:cubicBezTo>
                <a:cubicBezTo>
                  <a:pt x="290" y="144"/>
                  <a:pt x="286" y="145"/>
                  <a:pt x="284" y="144"/>
                </a:cubicBezTo>
                <a:lnTo>
                  <a:pt x="271" y="1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xmlns="" id="{B7C109F6-DED7-4F99-B4DC-27D281BAC797}"/>
              </a:ext>
            </a:extLst>
          </p:cNvPr>
          <p:cNvSpPr>
            <a:spLocks/>
          </p:cNvSpPr>
          <p:nvPr/>
        </p:nvSpPr>
        <p:spPr bwMode="auto">
          <a:xfrm>
            <a:off x="3294063" y="3307362"/>
            <a:ext cx="296862" cy="487363"/>
          </a:xfrm>
          <a:custGeom>
            <a:avLst/>
            <a:gdLst>
              <a:gd name="T0" fmla="*/ 2147483646 w 92"/>
              <a:gd name="T1" fmla="*/ 2147483646 h 152"/>
              <a:gd name="T2" fmla="*/ 2147483646 w 92"/>
              <a:gd name="T3" fmla="*/ 2147483646 h 152"/>
              <a:gd name="T4" fmla="*/ 2147483646 w 92"/>
              <a:gd name="T5" fmla="*/ 2147483646 h 152"/>
              <a:gd name="T6" fmla="*/ 2147483646 w 92"/>
              <a:gd name="T7" fmla="*/ 2147483646 h 152"/>
              <a:gd name="T8" fmla="*/ 2147483646 w 92"/>
              <a:gd name="T9" fmla="*/ 2147483646 h 152"/>
              <a:gd name="T10" fmla="*/ 2147483646 w 92"/>
              <a:gd name="T11" fmla="*/ 2147483646 h 152"/>
              <a:gd name="T12" fmla="*/ 2147483646 w 92"/>
              <a:gd name="T13" fmla="*/ 2147483646 h 152"/>
              <a:gd name="T14" fmla="*/ 2147483646 w 92"/>
              <a:gd name="T15" fmla="*/ 2147483646 h 152"/>
              <a:gd name="T16" fmla="*/ 2147483646 w 92"/>
              <a:gd name="T17" fmla="*/ 2147483646 h 152"/>
              <a:gd name="T18" fmla="*/ 2147483646 w 92"/>
              <a:gd name="T19" fmla="*/ 2147483646 h 152"/>
              <a:gd name="T20" fmla="*/ 2147483646 w 92"/>
              <a:gd name="T21" fmla="*/ 2147483646 h 152"/>
              <a:gd name="T22" fmla="*/ 2147483646 w 92"/>
              <a:gd name="T23" fmla="*/ 2147483646 h 152"/>
              <a:gd name="T24" fmla="*/ 2147483646 w 92"/>
              <a:gd name="T25" fmla="*/ 2147483646 h 152"/>
              <a:gd name="T26" fmla="*/ 2147483646 w 92"/>
              <a:gd name="T27" fmla="*/ 2147483646 h 152"/>
              <a:gd name="T28" fmla="*/ 2147483646 w 92"/>
              <a:gd name="T29" fmla="*/ 2147483646 h 152"/>
              <a:gd name="T30" fmla="*/ 2147483646 w 92"/>
              <a:gd name="T31" fmla="*/ 2147483646 h 152"/>
              <a:gd name="T32" fmla="*/ 2147483646 w 92"/>
              <a:gd name="T33" fmla="*/ 2147483646 h 152"/>
              <a:gd name="T34" fmla="*/ 2147483646 w 92"/>
              <a:gd name="T35" fmla="*/ 2147483646 h 152"/>
              <a:gd name="T36" fmla="*/ 2147483646 w 92"/>
              <a:gd name="T37" fmla="*/ 2147483646 h 152"/>
              <a:gd name="T38" fmla="*/ 2147483646 w 92"/>
              <a:gd name="T39" fmla="*/ 2147483646 h 152"/>
              <a:gd name="T40" fmla="*/ 2147483646 w 92"/>
              <a:gd name="T41" fmla="*/ 2147483646 h 152"/>
              <a:gd name="T42" fmla="*/ 2147483646 w 92"/>
              <a:gd name="T43" fmla="*/ 2147483646 h 152"/>
              <a:gd name="T44" fmla="*/ 2147483646 w 92"/>
              <a:gd name="T45" fmla="*/ 2147483646 h 152"/>
              <a:gd name="T46" fmla="*/ 2147483646 w 92"/>
              <a:gd name="T47" fmla="*/ 2147483646 h 152"/>
              <a:gd name="T48" fmla="*/ 2147483646 w 92"/>
              <a:gd name="T49" fmla="*/ 2147483646 h 152"/>
              <a:gd name="T50" fmla="*/ 2147483646 w 92"/>
              <a:gd name="T51" fmla="*/ 2147483646 h 152"/>
              <a:gd name="T52" fmla="*/ 2147483646 w 92"/>
              <a:gd name="T53" fmla="*/ 2147483646 h 152"/>
              <a:gd name="T54" fmla="*/ 2147483646 w 92"/>
              <a:gd name="T55" fmla="*/ 2147483646 h 152"/>
              <a:gd name="T56" fmla="*/ 2147483646 w 92"/>
              <a:gd name="T57" fmla="*/ 2147483646 h 152"/>
              <a:gd name="T58" fmla="*/ 2147483646 w 92"/>
              <a:gd name="T59" fmla="*/ 2147483646 h 152"/>
              <a:gd name="T60" fmla="*/ 2147483646 w 92"/>
              <a:gd name="T61" fmla="*/ 2147483646 h 152"/>
              <a:gd name="T62" fmla="*/ 2147483646 w 92"/>
              <a:gd name="T63" fmla="*/ 2147483646 h 152"/>
              <a:gd name="T64" fmla="*/ 2147483646 w 92"/>
              <a:gd name="T65" fmla="*/ 2147483646 h 152"/>
              <a:gd name="T66" fmla="*/ 2147483646 w 92"/>
              <a:gd name="T67" fmla="*/ 2147483646 h 152"/>
              <a:gd name="T68" fmla="*/ 2147483646 w 92"/>
              <a:gd name="T69" fmla="*/ 2147483646 h 152"/>
              <a:gd name="T70" fmla="*/ 2147483646 w 92"/>
              <a:gd name="T71" fmla="*/ 2147483646 h 152"/>
              <a:gd name="T72" fmla="*/ 2147483646 w 92"/>
              <a:gd name="T73" fmla="*/ 2147483646 h 152"/>
              <a:gd name="T74" fmla="*/ 2147483646 w 92"/>
              <a:gd name="T75" fmla="*/ 2147483646 h 152"/>
              <a:gd name="T76" fmla="*/ 2147483646 w 92"/>
              <a:gd name="T77" fmla="*/ 2147483646 h 152"/>
              <a:gd name="T78" fmla="*/ 2147483646 w 92"/>
              <a:gd name="T79" fmla="*/ 2147483646 h 152"/>
              <a:gd name="T80" fmla="*/ 2147483646 w 92"/>
              <a:gd name="T81" fmla="*/ 0 h 15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92" h="152">
                <a:moveTo>
                  <a:pt x="54" y="9"/>
                </a:moveTo>
                <a:cubicBezTo>
                  <a:pt x="46" y="29"/>
                  <a:pt x="46" y="29"/>
                  <a:pt x="46" y="29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3"/>
                  <a:pt x="46" y="43"/>
                  <a:pt x="46" y="43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7"/>
                  <a:pt x="41" y="60"/>
                  <a:pt x="38" y="61"/>
                </a:cubicBezTo>
                <a:cubicBezTo>
                  <a:pt x="38" y="62"/>
                  <a:pt x="38" y="62"/>
                  <a:pt x="38" y="62"/>
                </a:cubicBezTo>
                <a:cubicBezTo>
                  <a:pt x="37" y="62"/>
                  <a:pt x="37" y="62"/>
                  <a:pt x="37" y="62"/>
                </a:cubicBezTo>
                <a:cubicBezTo>
                  <a:pt x="37" y="61"/>
                  <a:pt x="37" y="61"/>
                  <a:pt x="37" y="61"/>
                </a:cubicBezTo>
                <a:cubicBezTo>
                  <a:pt x="27" y="60"/>
                  <a:pt x="27" y="60"/>
                  <a:pt x="27" y="60"/>
                </a:cubicBezTo>
                <a:cubicBezTo>
                  <a:pt x="22" y="65"/>
                  <a:pt x="22" y="65"/>
                  <a:pt x="22" y="65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4" y="70"/>
                  <a:pt x="4" y="70"/>
                  <a:pt x="4" y="70"/>
                </a:cubicBezTo>
                <a:cubicBezTo>
                  <a:pt x="18" y="72"/>
                  <a:pt x="18" y="72"/>
                  <a:pt x="18" y="72"/>
                </a:cubicBezTo>
                <a:cubicBezTo>
                  <a:pt x="19" y="72"/>
                  <a:pt x="19" y="72"/>
                  <a:pt x="19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4" y="81"/>
                  <a:pt x="24" y="81"/>
                  <a:pt x="24" y="81"/>
                </a:cubicBezTo>
                <a:cubicBezTo>
                  <a:pt x="28" y="84"/>
                  <a:pt x="28" y="84"/>
                  <a:pt x="28" y="84"/>
                </a:cubicBezTo>
                <a:cubicBezTo>
                  <a:pt x="29" y="86"/>
                  <a:pt x="30" y="88"/>
                  <a:pt x="30" y="9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5" y="108"/>
                  <a:pt x="35" y="108"/>
                  <a:pt x="35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8" y="116"/>
                  <a:pt x="38" y="116"/>
                  <a:pt x="38" y="116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6" y="137"/>
                  <a:pt x="49" y="138"/>
                  <a:pt x="50" y="140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56" y="148"/>
                  <a:pt x="58" y="150"/>
                  <a:pt x="58" y="151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60" y="142"/>
                  <a:pt x="60" y="140"/>
                  <a:pt x="61" y="139"/>
                </a:cubicBezTo>
                <a:cubicBezTo>
                  <a:pt x="62" y="138"/>
                  <a:pt x="63" y="137"/>
                  <a:pt x="64" y="136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7" y="84"/>
                  <a:pt x="67" y="84"/>
                  <a:pt x="67" y="84"/>
                </a:cubicBezTo>
                <a:cubicBezTo>
                  <a:pt x="68" y="84"/>
                  <a:pt x="68" y="84"/>
                  <a:pt x="68" y="84"/>
                </a:cubicBezTo>
                <a:cubicBezTo>
                  <a:pt x="74" y="75"/>
                  <a:pt x="74" y="75"/>
                  <a:pt x="74" y="75"/>
                </a:cubicBezTo>
                <a:cubicBezTo>
                  <a:pt x="82" y="80"/>
                  <a:pt x="82" y="80"/>
                  <a:pt x="8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92" y="54"/>
                  <a:pt x="92" y="54"/>
                  <a:pt x="92" y="54"/>
                </a:cubicBezTo>
                <a:cubicBezTo>
                  <a:pt x="90" y="51"/>
                  <a:pt x="89" y="49"/>
                  <a:pt x="87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3" y="48"/>
                  <a:pt x="83" y="48"/>
                  <a:pt x="83" y="48"/>
                </a:cubicBezTo>
                <a:cubicBezTo>
                  <a:pt x="77" y="49"/>
                  <a:pt x="77" y="49"/>
                  <a:pt x="77" y="49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6"/>
                  <a:pt x="73" y="26"/>
                  <a:pt x="73" y="26"/>
                </a:cubicBezTo>
                <a:cubicBezTo>
                  <a:pt x="74" y="24"/>
                  <a:pt x="74" y="24"/>
                  <a:pt x="74" y="24"/>
                </a:cubicBezTo>
                <a:cubicBezTo>
                  <a:pt x="74" y="22"/>
                  <a:pt x="75" y="20"/>
                  <a:pt x="76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0"/>
                  <a:pt x="78" y="10"/>
                  <a:pt x="78" y="10"/>
                </a:cubicBezTo>
                <a:cubicBezTo>
                  <a:pt x="72" y="4"/>
                  <a:pt x="72" y="4"/>
                  <a:pt x="72" y="4"/>
                </a:cubicBezTo>
                <a:cubicBezTo>
                  <a:pt x="64" y="0"/>
                  <a:pt x="64" y="0"/>
                  <a:pt x="64" y="0"/>
                </a:cubicBezTo>
                <a:lnTo>
                  <a:pt x="54" y="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xmlns="" id="{16C494AB-50B6-42EE-9356-A5526CB36CFF}"/>
              </a:ext>
            </a:extLst>
          </p:cNvPr>
          <p:cNvSpPr>
            <a:spLocks/>
          </p:cNvSpPr>
          <p:nvPr/>
        </p:nvSpPr>
        <p:spPr bwMode="auto">
          <a:xfrm>
            <a:off x="496888" y="2021487"/>
            <a:ext cx="2095500" cy="1584325"/>
          </a:xfrm>
          <a:custGeom>
            <a:avLst/>
            <a:gdLst>
              <a:gd name="T0" fmla="*/ 2147483646 w 652"/>
              <a:gd name="T1" fmla="*/ 2147483646 h 493"/>
              <a:gd name="T2" fmla="*/ 2147483646 w 652"/>
              <a:gd name="T3" fmla="*/ 2147483646 h 493"/>
              <a:gd name="T4" fmla="*/ 2147483646 w 652"/>
              <a:gd name="T5" fmla="*/ 2147483646 h 493"/>
              <a:gd name="T6" fmla="*/ 2147483646 w 652"/>
              <a:gd name="T7" fmla="*/ 2147483646 h 493"/>
              <a:gd name="T8" fmla="*/ 2147483646 w 652"/>
              <a:gd name="T9" fmla="*/ 2147483646 h 493"/>
              <a:gd name="T10" fmla="*/ 2147483646 w 652"/>
              <a:gd name="T11" fmla="*/ 2147483646 h 493"/>
              <a:gd name="T12" fmla="*/ 2147483646 w 652"/>
              <a:gd name="T13" fmla="*/ 2147483646 h 493"/>
              <a:gd name="T14" fmla="*/ 2147483646 w 652"/>
              <a:gd name="T15" fmla="*/ 2147483646 h 493"/>
              <a:gd name="T16" fmla="*/ 2147483646 w 652"/>
              <a:gd name="T17" fmla="*/ 2147483646 h 493"/>
              <a:gd name="T18" fmla="*/ 2147483646 w 652"/>
              <a:gd name="T19" fmla="*/ 2147483646 h 493"/>
              <a:gd name="T20" fmla="*/ 2147483646 w 652"/>
              <a:gd name="T21" fmla="*/ 2147483646 h 493"/>
              <a:gd name="T22" fmla="*/ 2147483646 w 652"/>
              <a:gd name="T23" fmla="*/ 2147483646 h 493"/>
              <a:gd name="T24" fmla="*/ 2147483646 w 652"/>
              <a:gd name="T25" fmla="*/ 2147483646 h 493"/>
              <a:gd name="T26" fmla="*/ 2147483646 w 652"/>
              <a:gd name="T27" fmla="*/ 2147483646 h 493"/>
              <a:gd name="T28" fmla="*/ 2147483646 w 652"/>
              <a:gd name="T29" fmla="*/ 2147483646 h 493"/>
              <a:gd name="T30" fmla="*/ 2147483646 w 652"/>
              <a:gd name="T31" fmla="*/ 2147483646 h 493"/>
              <a:gd name="T32" fmla="*/ 2147483646 w 652"/>
              <a:gd name="T33" fmla="*/ 2147483646 h 493"/>
              <a:gd name="T34" fmla="*/ 2147483646 w 652"/>
              <a:gd name="T35" fmla="*/ 2147483646 h 493"/>
              <a:gd name="T36" fmla="*/ 2147483646 w 652"/>
              <a:gd name="T37" fmla="*/ 2147483646 h 493"/>
              <a:gd name="T38" fmla="*/ 2147483646 w 652"/>
              <a:gd name="T39" fmla="*/ 2147483646 h 493"/>
              <a:gd name="T40" fmla="*/ 2147483646 w 652"/>
              <a:gd name="T41" fmla="*/ 2147483646 h 493"/>
              <a:gd name="T42" fmla="*/ 2147483646 w 652"/>
              <a:gd name="T43" fmla="*/ 2147483646 h 493"/>
              <a:gd name="T44" fmla="*/ 2147483646 w 652"/>
              <a:gd name="T45" fmla="*/ 2147483646 h 493"/>
              <a:gd name="T46" fmla="*/ 2147483646 w 652"/>
              <a:gd name="T47" fmla="*/ 2147483646 h 493"/>
              <a:gd name="T48" fmla="*/ 2147483646 w 652"/>
              <a:gd name="T49" fmla="*/ 2147483646 h 493"/>
              <a:gd name="T50" fmla="*/ 2147483646 w 652"/>
              <a:gd name="T51" fmla="*/ 2147483646 h 493"/>
              <a:gd name="T52" fmla="*/ 2147483646 w 652"/>
              <a:gd name="T53" fmla="*/ 2147483646 h 493"/>
              <a:gd name="T54" fmla="*/ 2147483646 w 652"/>
              <a:gd name="T55" fmla="*/ 2147483646 h 493"/>
              <a:gd name="T56" fmla="*/ 2147483646 w 652"/>
              <a:gd name="T57" fmla="*/ 2147483646 h 493"/>
              <a:gd name="T58" fmla="*/ 2147483646 w 652"/>
              <a:gd name="T59" fmla="*/ 2147483646 h 493"/>
              <a:gd name="T60" fmla="*/ 2147483646 w 652"/>
              <a:gd name="T61" fmla="*/ 2147483646 h 493"/>
              <a:gd name="T62" fmla="*/ 2147483646 w 652"/>
              <a:gd name="T63" fmla="*/ 2147483646 h 493"/>
              <a:gd name="T64" fmla="*/ 2147483646 w 652"/>
              <a:gd name="T65" fmla="*/ 2147483646 h 493"/>
              <a:gd name="T66" fmla="*/ 2147483646 w 652"/>
              <a:gd name="T67" fmla="*/ 2147483646 h 493"/>
              <a:gd name="T68" fmla="*/ 2147483646 w 652"/>
              <a:gd name="T69" fmla="*/ 2147483646 h 493"/>
              <a:gd name="T70" fmla="*/ 2147483646 w 652"/>
              <a:gd name="T71" fmla="*/ 2147483646 h 493"/>
              <a:gd name="T72" fmla="*/ 2147483646 w 652"/>
              <a:gd name="T73" fmla="*/ 2147483646 h 493"/>
              <a:gd name="T74" fmla="*/ 2147483646 w 652"/>
              <a:gd name="T75" fmla="*/ 2147483646 h 493"/>
              <a:gd name="T76" fmla="*/ 2147483646 w 652"/>
              <a:gd name="T77" fmla="*/ 2147483646 h 493"/>
              <a:gd name="T78" fmla="*/ 2147483646 w 652"/>
              <a:gd name="T79" fmla="*/ 2147483646 h 493"/>
              <a:gd name="T80" fmla="*/ 2147483646 w 652"/>
              <a:gd name="T81" fmla="*/ 2147483646 h 493"/>
              <a:gd name="T82" fmla="*/ 2147483646 w 652"/>
              <a:gd name="T83" fmla="*/ 2147483646 h 493"/>
              <a:gd name="T84" fmla="*/ 2147483646 w 652"/>
              <a:gd name="T85" fmla="*/ 2147483646 h 493"/>
              <a:gd name="T86" fmla="*/ 2147483646 w 652"/>
              <a:gd name="T87" fmla="*/ 2147483646 h 493"/>
              <a:gd name="T88" fmla="*/ 2147483646 w 652"/>
              <a:gd name="T89" fmla="*/ 2147483646 h 493"/>
              <a:gd name="T90" fmla="*/ 2147483646 w 652"/>
              <a:gd name="T91" fmla="*/ 2147483646 h 493"/>
              <a:gd name="T92" fmla="*/ 2147483646 w 652"/>
              <a:gd name="T93" fmla="*/ 2147483646 h 493"/>
              <a:gd name="T94" fmla="*/ 2147483646 w 652"/>
              <a:gd name="T95" fmla="*/ 2147483646 h 493"/>
              <a:gd name="T96" fmla="*/ 2147483646 w 652"/>
              <a:gd name="T97" fmla="*/ 2147483646 h 493"/>
              <a:gd name="T98" fmla="*/ 2147483646 w 652"/>
              <a:gd name="T99" fmla="*/ 2147483646 h 493"/>
              <a:gd name="T100" fmla="*/ 2147483646 w 652"/>
              <a:gd name="T101" fmla="*/ 2147483646 h 49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52" h="493">
                <a:moveTo>
                  <a:pt x="651" y="265"/>
                </a:moveTo>
                <a:cubicBezTo>
                  <a:pt x="652" y="265"/>
                  <a:pt x="652" y="265"/>
                  <a:pt x="652" y="265"/>
                </a:cubicBezTo>
                <a:cubicBezTo>
                  <a:pt x="652" y="265"/>
                  <a:pt x="652" y="265"/>
                  <a:pt x="652" y="265"/>
                </a:cubicBezTo>
                <a:cubicBezTo>
                  <a:pt x="652" y="264"/>
                  <a:pt x="652" y="264"/>
                  <a:pt x="652" y="264"/>
                </a:cubicBezTo>
                <a:cubicBezTo>
                  <a:pt x="639" y="228"/>
                  <a:pt x="639" y="228"/>
                  <a:pt x="639" y="228"/>
                </a:cubicBezTo>
                <a:cubicBezTo>
                  <a:pt x="631" y="222"/>
                  <a:pt x="631" y="222"/>
                  <a:pt x="631" y="222"/>
                </a:cubicBezTo>
                <a:cubicBezTo>
                  <a:pt x="631" y="221"/>
                  <a:pt x="631" y="221"/>
                  <a:pt x="631" y="221"/>
                </a:cubicBezTo>
                <a:cubicBezTo>
                  <a:pt x="629" y="206"/>
                  <a:pt x="629" y="206"/>
                  <a:pt x="629" y="206"/>
                </a:cubicBezTo>
                <a:cubicBezTo>
                  <a:pt x="613" y="204"/>
                  <a:pt x="613" y="204"/>
                  <a:pt x="613" y="204"/>
                </a:cubicBezTo>
                <a:cubicBezTo>
                  <a:pt x="612" y="204"/>
                  <a:pt x="612" y="204"/>
                  <a:pt x="612" y="204"/>
                </a:cubicBezTo>
                <a:cubicBezTo>
                  <a:pt x="611" y="204"/>
                  <a:pt x="611" y="204"/>
                  <a:pt x="611" y="204"/>
                </a:cubicBezTo>
                <a:cubicBezTo>
                  <a:pt x="611" y="203"/>
                  <a:pt x="611" y="203"/>
                  <a:pt x="611" y="203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09" y="196"/>
                  <a:pt x="604" y="190"/>
                  <a:pt x="596" y="184"/>
                </a:cubicBezTo>
                <a:cubicBezTo>
                  <a:pt x="591" y="180"/>
                  <a:pt x="587" y="178"/>
                  <a:pt x="583" y="177"/>
                </a:cubicBezTo>
                <a:cubicBezTo>
                  <a:pt x="581" y="176"/>
                  <a:pt x="578" y="174"/>
                  <a:pt x="576" y="173"/>
                </a:cubicBezTo>
                <a:cubicBezTo>
                  <a:pt x="571" y="169"/>
                  <a:pt x="553" y="166"/>
                  <a:pt x="521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16" y="160"/>
                  <a:pt x="516" y="160"/>
                  <a:pt x="516" y="160"/>
                </a:cubicBezTo>
                <a:cubicBezTo>
                  <a:pt x="515" y="156"/>
                  <a:pt x="513" y="153"/>
                  <a:pt x="513" y="150"/>
                </a:cubicBezTo>
                <a:cubicBezTo>
                  <a:pt x="513" y="145"/>
                  <a:pt x="518" y="131"/>
                  <a:pt x="529" y="107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18" y="62"/>
                  <a:pt x="518" y="62"/>
                  <a:pt x="518" y="62"/>
                </a:cubicBezTo>
                <a:cubicBezTo>
                  <a:pt x="517" y="58"/>
                  <a:pt x="510" y="54"/>
                  <a:pt x="498" y="50"/>
                </a:cubicBezTo>
                <a:cubicBezTo>
                  <a:pt x="496" y="50"/>
                  <a:pt x="493" y="49"/>
                  <a:pt x="491" y="47"/>
                </a:cubicBezTo>
                <a:cubicBezTo>
                  <a:pt x="487" y="45"/>
                  <a:pt x="483" y="42"/>
                  <a:pt x="482" y="37"/>
                </a:cubicBezTo>
                <a:cubicBezTo>
                  <a:pt x="479" y="32"/>
                  <a:pt x="475" y="28"/>
                  <a:pt x="470" y="25"/>
                </a:cubicBezTo>
                <a:cubicBezTo>
                  <a:pt x="469" y="25"/>
                  <a:pt x="469" y="25"/>
                  <a:pt x="469" y="25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4" y="0"/>
                  <a:pt x="464" y="0"/>
                  <a:pt x="464" y="0"/>
                </a:cubicBezTo>
                <a:cubicBezTo>
                  <a:pt x="445" y="2"/>
                  <a:pt x="445" y="2"/>
                  <a:pt x="445" y="2"/>
                </a:cubicBezTo>
                <a:cubicBezTo>
                  <a:pt x="443" y="7"/>
                  <a:pt x="443" y="7"/>
                  <a:pt x="443" y="7"/>
                </a:cubicBezTo>
                <a:cubicBezTo>
                  <a:pt x="441" y="15"/>
                  <a:pt x="438" y="19"/>
                  <a:pt x="435" y="19"/>
                </a:cubicBezTo>
                <a:cubicBezTo>
                  <a:pt x="423" y="23"/>
                  <a:pt x="423" y="23"/>
                  <a:pt x="423" y="23"/>
                </a:cubicBezTo>
                <a:cubicBezTo>
                  <a:pt x="415" y="26"/>
                  <a:pt x="411" y="29"/>
                  <a:pt x="408" y="33"/>
                </a:cubicBezTo>
                <a:cubicBezTo>
                  <a:pt x="407" y="34"/>
                  <a:pt x="406" y="39"/>
                  <a:pt x="405" y="46"/>
                </a:cubicBezTo>
                <a:cubicBezTo>
                  <a:pt x="404" y="53"/>
                  <a:pt x="403" y="58"/>
                  <a:pt x="401" y="61"/>
                </a:cubicBezTo>
                <a:cubicBezTo>
                  <a:pt x="399" y="66"/>
                  <a:pt x="395" y="70"/>
                  <a:pt x="389" y="72"/>
                </a:cubicBezTo>
                <a:cubicBezTo>
                  <a:pt x="379" y="76"/>
                  <a:pt x="361" y="70"/>
                  <a:pt x="337" y="52"/>
                </a:cubicBezTo>
                <a:cubicBezTo>
                  <a:pt x="304" y="94"/>
                  <a:pt x="304" y="94"/>
                  <a:pt x="304" y="94"/>
                </a:cubicBezTo>
                <a:cubicBezTo>
                  <a:pt x="308" y="112"/>
                  <a:pt x="308" y="112"/>
                  <a:pt x="308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7" y="116"/>
                  <a:pt x="304" y="117"/>
                  <a:pt x="301" y="118"/>
                </a:cubicBezTo>
                <a:cubicBezTo>
                  <a:pt x="298" y="118"/>
                  <a:pt x="295" y="117"/>
                  <a:pt x="291" y="115"/>
                </a:cubicBezTo>
                <a:cubicBezTo>
                  <a:pt x="288" y="112"/>
                  <a:pt x="279" y="110"/>
                  <a:pt x="264" y="110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47" y="108"/>
                  <a:pt x="247" y="108"/>
                  <a:pt x="247" y="108"/>
                </a:cubicBezTo>
                <a:cubicBezTo>
                  <a:pt x="237" y="110"/>
                  <a:pt x="237" y="110"/>
                  <a:pt x="237" y="110"/>
                </a:cubicBezTo>
                <a:cubicBezTo>
                  <a:pt x="241" y="117"/>
                  <a:pt x="241" y="117"/>
                  <a:pt x="241" y="117"/>
                </a:cubicBezTo>
                <a:cubicBezTo>
                  <a:pt x="245" y="122"/>
                  <a:pt x="247" y="126"/>
                  <a:pt x="247" y="128"/>
                </a:cubicBezTo>
                <a:cubicBezTo>
                  <a:pt x="242" y="154"/>
                  <a:pt x="242" y="154"/>
                  <a:pt x="242" y="154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36" y="194"/>
                  <a:pt x="236" y="194"/>
                  <a:pt x="236" y="194"/>
                </a:cubicBezTo>
                <a:cubicBezTo>
                  <a:pt x="236" y="197"/>
                  <a:pt x="235" y="198"/>
                  <a:pt x="234" y="198"/>
                </a:cubicBezTo>
                <a:cubicBezTo>
                  <a:pt x="233" y="198"/>
                  <a:pt x="233" y="198"/>
                  <a:pt x="233" y="198"/>
                </a:cubicBezTo>
                <a:cubicBezTo>
                  <a:pt x="233" y="197"/>
                  <a:pt x="233" y="197"/>
                  <a:pt x="233" y="197"/>
                </a:cubicBezTo>
                <a:cubicBezTo>
                  <a:pt x="232" y="195"/>
                  <a:pt x="232" y="195"/>
                  <a:pt x="232" y="195"/>
                </a:cubicBezTo>
                <a:cubicBezTo>
                  <a:pt x="231" y="192"/>
                  <a:pt x="230" y="190"/>
                  <a:pt x="229" y="191"/>
                </a:cubicBezTo>
                <a:cubicBezTo>
                  <a:pt x="228" y="191"/>
                  <a:pt x="227" y="193"/>
                  <a:pt x="226" y="196"/>
                </a:cubicBezTo>
                <a:cubicBezTo>
                  <a:pt x="225" y="204"/>
                  <a:pt x="220" y="210"/>
                  <a:pt x="213" y="216"/>
                </a:cubicBezTo>
                <a:cubicBezTo>
                  <a:pt x="206" y="222"/>
                  <a:pt x="206" y="222"/>
                  <a:pt x="206" y="222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2" y="224"/>
                  <a:pt x="202" y="224"/>
                  <a:pt x="202" y="224"/>
                </a:cubicBezTo>
                <a:cubicBezTo>
                  <a:pt x="176" y="224"/>
                  <a:pt x="176" y="224"/>
                  <a:pt x="176" y="22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33" y="234"/>
                  <a:pt x="128" y="236"/>
                  <a:pt x="124" y="235"/>
                </a:cubicBezTo>
                <a:cubicBezTo>
                  <a:pt x="120" y="234"/>
                  <a:pt x="113" y="236"/>
                  <a:pt x="103" y="239"/>
                </a:cubicBezTo>
                <a:cubicBezTo>
                  <a:pt x="92" y="252"/>
                  <a:pt x="92" y="252"/>
                  <a:pt x="92" y="252"/>
                </a:cubicBezTo>
                <a:cubicBezTo>
                  <a:pt x="92" y="253"/>
                  <a:pt x="92" y="253"/>
                  <a:pt x="92" y="253"/>
                </a:cubicBezTo>
                <a:cubicBezTo>
                  <a:pt x="74" y="254"/>
                  <a:pt x="74" y="254"/>
                  <a:pt x="74" y="254"/>
                </a:cubicBezTo>
                <a:cubicBezTo>
                  <a:pt x="74" y="239"/>
                  <a:pt x="74" y="239"/>
                  <a:pt x="74" y="239"/>
                </a:cubicBezTo>
                <a:cubicBezTo>
                  <a:pt x="63" y="239"/>
                  <a:pt x="63" y="239"/>
                  <a:pt x="63" y="239"/>
                </a:cubicBezTo>
                <a:cubicBezTo>
                  <a:pt x="61" y="245"/>
                  <a:pt x="61" y="245"/>
                  <a:pt x="61" y="245"/>
                </a:cubicBezTo>
                <a:cubicBezTo>
                  <a:pt x="53" y="247"/>
                  <a:pt x="53" y="247"/>
                  <a:pt x="53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46" y="244"/>
                  <a:pt x="39" y="241"/>
                  <a:pt x="33" y="240"/>
                </a:cubicBezTo>
                <a:cubicBezTo>
                  <a:pt x="29" y="240"/>
                  <a:pt x="25" y="242"/>
                  <a:pt x="19" y="248"/>
                </a:cubicBezTo>
                <a:cubicBezTo>
                  <a:pt x="12" y="254"/>
                  <a:pt x="7" y="259"/>
                  <a:pt x="5" y="264"/>
                </a:cubicBezTo>
                <a:cubicBezTo>
                  <a:pt x="6" y="264"/>
                  <a:pt x="7" y="266"/>
                  <a:pt x="7" y="268"/>
                </a:cubicBezTo>
                <a:cubicBezTo>
                  <a:pt x="7" y="271"/>
                  <a:pt x="8" y="274"/>
                  <a:pt x="8" y="277"/>
                </a:cubicBezTo>
                <a:cubicBezTo>
                  <a:pt x="7" y="280"/>
                  <a:pt x="6" y="282"/>
                  <a:pt x="5" y="284"/>
                </a:cubicBezTo>
                <a:cubicBezTo>
                  <a:pt x="3" y="285"/>
                  <a:pt x="1" y="288"/>
                  <a:pt x="0" y="295"/>
                </a:cubicBezTo>
                <a:cubicBezTo>
                  <a:pt x="7" y="299"/>
                  <a:pt x="7" y="299"/>
                  <a:pt x="7" y="299"/>
                </a:cubicBezTo>
                <a:cubicBezTo>
                  <a:pt x="15" y="290"/>
                  <a:pt x="15" y="290"/>
                  <a:pt x="15" y="290"/>
                </a:cubicBezTo>
                <a:cubicBezTo>
                  <a:pt x="27" y="302"/>
                  <a:pt x="27" y="302"/>
                  <a:pt x="27" y="302"/>
                </a:cubicBezTo>
                <a:cubicBezTo>
                  <a:pt x="27" y="303"/>
                  <a:pt x="27" y="303"/>
                  <a:pt x="27" y="303"/>
                </a:cubicBezTo>
                <a:cubicBezTo>
                  <a:pt x="29" y="325"/>
                  <a:pt x="29" y="325"/>
                  <a:pt x="29" y="325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2" y="356"/>
                  <a:pt x="22" y="356"/>
                  <a:pt x="22" y="356"/>
                </a:cubicBezTo>
                <a:cubicBezTo>
                  <a:pt x="21" y="356"/>
                  <a:pt x="21" y="356"/>
                  <a:pt x="21" y="356"/>
                </a:cubicBezTo>
                <a:cubicBezTo>
                  <a:pt x="11" y="356"/>
                  <a:pt x="5" y="356"/>
                  <a:pt x="3" y="358"/>
                </a:cubicBezTo>
                <a:cubicBezTo>
                  <a:pt x="3" y="360"/>
                  <a:pt x="7" y="363"/>
                  <a:pt x="14" y="368"/>
                </a:cubicBezTo>
                <a:cubicBezTo>
                  <a:pt x="20" y="367"/>
                  <a:pt x="20" y="367"/>
                  <a:pt x="20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35" y="380"/>
                  <a:pt x="35" y="380"/>
                  <a:pt x="35" y="380"/>
                </a:cubicBezTo>
                <a:cubicBezTo>
                  <a:pt x="40" y="384"/>
                  <a:pt x="39" y="392"/>
                  <a:pt x="33" y="403"/>
                </a:cubicBezTo>
                <a:cubicBezTo>
                  <a:pt x="35" y="416"/>
                  <a:pt x="35" y="416"/>
                  <a:pt x="35" y="416"/>
                </a:cubicBezTo>
                <a:cubicBezTo>
                  <a:pt x="40" y="417"/>
                  <a:pt x="40" y="417"/>
                  <a:pt x="40" y="417"/>
                </a:cubicBezTo>
                <a:cubicBezTo>
                  <a:pt x="60" y="417"/>
                  <a:pt x="60" y="417"/>
                  <a:pt x="60" y="417"/>
                </a:cubicBezTo>
                <a:cubicBezTo>
                  <a:pt x="50" y="426"/>
                  <a:pt x="50" y="426"/>
                  <a:pt x="50" y="426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64" y="434"/>
                  <a:pt x="64" y="434"/>
                  <a:pt x="64" y="434"/>
                </a:cubicBezTo>
                <a:cubicBezTo>
                  <a:pt x="85" y="443"/>
                  <a:pt x="85" y="443"/>
                  <a:pt x="85" y="443"/>
                </a:cubicBezTo>
                <a:cubicBezTo>
                  <a:pt x="86" y="444"/>
                  <a:pt x="86" y="444"/>
                  <a:pt x="86" y="444"/>
                </a:cubicBezTo>
                <a:cubicBezTo>
                  <a:pt x="87" y="444"/>
                  <a:pt x="87" y="444"/>
                  <a:pt x="87" y="444"/>
                </a:cubicBezTo>
                <a:cubicBezTo>
                  <a:pt x="89" y="476"/>
                  <a:pt x="89" y="476"/>
                  <a:pt x="89" y="476"/>
                </a:cubicBezTo>
                <a:cubicBezTo>
                  <a:pt x="89" y="483"/>
                  <a:pt x="94" y="488"/>
                  <a:pt x="103" y="491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6" y="490"/>
                  <a:pt x="106" y="490"/>
                  <a:pt x="106" y="490"/>
                </a:cubicBezTo>
                <a:cubicBezTo>
                  <a:pt x="128" y="493"/>
                  <a:pt x="128" y="493"/>
                  <a:pt x="128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2"/>
                  <a:pt x="130" y="492"/>
                  <a:pt x="130" y="492"/>
                </a:cubicBezTo>
                <a:cubicBezTo>
                  <a:pt x="133" y="488"/>
                  <a:pt x="134" y="484"/>
                  <a:pt x="134" y="484"/>
                </a:cubicBezTo>
                <a:cubicBezTo>
                  <a:pt x="134" y="483"/>
                  <a:pt x="134" y="483"/>
                  <a:pt x="134" y="483"/>
                </a:cubicBezTo>
                <a:cubicBezTo>
                  <a:pt x="134" y="479"/>
                  <a:pt x="135" y="476"/>
                  <a:pt x="139" y="474"/>
                </a:cubicBezTo>
                <a:cubicBezTo>
                  <a:pt x="142" y="471"/>
                  <a:pt x="144" y="469"/>
                  <a:pt x="145" y="466"/>
                </a:cubicBezTo>
                <a:cubicBezTo>
                  <a:pt x="145" y="466"/>
                  <a:pt x="145" y="466"/>
                  <a:pt x="145" y="466"/>
                </a:cubicBezTo>
                <a:cubicBezTo>
                  <a:pt x="147" y="462"/>
                  <a:pt x="151" y="462"/>
                  <a:pt x="157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65" y="468"/>
                  <a:pt x="165" y="468"/>
                  <a:pt x="165" y="468"/>
                </a:cubicBezTo>
                <a:cubicBezTo>
                  <a:pt x="191" y="473"/>
                  <a:pt x="191" y="473"/>
                  <a:pt x="191" y="473"/>
                </a:cubicBezTo>
                <a:cubicBezTo>
                  <a:pt x="206" y="472"/>
                  <a:pt x="206" y="472"/>
                  <a:pt x="206" y="472"/>
                </a:cubicBezTo>
                <a:cubicBezTo>
                  <a:pt x="217" y="467"/>
                  <a:pt x="217" y="467"/>
                  <a:pt x="217" y="467"/>
                </a:cubicBezTo>
                <a:cubicBezTo>
                  <a:pt x="219" y="464"/>
                  <a:pt x="221" y="463"/>
                  <a:pt x="222" y="462"/>
                </a:cubicBezTo>
                <a:cubicBezTo>
                  <a:pt x="224" y="462"/>
                  <a:pt x="227" y="462"/>
                  <a:pt x="230" y="465"/>
                </a:cubicBezTo>
                <a:cubicBezTo>
                  <a:pt x="232" y="466"/>
                  <a:pt x="232" y="466"/>
                  <a:pt x="232" y="466"/>
                </a:cubicBezTo>
                <a:cubicBezTo>
                  <a:pt x="233" y="467"/>
                  <a:pt x="235" y="470"/>
                  <a:pt x="236" y="474"/>
                </a:cubicBezTo>
                <a:cubicBezTo>
                  <a:pt x="244" y="480"/>
                  <a:pt x="244" y="480"/>
                  <a:pt x="244" y="480"/>
                </a:cubicBezTo>
                <a:cubicBezTo>
                  <a:pt x="250" y="480"/>
                  <a:pt x="250" y="480"/>
                  <a:pt x="250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2" y="480"/>
                  <a:pt x="252" y="480"/>
                  <a:pt x="252" y="480"/>
                </a:cubicBezTo>
                <a:cubicBezTo>
                  <a:pt x="260" y="484"/>
                  <a:pt x="260" y="484"/>
                  <a:pt x="260" y="484"/>
                </a:cubicBezTo>
                <a:cubicBezTo>
                  <a:pt x="276" y="482"/>
                  <a:pt x="276" y="482"/>
                  <a:pt x="276" y="482"/>
                </a:cubicBezTo>
                <a:cubicBezTo>
                  <a:pt x="285" y="480"/>
                  <a:pt x="285" y="480"/>
                  <a:pt x="285" y="480"/>
                </a:cubicBezTo>
                <a:cubicBezTo>
                  <a:pt x="307" y="482"/>
                  <a:pt x="307" y="482"/>
                  <a:pt x="307" y="482"/>
                </a:cubicBezTo>
                <a:cubicBezTo>
                  <a:pt x="317" y="479"/>
                  <a:pt x="317" y="479"/>
                  <a:pt x="317" y="479"/>
                </a:cubicBezTo>
                <a:cubicBezTo>
                  <a:pt x="329" y="474"/>
                  <a:pt x="329" y="474"/>
                  <a:pt x="329" y="474"/>
                </a:cubicBezTo>
                <a:cubicBezTo>
                  <a:pt x="331" y="472"/>
                  <a:pt x="334" y="471"/>
                  <a:pt x="338" y="470"/>
                </a:cubicBezTo>
                <a:cubicBezTo>
                  <a:pt x="360" y="470"/>
                  <a:pt x="360" y="470"/>
                  <a:pt x="360" y="470"/>
                </a:cubicBezTo>
                <a:cubicBezTo>
                  <a:pt x="368" y="467"/>
                  <a:pt x="368" y="467"/>
                  <a:pt x="368" y="467"/>
                </a:cubicBezTo>
                <a:cubicBezTo>
                  <a:pt x="371" y="465"/>
                  <a:pt x="374" y="464"/>
                  <a:pt x="377" y="464"/>
                </a:cubicBezTo>
                <a:cubicBezTo>
                  <a:pt x="389" y="464"/>
                  <a:pt x="389" y="464"/>
                  <a:pt x="389" y="464"/>
                </a:cubicBezTo>
                <a:cubicBezTo>
                  <a:pt x="395" y="468"/>
                  <a:pt x="395" y="468"/>
                  <a:pt x="395" y="468"/>
                </a:cubicBezTo>
                <a:cubicBezTo>
                  <a:pt x="413" y="472"/>
                  <a:pt x="413" y="472"/>
                  <a:pt x="413" y="472"/>
                </a:cubicBezTo>
                <a:cubicBezTo>
                  <a:pt x="415" y="472"/>
                  <a:pt x="417" y="474"/>
                  <a:pt x="421" y="478"/>
                </a:cubicBezTo>
                <a:cubicBezTo>
                  <a:pt x="429" y="482"/>
                  <a:pt x="429" y="482"/>
                  <a:pt x="429" y="482"/>
                </a:cubicBezTo>
                <a:cubicBezTo>
                  <a:pt x="429" y="483"/>
                  <a:pt x="429" y="483"/>
                  <a:pt x="429" y="483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54" y="488"/>
                  <a:pt x="454" y="488"/>
                  <a:pt x="454" y="488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73" y="491"/>
                  <a:pt x="473" y="491"/>
                  <a:pt x="473" y="491"/>
                </a:cubicBezTo>
                <a:cubicBezTo>
                  <a:pt x="475" y="486"/>
                  <a:pt x="475" y="486"/>
                  <a:pt x="475" y="486"/>
                </a:cubicBezTo>
                <a:cubicBezTo>
                  <a:pt x="471" y="478"/>
                  <a:pt x="471" y="478"/>
                  <a:pt x="471" y="478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69" y="470"/>
                  <a:pt x="469" y="470"/>
                  <a:pt x="469" y="470"/>
                </a:cubicBezTo>
                <a:cubicBezTo>
                  <a:pt x="471" y="468"/>
                  <a:pt x="471" y="468"/>
                  <a:pt x="471" y="468"/>
                </a:cubicBezTo>
                <a:cubicBezTo>
                  <a:pt x="476" y="461"/>
                  <a:pt x="476" y="461"/>
                  <a:pt x="476" y="461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1" y="454"/>
                  <a:pt x="481" y="454"/>
                  <a:pt x="481" y="454"/>
                </a:cubicBezTo>
                <a:cubicBezTo>
                  <a:pt x="479" y="446"/>
                  <a:pt x="479" y="446"/>
                  <a:pt x="479" y="446"/>
                </a:cubicBezTo>
                <a:cubicBezTo>
                  <a:pt x="479" y="444"/>
                  <a:pt x="477" y="444"/>
                  <a:pt x="475" y="442"/>
                </a:cubicBezTo>
                <a:cubicBezTo>
                  <a:pt x="475" y="442"/>
                  <a:pt x="475" y="442"/>
                  <a:pt x="475" y="442"/>
                </a:cubicBezTo>
                <a:cubicBezTo>
                  <a:pt x="469" y="436"/>
                  <a:pt x="469" y="436"/>
                  <a:pt x="469" y="436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0" y="428"/>
                  <a:pt x="460" y="428"/>
                  <a:pt x="460" y="428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1" y="427"/>
                  <a:pt x="461" y="427"/>
                  <a:pt x="461" y="427"/>
                </a:cubicBezTo>
                <a:cubicBezTo>
                  <a:pt x="462" y="419"/>
                  <a:pt x="462" y="419"/>
                  <a:pt x="462" y="419"/>
                </a:cubicBezTo>
                <a:cubicBezTo>
                  <a:pt x="462" y="414"/>
                  <a:pt x="462" y="414"/>
                  <a:pt x="462" y="414"/>
                </a:cubicBezTo>
                <a:cubicBezTo>
                  <a:pt x="458" y="404"/>
                  <a:pt x="458" y="404"/>
                  <a:pt x="458" y="404"/>
                </a:cubicBezTo>
                <a:cubicBezTo>
                  <a:pt x="467" y="402"/>
                  <a:pt x="467" y="402"/>
                  <a:pt x="467" y="402"/>
                </a:cubicBezTo>
                <a:cubicBezTo>
                  <a:pt x="472" y="398"/>
                  <a:pt x="472" y="398"/>
                  <a:pt x="472" y="398"/>
                </a:cubicBezTo>
                <a:cubicBezTo>
                  <a:pt x="483" y="398"/>
                  <a:pt x="483" y="398"/>
                  <a:pt x="483" y="398"/>
                </a:cubicBezTo>
                <a:cubicBezTo>
                  <a:pt x="494" y="396"/>
                  <a:pt x="494" y="396"/>
                  <a:pt x="494" y="396"/>
                </a:cubicBezTo>
                <a:cubicBezTo>
                  <a:pt x="495" y="396"/>
                  <a:pt x="495" y="396"/>
                  <a:pt x="495" y="396"/>
                </a:cubicBezTo>
                <a:cubicBezTo>
                  <a:pt x="502" y="397"/>
                  <a:pt x="502" y="397"/>
                  <a:pt x="502" y="397"/>
                </a:cubicBezTo>
                <a:cubicBezTo>
                  <a:pt x="511" y="394"/>
                  <a:pt x="511" y="394"/>
                  <a:pt x="511" y="394"/>
                </a:cubicBezTo>
                <a:cubicBezTo>
                  <a:pt x="521" y="392"/>
                  <a:pt x="521" y="392"/>
                  <a:pt x="521" y="392"/>
                </a:cubicBezTo>
                <a:cubicBezTo>
                  <a:pt x="527" y="390"/>
                  <a:pt x="527" y="390"/>
                  <a:pt x="527" y="390"/>
                </a:cubicBezTo>
                <a:cubicBezTo>
                  <a:pt x="528" y="390"/>
                  <a:pt x="528" y="390"/>
                  <a:pt x="528" y="390"/>
                </a:cubicBezTo>
                <a:cubicBezTo>
                  <a:pt x="545" y="386"/>
                  <a:pt x="545" y="386"/>
                  <a:pt x="545" y="386"/>
                </a:cubicBezTo>
                <a:cubicBezTo>
                  <a:pt x="548" y="384"/>
                  <a:pt x="548" y="384"/>
                  <a:pt x="548" y="384"/>
                </a:cubicBezTo>
                <a:cubicBezTo>
                  <a:pt x="547" y="380"/>
                  <a:pt x="547" y="380"/>
                  <a:pt x="547" y="380"/>
                </a:cubicBezTo>
                <a:cubicBezTo>
                  <a:pt x="544" y="375"/>
                  <a:pt x="544" y="375"/>
                  <a:pt x="544" y="375"/>
                </a:cubicBezTo>
                <a:cubicBezTo>
                  <a:pt x="544" y="374"/>
                  <a:pt x="544" y="374"/>
                  <a:pt x="544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4" y="368"/>
                  <a:pt x="544" y="368"/>
                  <a:pt x="544" y="368"/>
                </a:cubicBezTo>
                <a:cubicBezTo>
                  <a:pt x="545" y="367"/>
                  <a:pt x="545" y="367"/>
                  <a:pt x="545" y="367"/>
                </a:cubicBezTo>
                <a:cubicBezTo>
                  <a:pt x="545" y="359"/>
                  <a:pt x="545" y="359"/>
                  <a:pt x="545" y="359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1"/>
                  <a:pt x="543" y="351"/>
                  <a:pt x="543" y="351"/>
                </a:cubicBezTo>
                <a:cubicBezTo>
                  <a:pt x="547" y="343"/>
                  <a:pt x="547" y="343"/>
                  <a:pt x="547" y="343"/>
                </a:cubicBezTo>
                <a:cubicBezTo>
                  <a:pt x="549" y="340"/>
                  <a:pt x="551" y="338"/>
                  <a:pt x="553" y="338"/>
                </a:cubicBezTo>
                <a:cubicBezTo>
                  <a:pt x="563" y="338"/>
                  <a:pt x="563" y="338"/>
                  <a:pt x="563" y="338"/>
                </a:cubicBezTo>
                <a:cubicBezTo>
                  <a:pt x="565" y="338"/>
                  <a:pt x="567" y="338"/>
                  <a:pt x="569" y="336"/>
                </a:cubicBezTo>
                <a:cubicBezTo>
                  <a:pt x="585" y="315"/>
                  <a:pt x="585" y="315"/>
                  <a:pt x="585" y="315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93" y="307"/>
                  <a:pt x="593" y="307"/>
                  <a:pt x="593" y="307"/>
                </a:cubicBezTo>
                <a:cubicBezTo>
                  <a:pt x="594" y="306"/>
                  <a:pt x="594" y="306"/>
                  <a:pt x="594" y="306"/>
                </a:cubicBezTo>
                <a:cubicBezTo>
                  <a:pt x="597" y="306"/>
                  <a:pt x="599" y="304"/>
                  <a:pt x="601" y="304"/>
                </a:cubicBezTo>
                <a:cubicBezTo>
                  <a:pt x="603" y="302"/>
                  <a:pt x="603" y="302"/>
                  <a:pt x="603" y="302"/>
                </a:cubicBezTo>
                <a:cubicBezTo>
                  <a:pt x="605" y="298"/>
                  <a:pt x="608" y="296"/>
                  <a:pt x="609" y="296"/>
                </a:cubicBezTo>
                <a:cubicBezTo>
                  <a:pt x="623" y="299"/>
                  <a:pt x="623" y="299"/>
                  <a:pt x="623" y="299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42" y="293"/>
                  <a:pt x="642" y="293"/>
                  <a:pt x="642" y="293"/>
                </a:cubicBezTo>
                <a:cubicBezTo>
                  <a:pt x="648" y="290"/>
                  <a:pt x="648" y="290"/>
                  <a:pt x="648" y="290"/>
                </a:cubicBezTo>
                <a:cubicBezTo>
                  <a:pt x="648" y="281"/>
                  <a:pt x="648" y="281"/>
                  <a:pt x="648" y="281"/>
                </a:cubicBezTo>
                <a:cubicBezTo>
                  <a:pt x="649" y="270"/>
                  <a:pt x="649" y="270"/>
                  <a:pt x="649" y="270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51" y="266"/>
                  <a:pt x="651" y="266"/>
                  <a:pt x="651" y="266"/>
                </a:cubicBezTo>
                <a:lnTo>
                  <a:pt x="651" y="2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xmlns="" id="{5A971B4B-4570-40BE-8423-0A2477331C83}"/>
              </a:ext>
            </a:extLst>
          </p:cNvPr>
          <p:cNvSpPr>
            <a:spLocks/>
          </p:cNvSpPr>
          <p:nvPr/>
        </p:nvSpPr>
        <p:spPr bwMode="auto">
          <a:xfrm>
            <a:off x="1857375" y="3264500"/>
            <a:ext cx="1303338" cy="935037"/>
          </a:xfrm>
          <a:custGeom>
            <a:avLst/>
            <a:gdLst>
              <a:gd name="T0" fmla="*/ 2147483646 w 406"/>
              <a:gd name="T1" fmla="*/ 2147483646 h 291"/>
              <a:gd name="T2" fmla="*/ 2147483646 w 406"/>
              <a:gd name="T3" fmla="*/ 2147483646 h 291"/>
              <a:gd name="T4" fmla="*/ 2147483646 w 406"/>
              <a:gd name="T5" fmla="*/ 2147483646 h 291"/>
              <a:gd name="T6" fmla="*/ 2147483646 w 406"/>
              <a:gd name="T7" fmla="*/ 2147483646 h 291"/>
              <a:gd name="T8" fmla="*/ 2147483646 w 406"/>
              <a:gd name="T9" fmla="*/ 2147483646 h 291"/>
              <a:gd name="T10" fmla="*/ 2147483646 w 406"/>
              <a:gd name="T11" fmla="*/ 2147483646 h 291"/>
              <a:gd name="T12" fmla="*/ 2147483646 w 406"/>
              <a:gd name="T13" fmla="*/ 2147483646 h 291"/>
              <a:gd name="T14" fmla="*/ 2147483646 w 406"/>
              <a:gd name="T15" fmla="*/ 2147483646 h 291"/>
              <a:gd name="T16" fmla="*/ 2147483646 w 406"/>
              <a:gd name="T17" fmla="*/ 2147483646 h 291"/>
              <a:gd name="T18" fmla="*/ 2147483646 w 406"/>
              <a:gd name="T19" fmla="*/ 2147483646 h 291"/>
              <a:gd name="T20" fmla="*/ 2147483646 w 406"/>
              <a:gd name="T21" fmla="*/ 2147483646 h 291"/>
              <a:gd name="T22" fmla="*/ 2147483646 w 406"/>
              <a:gd name="T23" fmla="*/ 2147483646 h 291"/>
              <a:gd name="T24" fmla="*/ 2147483646 w 406"/>
              <a:gd name="T25" fmla="*/ 2147483646 h 291"/>
              <a:gd name="T26" fmla="*/ 2147483646 w 406"/>
              <a:gd name="T27" fmla="*/ 2147483646 h 291"/>
              <a:gd name="T28" fmla="*/ 2147483646 w 406"/>
              <a:gd name="T29" fmla="*/ 2147483646 h 291"/>
              <a:gd name="T30" fmla="*/ 2147483646 w 406"/>
              <a:gd name="T31" fmla="*/ 2147483646 h 291"/>
              <a:gd name="T32" fmla="*/ 2147483646 w 406"/>
              <a:gd name="T33" fmla="*/ 2147483646 h 291"/>
              <a:gd name="T34" fmla="*/ 2147483646 w 406"/>
              <a:gd name="T35" fmla="*/ 2147483646 h 291"/>
              <a:gd name="T36" fmla="*/ 2147483646 w 406"/>
              <a:gd name="T37" fmla="*/ 2147483646 h 291"/>
              <a:gd name="T38" fmla="*/ 2147483646 w 406"/>
              <a:gd name="T39" fmla="*/ 2147483646 h 291"/>
              <a:gd name="T40" fmla="*/ 2147483646 w 406"/>
              <a:gd name="T41" fmla="*/ 2147483646 h 291"/>
              <a:gd name="T42" fmla="*/ 2147483646 w 406"/>
              <a:gd name="T43" fmla="*/ 2147483646 h 291"/>
              <a:gd name="T44" fmla="*/ 2147483646 w 406"/>
              <a:gd name="T45" fmla="*/ 2147483646 h 291"/>
              <a:gd name="T46" fmla="*/ 2147483646 w 406"/>
              <a:gd name="T47" fmla="*/ 2147483646 h 291"/>
              <a:gd name="T48" fmla="*/ 2147483646 w 406"/>
              <a:gd name="T49" fmla="*/ 2147483646 h 291"/>
              <a:gd name="T50" fmla="*/ 2147483646 w 406"/>
              <a:gd name="T51" fmla="*/ 2147483646 h 291"/>
              <a:gd name="T52" fmla="*/ 2147483646 w 406"/>
              <a:gd name="T53" fmla="*/ 2147483646 h 291"/>
              <a:gd name="T54" fmla="*/ 2147483646 w 406"/>
              <a:gd name="T55" fmla="*/ 2147483646 h 291"/>
              <a:gd name="T56" fmla="*/ 2147483646 w 406"/>
              <a:gd name="T57" fmla="*/ 2147483646 h 291"/>
              <a:gd name="T58" fmla="*/ 2147483646 w 406"/>
              <a:gd name="T59" fmla="*/ 2147483646 h 291"/>
              <a:gd name="T60" fmla="*/ 2147483646 w 406"/>
              <a:gd name="T61" fmla="*/ 2147483646 h 291"/>
              <a:gd name="T62" fmla="*/ 2147483646 w 406"/>
              <a:gd name="T63" fmla="*/ 2147483646 h 291"/>
              <a:gd name="T64" fmla="*/ 2147483646 w 406"/>
              <a:gd name="T65" fmla="*/ 2147483646 h 291"/>
              <a:gd name="T66" fmla="*/ 2147483646 w 406"/>
              <a:gd name="T67" fmla="*/ 2147483646 h 291"/>
              <a:gd name="T68" fmla="*/ 2147483646 w 406"/>
              <a:gd name="T69" fmla="*/ 2147483646 h 291"/>
              <a:gd name="T70" fmla="*/ 2147483646 w 406"/>
              <a:gd name="T71" fmla="*/ 2147483646 h 291"/>
              <a:gd name="T72" fmla="*/ 2147483646 w 406"/>
              <a:gd name="T73" fmla="*/ 2147483646 h 291"/>
              <a:gd name="T74" fmla="*/ 2147483646 w 406"/>
              <a:gd name="T75" fmla="*/ 2147483646 h 291"/>
              <a:gd name="T76" fmla="*/ 2147483646 w 406"/>
              <a:gd name="T77" fmla="*/ 2147483646 h 291"/>
              <a:gd name="T78" fmla="*/ 2147483646 w 406"/>
              <a:gd name="T79" fmla="*/ 2147483646 h 291"/>
              <a:gd name="T80" fmla="*/ 2147483646 w 406"/>
              <a:gd name="T81" fmla="*/ 2147483646 h 291"/>
              <a:gd name="T82" fmla="*/ 2147483646 w 406"/>
              <a:gd name="T83" fmla="*/ 2147483646 h 291"/>
              <a:gd name="T84" fmla="*/ 2147483646 w 406"/>
              <a:gd name="T85" fmla="*/ 2147483646 h 291"/>
              <a:gd name="T86" fmla="*/ 2147483646 w 406"/>
              <a:gd name="T87" fmla="*/ 2147483646 h 291"/>
              <a:gd name="T88" fmla="*/ 2147483646 w 406"/>
              <a:gd name="T89" fmla="*/ 2147483646 h 291"/>
              <a:gd name="T90" fmla="*/ 2147483646 w 406"/>
              <a:gd name="T91" fmla="*/ 2147483646 h 291"/>
              <a:gd name="T92" fmla="*/ 2147483646 w 406"/>
              <a:gd name="T93" fmla="*/ 2147483646 h 291"/>
              <a:gd name="T94" fmla="*/ 2147483646 w 406"/>
              <a:gd name="T95" fmla="*/ 2147483646 h 291"/>
              <a:gd name="T96" fmla="*/ 2147483646 w 406"/>
              <a:gd name="T97" fmla="*/ 2147483646 h 291"/>
              <a:gd name="T98" fmla="*/ 2147483646 w 406"/>
              <a:gd name="T99" fmla="*/ 2147483646 h 291"/>
              <a:gd name="T100" fmla="*/ 2147483646 w 406"/>
              <a:gd name="T101" fmla="*/ 2147483646 h 291"/>
              <a:gd name="T102" fmla="*/ 2147483646 w 406"/>
              <a:gd name="T103" fmla="*/ 2147483646 h 291"/>
              <a:gd name="T104" fmla="*/ 2147483646 w 406"/>
              <a:gd name="T105" fmla="*/ 2147483646 h 291"/>
              <a:gd name="T106" fmla="*/ 2147483646 w 406"/>
              <a:gd name="T107" fmla="*/ 2147483646 h 29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06" h="291">
                <a:moveTo>
                  <a:pt x="242" y="15"/>
                </a:moveTo>
                <a:cubicBezTo>
                  <a:pt x="238" y="18"/>
                  <a:pt x="238" y="18"/>
                  <a:pt x="238" y="18"/>
                </a:cubicBezTo>
                <a:cubicBezTo>
                  <a:pt x="238" y="19"/>
                  <a:pt x="239" y="23"/>
                  <a:pt x="240" y="28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41" y="29"/>
                  <a:pt x="241" y="29"/>
                  <a:pt x="241" y="29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36" y="39"/>
                  <a:pt x="236" y="39"/>
                  <a:pt x="236" y="39"/>
                </a:cubicBezTo>
                <a:cubicBezTo>
                  <a:pt x="230" y="41"/>
                  <a:pt x="230" y="41"/>
                  <a:pt x="230" y="41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78" y="10"/>
                  <a:pt x="178" y="10"/>
                  <a:pt x="178" y="1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2" y="5"/>
                  <a:pt x="172" y="5"/>
                  <a:pt x="172" y="5"/>
                </a:cubicBezTo>
                <a:cubicBezTo>
                  <a:pt x="162" y="2"/>
                  <a:pt x="162" y="2"/>
                  <a:pt x="162" y="2"/>
                </a:cubicBezTo>
                <a:cubicBezTo>
                  <a:pt x="157" y="3"/>
                  <a:pt x="157" y="3"/>
                  <a:pt x="157" y="3"/>
                </a:cubicBezTo>
                <a:cubicBezTo>
                  <a:pt x="156" y="3"/>
                  <a:pt x="156" y="3"/>
                  <a:pt x="156" y="3"/>
                </a:cubicBezTo>
                <a:cubicBezTo>
                  <a:pt x="144" y="2"/>
                  <a:pt x="144" y="2"/>
                  <a:pt x="144" y="2"/>
                </a:cubicBezTo>
                <a:cubicBezTo>
                  <a:pt x="143" y="2"/>
                  <a:pt x="143" y="2"/>
                  <a:pt x="143" y="2"/>
                </a:cubicBezTo>
                <a:cubicBezTo>
                  <a:pt x="134" y="0"/>
                  <a:pt x="134" y="0"/>
                  <a:pt x="13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3"/>
                  <a:pt x="124" y="3"/>
                  <a:pt x="124" y="3"/>
                </a:cubicBezTo>
                <a:cubicBezTo>
                  <a:pt x="122" y="4"/>
                  <a:pt x="118" y="5"/>
                  <a:pt x="114" y="5"/>
                </a:cubicBezTo>
                <a:cubicBezTo>
                  <a:pt x="106" y="7"/>
                  <a:pt x="106" y="7"/>
                  <a:pt x="106" y="7"/>
                </a:cubicBezTo>
                <a:cubicBezTo>
                  <a:pt x="99" y="9"/>
                  <a:pt x="99" y="9"/>
                  <a:pt x="99" y="9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0" y="11"/>
                  <a:pt x="90" y="11"/>
                  <a:pt x="90" y="11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79" y="14"/>
                  <a:pt x="79" y="14"/>
                  <a:pt x="79" y="14"/>
                </a:cubicBezTo>
                <a:cubicBezTo>
                  <a:pt x="72" y="13"/>
                  <a:pt x="72" y="13"/>
                  <a:pt x="72" y="13"/>
                </a:cubicBezTo>
                <a:cubicBezTo>
                  <a:pt x="60" y="15"/>
                  <a:pt x="60" y="15"/>
                  <a:pt x="6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1" y="20"/>
                  <a:pt x="41" y="20"/>
                  <a:pt x="41" y="20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33"/>
                  <a:pt x="43" y="33"/>
                  <a:pt x="43" y="33"/>
                </a:cubicBezTo>
                <a:cubicBezTo>
                  <a:pt x="42" y="39"/>
                  <a:pt x="42" y="39"/>
                  <a:pt x="42" y="39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5" y="51"/>
                  <a:pt x="55" y="51"/>
                  <a:pt x="55" y="51"/>
                </a:cubicBezTo>
                <a:cubicBezTo>
                  <a:pt x="58" y="54"/>
                  <a:pt x="60" y="56"/>
                  <a:pt x="60" y="59"/>
                </a:cubicBezTo>
                <a:cubicBezTo>
                  <a:pt x="62" y="65"/>
                  <a:pt x="62" y="65"/>
                  <a:pt x="62" y="65"/>
                </a:cubicBezTo>
                <a:cubicBezTo>
                  <a:pt x="65" y="71"/>
                  <a:pt x="65" y="71"/>
                  <a:pt x="65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56" y="77"/>
                  <a:pt x="56" y="77"/>
                  <a:pt x="56" y="77"/>
                </a:cubicBezTo>
                <a:cubicBezTo>
                  <a:pt x="51" y="83"/>
                  <a:pt x="51" y="83"/>
                  <a:pt x="51" y="83"/>
                </a:cubicBezTo>
                <a:cubicBezTo>
                  <a:pt x="52" y="89"/>
                  <a:pt x="52" y="89"/>
                  <a:pt x="52" y="89"/>
                </a:cubicBezTo>
                <a:cubicBezTo>
                  <a:pt x="56" y="98"/>
                  <a:pt x="56" y="98"/>
                  <a:pt x="56" y="98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5" y="104"/>
                  <a:pt x="54" y="106"/>
                  <a:pt x="53" y="107"/>
                </a:cubicBezTo>
                <a:cubicBezTo>
                  <a:pt x="50" y="109"/>
                  <a:pt x="46" y="109"/>
                  <a:pt x="40" y="107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1" y="101"/>
                  <a:pt x="11" y="101"/>
                  <a:pt x="11" y="101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9" y="124"/>
                  <a:pt x="7" y="125"/>
                  <a:pt x="4" y="125"/>
                </a:cubicBezTo>
                <a:cubicBezTo>
                  <a:pt x="3" y="126"/>
                  <a:pt x="2" y="127"/>
                  <a:pt x="3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2" y="131"/>
                  <a:pt x="2" y="131"/>
                  <a:pt x="2" y="131"/>
                </a:cubicBezTo>
                <a:cubicBezTo>
                  <a:pt x="2" y="136"/>
                  <a:pt x="2" y="136"/>
                  <a:pt x="2" y="136"/>
                </a:cubicBezTo>
                <a:cubicBezTo>
                  <a:pt x="4" y="139"/>
                  <a:pt x="6" y="141"/>
                  <a:pt x="7" y="142"/>
                </a:cubicBezTo>
                <a:cubicBezTo>
                  <a:pt x="9" y="152"/>
                  <a:pt x="9" y="152"/>
                  <a:pt x="9" y="152"/>
                </a:cubicBezTo>
                <a:cubicBezTo>
                  <a:pt x="9" y="155"/>
                  <a:pt x="9" y="155"/>
                  <a:pt x="9" y="155"/>
                </a:cubicBezTo>
                <a:cubicBezTo>
                  <a:pt x="9" y="157"/>
                  <a:pt x="8" y="159"/>
                  <a:pt x="8" y="161"/>
                </a:cubicBezTo>
                <a:cubicBezTo>
                  <a:pt x="5" y="169"/>
                  <a:pt x="5" y="169"/>
                  <a:pt x="5" y="16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5"/>
                  <a:pt x="0" y="185"/>
                  <a:pt x="0" y="185"/>
                </a:cubicBezTo>
                <a:cubicBezTo>
                  <a:pt x="6" y="192"/>
                  <a:pt x="6" y="192"/>
                  <a:pt x="6" y="192"/>
                </a:cubicBezTo>
                <a:cubicBezTo>
                  <a:pt x="7" y="194"/>
                  <a:pt x="8" y="195"/>
                  <a:pt x="8" y="197"/>
                </a:cubicBezTo>
                <a:cubicBezTo>
                  <a:pt x="13" y="203"/>
                  <a:pt x="13" y="203"/>
                  <a:pt x="13" y="203"/>
                </a:cubicBezTo>
                <a:cubicBezTo>
                  <a:pt x="20" y="211"/>
                  <a:pt x="20" y="211"/>
                  <a:pt x="20" y="211"/>
                </a:cubicBezTo>
                <a:cubicBezTo>
                  <a:pt x="23" y="214"/>
                  <a:pt x="25" y="215"/>
                  <a:pt x="26" y="215"/>
                </a:cubicBezTo>
                <a:cubicBezTo>
                  <a:pt x="34" y="211"/>
                  <a:pt x="34" y="211"/>
                  <a:pt x="34" y="211"/>
                </a:cubicBezTo>
                <a:cubicBezTo>
                  <a:pt x="35" y="209"/>
                  <a:pt x="36" y="209"/>
                  <a:pt x="38" y="209"/>
                </a:cubicBezTo>
                <a:cubicBezTo>
                  <a:pt x="40" y="209"/>
                  <a:pt x="42" y="210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50" y="217"/>
                  <a:pt x="50" y="217"/>
                  <a:pt x="50" y="217"/>
                </a:cubicBezTo>
                <a:cubicBezTo>
                  <a:pt x="52" y="222"/>
                  <a:pt x="52" y="222"/>
                  <a:pt x="52" y="222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5"/>
                  <a:pt x="55" y="225"/>
                  <a:pt x="55" y="225"/>
                </a:cubicBezTo>
                <a:cubicBezTo>
                  <a:pt x="60" y="229"/>
                  <a:pt x="60" y="229"/>
                  <a:pt x="60" y="229"/>
                </a:cubicBezTo>
                <a:cubicBezTo>
                  <a:pt x="63" y="229"/>
                  <a:pt x="63" y="229"/>
                  <a:pt x="63" y="229"/>
                </a:cubicBezTo>
                <a:cubicBezTo>
                  <a:pt x="65" y="229"/>
                  <a:pt x="66" y="231"/>
                  <a:pt x="68" y="232"/>
                </a:cubicBezTo>
                <a:cubicBezTo>
                  <a:pt x="68" y="233"/>
                  <a:pt x="73" y="235"/>
                  <a:pt x="80" y="237"/>
                </a:cubicBezTo>
                <a:cubicBezTo>
                  <a:pt x="81" y="237"/>
                  <a:pt x="81" y="237"/>
                  <a:pt x="81" y="237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4" y="241"/>
                  <a:pt x="94" y="241"/>
                  <a:pt x="94" y="241"/>
                </a:cubicBezTo>
                <a:cubicBezTo>
                  <a:pt x="102" y="245"/>
                  <a:pt x="102" y="245"/>
                  <a:pt x="102" y="245"/>
                </a:cubicBezTo>
                <a:cubicBezTo>
                  <a:pt x="116" y="249"/>
                  <a:pt x="116" y="249"/>
                  <a:pt x="116" y="249"/>
                </a:cubicBezTo>
                <a:cubicBezTo>
                  <a:pt x="117" y="249"/>
                  <a:pt x="117" y="249"/>
                  <a:pt x="117" y="249"/>
                </a:cubicBezTo>
                <a:cubicBezTo>
                  <a:pt x="136" y="250"/>
                  <a:pt x="136" y="250"/>
                  <a:pt x="136" y="250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8"/>
                  <a:pt x="152" y="248"/>
                  <a:pt x="152" y="248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62" y="263"/>
                  <a:pt x="162" y="263"/>
                  <a:pt x="162" y="263"/>
                </a:cubicBezTo>
                <a:cubicBezTo>
                  <a:pt x="166" y="266"/>
                  <a:pt x="166" y="266"/>
                  <a:pt x="166" y="266"/>
                </a:cubicBezTo>
                <a:cubicBezTo>
                  <a:pt x="170" y="268"/>
                  <a:pt x="170" y="268"/>
                  <a:pt x="170" y="268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1" y="269"/>
                  <a:pt x="171" y="269"/>
                  <a:pt x="171" y="269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175" y="278"/>
                  <a:pt x="175" y="278"/>
                  <a:pt x="175" y="278"/>
                </a:cubicBezTo>
                <a:cubicBezTo>
                  <a:pt x="177" y="287"/>
                  <a:pt x="177" y="287"/>
                  <a:pt x="177" y="287"/>
                </a:cubicBezTo>
                <a:cubicBezTo>
                  <a:pt x="182" y="289"/>
                  <a:pt x="182" y="289"/>
                  <a:pt x="182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8" y="291"/>
                  <a:pt x="188" y="291"/>
                  <a:pt x="188" y="29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6" y="283"/>
                  <a:pt x="196" y="283"/>
                  <a:pt x="196" y="283"/>
                </a:cubicBezTo>
                <a:cubicBezTo>
                  <a:pt x="202" y="277"/>
                  <a:pt x="202" y="277"/>
                  <a:pt x="202" y="277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4" y="287"/>
                  <a:pt x="214" y="287"/>
                  <a:pt x="214" y="287"/>
                </a:cubicBezTo>
                <a:cubicBezTo>
                  <a:pt x="221" y="285"/>
                  <a:pt x="221" y="285"/>
                  <a:pt x="221" y="285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226" y="262"/>
                  <a:pt x="226" y="262"/>
                  <a:pt x="226" y="262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32" y="248"/>
                  <a:pt x="232" y="248"/>
                  <a:pt x="232" y="248"/>
                </a:cubicBezTo>
                <a:cubicBezTo>
                  <a:pt x="238" y="246"/>
                  <a:pt x="238" y="246"/>
                  <a:pt x="238" y="246"/>
                </a:cubicBezTo>
                <a:cubicBezTo>
                  <a:pt x="236" y="235"/>
                  <a:pt x="236" y="235"/>
                  <a:pt x="236" y="235"/>
                </a:cubicBezTo>
                <a:cubicBezTo>
                  <a:pt x="242" y="235"/>
                  <a:pt x="242" y="235"/>
                  <a:pt x="242" y="235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8"/>
                  <a:pt x="238" y="218"/>
                  <a:pt x="238" y="218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09"/>
                  <a:pt x="239" y="209"/>
                  <a:pt x="239" y="209"/>
                </a:cubicBezTo>
                <a:cubicBezTo>
                  <a:pt x="240" y="209"/>
                  <a:pt x="240" y="209"/>
                  <a:pt x="240" y="209"/>
                </a:cubicBezTo>
                <a:cubicBezTo>
                  <a:pt x="244" y="203"/>
                  <a:pt x="244" y="203"/>
                  <a:pt x="244" y="203"/>
                </a:cubicBezTo>
                <a:cubicBezTo>
                  <a:pt x="245" y="203"/>
                  <a:pt x="245" y="203"/>
                  <a:pt x="245" y="203"/>
                </a:cubicBezTo>
                <a:cubicBezTo>
                  <a:pt x="246" y="203"/>
                  <a:pt x="246" y="203"/>
                  <a:pt x="246" y="203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66" y="207"/>
                  <a:pt x="266" y="207"/>
                  <a:pt x="266" y="207"/>
                </a:cubicBezTo>
                <a:cubicBezTo>
                  <a:pt x="274" y="205"/>
                  <a:pt x="274" y="205"/>
                  <a:pt x="274" y="205"/>
                </a:cubicBezTo>
                <a:cubicBezTo>
                  <a:pt x="278" y="213"/>
                  <a:pt x="278" y="213"/>
                  <a:pt x="278" y="213"/>
                </a:cubicBezTo>
                <a:cubicBezTo>
                  <a:pt x="278" y="214"/>
                  <a:pt x="278" y="214"/>
                  <a:pt x="278" y="214"/>
                </a:cubicBezTo>
                <a:cubicBezTo>
                  <a:pt x="278" y="220"/>
                  <a:pt x="278" y="220"/>
                  <a:pt x="278" y="220"/>
                </a:cubicBezTo>
                <a:cubicBezTo>
                  <a:pt x="280" y="226"/>
                  <a:pt x="280" y="226"/>
                  <a:pt x="280" y="226"/>
                </a:cubicBezTo>
                <a:cubicBezTo>
                  <a:pt x="280" y="229"/>
                  <a:pt x="282" y="230"/>
                  <a:pt x="284" y="231"/>
                </a:cubicBezTo>
                <a:cubicBezTo>
                  <a:pt x="284" y="231"/>
                  <a:pt x="284" y="231"/>
                  <a:pt x="284" y="231"/>
                </a:cubicBezTo>
                <a:cubicBezTo>
                  <a:pt x="288" y="231"/>
                  <a:pt x="290" y="233"/>
                  <a:pt x="290" y="235"/>
                </a:cubicBezTo>
                <a:cubicBezTo>
                  <a:pt x="291" y="237"/>
                  <a:pt x="292" y="240"/>
                  <a:pt x="295" y="243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305" y="253"/>
                  <a:pt x="305" y="253"/>
                  <a:pt x="305" y="253"/>
                </a:cubicBezTo>
                <a:cubicBezTo>
                  <a:pt x="312" y="247"/>
                  <a:pt x="312" y="247"/>
                  <a:pt x="312" y="247"/>
                </a:cubicBezTo>
                <a:cubicBezTo>
                  <a:pt x="316" y="256"/>
                  <a:pt x="316" y="256"/>
                  <a:pt x="316" y="256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6" y="259"/>
                  <a:pt x="326" y="259"/>
                  <a:pt x="326" y="259"/>
                </a:cubicBezTo>
                <a:cubicBezTo>
                  <a:pt x="330" y="267"/>
                  <a:pt x="330" y="267"/>
                  <a:pt x="330" y="267"/>
                </a:cubicBezTo>
                <a:cubicBezTo>
                  <a:pt x="332" y="269"/>
                  <a:pt x="332" y="269"/>
                  <a:pt x="332" y="269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59"/>
                  <a:pt x="332" y="259"/>
                  <a:pt x="332" y="259"/>
                </a:cubicBezTo>
                <a:cubicBezTo>
                  <a:pt x="350" y="259"/>
                  <a:pt x="350" y="259"/>
                  <a:pt x="350" y="259"/>
                </a:cubicBezTo>
                <a:cubicBezTo>
                  <a:pt x="350" y="257"/>
                  <a:pt x="350" y="257"/>
                  <a:pt x="350" y="257"/>
                </a:cubicBezTo>
                <a:cubicBezTo>
                  <a:pt x="351" y="257"/>
                  <a:pt x="351" y="255"/>
                  <a:pt x="350" y="254"/>
                </a:cubicBezTo>
                <a:cubicBezTo>
                  <a:pt x="349" y="251"/>
                  <a:pt x="348" y="249"/>
                  <a:pt x="348" y="247"/>
                </a:cubicBezTo>
                <a:cubicBezTo>
                  <a:pt x="348" y="243"/>
                  <a:pt x="348" y="241"/>
                  <a:pt x="349" y="240"/>
                </a:cubicBezTo>
                <a:cubicBezTo>
                  <a:pt x="350" y="239"/>
                  <a:pt x="351" y="239"/>
                  <a:pt x="353" y="239"/>
                </a:cubicBezTo>
                <a:cubicBezTo>
                  <a:pt x="360" y="241"/>
                  <a:pt x="360" y="241"/>
                  <a:pt x="360" y="241"/>
                </a:cubicBezTo>
                <a:cubicBezTo>
                  <a:pt x="361" y="236"/>
                  <a:pt x="361" y="236"/>
                  <a:pt x="361" y="236"/>
                </a:cubicBezTo>
                <a:cubicBezTo>
                  <a:pt x="348" y="230"/>
                  <a:pt x="348" y="230"/>
                  <a:pt x="348" y="230"/>
                </a:cubicBezTo>
                <a:cubicBezTo>
                  <a:pt x="347" y="230"/>
                  <a:pt x="347" y="230"/>
                  <a:pt x="347" y="230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45" y="203"/>
                  <a:pt x="345" y="203"/>
                  <a:pt x="345" y="203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67" y="203"/>
                  <a:pt x="367" y="203"/>
                  <a:pt x="367" y="203"/>
                </a:cubicBezTo>
                <a:cubicBezTo>
                  <a:pt x="372" y="198"/>
                  <a:pt x="372" y="198"/>
                  <a:pt x="372" y="198"/>
                </a:cubicBezTo>
                <a:cubicBezTo>
                  <a:pt x="374" y="196"/>
                  <a:pt x="373" y="195"/>
                  <a:pt x="372" y="194"/>
                </a:cubicBezTo>
                <a:cubicBezTo>
                  <a:pt x="367" y="192"/>
                  <a:pt x="364" y="190"/>
                  <a:pt x="364" y="187"/>
                </a:cubicBezTo>
                <a:cubicBezTo>
                  <a:pt x="364" y="186"/>
                  <a:pt x="364" y="185"/>
                  <a:pt x="366" y="184"/>
                </a:cubicBezTo>
                <a:cubicBezTo>
                  <a:pt x="376" y="175"/>
                  <a:pt x="376" y="175"/>
                  <a:pt x="376" y="175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91" y="165"/>
                  <a:pt x="391" y="165"/>
                  <a:pt x="391" y="165"/>
                </a:cubicBezTo>
                <a:cubicBezTo>
                  <a:pt x="391" y="157"/>
                  <a:pt x="391" y="157"/>
                  <a:pt x="391" y="157"/>
                </a:cubicBezTo>
                <a:cubicBezTo>
                  <a:pt x="398" y="155"/>
                  <a:pt x="398" y="155"/>
                  <a:pt x="398" y="155"/>
                </a:cubicBezTo>
                <a:cubicBezTo>
                  <a:pt x="400" y="149"/>
                  <a:pt x="402" y="146"/>
                  <a:pt x="402" y="145"/>
                </a:cubicBezTo>
                <a:cubicBezTo>
                  <a:pt x="406" y="138"/>
                  <a:pt x="406" y="138"/>
                  <a:pt x="406" y="13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7"/>
                  <a:pt x="400" y="127"/>
                  <a:pt x="400" y="127"/>
                </a:cubicBezTo>
                <a:cubicBezTo>
                  <a:pt x="396" y="114"/>
                  <a:pt x="396" y="114"/>
                  <a:pt x="396" y="114"/>
                </a:cubicBezTo>
                <a:cubicBezTo>
                  <a:pt x="396" y="113"/>
                  <a:pt x="396" y="113"/>
                  <a:pt x="396" y="113"/>
                </a:cubicBezTo>
                <a:cubicBezTo>
                  <a:pt x="394" y="99"/>
                  <a:pt x="394" y="99"/>
                  <a:pt x="394" y="99"/>
                </a:cubicBezTo>
                <a:cubicBezTo>
                  <a:pt x="389" y="91"/>
                  <a:pt x="389" y="91"/>
                  <a:pt x="389" y="91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1" y="75"/>
                  <a:pt x="381" y="75"/>
                  <a:pt x="381" y="75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2" y="72"/>
                  <a:pt x="362" y="72"/>
                  <a:pt x="362" y="72"/>
                </a:cubicBezTo>
                <a:cubicBezTo>
                  <a:pt x="344" y="59"/>
                  <a:pt x="344" y="59"/>
                  <a:pt x="344" y="59"/>
                </a:cubicBezTo>
                <a:cubicBezTo>
                  <a:pt x="343" y="59"/>
                  <a:pt x="343" y="59"/>
                  <a:pt x="343" y="59"/>
                </a:cubicBezTo>
                <a:cubicBezTo>
                  <a:pt x="336" y="50"/>
                  <a:pt x="336" y="50"/>
                  <a:pt x="336" y="50"/>
                </a:cubicBezTo>
                <a:cubicBezTo>
                  <a:pt x="332" y="47"/>
                  <a:pt x="332" y="47"/>
                  <a:pt x="332" y="47"/>
                </a:cubicBezTo>
                <a:cubicBezTo>
                  <a:pt x="329" y="51"/>
                  <a:pt x="329" y="51"/>
                  <a:pt x="329" y="51"/>
                </a:cubicBezTo>
                <a:cubicBezTo>
                  <a:pt x="329" y="52"/>
                  <a:pt x="329" y="52"/>
                  <a:pt x="329" y="52"/>
                </a:cubicBezTo>
                <a:cubicBezTo>
                  <a:pt x="329" y="53"/>
                  <a:pt x="329" y="53"/>
                  <a:pt x="329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2" y="53"/>
                  <a:pt x="322" y="53"/>
                  <a:pt x="322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08" y="39"/>
                  <a:pt x="308" y="39"/>
                  <a:pt x="308" y="39"/>
                </a:cubicBezTo>
                <a:cubicBezTo>
                  <a:pt x="305" y="38"/>
                  <a:pt x="302" y="35"/>
                  <a:pt x="298" y="31"/>
                </a:cubicBezTo>
                <a:cubicBezTo>
                  <a:pt x="292" y="27"/>
                  <a:pt x="292" y="27"/>
                  <a:pt x="292" y="27"/>
                </a:cubicBezTo>
                <a:cubicBezTo>
                  <a:pt x="292" y="26"/>
                  <a:pt x="292" y="26"/>
                  <a:pt x="292" y="26"/>
                </a:cubicBezTo>
                <a:cubicBezTo>
                  <a:pt x="285" y="22"/>
                  <a:pt x="285" y="22"/>
                  <a:pt x="285" y="22"/>
                </a:cubicBezTo>
                <a:cubicBezTo>
                  <a:pt x="281" y="25"/>
                  <a:pt x="281" y="25"/>
                  <a:pt x="281" y="25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76" y="25"/>
                  <a:pt x="276" y="25"/>
                  <a:pt x="276" y="25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58" y="24"/>
                  <a:pt x="250" y="20"/>
                  <a:pt x="242" y="1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0">
            <a:extLst>
              <a:ext uri="{FF2B5EF4-FFF2-40B4-BE49-F238E27FC236}">
                <a16:creationId xmlns:a16="http://schemas.microsoft.com/office/drawing/2014/main" xmlns="" id="{711A8078-04A5-4DCA-A816-270DAFF33D08}"/>
              </a:ext>
            </a:extLst>
          </p:cNvPr>
          <p:cNvSpPr>
            <a:spLocks/>
          </p:cNvSpPr>
          <p:nvPr/>
        </p:nvSpPr>
        <p:spPr bwMode="auto">
          <a:xfrm>
            <a:off x="2603500" y="3920137"/>
            <a:ext cx="1128713" cy="990600"/>
          </a:xfrm>
          <a:custGeom>
            <a:avLst/>
            <a:gdLst>
              <a:gd name="T0" fmla="*/ 2147483646 w 351"/>
              <a:gd name="T1" fmla="*/ 2147483646 h 308"/>
              <a:gd name="T2" fmla="*/ 2147483646 w 351"/>
              <a:gd name="T3" fmla="*/ 2147483646 h 308"/>
              <a:gd name="T4" fmla="*/ 2147483646 w 351"/>
              <a:gd name="T5" fmla="*/ 2147483646 h 308"/>
              <a:gd name="T6" fmla="*/ 2147483646 w 351"/>
              <a:gd name="T7" fmla="*/ 2147483646 h 308"/>
              <a:gd name="T8" fmla="*/ 2147483646 w 351"/>
              <a:gd name="T9" fmla="*/ 2147483646 h 308"/>
              <a:gd name="T10" fmla="*/ 2147483646 w 351"/>
              <a:gd name="T11" fmla="*/ 2147483646 h 308"/>
              <a:gd name="T12" fmla="*/ 2147483646 w 351"/>
              <a:gd name="T13" fmla="*/ 2147483646 h 308"/>
              <a:gd name="T14" fmla="*/ 2147483646 w 351"/>
              <a:gd name="T15" fmla="*/ 2147483646 h 308"/>
              <a:gd name="T16" fmla="*/ 2147483646 w 351"/>
              <a:gd name="T17" fmla="*/ 2147483646 h 308"/>
              <a:gd name="T18" fmla="*/ 2147483646 w 351"/>
              <a:gd name="T19" fmla="*/ 2147483646 h 308"/>
              <a:gd name="T20" fmla="*/ 2147483646 w 351"/>
              <a:gd name="T21" fmla="*/ 2147483646 h 308"/>
              <a:gd name="T22" fmla="*/ 2147483646 w 351"/>
              <a:gd name="T23" fmla="*/ 2147483646 h 308"/>
              <a:gd name="T24" fmla="*/ 2147483646 w 351"/>
              <a:gd name="T25" fmla="*/ 2147483646 h 308"/>
              <a:gd name="T26" fmla="*/ 2147483646 w 351"/>
              <a:gd name="T27" fmla="*/ 2147483646 h 308"/>
              <a:gd name="T28" fmla="*/ 2147483646 w 351"/>
              <a:gd name="T29" fmla="*/ 2147483646 h 308"/>
              <a:gd name="T30" fmla="*/ 2147483646 w 351"/>
              <a:gd name="T31" fmla="*/ 2147483646 h 308"/>
              <a:gd name="T32" fmla="*/ 2147483646 w 351"/>
              <a:gd name="T33" fmla="*/ 2147483646 h 308"/>
              <a:gd name="T34" fmla="*/ 2147483646 w 351"/>
              <a:gd name="T35" fmla="*/ 2147483646 h 308"/>
              <a:gd name="T36" fmla="*/ 2147483646 w 351"/>
              <a:gd name="T37" fmla="*/ 2147483646 h 308"/>
              <a:gd name="T38" fmla="*/ 2147483646 w 351"/>
              <a:gd name="T39" fmla="*/ 2147483646 h 308"/>
              <a:gd name="T40" fmla="*/ 2147483646 w 351"/>
              <a:gd name="T41" fmla="*/ 2147483646 h 308"/>
              <a:gd name="T42" fmla="*/ 2147483646 w 351"/>
              <a:gd name="T43" fmla="*/ 2147483646 h 308"/>
              <a:gd name="T44" fmla="*/ 2147483646 w 351"/>
              <a:gd name="T45" fmla="*/ 2147483646 h 308"/>
              <a:gd name="T46" fmla="*/ 2147483646 w 351"/>
              <a:gd name="T47" fmla="*/ 2147483646 h 308"/>
              <a:gd name="T48" fmla="*/ 2147483646 w 351"/>
              <a:gd name="T49" fmla="*/ 2147483646 h 308"/>
              <a:gd name="T50" fmla="*/ 2147483646 w 351"/>
              <a:gd name="T51" fmla="*/ 2147483646 h 308"/>
              <a:gd name="T52" fmla="*/ 2147483646 w 351"/>
              <a:gd name="T53" fmla="*/ 2147483646 h 308"/>
              <a:gd name="T54" fmla="*/ 2147483646 w 351"/>
              <a:gd name="T55" fmla="*/ 2147483646 h 308"/>
              <a:gd name="T56" fmla="*/ 2147483646 w 351"/>
              <a:gd name="T57" fmla="*/ 2147483646 h 308"/>
              <a:gd name="T58" fmla="*/ 2147483646 w 351"/>
              <a:gd name="T59" fmla="*/ 2147483646 h 308"/>
              <a:gd name="T60" fmla="*/ 2147483646 w 351"/>
              <a:gd name="T61" fmla="*/ 2147483646 h 308"/>
              <a:gd name="T62" fmla="*/ 2147483646 w 351"/>
              <a:gd name="T63" fmla="*/ 2147483646 h 308"/>
              <a:gd name="T64" fmla="*/ 2147483646 w 351"/>
              <a:gd name="T65" fmla="*/ 2147483646 h 308"/>
              <a:gd name="T66" fmla="*/ 2147483646 w 351"/>
              <a:gd name="T67" fmla="*/ 2147483646 h 308"/>
              <a:gd name="T68" fmla="*/ 2147483646 w 351"/>
              <a:gd name="T69" fmla="*/ 2147483646 h 308"/>
              <a:gd name="T70" fmla="*/ 2147483646 w 351"/>
              <a:gd name="T71" fmla="*/ 2147483646 h 308"/>
              <a:gd name="T72" fmla="*/ 2147483646 w 351"/>
              <a:gd name="T73" fmla="*/ 2147483646 h 308"/>
              <a:gd name="T74" fmla="*/ 2147483646 w 351"/>
              <a:gd name="T75" fmla="*/ 2147483646 h 308"/>
              <a:gd name="T76" fmla="*/ 2147483646 w 351"/>
              <a:gd name="T77" fmla="*/ 2147483646 h 308"/>
              <a:gd name="T78" fmla="*/ 2147483646 w 351"/>
              <a:gd name="T79" fmla="*/ 2147483646 h 308"/>
              <a:gd name="T80" fmla="*/ 2147483646 w 351"/>
              <a:gd name="T81" fmla="*/ 2147483646 h 308"/>
              <a:gd name="T82" fmla="*/ 2147483646 w 351"/>
              <a:gd name="T83" fmla="*/ 2147483646 h 308"/>
              <a:gd name="T84" fmla="*/ 2147483646 w 351"/>
              <a:gd name="T85" fmla="*/ 2147483646 h 308"/>
              <a:gd name="T86" fmla="*/ 2147483646 w 351"/>
              <a:gd name="T87" fmla="*/ 2147483646 h 308"/>
              <a:gd name="T88" fmla="*/ 2147483646 w 351"/>
              <a:gd name="T89" fmla="*/ 2147483646 h 308"/>
              <a:gd name="T90" fmla="*/ 2147483646 w 351"/>
              <a:gd name="T91" fmla="*/ 2147483646 h 308"/>
              <a:gd name="T92" fmla="*/ 2147483646 w 351"/>
              <a:gd name="T93" fmla="*/ 2147483646 h 308"/>
              <a:gd name="T94" fmla="*/ 2147483646 w 351"/>
              <a:gd name="T95" fmla="*/ 2147483646 h 308"/>
              <a:gd name="T96" fmla="*/ 2147483646 w 351"/>
              <a:gd name="T97" fmla="*/ 2147483646 h 308"/>
              <a:gd name="T98" fmla="*/ 2147483646 w 351"/>
              <a:gd name="T99" fmla="*/ 2147483646 h 308"/>
              <a:gd name="T100" fmla="*/ 2147483646 w 351"/>
              <a:gd name="T101" fmla="*/ 2147483646 h 308"/>
              <a:gd name="T102" fmla="*/ 2147483646 w 351"/>
              <a:gd name="T103" fmla="*/ 2147483646 h 308"/>
              <a:gd name="T104" fmla="*/ 2147483646 w 351"/>
              <a:gd name="T105" fmla="*/ 2147483646 h 308"/>
              <a:gd name="T106" fmla="*/ 2147483646 w 351"/>
              <a:gd name="T107" fmla="*/ 2147483646 h 308"/>
              <a:gd name="T108" fmla="*/ 2147483646 w 351"/>
              <a:gd name="T109" fmla="*/ 2147483646 h 308"/>
              <a:gd name="T110" fmla="*/ 2147483646 w 351"/>
              <a:gd name="T111" fmla="*/ 2147483646 h 3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351" h="308">
                <a:moveTo>
                  <a:pt x="33" y="7"/>
                </a:moveTo>
                <a:cubicBezTo>
                  <a:pt x="23" y="5"/>
                  <a:pt x="23" y="5"/>
                  <a:pt x="23" y="5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5"/>
                  <a:pt x="13" y="35"/>
                  <a:pt x="13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45"/>
                  <a:pt x="11" y="45"/>
                  <a:pt x="11" y="45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53"/>
                  <a:pt x="0" y="53"/>
                  <a:pt x="0" y="53"/>
                </a:cubicBezTo>
                <a:cubicBezTo>
                  <a:pt x="4" y="57"/>
                  <a:pt x="4" y="57"/>
                  <a:pt x="4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79"/>
                  <a:pt x="21" y="79"/>
                  <a:pt x="21" y="79"/>
                </a:cubicBezTo>
                <a:cubicBezTo>
                  <a:pt x="28" y="89"/>
                  <a:pt x="28" y="89"/>
                  <a:pt x="28" y="89"/>
                </a:cubicBezTo>
                <a:cubicBezTo>
                  <a:pt x="29" y="91"/>
                  <a:pt x="31" y="93"/>
                  <a:pt x="35" y="97"/>
                </a:cubicBezTo>
                <a:cubicBezTo>
                  <a:pt x="35" y="97"/>
                  <a:pt x="35" y="97"/>
                  <a:pt x="35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7" y="109"/>
                  <a:pt x="37" y="115"/>
                  <a:pt x="37" y="122"/>
                </a:cubicBezTo>
                <a:cubicBezTo>
                  <a:pt x="41" y="127"/>
                  <a:pt x="42" y="131"/>
                  <a:pt x="42" y="133"/>
                </a:cubicBezTo>
                <a:cubicBezTo>
                  <a:pt x="42" y="135"/>
                  <a:pt x="43" y="138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6" y="149"/>
                  <a:pt x="46" y="153"/>
                  <a:pt x="45" y="157"/>
                </a:cubicBezTo>
                <a:cubicBezTo>
                  <a:pt x="43" y="160"/>
                  <a:pt x="45" y="165"/>
                  <a:pt x="49" y="173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5" y="192"/>
                  <a:pt x="45" y="194"/>
                  <a:pt x="45" y="196"/>
                </a:cubicBezTo>
                <a:cubicBezTo>
                  <a:pt x="43" y="209"/>
                  <a:pt x="43" y="209"/>
                  <a:pt x="43" y="209"/>
                </a:cubicBezTo>
                <a:cubicBezTo>
                  <a:pt x="43" y="213"/>
                  <a:pt x="43" y="216"/>
                  <a:pt x="45" y="217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51" y="220"/>
                  <a:pt x="52" y="222"/>
                  <a:pt x="52" y="224"/>
                </a:cubicBezTo>
                <a:cubicBezTo>
                  <a:pt x="51" y="231"/>
                  <a:pt x="51" y="231"/>
                  <a:pt x="51" y="231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4" y="232"/>
                  <a:pt x="54" y="232"/>
                  <a:pt x="54" y="232"/>
                </a:cubicBezTo>
                <a:cubicBezTo>
                  <a:pt x="55" y="231"/>
                  <a:pt x="55" y="231"/>
                  <a:pt x="55" y="231"/>
                </a:cubicBezTo>
                <a:cubicBezTo>
                  <a:pt x="56" y="229"/>
                  <a:pt x="57" y="228"/>
                  <a:pt x="58" y="226"/>
                </a:cubicBezTo>
                <a:cubicBezTo>
                  <a:pt x="59" y="225"/>
                  <a:pt x="59" y="225"/>
                  <a:pt x="59" y="225"/>
                </a:cubicBezTo>
                <a:cubicBezTo>
                  <a:pt x="59" y="224"/>
                  <a:pt x="59" y="224"/>
                  <a:pt x="59" y="224"/>
                </a:cubicBezTo>
                <a:cubicBezTo>
                  <a:pt x="61" y="223"/>
                  <a:pt x="61" y="222"/>
                  <a:pt x="63" y="220"/>
                </a:cubicBezTo>
                <a:cubicBezTo>
                  <a:pt x="63" y="218"/>
                  <a:pt x="63" y="215"/>
                  <a:pt x="62" y="213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3" y="210"/>
                  <a:pt x="63" y="210"/>
                  <a:pt x="63" y="210"/>
                </a:cubicBezTo>
                <a:cubicBezTo>
                  <a:pt x="70" y="209"/>
                  <a:pt x="73" y="209"/>
                  <a:pt x="75" y="212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1"/>
                  <a:pt x="78" y="221"/>
                  <a:pt x="78" y="221"/>
                </a:cubicBezTo>
                <a:cubicBezTo>
                  <a:pt x="79" y="234"/>
                  <a:pt x="79" y="234"/>
                  <a:pt x="79" y="234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9" y="239"/>
                  <a:pt x="89" y="239"/>
                  <a:pt x="89" y="239"/>
                </a:cubicBezTo>
                <a:cubicBezTo>
                  <a:pt x="92" y="236"/>
                  <a:pt x="92" y="236"/>
                  <a:pt x="92" y="236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9" y="234"/>
                  <a:pt x="101" y="236"/>
                  <a:pt x="102" y="239"/>
                </a:cubicBezTo>
                <a:cubicBezTo>
                  <a:pt x="103" y="249"/>
                  <a:pt x="103" y="249"/>
                  <a:pt x="103" y="249"/>
                </a:cubicBezTo>
                <a:cubicBezTo>
                  <a:pt x="104" y="251"/>
                  <a:pt x="104" y="251"/>
                  <a:pt x="104" y="251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2" y="298"/>
                  <a:pt x="122" y="298"/>
                  <a:pt x="122" y="298"/>
                </a:cubicBezTo>
                <a:cubicBezTo>
                  <a:pt x="123" y="299"/>
                  <a:pt x="123" y="299"/>
                  <a:pt x="123" y="299"/>
                </a:cubicBezTo>
                <a:cubicBezTo>
                  <a:pt x="125" y="295"/>
                  <a:pt x="128" y="293"/>
                  <a:pt x="129" y="293"/>
                </a:cubicBezTo>
                <a:cubicBezTo>
                  <a:pt x="131" y="294"/>
                  <a:pt x="131" y="295"/>
                  <a:pt x="131" y="296"/>
                </a:cubicBezTo>
                <a:cubicBezTo>
                  <a:pt x="131" y="299"/>
                  <a:pt x="131" y="299"/>
                  <a:pt x="131" y="299"/>
                </a:cubicBezTo>
                <a:cubicBezTo>
                  <a:pt x="131" y="306"/>
                  <a:pt x="131" y="306"/>
                  <a:pt x="131" y="306"/>
                </a:cubicBezTo>
                <a:cubicBezTo>
                  <a:pt x="131" y="308"/>
                  <a:pt x="131" y="308"/>
                  <a:pt x="131" y="308"/>
                </a:cubicBezTo>
                <a:cubicBezTo>
                  <a:pt x="133" y="308"/>
                  <a:pt x="135" y="308"/>
                  <a:pt x="135" y="307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44" y="297"/>
                  <a:pt x="144" y="297"/>
                  <a:pt x="144" y="297"/>
                </a:cubicBezTo>
                <a:cubicBezTo>
                  <a:pt x="147" y="295"/>
                  <a:pt x="149" y="293"/>
                  <a:pt x="153" y="293"/>
                </a:cubicBezTo>
                <a:cubicBezTo>
                  <a:pt x="153" y="293"/>
                  <a:pt x="153" y="293"/>
                  <a:pt x="153" y="293"/>
                </a:cubicBezTo>
                <a:cubicBezTo>
                  <a:pt x="161" y="295"/>
                  <a:pt x="161" y="295"/>
                  <a:pt x="161" y="295"/>
                </a:cubicBezTo>
                <a:cubicBezTo>
                  <a:pt x="164" y="294"/>
                  <a:pt x="164" y="294"/>
                  <a:pt x="164" y="294"/>
                </a:cubicBezTo>
                <a:cubicBezTo>
                  <a:pt x="168" y="288"/>
                  <a:pt x="168" y="288"/>
                  <a:pt x="168" y="288"/>
                </a:cubicBezTo>
                <a:cubicBezTo>
                  <a:pt x="167" y="279"/>
                  <a:pt x="167" y="279"/>
                  <a:pt x="167" y="279"/>
                </a:cubicBezTo>
                <a:cubicBezTo>
                  <a:pt x="165" y="275"/>
                  <a:pt x="163" y="271"/>
                  <a:pt x="164" y="268"/>
                </a:cubicBezTo>
                <a:cubicBezTo>
                  <a:pt x="165" y="261"/>
                  <a:pt x="165" y="261"/>
                  <a:pt x="165" y="261"/>
                </a:cubicBezTo>
                <a:cubicBezTo>
                  <a:pt x="165" y="260"/>
                  <a:pt x="165" y="260"/>
                  <a:pt x="165" y="260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73" y="255"/>
                  <a:pt x="173" y="255"/>
                  <a:pt x="173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9" y="251"/>
                  <a:pt x="179" y="251"/>
                  <a:pt x="179" y="251"/>
                </a:cubicBezTo>
                <a:cubicBezTo>
                  <a:pt x="186" y="242"/>
                  <a:pt x="186" y="242"/>
                  <a:pt x="186" y="242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13" y="210"/>
                  <a:pt x="213" y="210"/>
                  <a:pt x="213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1" y="236"/>
                  <a:pt x="221" y="236"/>
                  <a:pt x="221" y="236"/>
                </a:cubicBezTo>
                <a:cubicBezTo>
                  <a:pt x="221" y="239"/>
                  <a:pt x="223" y="240"/>
                  <a:pt x="224" y="240"/>
                </a:cubicBezTo>
                <a:cubicBezTo>
                  <a:pt x="226" y="240"/>
                  <a:pt x="227" y="239"/>
                  <a:pt x="229" y="237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40" y="233"/>
                  <a:pt x="240" y="233"/>
                  <a:pt x="240" y="233"/>
                </a:cubicBezTo>
                <a:cubicBezTo>
                  <a:pt x="245" y="233"/>
                  <a:pt x="247" y="234"/>
                  <a:pt x="249" y="236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5" y="249"/>
                  <a:pt x="255" y="249"/>
                  <a:pt x="255" y="249"/>
                </a:cubicBezTo>
                <a:cubicBezTo>
                  <a:pt x="261" y="249"/>
                  <a:pt x="261" y="249"/>
                  <a:pt x="261" y="249"/>
                </a:cubicBezTo>
                <a:cubicBezTo>
                  <a:pt x="271" y="246"/>
                  <a:pt x="271" y="246"/>
                  <a:pt x="271" y="246"/>
                </a:cubicBezTo>
                <a:cubicBezTo>
                  <a:pt x="277" y="241"/>
                  <a:pt x="277" y="241"/>
                  <a:pt x="277" y="241"/>
                </a:cubicBezTo>
                <a:cubicBezTo>
                  <a:pt x="278" y="236"/>
                  <a:pt x="278" y="236"/>
                  <a:pt x="278" y="236"/>
                </a:cubicBezTo>
                <a:cubicBezTo>
                  <a:pt x="275" y="233"/>
                  <a:pt x="275" y="233"/>
                  <a:pt x="275" y="233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59" y="211"/>
                  <a:pt x="259" y="211"/>
                  <a:pt x="259" y="211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10"/>
                  <a:pt x="275" y="210"/>
                  <a:pt x="275" y="210"/>
                </a:cubicBezTo>
                <a:cubicBezTo>
                  <a:pt x="275" y="207"/>
                  <a:pt x="275" y="207"/>
                  <a:pt x="275" y="207"/>
                </a:cubicBezTo>
                <a:cubicBezTo>
                  <a:pt x="272" y="201"/>
                  <a:pt x="272" y="201"/>
                  <a:pt x="272" y="201"/>
                </a:cubicBezTo>
                <a:cubicBezTo>
                  <a:pt x="266" y="198"/>
                  <a:pt x="266" y="198"/>
                  <a:pt x="266" y="198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5" y="173"/>
                  <a:pt x="255" y="173"/>
                  <a:pt x="255" y="173"/>
                </a:cubicBezTo>
                <a:cubicBezTo>
                  <a:pt x="255" y="163"/>
                  <a:pt x="255" y="163"/>
                  <a:pt x="255" y="163"/>
                </a:cubicBezTo>
                <a:cubicBezTo>
                  <a:pt x="261" y="157"/>
                  <a:pt x="261" y="157"/>
                  <a:pt x="261" y="157"/>
                </a:cubicBezTo>
                <a:cubicBezTo>
                  <a:pt x="271" y="157"/>
                  <a:pt x="271" y="157"/>
                  <a:pt x="271" y="157"/>
                </a:cubicBezTo>
                <a:cubicBezTo>
                  <a:pt x="293" y="159"/>
                  <a:pt x="293" y="159"/>
                  <a:pt x="293" y="159"/>
                </a:cubicBezTo>
                <a:cubicBezTo>
                  <a:pt x="303" y="144"/>
                  <a:pt x="303" y="144"/>
                  <a:pt x="303" y="144"/>
                </a:cubicBezTo>
                <a:cubicBezTo>
                  <a:pt x="303" y="143"/>
                  <a:pt x="303" y="143"/>
                  <a:pt x="303" y="143"/>
                </a:cubicBezTo>
                <a:cubicBezTo>
                  <a:pt x="304" y="143"/>
                  <a:pt x="304" y="143"/>
                  <a:pt x="304" y="143"/>
                </a:cubicBezTo>
                <a:cubicBezTo>
                  <a:pt x="313" y="139"/>
                  <a:pt x="313" y="139"/>
                  <a:pt x="313" y="139"/>
                </a:cubicBezTo>
                <a:cubicBezTo>
                  <a:pt x="317" y="130"/>
                  <a:pt x="317" y="130"/>
                  <a:pt x="317" y="130"/>
                </a:cubicBezTo>
                <a:cubicBezTo>
                  <a:pt x="317" y="129"/>
                  <a:pt x="317" y="129"/>
                  <a:pt x="317" y="129"/>
                </a:cubicBezTo>
                <a:cubicBezTo>
                  <a:pt x="327" y="121"/>
                  <a:pt x="327" y="121"/>
                  <a:pt x="327" y="121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2"/>
                  <a:pt x="333" y="112"/>
                  <a:pt x="333" y="112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7" y="107"/>
                  <a:pt x="337" y="107"/>
                  <a:pt x="337" y="107"/>
                </a:cubicBezTo>
                <a:cubicBezTo>
                  <a:pt x="341" y="99"/>
                  <a:pt x="341" y="99"/>
                  <a:pt x="341" y="99"/>
                </a:cubicBezTo>
                <a:cubicBezTo>
                  <a:pt x="343" y="87"/>
                  <a:pt x="343" y="87"/>
                  <a:pt x="343" y="87"/>
                </a:cubicBezTo>
                <a:cubicBezTo>
                  <a:pt x="343" y="86"/>
                  <a:pt x="343" y="86"/>
                  <a:pt x="343" y="86"/>
                </a:cubicBezTo>
                <a:cubicBezTo>
                  <a:pt x="343" y="85"/>
                  <a:pt x="343" y="85"/>
                  <a:pt x="343" y="85"/>
                </a:cubicBezTo>
                <a:cubicBezTo>
                  <a:pt x="350" y="81"/>
                  <a:pt x="350" y="81"/>
                  <a:pt x="350" y="81"/>
                </a:cubicBezTo>
                <a:cubicBezTo>
                  <a:pt x="351" y="79"/>
                  <a:pt x="351" y="79"/>
                  <a:pt x="351" y="79"/>
                </a:cubicBezTo>
                <a:cubicBezTo>
                  <a:pt x="342" y="78"/>
                  <a:pt x="342" y="78"/>
                  <a:pt x="342" y="78"/>
                </a:cubicBezTo>
                <a:cubicBezTo>
                  <a:pt x="326" y="79"/>
                  <a:pt x="326" y="79"/>
                  <a:pt x="326" y="79"/>
                </a:cubicBezTo>
                <a:cubicBezTo>
                  <a:pt x="325" y="78"/>
                  <a:pt x="325" y="78"/>
                  <a:pt x="325" y="78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5" y="68"/>
                  <a:pt x="315" y="68"/>
                  <a:pt x="315" y="68"/>
                </a:cubicBezTo>
                <a:cubicBezTo>
                  <a:pt x="315" y="69"/>
                  <a:pt x="315" y="69"/>
                  <a:pt x="315" y="69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1"/>
                  <a:pt x="311" y="71"/>
                  <a:pt x="309" y="71"/>
                </a:cubicBezTo>
                <a:cubicBezTo>
                  <a:pt x="307" y="72"/>
                  <a:pt x="307" y="72"/>
                  <a:pt x="307" y="72"/>
                </a:cubicBezTo>
                <a:cubicBezTo>
                  <a:pt x="306" y="73"/>
                  <a:pt x="305" y="73"/>
                  <a:pt x="304" y="73"/>
                </a:cubicBezTo>
                <a:cubicBezTo>
                  <a:pt x="303" y="73"/>
                  <a:pt x="303" y="71"/>
                  <a:pt x="302" y="69"/>
                </a:cubicBezTo>
                <a:cubicBezTo>
                  <a:pt x="302" y="67"/>
                  <a:pt x="301" y="65"/>
                  <a:pt x="299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6" y="57"/>
                  <a:pt x="296" y="57"/>
                  <a:pt x="296" y="57"/>
                </a:cubicBezTo>
                <a:cubicBezTo>
                  <a:pt x="294" y="57"/>
                  <a:pt x="294" y="57"/>
                  <a:pt x="294" y="57"/>
                </a:cubicBezTo>
                <a:cubicBezTo>
                  <a:pt x="288" y="61"/>
                  <a:pt x="288" y="61"/>
                  <a:pt x="288" y="61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2" y="64"/>
                  <a:pt x="272" y="64"/>
                  <a:pt x="272" y="64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48" y="65"/>
                  <a:pt x="244" y="67"/>
                  <a:pt x="242" y="65"/>
                </a:cubicBezTo>
                <a:cubicBezTo>
                  <a:pt x="233" y="60"/>
                  <a:pt x="233" y="60"/>
                  <a:pt x="233" y="60"/>
                </a:cubicBezTo>
                <a:cubicBezTo>
                  <a:pt x="226" y="59"/>
                  <a:pt x="226" y="59"/>
                  <a:pt x="226" y="59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8" y="55"/>
                  <a:pt x="218" y="55"/>
                  <a:pt x="218" y="55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8" y="15"/>
                  <a:pt x="176" y="13"/>
                  <a:pt x="175" y="9"/>
                </a:cubicBezTo>
                <a:cubicBezTo>
                  <a:pt x="174" y="6"/>
                  <a:pt x="174" y="6"/>
                  <a:pt x="174" y="6"/>
                </a:cubicBezTo>
                <a:cubicBezTo>
                  <a:pt x="172" y="0"/>
                  <a:pt x="172" y="0"/>
                  <a:pt x="17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5"/>
                  <a:pt x="163" y="5"/>
                  <a:pt x="163" y="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4"/>
                  <a:pt x="156" y="35"/>
                  <a:pt x="153" y="35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34" y="35"/>
                  <a:pt x="134" y="35"/>
                  <a:pt x="134" y="35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43"/>
                  <a:pt x="120" y="45"/>
                  <a:pt x="121" y="48"/>
                </a:cubicBezTo>
                <a:cubicBezTo>
                  <a:pt x="123" y="51"/>
                  <a:pt x="123" y="53"/>
                  <a:pt x="122" y="55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9" y="59"/>
                  <a:pt x="116" y="60"/>
                  <a:pt x="11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95" y="67"/>
                  <a:pt x="95" y="67"/>
                  <a:pt x="95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89" y="59"/>
                  <a:pt x="89" y="59"/>
                  <a:pt x="89" y="59"/>
                </a:cubicBezTo>
                <a:cubicBezTo>
                  <a:pt x="80" y="55"/>
                  <a:pt x="80" y="55"/>
                  <a:pt x="80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74" y="53"/>
                  <a:pt x="74" y="53"/>
                  <a:pt x="74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3" y="47"/>
                  <a:pt x="63" y="47"/>
                  <a:pt x="63" y="47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2"/>
                  <a:pt x="59" y="42"/>
                  <a:pt x="59" y="42"/>
                </a:cubicBezTo>
                <a:cubicBezTo>
                  <a:pt x="56" y="38"/>
                  <a:pt x="54" y="35"/>
                  <a:pt x="53" y="33"/>
                </a:cubicBezTo>
                <a:cubicBezTo>
                  <a:pt x="53" y="32"/>
                  <a:pt x="53" y="31"/>
                  <a:pt x="51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6" y="29"/>
                  <a:pt x="44" y="27"/>
                  <a:pt x="43" y="23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1"/>
                  <a:pt x="41" y="11"/>
                  <a:pt x="41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1">
            <a:extLst>
              <a:ext uri="{FF2B5EF4-FFF2-40B4-BE49-F238E27FC236}">
                <a16:creationId xmlns:a16="http://schemas.microsoft.com/office/drawing/2014/main" xmlns="" id="{BBE19BB0-3E9A-40F0-8E20-D419CD2C7AD7}"/>
              </a:ext>
            </a:extLst>
          </p:cNvPr>
          <p:cNvSpPr>
            <a:spLocks/>
          </p:cNvSpPr>
          <p:nvPr/>
        </p:nvSpPr>
        <p:spPr bwMode="auto">
          <a:xfrm>
            <a:off x="728663" y="3520087"/>
            <a:ext cx="2020887" cy="1225550"/>
          </a:xfrm>
          <a:custGeom>
            <a:avLst/>
            <a:gdLst>
              <a:gd name="T0" fmla="*/ 2147483646 w 629"/>
              <a:gd name="T1" fmla="*/ 2147483646 h 382"/>
              <a:gd name="T2" fmla="*/ 2147483646 w 629"/>
              <a:gd name="T3" fmla="*/ 2147483646 h 382"/>
              <a:gd name="T4" fmla="*/ 2147483646 w 629"/>
              <a:gd name="T5" fmla="*/ 2147483646 h 382"/>
              <a:gd name="T6" fmla="*/ 2147483646 w 629"/>
              <a:gd name="T7" fmla="*/ 2147483646 h 382"/>
              <a:gd name="T8" fmla="*/ 2147483646 w 629"/>
              <a:gd name="T9" fmla="*/ 2147483646 h 382"/>
              <a:gd name="T10" fmla="*/ 2147483646 w 629"/>
              <a:gd name="T11" fmla="*/ 2147483646 h 382"/>
              <a:gd name="T12" fmla="*/ 2147483646 w 629"/>
              <a:gd name="T13" fmla="*/ 2147483646 h 382"/>
              <a:gd name="T14" fmla="*/ 2147483646 w 629"/>
              <a:gd name="T15" fmla="*/ 2147483646 h 382"/>
              <a:gd name="T16" fmla="*/ 2147483646 w 629"/>
              <a:gd name="T17" fmla="*/ 2147483646 h 382"/>
              <a:gd name="T18" fmla="*/ 2147483646 w 629"/>
              <a:gd name="T19" fmla="*/ 2147483646 h 382"/>
              <a:gd name="T20" fmla="*/ 2147483646 w 629"/>
              <a:gd name="T21" fmla="*/ 2147483646 h 382"/>
              <a:gd name="T22" fmla="*/ 2147483646 w 629"/>
              <a:gd name="T23" fmla="*/ 2147483646 h 382"/>
              <a:gd name="T24" fmla="*/ 2147483646 w 629"/>
              <a:gd name="T25" fmla="*/ 2147483646 h 382"/>
              <a:gd name="T26" fmla="*/ 2147483646 w 629"/>
              <a:gd name="T27" fmla="*/ 2147483646 h 382"/>
              <a:gd name="T28" fmla="*/ 2147483646 w 629"/>
              <a:gd name="T29" fmla="*/ 2147483646 h 382"/>
              <a:gd name="T30" fmla="*/ 2147483646 w 629"/>
              <a:gd name="T31" fmla="*/ 2147483646 h 382"/>
              <a:gd name="T32" fmla="*/ 2147483646 w 629"/>
              <a:gd name="T33" fmla="*/ 2147483646 h 382"/>
              <a:gd name="T34" fmla="*/ 2147483646 w 629"/>
              <a:gd name="T35" fmla="*/ 2147483646 h 382"/>
              <a:gd name="T36" fmla="*/ 2147483646 w 629"/>
              <a:gd name="T37" fmla="*/ 2147483646 h 382"/>
              <a:gd name="T38" fmla="*/ 2147483646 w 629"/>
              <a:gd name="T39" fmla="*/ 2147483646 h 382"/>
              <a:gd name="T40" fmla="*/ 2147483646 w 629"/>
              <a:gd name="T41" fmla="*/ 2147483646 h 382"/>
              <a:gd name="T42" fmla="*/ 2147483646 w 629"/>
              <a:gd name="T43" fmla="*/ 2147483646 h 382"/>
              <a:gd name="T44" fmla="*/ 2147483646 w 629"/>
              <a:gd name="T45" fmla="*/ 2147483646 h 382"/>
              <a:gd name="T46" fmla="*/ 2147483646 w 629"/>
              <a:gd name="T47" fmla="*/ 2147483646 h 382"/>
              <a:gd name="T48" fmla="*/ 2147483646 w 629"/>
              <a:gd name="T49" fmla="*/ 2147483646 h 382"/>
              <a:gd name="T50" fmla="*/ 2147483646 w 629"/>
              <a:gd name="T51" fmla="*/ 2147483646 h 382"/>
              <a:gd name="T52" fmla="*/ 2147483646 w 629"/>
              <a:gd name="T53" fmla="*/ 2147483646 h 382"/>
              <a:gd name="T54" fmla="*/ 2147483646 w 629"/>
              <a:gd name="T55" fmla="*/ 2147483646 h 382"/>
              <a:gd name="T56" fmla="*/ 2147483646 w 629"/>
              <a:gd name="T57" fmla="*/ 2147483646 h 382"/>
              <a:gd name="T58" fmla="*/ 2147483646 w 629"/>
              <a:gd name="T59" fmla="*/ 2147483646 h 382"/>
              <a:gd name="T60" fmla="*/ 2147483646 w 629"/>
              <a:gd name="T61" fmla="*/ 2147483646 h 382"/>
              <a:gd name="T62" fmla="*/ 2147483646 w 629"/>
              <a:gd name="T63" fmla="*/ 2147483646 h 382"/>
              <a:gd name="T64" fmla="*/ 2147483646 w 629"/>
              <a:gd name="T65" fmla="*/ 2147483646 h 382"/>
              <a:gd name="T66" fmla="*/ 2147483646 w 629"/>
              <a:gd name="T67" fmla="*/ 2147483646 h 382"/>
              <a:gd name="T68" fmla="*/ 2147483646 w 629"/>
              <a:gd name="T69" fmla="*/ 2147483646 h 382"/>
              <a:gd name="T70" fmla="*/ 2147483646 w 629"/>
              <a:gd name="T71" fmla="*/ 2147483646 h 382"/>
              <a:gd name="T72" fmla="*/ 2147483646 w 629"/>
              <a:gd name="T73" fmla="*/ 2147483646 h 382"/>
              <a:gd name="T74" fmla="*/ 2147483646 w 629"/>
              <a:gd name="T75" fmla="*/ 2147483646 h 382"/>
              <a:gd name="T76" fmla="*/ 2147483646 w 629"/>
              <a:gd name="T77" fmla="*/ 2147483646 h 382"/>
              <a:gd name="T78" fmla="*/ 2147483646 w 629"/>
              <a:gd name="T79" fmla="*/ 2147483646 h 382"/>
              <a:gd name="T80" fmla="*/ 2147483646 w 629"/>
              <a:gd name="T81" fmla="*/ 2147483646 h 382"/>
              <a:gd name="T82" fmla="*/ 2147483646 w 629"/>
              <a:gd name="T83" fmla="*/ 2147483646 h 382"/>
              <a:gd name="T84" fmla="*/ 2147483646 w 629"/>
              <a:gd name="T85" fmla="*/ 2147483646 h 382"/>
              <a:gd name="T86" fmla="*/ 2147483646 w 629"/>
              <a:gd name="T87" fmla="*/ 2147483646 h 382"/>
              <a:gd name="T88" fmla="*/ 2147483646 w 629"/>
              <a:gd name="T89" fmla="*/ 2147483646 h 382"/>
              <a:gd name="T90" fmla="*/ 2147483646 w 629"/>
              <a:gd name="T91" fmla="*/ 2147483646 h 382"/>
              <a:gd name="T92" fmla="*/ 2147483646 w 629"/>
              <a:gd name="T93" fmla="*/ 2147483646 h 382"/>
              <a:gd name="T94" fmla="*/ 2147483646 w 629"/>
              <a:gd name="T95" fmla="*/ 2147483646 h 382"/>
              <a:gd name="T96" fmla="*/ 2147483646 w 629"/>
              <a:gd name="T97" fmla="*/ 0 h 382"/>
              <a:gd name="T98" fmla="*/ 2147483646 w 629"/>
              <a:gd name="T99" fmla="*/ 2147483646 h 382"/>
              <a:gd name="T100" fmla="*/ 2147483646 w 629"/>
              <a:gd name="T101" fmla="*/ 2147483646 h 38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29" h="382">
                <a:moveTo>
                  <a:pt x="77" y="2"/>
                </a:moveTo>
                <a:cubicBezTo>
                  <a:pt x="77" y="2"/>
                  <a:pt x="77" y="2"/>
                  <a:pt x="77" y="2"/>
                </a:cubicBezTo>
                <a:cubicBezTo>
                  <a:pt x="76" y="6"/>
                  <a:pt x="73" y="8"/>
                  <a:pt x="70" y="11"/>
                </a:cubicBezTo>
                <a:cubicBezTo>
                  <a:pt x="67" y="12"/>
                  <a:pt x="67" y="14"/>
                  <a:pt x="67" y="16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20"/>
                  <a:pt x="65" y="23"/>
                  <a:pt x="62" y="28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31"/>
                  <a:pt x="59" y="32"/>
                  <a:pt x="57" y="32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26" y="44"/>
                  <a:pt x="22" y="50"/>
                  <a:pt x="21" y="54"/>
                </a:cubicBezTo>
                <a:cubicBezTo>
                  <a:pt x="21" y="56"/>
                  <a:pt x="23" y="63"/>
                  <a:pt x="29" y="75"/>
                </a:cubicBezTo>
                <a:cubicBezTo>
                  <a:pt x="32" y="84"/>
                  <a:pt x="32" y="84"/>
                  <a:pt x="32" y="84"/>
                </a:cubicBezTo>
                <a:cubicBezTo>
                  <a:pt x="34" y="88"/>
                  <a:pt x="33" y="92"/>
                  <a:pt x="29" y="98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7" y="92"/>
                  <a:pt x="7" y="92"/>
                  <a:pt x="7" y="92"/>
                </a:cubicBezTo>
                <a:cubicBezTo>
                  <a:pt x="4" y="108"/>
                  <a:pt x="4" y="108"/>
                  <a:pt x="4" y="108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17"/>
                  <a:pt x="10" y="118"/>
                  <a:pt x="9" y="118"/>
                </a:cubicBezTo>
                <a:cubicBezTo>
                  <a:pt x="9" y="119"/>
                  <a:pt x="9" y="119"/>
                  <a:pt x="9" y="119"/>
                </a:cubicBezTo>
                <a:cubicBezTo>
                  <a:pt x="7" y="120"/>
                  <a:pt x="5" y="124"/>
                  <a:pt x="2" y="131"/>
                </a:cubicBezTo>
                <a:cubicBezTo>
                  <a:pt x="0" y="137"/>
                  <a:pt x="1" y="143"/>
                  <a:pt x="6" y="150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19" y="150"/>
                  <a:pt x="23" y="156"/>
                  <a:pt x="30" y="165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8"/>
                  <a:pt x="32" y="170"/>
                  <a:pt x="34" y="17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65" y="204"/>
                  <a:pt x="65" y="204"/>
                  <a:pt x="65" y="204"/>
                </a:cubicBezTo>
                <a:cubicBezTo>
                  <a:pt x="70" y="204"/>
                  <a:pt x="70" y="204"/>
                  <a:pt x="70" y="204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7"/>
                  <a:pt x="92" y="197"/>
                  <a:pt x="92" y="197"/>
                </a:cubicBezTo>
                <a:cubicBezTo>
                  <a:pt x="94" y="207"/>
                  <a:pt x="94" y="207"/>
                  <a:pt x="94" y="207"/>
                </a:cubicBezTo>
                <a:cubicBezTo>
                  <a:pt x="112" y="227"/>
                  <a:pt x="112" y="227"/>
                  <a:pt x="112" y="227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35" y="252"/>
                  <a:pt x="135" y="252"/>
                  <a:pt x="135" y="252"/>
                </a:cubicBezTo>
                <a:cubicBezTo>
                  <a:pt x="145" y="250"/>
                  <a:pt x="145" y="250"/>
                  <a:pt x="145" y="250"/>
                </a:cubicBezTo>
                <a:cubicBezTo>
                  <a:pt x="146" y="250"/>
                  <a:pt x="146" y="250"/>
                  <a:pt x="146" y="250"/>
                </a:cubicBezTo>
                <a:cubicBezTo>
                  <a:pt x="147" y="250"/>
                  <a:pt x="147" y="250"/>
                  <a:pt x="147" y="250"/>
                </a:cubicBezTo>
                <a:cubicBezTo>
                  <a:pt x="147" y="251"/>
                  <a:pt x="147" y="251"/>
                  <a:pt x="147" y="251"/>
                </a:cubicBezTo>
                <a:cubicBezTo>
                  <a:pt x="148" y="252"/>
                  <a:pt x="148" y="252"/>
                  <a:pt x="148" y="252"/>
                </a:cubicBezTo>
                <a:cubicBezTo>
                  <a:pt x="157" y="271"/>
                  <a:pt x="157" y="271"/>
                  <a:pt x="157" y="271"/>
                </a:cubicBezTo>
                <a:cubicBezTo>
                  <a:pt x="168" y="278"/>
                  <a:pt x="168" y="278"/>
                  <a:pt x="168" y="278"/>
                </a:cubicBezTo>
                <a:cubicBezTo>
                  <a:pt x="177" y="280"/>
                  <a:pt x="177" y="280"/>
                  <a:pt x="177" y="280"/>
                </a:cubicBezTo>
                <a:cubicBezTo>
                  <a:pt x="182" y="292"/>
                  <a:pt x="182" y="292"/>
                  <a:pt x="182" y="292"/>
                </a:cubicBezTo>
                <a:cubicBezTo>
                  <a:pt x="189" y="292"/>
                  <a:pt x="189" y="292"/>
                  <a:pt x="189" y="292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4" y="302"/>
                  <a:pt x="204" y="302"/>
                  <a:pt x="204" y="302"/>
                </a:cubicBezTo>
                <a:cubicBezTo>
                  <a:pt x="214" y="314"/>
                  <a:pt x="214" y="314"/>
                  <a:pt x="214" y="314"/>
                </a:cubicBezTo>
                <a:cubicBezTo>
                  <a:pt x="229" y="312"/>
                  <a:pt x="229" y="312"/>
                  <a:pt x="229" y="312"/>
                </a:cubicBezTo>
                <a:cubicBezTo>
                  <a:pt x="230" y="312"/>
                  <a:pt x="230" y="312"/>
                  <a:pt x="230" y="312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46" y="322"/>
                  <a:pt x="246" y="322"/>
                  <a:pt x="246" y="322"/>
                </a:cubicBezTo>
                <a:cubicBezTo>
                  <a:pt x="263" y="324"/>
                  <a:pt x="263" y="324"/>
                  <a:pt x="263" y="324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87" y="320"/>
                  <a:pt x="296" y="321"/>
                  <a:pt x="299" y="324"/>
                </a:cubicBezTo>
                <a:cubicBezTo>
                  <a:pt x="301" y="328"/>
                  <a:pt x="300" y="331"/>
                  <a:pt x="295" y="335"/>
                </a:cubicBezTo>
                <a:cubicBezTo>
                  <a:pt x="291" y="339"/>
                  <a:pt x="291" y="339"/>
                  <a:pt x="291" y="339"/>
                </a:cubicBezTo>
                <a:cubicBezTo>
                  <a:pt x="290" y="341"/>
                  <a:pt x="292" y="344"/>
                  <a:pt x="297" y="349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300" y="352"/>
                  <a:pt x="300" y="352"/>
                  <a:pt x="300" y="352"/>
                </a:cubicBezTo>
                <a:cubicBezTo>
                  <a:pt x="301" y="351"/>
                  <a:pt x="301" y="351"/>
                  <a:pt x="301" y="351"/>
                </a:cubicBezTo>
                <a:cubicBezTo>
                  <a:pt x="311" y="332"/>
                  <a:pt x="319" y="322"/>
                  <a:pt x="325" y="320"/>
                </a:cubicBezTo>
                <a:cubicBezTo>
                  <a:pt x="331" y="318"/>
                  <a:pt x="343" y="323"/>
                  <a:pt x="363" y="335"/>
                </a:cubicBezTo>
                <a:cubicBezTo>
                  <a:pt x="387" y="339"/>
                  <a:pt x="387" y="339"/>
                  <a:pt x="387" y="339"/>
                </a:cubicBezTo>
                <a:cubicBezTo>
                  <a:pt x="387" y="340"/>
                  <a:pt x="387" y="340"/>
                  <a:pt x="387" y="340"/>
                </a:cubicBezTo>
                <a:cubicBezTo>
                  <a:pt x="387" y="341"/>
                  <a:pt x="387" y="341"/>
                  <a:pt x="387" y="341"/>
                </a:cubicBezTo>
                <a:cubicBezTo>
                  <a:pt x="385" y="352"/>
                  <a:pt x="385" y="352"/>
                  <a:pt x="385" y="352"/>
                </a:cubicBezTo>
                <a:cubicBezTo>
                  <a:pt x="397" y="354"/>
                  <a:pt x="397" y="354"/>
                  <a:pt x="397" y="354"/>
                </a:cubicBezTo>
                <a:cubicBezTo>
                  <a:pt x="397" y="369"/>
                  <a:pt x="397" y="369"/>
                  <a:pt x="397" y="369"/>
                </a:cubicBezTo>
                <a:cubicBezTo>
                  <a:pt x="401" y="376"/>
                  <a:pt x="403" y="380"/>
                  <a:pt x="405" y="381"/>
                </a:cubicBezTo>
                <a:cubicBezTo>
                  <a:pt x="407" y="382"/>
                  <a:pt x="419" y="382"/>
                  <a:pt x="441" y="381"/>
                </a:cubicBezTo>
                <a:cubicBezTo>
                  <a:pt x="453" y="374"/>
                  <a:pt x="453" y="374"/>
                  <a:pt x="453" y="374"/>
                </a:cubicBezTo>
                <a:cubicBezTo>
                  <a:pt x="465" y="358"/>
                  <a:pt x="465" y="358"/>
                  <a:pt x="465" y="358"/>
                </a:cubicBezTo>
                <a:cubicBezTo>
                  <a:pt x="479" y="357"/>
                  <a:pt x="479" y="357"/>
                  <a:pt x="479" y="357"/>
                </a:cubicBezTo>
                <a:cubicBezTo>
                  <a:pt x="486" y="355"/>
                  <a:pt x="486" y="355"/>
                  <a:pt x="486" y="355"/>
                </a:cubicBezTo>
                <a:cubicBezTo>
                  <a:pt x="512" y="340"/>
                  <a:pt x="512" y="340"/>
                  <a:pt x="512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28" y="338"/>
                  <a:pt x="537" y="338"/>
                  <a:pt x="539" y="340"/>
                </a:cubicBezTo>
                <a:cubicBezTo>
                  <a:pt x="557" y="354"/>
                  <a:pt x="557" y="354"/>
                  <a:pt x="557" y="354"/>
                </a:cubicBezTo>
                <a:cubicBezTo>
                  <a:pt x="562" y="356"/>
                  <a:pt x="562" y="356"/>
                  <a:pt x="562" y="356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9" y="360"/>
                  <a:pt x="569" y="360"/>
                  <a:pt x="569" y="360"/>
                </a:cubicBezTo>
                <a:cubicBezTo>
                  <a:pt x="570" y="360"/>
                  <a:pt x="570" y="360"/>
                  <a:pt x="570" y="360"/>
                </a:cubicBezTo>
                <a:cubicBezTo>
                  <a:pt x="570" y="359"/>
                  <a:pt x="570" y="359"/>
                  <a:pt x="570" y="359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3" y="346"/>
                  <a:pt x="573" y="346"/>
                  <a:pt x="573" y="346"/>
                </a:cubicBezTo>
                <a:cubicBezTo>
                  <a:pt x="571" y="342"/>
                  <a:pt x="571" y="339"/>
                  <a:pt x="573" y="337"/>
                </a:cubicBezTo>
                <a:cubicBezTo>
                  <a:pt x="573" y="335"/>
                  <a:pt x="575" y="334"/>
                  <a:pt x="579" y="333"/>
                </a:cubicBezTo>
                <a:cubicBezTo>
                  <a:pt x="585" y="332"/>
                  <a:pt x="590" y="337"/>
                  <a:pt x="596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607" y="344"/>
                  <a:pt x="607" y="344"/>
                  <a:pt x="607" y="344"/>
                </a:cubicBezTo>
                <a:cubicBezTo>
                  <a:pt x="609" y="344"/>
                  <a:pt x="610" y="342"/>
                  <a:pt x="610" y="340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7" y="329"/>
                  <a:pt x="608" y="326"/>
                  <a:pt x="611" y="325"/>
                </a:cubicBezTo>
                <a:cubicBezTo>
                  <a:pt x="615" y="322"/>
                  <a:pt x="615" y="322"/>
                  <a:pt x="615" y="322"/>
                </a:cubicBezTo>
                <a:cubicBezTo>
                  <a:pt x="623" y="312"/>
                  <a:pt x="623" y="312"/>
                  <a:pt x="623" y="312"/>
                </a:cubicBezTo>
                <a:cubicBezTo>
                  <a:pt x="629" y="299"/>
                  <a:pt x="629" y="299"/>
                  <a:pt x="629" y="299"/>
                </a:cubicBezTo>
                <a:cubicBezTo>
                  <a:pt x="624" y="291"/>
                  <a:pt x="623" y="285"/>
                  <a:pt x="624" y="281"/>
                </a:cubicBezTo>
                <a:cubicBezTo>
                  <a:pt x="625" y="270"/>
                  <a:pt x="625" y="270"/>
                  <a:pt x="625" y="270"/>
                </a:cubicBezTo>
                <a:cubicBezTo>
                  <a:pt x="623" y="265"/>
                  <a:pt x="622" y="262"/>
                  <a:pt x="622" y="259"/>
                </a:cubicBezTo>
                <a:cubicBezTo>
                  <a:pt x="622" y="258"/>
                  <a:pt x="620" y="254"/>
                  <a:pt x="617" y="249"/>
                </a:cubicBezTo>
                <a:cubicBezTo>
                  <a:pt x="617" y="249"/>
                  <a:pt x="617" y="249"/>
                  <a:pt x="617" y="249"/>
                </a:cubicBezTo>
                <a:cubicBezTo>
                  <a:pt x="617" y="248"/>
                  <a:pt x="617" y="248"/>
                  <a:pt x="617" y="248"/>
                </a:cubicBezTo>
                <a:cubicBezTo>
                  <a:pt x="615" y="234"/>
                  <a:pt x="615" y="234"/>
                  <a:pt x="615" y="234"/>
                </a:cubicBezTo>
                <a:cubicBezTo>
                  <a:pt x="615" y="231"/>
                  <a:pt x="615" y="228"/>
                  <a:pt x="615" y="224"/>
                </a:cubicBezTo>
                <a:cubicBezTo>
                  <a:pt x="612" y="221"/>
                  <a:pt x="609" y="218"/>
                  <a:pt x="608" y="216"/>
                </a:cubicBezTo>
                <a:cubicBezTo>
                  <a:pt x="602" y="208"/>
                  <a:pt x="602" y="208"/>
                  <a:pt x="602" y="208"/>
                </a:cubicBezTo>
                <a:cubicBezTo>
                  <a:pt x="601" y="207"/>
                  <a:pt x="601" y="207"/>
                  <a:pt x="601" y="207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599" y="196"/>
                  <a:pt x="599" y="196"/>
                  <a:pt x="599" y="196"/>
                </a:cubicBezTo>
                <a:cubicBezTo>
                  <a:pt x="593" y="191"/>
                  <a:pt x="593" y="191"/>
                  <a:pt x="593" y="191"/>
                </a:cubicBezTo>
                <a:cubicBezTo>
                  <a:pt x="593" y="192"/>
                  <a:pt x="593" y="192"/>
                  <a:pt x="593" y="192"/>
                </a:cubicBezTo>
                <a:cubicBezTo>
                  <a:pt x="582" y="182"/>
                  <a:pt x="582" y="182"/>
                  <a:pt x="582" y="182"/>
                </a:cubicBezTo>
                <a:cubicBezTo>
                  <a:pt x="582" y="183"/>
                  <a:pt x="582" y="183"/>
                  <a:pt x="582" y="183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7"/>
                  <a:pt x="583" y="197"/>
                  <a:pt x="583" y="197"/>
                </a:cubicBezTo>
                <a:cubicBezTo>
                  <a:pt x="577" y="200"/>
                  <a:pt x="577" y="200"/>
                  <a:pt x="577" y="200"/>
                </a:cubicBezTo>
                <a:cubicBezTo>
                  <a:pt x="577" y="208"/>
                  <a:pt x="577" y="208"/>
                  <a:pt x="577" y="208"/>
                </a:cubicBezTo>
                <a:cubicBezTo>
                  <a:pt x="577" y="209"/>
                  <a:pt x="577" y="209"/>
                  <a:pt x="577" y="209"/>
                </a:cubicBezTo>
                <a:cubicBezTo>
                  <a:pt x="563" y="214"/>
                  <a:pt x="563" y="214"/>
                  <a:pt x="563" y="214"/>
                </a:cubicBezTo>
                <a:cubicBezTo>
                  <a:pt x="558" y="203"/>
                  <a:pt x="558" y="203"/>
                  <a:pt x="558" y="203"/>
                </a:cubicBezTo>
                <a:cubicBezTo>
                  <a:pt x="555" y="202"/>
                  <a:pt x="555" y="202"/>
                  <a:pt x="555" y="202"/>
                </a:cubicBezTo>
                <a:cubicBezTo>
                  <a:pt x="551" y="207"/>
                  <a:pt x="551" y="207"/>
                  <a:pt x="551" y="207"/>
                </a:cubicBezTo>
                <a:cubicBezTo>
                  <a:pt x="548" y="215"/>
                  <a:pt x="548" y="215"/>
                  <a:pt x="548" y="215"/>
                </a:cubicBezTo>
                <a:cubicBezTo>
                  <a:pt x="538" y="218"/>
                  <a:pt x="538" y="218"/>
                  <a:pt x="538" y="218"/>
                </a:cubicBezTo>
                <a:cubicBezTo>
                  <a:pt x="532" y="214"/>
                  <a:pt x="532" y="214"/>
                  <a:pt x="532" y="214"/>
                </a:cubicBezTo>
                <a:cubicBezTo>
                  <a:pt x="524" y="211"/>
                  <a:pt x="524" y="211"/>
                  <a:pt x="524" y="211"/>
                </a:cubicBezTo>
                <a:cubicBezTo>
                  <a:pt x="522" y="200"/>
                  <a:pt x="522" y="200"/>
                  <a:pt x="522" y="200"/>
                </a:cubicBezTo>
                <a:cubicBezTo>
                  <a:pt x="519" y="193"/>
                  <a:pt x="519" y="193"/>
                  <a:pt x="519" y="193"/>
                </a:cubicBezTo>
                <a:cubicBezTo>
                  <a:pt x="514" y="191"/>
                  <a:pt x="514" y="191"/>
                  <a:pt x="514" y="191"/>
                </a:cubicBezTo>
                <a:cubicBezTo>
                  <a:pt x="513" y="190"/>
                  <a:pt x="513" y="190"/>
                  <a:pt x="513" y="190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06" y="180"/>
                  <a:pt x="506" y="180"/>
                  <a:pt x="506" y="180"/>
                </a:cubicBezTo>
                <a:cubicBezTo>
                  <a:pt x="501" y="172"/>
                  <a:pt x="501" y="172"/>
                  <a:pt x="501" y="172"/>
                </a:cubicBezTo>
                <a:cubicBezTo>
                  <a:pt x="496" y="172"/>
                  <a:pt x="496" y="172"/>
                  <a:pt x="496" y="172"/>
                </a:cubicBezTo>
                <a:cubicBezTo>
                  <a:pt x="488" y="175"/>
                  <a:pt x="488" y="175"/>
                  <a:pt x="488" y="175"/>
                </a:cubicBezTo>
                <a:cubicBezTo>
                  <a:pt x="487" y="176"/>
                  <a:pt x="487" y="176"/>
                  <a:pt x="487" y="176"/>
                </a:cubicBezTo>
                <a:cubicBezTo>
                  <a:pt x="467" y="174"/>
                  <a:pt x="467" y="174"/>
                  <a:pt x="467" y="174"/>
                </a:cubicBezTo>
                <a:cubicBezTo>
                  <a:pt x="451" y="171"/>
                  <a:pt x="451" y="171"/>
                  <a:pt x="451" y="171"/>
                </a:cubicBezTo>
                <a:cubicBezTo>
                  <a:pt x="450" y="170"/>
                  <a:pt x="447" y="169"/>
                  <a:pt x="443" y="166"/>
                </a:cubicBezTo>
                <a:cubicBezTo>
                  <a:pt x="431" y="162"/>
                  <a:pt x="431" y="162"/>
                  <a:pt x="431" y="162"/>
                </a:cubicBezTo>
                <a:cubicBezTo>
                  <a:pt x="422" y="160"/>
                  <a:pt x="417" y="158"/>
                  <a:pt x="415" y="156"/>
                </a:cubicBezTo>
                <a:cubicBezTo>
                  <a:pt x="413" y="154"/>
                  <a:pt x="413" y="154"/>
                  <a:pt x="413" y="154"/>
                </a:cubicBezTo>
                <a:cubicBezTo>
                  <a:pt x="411" y="154"/>
                  <a:pt x="411" y="154"/>
                  <a:pt x="411" y="154"/>
                </a:cubicBezTo>
                <a:cubicBezTo>
                  <a:pt x="403" y="150"/>
                  <a:pt x="403" y="150"/>
                  <a:pt x="403" y="150"/>
                </a:cubicBezTo>
                <a:cubicBezTo>
                  <a:pt x="403" y="149"/>
                  <a:pt x="403" y="149"/>
                  <a:pt x="403" y="149"/>
                </a:cubicBezTo>
                <a:cubicBezTo>
                  <a:pt x="401" y="148"/>
                  <a:pt x="400" y="146"/>
                  <a:pt x="399" y="145"/>
                </a:cubicBezTo>
                <a:cubicBezTo>
                  <a:pt x="398" y="141"/>
                  <a:pt x="398" y="141"/>
                  <a:pt x="398" y="141"/>
                </a:cubicBezTo>
                <a:cubicBezTo>
                  <a:pt x="395" y="136"/>
                  <a:pt x="395" y="136"/>
                  <a:pt x="395" y="136"/>
                </a:cubicBezTo>
                <a:cubicBezTo>
                  <a:pt x="389" y="134"/>
                  <a:pt x="389" y="134"/>
                  <a:pt x="389" y="134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5" y="137"/>
                  <a:pt x="385" y="137"/>
                  <a:pt x="385" y="137"/>
                </a:cubicBezTo>
                <a:cubicBezTo>
                  <a:pt x="384" y="138"/>
                  <a:pt x="384" y="138"/>
                  <a:pt x="384" y="138"/>
                </a:cubicBezTo>
                <a:cubicBezTo>
                  <a:pt x="382" y="139"/>
                  <a:pt x="380" y="140"/>
                  <a:pt x="379" y="140"/>
                </a:cubicBezTo>
                <a:cubicBezTo>
                  <a:pt x="375" y="141"/>
                  <a:pt x="372" y="140"/>
                  <a:pt x="369" y="136"/>
                </a:cubicBezTo>
                <a:cubicBezTo>
                  <a:pt x="361" y="128"/>
                  <a:pt x="361" y="128"/>
                  <a:pt x="361" y="128"/>
                </a:cubicBezTo>
                <a:cubicBezTo>
                  <a:pt x="358" y="124"/>
                  <a:pt x="356" y="121"/>
                  <a:pt x="355" y="119"/>
                </a:cubicBezTo>
                <a:cubicBezTo>
                  <a:pt x="353" y="116"/>
                  <a:pt x="353" y="116"/>
                  <a:pt x="353" y="116"/>
                </a:cubicBezTo>
                <a:cubicBezTo>
                  <a:pt x="351" y="113"/>
                  <a:pt x="349" y="110"/>
                  <a:pt x="347" y="108"/>
                </a:cubicBezTo>
                <a:cubicBezTo>
                  <a:pt x="346" y="104"/>
                  <a:pt x="346" y="101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52" y="89"/>
                  <a:pt x="352" y="89"/>
                  <a:pt x="352" y="89"/>
                </a:cubicBezTo>
                <a:cubicBezTo>
                  <a:pt x="355" y="80"/>
                  <a:pt x="355" y="80"/>
                  <a:pt x="355" y="80"/>
                </a:cubicBezTo>
                <a:cubicBezTo>
                  <a:pt x="356" y="74"/>
                  <a:pt x="356" y="74"/>
                  <a:pt x="356" y="74"/>
                </a:cubicBezTo>
                <a:cubicBezTo>
                  <a:pt x="354" y="64"/>
                  <a:pt x="354" y="64"/>
                  <a:pt x="354" y="64"/>
                </a:cubicBezTo>
                <a:cubicBezTo>
                  <a:pt x="348" y="59"/>
                  <a:pt x="348" y="59"/>
                  <a:pt x="348" y="59"/>
                </a:cubicBezTo>
                <a:cubicBezTo>
                  <a:pt x="349" y="52"/>
                  <a:pt x="349" y="52"/>
                  <a:pt x="349" y="52"/>
                </a:cubicBezTo>
                <a:cubicBezTo>
                  <a:pt x="349" y="46"/>
                  <a:pt x="351" y="43"/>
                  <a:pt x="355" y="42"/>
                </a:cubicBezTo>
                <a:cubicBezTo>
                  <a:pt x="357" y="42"/>
                  <a:pt x="357" y="41"/>
                  <a:pt x="357" y="40"/>
                </a:cubicBezTo>
                <a:cubicBezTo>
                  <a:pt x="357" y="39"/>
                  <a:pt x="357" y="39"/>
                  <a:pt x="357" y="39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4" y="20"/>
                  <a:pt x="354" y="20"/>
                  <a:pt x="354" y="20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1" y="10"/>
                  <a:pt x="341" y="10"/>
                  <a:pt x="341" y="10"/>
                </a:cubicBezTo>
                <a:cubicBezTo>
                  <a:pt x="322" y="7"/>
                  <a:pt x="322" y="7"/>
                  <a:pt x="322" y="7"/>
                </a:cubicBezTo>
                <a:cubicBezTo>
                  <a:pt x="322" y="7"/>
                  <a:pt x="322" y="7"/>
                  <a:pt x="322" y="7"/>
                </a:cubicBezTo>
                <a:cubicBezTo>
                  <a:pt x="316" y="2"/>
                  <a:pt x="316" y="2"/>
                  <a:pt x="316" y="2"/>
                </a:cubicBezTo>
                <a:cubicBezTo>
                  <a:pt x="305" y="2"/>
                  <a:pt x="305" y="2"/>
                  <a:pt x="305" y="2"/>
                </a:cubicBezTo>
                <a:cubicBezTo>
                  <a:pt x="303" y="2"/>
                  <a:pt x="301" y="4"/>
                  <a:pt x="299" y="5"/>
                </a:cubicBezTo>
                <a:cubicBezTo>
                  <a:pt x="298" y="5"/>
                  <a:pt x="298" y="5"/>
                  <a:pt x="298" y="5"/>
                </a:cubicBezTo>
                <a:cubicBezTo>
                  <a:pt x="289" y="8"/>
                  <a:pt x="289" y="8"/>
                  <a:pt x="289" y="8"/>
                </a:cubicBezTo>
                <a:cubicBezTo>
                  <a:pt x="267" y="8"/>
                  <a:pt x="267" y="8"/>
                  <a:pt x="267" y="8"/>
                </a:cubicBezTo>
                <a:cubicBezTo>
                  <a:pt x="264" y="9"/>
                  <a:pt x="261" y="10"/>
                  <a:pt x="260" y="12"/>
                </a:cubicBezTo>
                <a:cubicBezTo>
                  <a:pt x="257" y="14"/>
                  <a:pt x="253" y="15"/>
                  <a:pt x="247" y="17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6" y="20"/>
                  <a:pt x="236" y="20"/>
                  <a:pt x="236" y="20"/>
                </a:cubicBezTo>
                <a:cubicBezTo>
                  <a:pt x="221" y="18"/>
                  <a:pt x="221" y="18"/>
                  <a:pt x="221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15" y="18"/>
                  <a:pt x="215" y="18"/>
                  <a:pt x="215" y="18"/>
                </a:cubicBezTo>
                <a:cubicBezTo>
                  <a:pt x="206" y="20"/>
                  <a:pt x="206" y="20"/>
                  <a:pt x="206" y="20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7" y="22"/>
                  <a:pt x="187" y="22"/>
                  <a:pt x="187" y="22"/>
                </a:cubicBezTo>
                <a:cubicBezTo>
                  <a:pt x="179" y="18"/>
                  <a:pt x="179" y="18"/>
                  <a:pt x="179" y="18"/>
                </a:cubicBezTo>
                <a:cubicBezTo>
                  <a:pt x="171" y="18"/>
                  <a:pt x="171" y="18"/>
                  <a:pt x="171" y="18"/>
                </a:cubicBezTo>
                <a:cubicBezTo>
                  <a:pt x="168" y="18"/>
                  <a:pt x="165" y="15"/>
                  <a:pt x="161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59" y="6"/>
                  <a:pt x="158" y="4"/>
                  <a:pt x="158" y="4"/>
                </a:cubicBezTo>
                <a:cubicBezTo>
                  <a:pt x="156" y="2"/>
                  <a:pt x="156" y="2"/>
                  <a:pt x="156" y="2"/>
                </a:cubicBezTo>
                <a:cubicBezTo>
                  <a:pt x="152" y="0"/>
                  <a:pt x="152" y="0"/>
                  <a:pt x="152" y="0"/>
                </a:cubicBezTo>
                <a:cubicBezTo>
                  <a:pt x="149" y="4"/>
                  <a:pt x="149" y="4"/>
                  <a:pt x="149" y="4"/>
                </a:cubicBezTo>
                <a:cubicBezTo>
                  <a:pt x="149" y="4"/>
                  <a:pt x="149" y="4"/>
                  <a:pt x="149" y="4"/>
                </a:cubicBezTo>
                <a:cubicBezTo>
                  <a:pt x="136" y="10"/>
                  <a:pt x="136" y="10"/>
                  <a:pt x="136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19" y="11"/>
                  <a:pt x="119" y="11"/>
                  <a:pt x="119" y="11"/>
                </a:cubicBezTo>
                <a:cubicBezTo>
                  <a:pt x="117" y="11"/>
                  <a:pt x="112" y="10"/>
                  <a:pt x="106" y="8"/>
                </a:cubicBezTo>
                <a:cubicBezTo>
                  <a:pt x="93" y="6"/>
                  <a:pt x="93" y="6"/>
                  <a:pt x="93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84" y="2"/>
                  <a:pt x="84" y="2"/>
                  <a:pt x="84" y="2"/>
                </a:cubicBezTo>
                <a:lnTo>
                  <a:pt x="77" y="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12">
            <a:extLst>
              <a:ext uri="{FF2B5EF4-FFF2-40B4-BE49-F238E27FC236}">
                <a16:creationId xmlns:a16="http://schemas.microsoft.com/office/drawing/2014/main" xmlns="" id="{FE06C766-1EBF-4447-A371-B70559D669DA}"/>
              </a:ext>
            </a:extLst>
          </p:cNvPr>
          <p:cNvSpPr>
            <a:spLocks/>
          </p:cNvSpPr>
          <p:nvPr/>
        </p:nvSpPr>
        <p:spPr bwMode="auto">
          <a:xfrm>
            <a:off x="2568575" y="4539262"/>
            <a:ext cx="912813" cy="950913"/>
          </a:xfrm>
          <a:custGeom>
            <a:avLst/>
            <a:gdLst>
              <a:gd name="T0" fmla="*/ 2147483646 w 284"/>
              <a:gd name="T1" fmla="*/ 2147483646 h 296"/>
              <a:gd name="T2" fmla="*/ 2147483646 w 284"/>
              <a:gd name="T3" fmla="*/ 2147483646 h 296"/>
              <a:gd name="T4" fmla="*/ 2147483646 w 284"/>
              <a:gd name="T5" fmla="*/ 2147483646 h 296"/>
              <a:gd name="T6" fmla="*/ 2147483646 w 284"/>
              <a:gd name="T7" fmla="*/ 2147483646 h 296"/>
              <a:gd name="T8" fmla="*/ 2147483646 w 284"/>
              <a:gd name="T9" fmla="*/ 2147483646 h 296"/>
              <a:gd name="T10" fmla="*/ 2147483646 w 284"/>
              <a:gd name="T11" fmla="*/ 2147483646 h 296"/>
              <a:gd name="T12" fmla="*/ 2147483646 w 284"/>
              <a:gd name="T13" fmla="*/ 2147483646 h 296"/>
              <a:gd name="T14" fmla="*/ 2147483646 w 284"/>
              <a:gd name="T15" fmla="*/ 2147483646 h 296"/>
              <a:gd name="T16" fmla="*/ 2147483646 w 284"/>
              <a:gd name="T17" fmla="*/ 2147483646 h 296"/>
              <a:gd name="T18" fmla="*/ 2147483646 w 284"/>
              <a:gd name="T19" fmla="*/ 2147483646 h 296"/>
              <a:gd name="T20" fmla="*/ 2147483646 w 284"/>
              <a:gd name="T21" fmla="*/ 2147483646 h 296"/>
              <a:gd name="T22" fmla="*/ 2147483646 w 284"/>
              <a:gd name="T23" fmla="*/ 2147483646 h 296"/>
              <a:gd name="T24" fmla="*/ 2147483646 w 284"/>
              <a:gd name="T25" fmla="*/ 2147483646 h 296"/>
              <a:gd name="T26" fmla="*/ 2147483646 w 284"/>
              <a:gd name="T27" fmla="*/ 2147483646 h 296"/>
              <a:gd name="T28" fmla="*/ 2147483646 w 284"/>
              <a:gd name="T29" fmla="*/ 2147483646 h 296"/>
              <a:gd name="T30" fmla="*/ 2147483646 w 284"/>
              <a:gd name="T31" fmla="*/ 2147483646 h 296"/>
              <a:gd name="T32" fmla="*/ 2147483646 w 284"/>
              <a:gd name="T33" fmla="*/ 2147483646 h 296"/>
              <a:gd name="T34" fmla="*/ 2147483646 w 284"/>
              <a:gd name="T35" fmla="*/ 2147483646 h 296"/>
              <a:gd name="T36" fmla="*/ 2147483646 w 284"/>
              <a:gd name="T37" fmla="*/ 2147483646 h 296"/>
              <a:gd name="T38" fmla="*/ 2147483646 w 284"/>
              <a:gd name="T39" fmla="*/ 2147483646 h 296"/>
              <a:gd name="T40" fmla="*/ 2147483646 w 284"/>
              <a:gd name="T41" fmla="*/ 2147483646 h 296"/>
              <a:gd name="T42" fmla="*/ 2147483646 w 284"/>
              <a:gd name="T43" fmla="*/ 2147483646 h 296"/>
              <a:gd name="T44" fmla="*/ 2147483646 w 284"/>
              <a:gd name="T45" fmla="*/ 2147483646 h 296"/>
              <a:gd name="T46" fmla="*/ 2147483646 w 284"/>
              <a:gd name="T47" fmla="*/ 2147483646 h 296"/>
              <a:gd name="T48" fmla="*/ 2147483646 w 284"/>
              <a:gd name="T49" fmla="*/ 2147483646 h 296"/>
              <a:gd name="T50" fmla="*/ 2147483646 w 284"/>
              <a:gd name="T51" fmla="*/ 2147483646 h 296"/>
              <a:gd name="T52" fmla="*/ 2147483646 w 284"/>
              <a:gd name="T53" fmla="*/ 2147483646 h 296"/>
              <a:gd name="T54" fmla="*/ 2147483646 w 284"/>
              <a:gd name="T55" fmla="*/ 2147483646 h 296"/>
              <a:gd name="T56" fmla="*/ 2147483646 w 284"/>
              <a:gd name="T57" fmla="*/ 2147483646 h 296"/>
              <a:gd name="T58" fmla="*/ 2147483646 w 284"/>
              <a:gd name="T59" fmla="*/ 2147483646 h 296"/>
              <a:gd name="T60" fmla="*/ 2147483646 w 284"/>
              <a:gd name="T61" fmla="*/ 2147483646 h 296"/>
              <a:gd name="T62" fmla="*/ 2147483646 w 284"/>
              <a:gd name="T63" fmla="*/ 2147483646 h 296"/>
              <a:gd name="T64" fmla="*/ 2147483646 w 284"/>
              <a:gd name="T65" fmla="*/ 2147483646 h 296"/>
              <a:gd name="T66" fmla="*/ 2147483646 w 284"/>
              <a:gd name="T67" fmla="*/ 2147483646 h 296"/>
              <a:gd name="T68" fmla="*/ 2147483646 w 284"/>
              <a:gd name="T69" fmla="*/ 2147483646 h 296"/>
              <a:gd name="T70" fmla="*/ 2147483646 w 284"/>
              <a:gd name="T71" fmla="*/ 2147483646 h 296"/>
              <a:gd name="T72" fmla="*/ 2147483646 w 284"/>
              <a:gd name="T73" fmla="*/ 2147483646 h 296"/>
              <a:gd name="T74" fmla="*/ 2147483646 w 284"/>
              <a:gd name="T75" fmla="*/ 2147483646 h 296"/>
              <a:gd name="T76" fmla="*/ 2147483646 w 284"/>
              <a:gd name="T77" fmla="*/ 2147483646 h 296"/>
              <a:gd name="T78" fmla="*/ 2147483646 w 284"/>
              <a:gd name="T79" fmla="*/ 2147483646 h 296"/>
              <a:gd name="T80" fmla="*/ 2147483646 w 284"/>
              <a:gd name="T81" fmla="*/ 2147483646 h 296"/>
              <a:gd name="T82" fmla="*/ 2147483646 w 284"/>
              <a:gd name="T83" fmla="*/ 2147483646 h 296"/>
              <a:gd name="T84" fmla="*/ 2147483646 w 284"/>
              <a:gd name="T85" fmla="*/ 2147483646 h 296"/>
              <a:gd name="T86" fmla="*/ 2147483646 w 284"/>
              <a:gd name="T87" fmla="*/ 2147483646 h 296"/>
              <a:gd name="T88" fmla="*/ 2147483646 w 284"/>
              <a:gd name="T89" fmla="*/ 2147483646 h 296"/>
              <a:gd name="T90" fmla="*/ 2147483646 w 284"/>
              <a:gd name="T91" fmla="*/ 2147483646 h 296"/>
              <a:gd name="T92" fmla="*/ 2147483646 w 284"/>
              <a:gd name="T93" fmla="*/ 2147483646 h 296"/>
              <a:gd name="T94" fmla="*/ 2147483646 w 284"/>
              <a:gd name="T95" fmla="*/ 2147483646 h 296"/>
              <a:gd name="T96" fmla="*/ 2147483646 w 284"/>
              <a:gd name="T97" fmla="*/ 2147483646 h 296"/>
              <a:gd name="T98" fmla="*/ 2147483646 w 284"/>
              <a:gd name="T99" fmla="*/ 2147483646 h 296"/>
              <a:gd name="T100" fmla="*/ 2147483646 w 284"/>
              <a:gd name="T101" fmla="*/ 2147483646 h 296"/>
              <a:gd name="T102" fmla="*/ 2147483646 w 284"/>
              <a:gd name="T103" fmla="*/ 2147483646 h 296"/>
              <a:gd name="T104" fmla="*/ 2147483646 w 284"/>
              <a:gd name="T105" fmla="*/ 2147483646 h 296"/>
              <a:gd name="T106" fmla="*/ 2147483646 w 284"/>
              <a:gd name="T107" fmla="*/ 2147483646 h 296"/>
              <a:gd name="T108" fmla="*/ 2147483646 w 284"/>
              <a:gd name="T109" fmla="*/ 2147483646 h 296"/>
              <a:gd name="T110" fmla="*/ 2147483646 w 284"/>
              <a:gd name="T111" fmla="*/ 2147483646 h 296"/>
              <a:gd name="T112" fmla="*/ 2147483646 w 284"/>
              <a:gd name="T113" fmla="*/ 2147483646 h 296"/>
              <a:gd name="T114" fmla="*/ 2147483646 w 284"/>
              <a:gd name="T115" fmla="*/ 2147483646 h 296"/>
              <a:gd name="T116" fmla="*/ 2147483646 w 284"/>
              <a:gd name="T117" fmla="*/ 2147483646 h 296"/>
              <a:gd name="T118" fmla="*/ 2147483646 w 284"/>
              <a:gd name="T119" fmla="*/ 2147483646 h 29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84" h="296">
                <a:moveTo>
                  <a:pt x="2" y="182"/>
                </a:moveTo>
                <a:cubicBezTo>
                  <a:pt x="0" y="187"/>
                  <a:pt x="0" y="187"/>
                  <a:pt x="0" y="187"/>
                </a:cubicBezTo>
                <a:cubicBezTo>
                  <a:pt x="3" y="187"/>
                  <a:pt x="6" y="185"/>
                  <a:pt x="9" y="183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26" y="180"/>
                  <a:pt x="26" y="180"/>
                  <a:pt x="26" y="180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42" y="181"/>
                  <a:pt x="42" y="181"/>
                  <a:pt x="42" y="181"/>
                </a:cubicBezTo>
                <a:cubicBezTo>
                  <a:pt x="37" y="189"/>
                  <a:pt x="37" y="189"/>
                  <a:pt x="37" y="189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195"/>
                  <a:pt x="42" y="195"/>
                  <a:pt x="42" y="195"/>
                </a:cubicBezTo>
                <a:cubicBezTo>
                  <a:pt x="42" y="196"/>
                  <a:pt x="42" y="196"/>
                  <a:pt x="42" y="196"/>
                </a:cubicBezTo>
                <a:cubicBezTo>
                  <a:pt x="38" y="213"/>
                  <a:pt x="38" y="213"/>
                  <a:pt x="38" y="213"/>
                </a:cubicBezTo>
                <a:cubicBezTo>
                  <a:pt x="49" y="220"/>
                  <a:pt x="49" y="220"/>
                  <a:pt x="49" y="220"/>
                </a:cubicBezTo>
                <a:cubicBezTo>
                  <a:pt x="68" y="221"/>
                  <a:pt x="68" y="221"/>
                  <a:pt x="68" y="221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53" y="240"/>
                  <a:pt x="47" y="248"/>
                  <a:pt x="48" y="251"/>
                </a:cubicBezTo>
                <a:cubicBezTo>
                  <a:pt x="55" y="253"/>
                  <a:pt x="55" y="253"/>
                  <a:pt x="55" y="253"/>
                </a:cubicBezTo>
                <a:cubicBezTo>
                  <a:pt x="64" y="254"/>
                  <a:pt x="70" y="256"/>
                  <a:pt x="72" y="260"/>
                </a:cubicBezTo>
                <a:cubicBezTo>
                  <a:pt x="74" y="265"/>
                  <a:pt x="77" y="270"/>
                  <a:pt x="79" y="275"/>
                </a:cubicBezTo>
                <a:cubicBezTo>
                  <a:pt x="90" y="281"/>
                  <a:pt x="90" y="281"/>
                  <a:pt x="90" y="281"/>
                </a:cubicBezTo>
                <a:cubicBezTo>
                  <a:pt x="96" y="282"/>
                  <a:pt x="96" y="282"/>
                  <a:pt x="96" y="282"/>
                </a:cubicBezTo>
                <a:cubicBezTo>
                  <a:pt x="110" y="270"/>
                  <a:pt x="110" y="270"/>
                  <a:pt x="110" y="270"/>
                </a:cubicBezTo>
                <a:cubicBezTo>
                  <a:pt x="118" y="281"/>
                  <a:pt x="118" y="281"/>
                  <a:pt x="118" y="281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20" y="292"/>
                  <a:pt x="120" y="292"/>
                  <a:pt x="120" y="292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36" y="296"/>
                  <a:pt x="136" y="296"/>
                  <a:pt x="136" y="296"/>
                </a:cubicBezTo>
                <a:cubicBezTo>
                  <a:pt x="138" y="296"/>
                  <a:pt x="138" y="296"/>
                  <a:pt x="138" y="296"/>
                </a:cubicBezTo>
                <a:cubicBezTo>
                  <a:pt x="138" y="295"/>
                  <a:pt x="138" y="295"/>
                  <a:pt x="138" y="29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36" y="284"/>
                  <a:pt x="136" y="284"/>
                  <a:pt x="136" y="284"/>
                </a:cubicBezTo>
                <a:cubicBezTo>
                  <a:pt x="131" y="261"/>
                  <a:pt x="131" y="261"/>
                  <a:pt x="131" y="261"/>
                </a:cubicBezTo>
                <a:cubicBezTo>
                  <a:pt x="131" y="260"/>
                  <a:pt x="131" y="260"/>
                  <a:pt x="131" y="260"/>
                </a:cubicBezTo>
                <a:cubicBezTo>
                  <a:pt x="134" y="244"/>
                  <a:pt x="134" y="244"/>
                  <a:pt x="134" y="244"/>
                </a:cubicBezTo>
                <a:cubicBezTo>
                  <a:pt x="135" y="244"/>
                  <a:pt x="135" y="244"/>
                  <a:pt x="135" y="244"/>
                </a:cubicBezTo>
                <a:cubicBezTo>
                  <a:pt x="136" y="244"/>
                  <a:pt x="136" y="244"/>
                  <a:pt x="136" y="244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60" y="235"/>
                  <a:pt x="160" y="235"/>
                  <a:pt x="160" y="235"/>
                </a:cubicBezTo>
                <a:cubicBezTo>
                  <a:pt x="162" y="236"/>
                  <a:pt x="162" y="236"/>
                  <a:pt x="162" y="236"/>
                </a:cubicBezTo>
                <a:cubicBezTo>
                  <a:pt x="169" y="241"/>
                  <a:pt x="174" y="246"/>
                  <a:pt x="176" y="249"/>
                </a:cubicBezTo>
                <a:cubicBezTo>
                  <a:pt x="178" y="248"/>
                  <a:pt x="183" y="244"/>
                  <a:pt x="189" y="237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210" y="241"/>
                  <a:pt x="210" y="241"/>
                  <a:pt x="210" y="241"/>
                </a:cubicBezTo>
                <a:cubicBezTo>
                  <a:pt x="219" y="234"/>
                  <a:pt x="219" y="234"/>
                  <a:pt x="219" y="234"/>
                </a:cubicBezTo>
                <a:cubicBezTo>
                  <a:pt x="219" y="233"/>
                  <a:pt x="219" y="233"/>
                  <a:pt x="219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56" y="211"/>
                  <a:pt x="256" y="211"/>
                  <a:pt x="256" y="211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6" y="214"/>
                  <a:pt x="266" y="214"/>
                  <a:pt x="266" y="214"/>
                </a:cubicBezTo>
                <a:cubicBezTo>
                  <a:pt x="268" y="218"/>
                  <a:pt x="268" y="218"/>
                  <a:pt x="268" y="218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8" y="211"/>
                  <a:pt x="278" y="211"/>
                  <a:pt x="278" y="211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83" y="193"/>
                  <a:pt x="283" y="193"/>
                  <a:pt x="283" y="193"/>
                </a:cubicBezTo>
                <a:cubicBezTo>
                  <a:pt x="282" y="191"/>
                  <a:pt x="282" y="191"/>
                  <a:pt x="282" y="191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2" y="195"/>
                  <a:pt x="270" y="196"/>
                  <a:pt x="267" y="196"/>
                </a:cubicBezTo>
                <a:cubicBezTo>
                  <a:pt x="258" y="196"/>
                  <a:pt x="258" y="196"/>
                  <a:pt x="258" y="196"/>
                </a:cubicBezTo>
                <a:cubicBezTo>
                  <a:pt x="255" y="196"/>
                  <a:pt x="254" y="195"/>
                  <a:pt x="252" y="193"/>
                </a:cubicBezTo>
                <a:cubicBezTo>
                  <a:pt x="252" y="180"/>
                  <a:pt x="252" y="180"/>
                  <a:pt x="252" y="180"/>
                </a:cubicBezTo>
                <a:cubicBezTo>
                  <a:pt x="249" y="179"/>
                  <a:pt x="248" y="178"/>
                  <a:pt x="246" y="178"/>
                </a:cubicBezTo>
                <a:cubicBezTo>
                  <a:pt x="244" y="179"/>
                  <a:pt x="244" y="179"/>
                  <a:pt x="244" y="179"/>
                </a:cubicBezTo>
                <a:cubicBezTo>
                  <a:pt x="242" y="180"/>
                  <a:pt x="242" y="180"/>
                  <a:pt x="242" y="180"/>
                </a:cubicBezTo>
                <a:cubicBezTo>
                  <a:pt x="236" y="182"/>
                  <a:pt x="236" y="182"/>
                  <a:pt x="236" y="182"/>
                </a:cubicBezTo>
                <a:cubicBezTo>
                  <a:pt x="234" y="182"/>
                  <a:pt x="234" y="182"/>
                  <a:pt x="234" y="182"/>
                </a:cubicBezTo>
                <a:cubicBezTo>
                  <a:pt x="234" y="181"/>
                  <a:pt x="234" y="181"/>
                  <a:pt x="234" y="181"/>
                </a:cubicBezTo>
                <a:cubicBezTo>
                  <a:pt x="231" y="175"/>
                  <a:pt x="231" y="175"/>
                  <a:pt x="231" y="175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4"/>
                  <a:pt x="234" y="154"/>
                  <a:pt x="234" y="154"/>
                </a:cubicBezTo>
                <a:cubicBezTo>
                  <a:pt x="238" y="147"/>
                  <a:pt x="238" y="147"/>
                  <a:pt x="238" y="147"/>
                </a:cubicBezTo>
                <a:cubicBezTo>
                  <a:pt x="226" y="137"/>
                  <a:pt x="226" y="137"/>
                  <a:pt x="226" y="137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28" y="96"/>
                  <a:pt x="228" y="96"/>
                  <a:pt x="228" y="96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20" y="95"/>
                  <a:pt x="220" y="95"/>
                  <a:pt x="220" y="95"/>
                </a:cubicBezTo>
                <a:cubicBezTo>
                  <a:pt x="216" y="102"/>
                  <a:pt x="216" y="102"/>
                  <a:pt x="216" y="102"/>
                </a:cubicBezTo>
                <a:cubicBezTo>
                  <a:pt x="210" y="98"/>
                  <a:pt x="210" y="98"/>
                  <a:pt x="210" y="98"/>
                </a:cubicBezTo>
                <a:cubicBezTo>
                  <a:pt x="205" y="95"/>
                  <a:pt x="205" y="95"/>
                  <a:pt x="205" y="95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199" y="75"/>
                  <a:pt x="199" y="75"/>
                  <a:pt x="199" y="75"/>
                </a:cubicBezTo>
                <a:cubicBezTo>
                  <a:pt x="198" y="74"/>
                  <a:pt x="198" y="74"/>
                  <a:pt x="198" y="74"/>
                </a:cubicBezTo>
                <a:cubicBezTo>
                  <a:pt x="200" y="74"/>
                  <a:pt x="200" y="74"/>
                  <a:pt x="200" y="74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10" y="65"/>
                  <a:pt x="210" y="65"/>
                  <a:pt x="210" y="65"/>
                </a:cubicBezTo>
                <a:cubicBezTo>
                  <a:pt x="215" y="64"/>
                  <a:pt x="215" y="64"/>
                  <a:pt x="215" y="64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9" y="64"/>
                  <a:pt x="239" y="64"/>
                  <a:pt x="239" y="64"/>
                </a:cubicBezTo>
                <a:cubicBezTo>
                  <a:pt x="240" y="64"/>
                  <a:pt x="240" y="64"/>
                  <a:pt x="240" y="64"/>
                </a:cubicBezTo>
                <a:cubicBezTo>
                  <a:pt x="243" y="66"/>
                  <a:pt x="243" y="66"/>
                  <a:pt x="243" y="66"/>
                </a:cubicBezTo>
                <a:cubicBezTo>
                  <a:pt x="248" y="63"/>
                  <a:pt x="248" y="63"/>
                  <a:pt x="248" y="63"/>
                </a:cubicBezTo>
                <a:cubicBezTo>
                  <a:pt x="253" y="60"/>
                  <a:pt x="253" y="60"/>
                  <a:pt x="253" y="60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6" y="45"/>
                  <a:pt x="256" y="45"/>
                  <a:pt x="256" y="45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43" y="47"/>
                  <a:pt x="243" y="47"/>
                  <a:pt x="243" y="47"/>
                </a:cubicBezTo>
                <a:cubicBezTo>
                  <a:pt x="240" y="50"/>
                  <a:pt x="238" y="52"/>
                  <a:pt x="235" y="52"/>
                </a:cubicBezTo>
                <a:cubicBezTo>
                  <a:pt x="232" y="52"/>
                  <a:pt x="230" y="49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4"/>
                  <a:pt x="227" y="44"/>
                  <a:pt x="227" y="44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22" y="22"/>
                  <a:pt x="222" y="22"/>
                  <a:pt x="222" y="22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0" y="28"/>
                  <a:pt x="210" y="28"/>
                  <a:pt x="210" y="28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198" y="34"/>
                  <a:pt x="198" y="34"/>
                  <a:pt x="198" y="34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2"/>
                  <a:pt x="202" y="42"/>
                  <a:pt x="202" y="42"/>
                </a:cubicBezTo>
                <a:cubicBezTo>
                  <a:pt x="201" y="50"/>
                  <a:pt x="201" y="50"/>
                  <a:pt x="201" y="50"/>
                </a:cubicBezTo>
                <a:cubicBezTo>
                  <a:pt x="201" y="51"/>
                  <a:pt x="201" y="51"/>
                  <a:pt x="201" y="51"/>
                </a:cubicBezTo>
                <a:cubicBezTo>
                  <a:pt x="200" y="51"/>
                  <a:pt x="200" y="51"/>
                  <a:pt x="200" y="51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79" y="76"/>
                  <a:pt x="179" y="76"/>
                  <a:pt x="179" y="76"/>
                </a:cubicBezTo>
                <a:cubicBezTo>
                  <a:pt x="179" y="78"/>
                  <a:pt x="180" y="81"/>
                  <a:pt x="182" y="85"/>
                </a:cubicBezTo>
                <a:cubicBezTo>
                  <a:pt x="183" y="85"/>
                  <a:pt x="183" y="85"/>
                  <a:pt x="183" y="85"/>
                </a:cubicBezTo>
                <a:cubicBezTo>
                  <a:pt x="183" y="86"/>
                  <a:pt x="183" y="86"/>
                  <a:pt x="183" y="86"/>
                </a:cubicBezTo>
                <a:cubicBezTo>
                  <a:pt x="184" y="96"/>
                  <a:pt x="184" y="96"/>
                  <a:pt x="184" y="96"/>
                </a:cubicBezTo>
                <a:cubicBezTo>
                  <a:pt x="184" y="97"/>
                  <a:pt x="184" y="97"/>
                  <a:pt x="184" y="97"/>
                </a:cubicBezTo>
                <a:cubicBezTo>
                  <a:pt x="183" y="98"/>
                  <a:pt x="183" y="98"/>
                  <a:pt x="183" y="98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63" y="105"/>
                  <a:pt x="163" y="105"/>
                  <a:pt x="163" y="105"/>
                </a:cubicBezTo>
                <a:cubicBezTo>
                  <a:pt x="162" y="105"/>
                  <a:pt x="160" y="106"/>
                  <a:pt x="158" y="107"/>
                </a:cubicBezTo>
                <a:cubicBezTo>
                  <a:pt x="154" y="112"/>
                  <a:pt x="154" y="112"/>
                  <a:pt x="154" y="112"/>
                </a:cubicBezTo>
                <a:cubicBezTo>
                  <a:pt x="150" y="116"/>
                  <a:pt x="150" y="116"/>
                  <a:pt x="150" y="116"/>
                </a:cubicBezTo>
                <a:cubicBezTo>
                  <a:pt x="148" y="119"/>
                  <a:pt x="146" y="120"/>
                  <a:pt x="141" y="119"/>
                </a:cubicBezTo>
                <a:cubicBezTo>
                  <a:pt x="138" y="119"/>
                  <a:pt x="138" y="116"/>
                  <a:pt x="138" y="112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35" y="110"/>
                  <a:pt x="134" y="111"/>
                  <a:pt x="132" y="111"/>
                </a:cubicBezTo>
                <a:cubicBezTo>
                  <a:pt x="131" y="110"/>
                  <a:pt x="130" y="109"/>
                  <a:pt x="129" y="106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3"/>
                  <a:pt x="122" y="83"/>
                  <a:pt x="122" y="83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3" y="50"/>
                  <a:pt x="101" y="52"/>
                  <a:pt x="100" y="52"/>
                </a:cubicBezTo>
                <a:cubicBezTo>
                  <a:pt x="99" y="52"/>
                  <a:pt x="97" y="50"/>
                  <a:pt x="94" y="48"/>
                </a:cubicBezTo>
                <a:cubicBezTo>
                  <a:pt x="88" y="45"/>
                  <a:pt x="88" y="45"/>
                  <a:pt x="88" y="45"/>
                </a:cubicBezTo>
                <a:cubicBezTo>
                  <a:pt x="87" y="44"/>
                  <a:pt x="87" y="44"/>
                  <a:pt x="87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35"/>
                  <a:pt x="86" y="35"/>
                  <a:pt x="86" y="35"/>
                </a:cubicBezTo>
                <a:cubicBezTo>
                  <a:pt x="86" y="35"/>
                  <a:pt x="86" y="35"/>
                  <a:pt x="86" y="35"/>
                </a:cubicBezTo>
                <a:cubicBezTo>
                  <a:pt x="84" y="29"/>
                  <a:pt x="84" y="29"/>
                  <a:pt x="84" y="29"/>
                </a:cubicBezTo>
                <a:cubicBezTo>
                  <a:pt x="81" y="21"/>
                  <a:pt x="81" y="21"/>
                  <a:pt x="81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8" y="24"/>
                  <a:pt x="78" y="27"/>
                  <a:pt x="77" y="29"/>
                </a:cubicBezTo>
                <a:cubicBezTo>
                  <a:pt x="76" y="31"/>
                  <a:pt x="75" y="33"/>
                  <a:pt x="72" y="35"/>
                </a:cubicBezTo>
                <a:cubicBezTo>
                  <a:pt x="72" y="38"/>
                  <a:pt x="70" y="40"/>
                  <a:pt x="69" y="41"/>
                </a:cubicBezTo>
                <a:cubicBezTo>
                  <a:pt x="66" y="44"/>
                  <a:pt x="64" y="44"/>
                  <a:pt x="62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58" y="41"/>
                  <a:pt x="58" y="38"/>
                  <a:pt x="58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3" y="28"/>
                  <a:pt x="53" y="28"/>
                  <a:pt x="53" y="28"/>
                </a:cubicBezTo>
                <a:cubicBezTo>
                  <a:pt x="51" y="27"/>
                  <a:pt x="50" y="24"/>
                  <a:pt x="50" y="21"/>
                </a:cubicBezTo>
                <a:cubicBezTo>
                  <a:pt x="52" y="3"/>
                  <a:pt x="52" y="3"/>
                  <a:pt x="52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44" y="7"/>
                  <a:pt x="44" y="7"/>
                  <a:pt x="44" y="7"/>
                </a:cubicBezTo>
                <a:cubicBezTo>
                  <a:pt x="40" y="10"/>
                  <a:pt x="40" y="10"/>
                  <a:pt x="40" y="10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7"/>
                  <a:pt x="41" y="20"/>
                  <a:pt x="41" y="22"/>
                </a:cubicBezTo>
                <a:cubicBezTo>
                  <a:pt x="41" y="26"/>
                  <a:pt x="39" y="29"/>
                  <a:pt x="36" y="30"/>
                </a:cubicBezTo>
                <a:cubicBezTo>
                  <a:pt x="28" y="33"/>
                  <a:pt x="28" y="33"/>
                  <a:pt x="28" y="33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52"/>
                  <a:pt x="27" y="54"/>
                  <a:pt x="28" y="54"/>
                </a:cubicBezTo>
                <a:cubicBezTo>
                  <a:pt x="30" y="55"/>
                  <a:pt x="33" y="55"/>
                  <a:pt x="36" y="53"/>
                </a:cubicBezTo>
                <a:cubicBezTo>
                  <a:pt x="38" y="52"/>
                  <a:pt x="38" y="52"/>
                  <a:pt x="38" y="52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3" y="102"/>
                  <a:pt x="40" y="120"/>
                  <a:pt x="36" y="125"/>
                </a:cubicBezTo>
                <a:cubicBezTo>
                  <a:pt x="35" y="126"/>
                  <a:pt x="34" y="127"/>
                  <a:pt x="31" y="128"/>
                </a:cubicBezTo>
                <a:cubicBezTo>
                  <a:pt x="28" y="128"/>
                  <a:pt x="26" y="127"/>
                  <a:pt x="24" y="126"/>
                </a:cubicBezTo>
                <a:cubicBezTo>
                  <a:pt x="13" y="146"/>
                  <a:pt x="6" y="157"/>
                  <a:pt x="3" y="159"/>
                </a:cubicBezTo>
                <a:cubicBezTo>
                  <a:pt x="4" y="159"/>
                  <a:pt x="4" y="159"/>
                  <a:pt x="4" y="159"/>
                </a:cubicBezTo>
                <a:cubicBezTo>
                  <a:pt x="2" y="159"/>
                  <a:pt x="1" y="164"/>
                  <a:pt x="2" y="174"/>
                </a:cubicBezTo>
                <a:cubicBezTo>
                  <a:pt x="4" y="176"/>
                  <a:pt x="4" y="176"/>
                  <a:pt x="4" y="176"/>
                </a:cubicBezTo>
                <a:cubicBezTo>
                  <a:pt x="5" y="176"/>
                  <a:pt x="5" y="176"/>
                  <a:pt x="5" y="176"/>
                </a:cubicBezTo>
                <a:cubicBezTo>
                  <a:pt x="6" y="177"/>
                  <a:pt x="6" y="177"/>
                  <a:pt x="6" y="177"/>
                </a:cubicBezTo>
                <a:lnTo>
                  <a:pt x="2" y="18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2" name="Freeform 13">
            <a:extLst>
              <a:ext uri="{FF2B5EF4-FFF2-40B4-BE49-F238E27FC236}">
                <a16:creationId xmlns:a16="http://schemas.microsoft.com/office/drawing/2014/main" xmlns="" id="{95CCFC17-E373-4633-B22A-EA09DF8C83DE}"/>
              </a:ext>
            </a:extLst>
          </p:cNvPr>
          <p:cNvSpPr>
            <a:spLocks/>
          </p:cNvSpPr>
          <p:nvPr/>
        </p:nvSpPr>
        <p:spPr bwMode="auto">
          <a:xfrm>
            <a:off x="3224213" y="4528150"/>
            <a:ext cx="617537" cy="533400"/>
          </a:xfrm>
          <a:custGeom>
            <a:avLst/>
            <a:gdLst>
              <a:gd name="T0" fmla="*/ 2147483646 w 192"/>
              <a:gd name="T1" fmla="*/ 2147483646 h 166"/>
              <a:gd name="T2" fmla="*/ 2147483646 w 192"/>
              <a:gd name="T3" fmla="*/ 2147483646 h 166"/>
              <a:gd name="T4" fmla="*/ 2147483646 w 192"/>
              <a:gd name="T5" fmla="*/ 0 h 166"/>
              <a:gd name="T6" fmla="*/ 2147483646 w 192"/>
              <a:gd name="T7" fmla="*/ 2147483646 h 166"/>
              <a:gd name="T8" fmla="*/ 2147483646 w 192"/>
              <a:gd name="T9" fmla="*/ 2147483646 h 166"/>
              <a:gd name="T10" fmla="*/ 2147483646 w 192"/>
              <a:gd name="T11" fmla="*/ 2147483646 h 166"/>
              <a:gd name="T12" fmla="*/ 2147483646 w 192"/>
              <a:gd name="T13" fmla="*/ 2147483646 h 166"/>
              <a:gd name="T14" fmla="*/ 2147483646 w 192"/>
              <a:gd name="T15" fmla="*/ 2147483646 h 166"/>
              <a:gd name="T16" fmla="*/ 2147483646 w 192"/>
              <a:gd name="T17" fmla="*/ 2147483646 h 166"/>
              <a:gd name="T18" fmla="*/ 2147483646 w 192"/>
              <a:gd name="T19" fmla="*/ 2147483646 h 166"/>
              <a:gd name="T20" fmla="*/ 2147483646 w 192"/>
              <a:gd name="T21" fmla="*/ 2147483646 h 166"/>
              <a:gd name="T22" fmla="*/ 2147483646 w 192"/>
              <a:gd name="T23" fmla="*/ 2147483646 h 166"/>
              <a:gd name="T24" fmla="*/ 2147483646 w 192"/>
              <a:gd name="T25" fmla="*/ 2147483646 h 166"/>
              <a:gd name="T26" fmla="*/ 2147483646 w 192"/>
              <a:gd name="T27" fmla="*/ 2147483646 h 166"/>
              <a:gd name="T28" fmla="*/ 2147483646 w 192"/>
              <a:gd name="T29" fmla="*/ 2147483646 h 166"/>
              <a:gd name="T30" fmla="*/ 2147483646 w 192"/>
              <a:gd name="T31" fmla="*/ 2147483646 h 166"/>
              <a:gd name="T32" fmla="*/ 2147483646 w 192"/>
              <a:gd name="T33" fmla="*/ 2147483646 h 166"/>
              <a:gd name="T34" fmla="*/ 2147483646 w 192"/>
              <a:gd name="T35" fmla="*/ 2147483646 h 166"/>
              <a:gd name="T36" fmla="*/ 2147483646 w 192"/>
              <a:gd name="T37" fmla="*/ 2147483646 h 166"/>
              <a:gd name="T38" fmla="*/ 2147483646 w 192"/>
              <a:gd name="T39" fmla="*/ 2147483646 h 166"/>
              <a:gd name="T40" fmla="*/ 2147483646 w 192"/>
              <a:gd name="T41" fmla="*/ 2147483646 h 166"/>
              <a:gd name="T42" fmla="*/ 2147483646 w 192"/>
              <a:gd name="T43" fmla="*/ 2147483646 h 166"/>
              <a:gd name="T44" fmla="*/ 2147483646 w 192"/>
              <a:gd name="T45" fmla="*/ 2147483646 h 166"/>
              <a:gd name="T46" fmla="*/ 2147483646 w 192"/>
              <a:gd name="T47" fmla="*/ 2147483646 h 166"/>
              <a:gd name="T48" fmla="*/ 2147483646 w 192"/>
              <a:gd name="T49" fmla="*/ 2147483646 h 166"/>
              <a:gd name="T50" fmla="*/ 2147483646 w 192"/>
              <a:gd name="T51" fmla="*/ 2147483646 h 166"/>
              <a:gd name="T52" fmla="*/ 2147483646 w 192"/>
              <a:gd name="T53" fmla="*/ 2147483646 h 166"/>
              <a:gd name="T54" fmla="*/ 2147483646 w 192"/>
              <a:gd name="T55" fmla="*/ 2147483646 h 166"/>
              <a:gd name="T56" fmla="*/ 2147483646 w 192"/>
              <a:gd name="T57" fmla="*/ 2147483646 h 166"/>
              <a:gd name="T58" fmla="*/ 2147483646 w 192"/>
              <a:gd name="T59" fmla="*/ 2147483646 h 166"/>
              <a:gd name="T60" fmla="*/ 2147483646 w 192"/>
              <a:gd name="T61" fmla="*/ 2147483646 h 166"/>
              <a:gd name="T62" fmla="*/ 2147483646 w 192"/>
              <a:gd name="T63" fmla="*/ 2147483646 h 166"/>
              <a:gd name="T64" fmla="*/ 2147483646 w 192"/>
              <a:gd name="T65" fmla="*/ 2147483646 h 166"/>
              <a:gd name="T66" fmla="*/ 2147483646 w 192"/>
              <a:gd name="T67" fmla="*/ 2147483646 h 166"/>
              <a:gd name="T68" fmla="*/ 2147483646 w 192"/>
              <a:gd name="T69" fmla="*/ 2147483646 h 166"/>
              <a:gd name="T70" fmla="*/ 2147483646 w 192"/>
              <a:gd name="T71" fmla="*/ 2147483646 h 166"/>
              <a:gd name="T72" fmla="*/ 2147483646 w 192"/>
              <a:gd name="T73" fmla="*/ 2147483646 h 166"/>
              <a:gd name="T74" fmla="*/ 2147483646 w 192"/>
              <a:gd name="T75" fmla="*/ 2147483646 h 166"/>
              <a:gd name="T76" fmla="*/ 2147483646 w 192"/>
              <a:gd name="T77" fmla="*/ 2147483646 h 166"/>
              <a:gd name="T78" fmla="*/ 2147483646 w 192"/>
              <a:gd name="T79" fmla="*/ 2147483646 h 166"/>
              <a:gd name="T80" fmla="*/ 2147483646 w 192"/>
              <a:gd name="T81" fmla="*/ 2147483646 h 166"/>
              <a:gd name="T82" fmla="*/ 2147483646 w 192"/>
              <a:gd name="T83" fmla="*/ 2147483646 h 166"/>
              <a:gd name="T84" fmla="*/ 2147483646 w 192"/>
              <a:gd name="T85" fmla="*/ 2147483646 h 166"/>
              <a:gd name="T86" fmla="*/ 2147483646 w 192"/>
              <a:gd name="T87" fmla="*/ 2147483646 h 166"/>
              <a:gd name="T88" fmla="*/ 2147483646 w 192"/>
              <a:gd name="T89" fmla="*/ 2147483646 h 166"/>
              <a:gd name="T90" fmla="*/ 2147483646 w 192"/>
              <a:gd name="T91" fmla="*/ 2147483646 h 166"/>
              <a:gd name="T92" fmla="*/ 2147483646 w 192"/>
              <a:gd name="T93" fmla="*/ 2147483646 h 166"/>
              <a:gd name="T94" fmla="*/ 2147483646 w 192"/>
              <a:gd name="T95" fmla="*/ 2147483646 h 166"/>
              <a:gd name="T96" fmla="*/ 2147483646 w 192"/>
              <a:gd name="T97" fmla="*/ 2147483646 h 166"/>
              <a:gd name="T98" fmla="*/ 2147483646 w 192"/>
              <a:gd name="T99" fmla="*/ 2147483646 h 166"/>
              <a:gd name="T100" fmla="*/ 2147483646 w 192"/>
              <a:gd name="T101" fmla="*/ 2147483646 h 166"/>
              <a:gd name="T102" fmla="*/ 2147483646 w 192"/>
              <a:gd name="T103" fmla="*/ 2147483646 h 16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92" h="166">
                <a:moveTo>
                  <a:pt x="150" y="3"/>
                </a:moveTo>
                <a:cubicBezTo>
                  <a:pt x="148" y="2"/>
                  <a:pt x="148" y="2"/>
                  <a:pt x="148" y="2"/>
                </a:cubicBezTo>
                <a:cubicBezTo>
                  <a:pt x="144" y="4"/>
                  <a:pt x="144" y="4"/>
                  <a:pt x="144" y="4"/>
                </a:cubicBezTo>
                <a:cubicBezTo>
                  <a:pt x="142" y="7"/>
                  <a:pt x="142" y="7"/>
                  <a:pt x="142" y="7"/>
                </a:cubicBezTo>
                <a:cubicBezTo>
                  <a:pt x="141" y="11"/>
                  <a:pt x="139" y="13"/>
                  <a:pt x="136" y="13"/>
                </a:cubicBezTo>
                <a:cubicBezTo>
                  <a:pt x="135" y="13"/>
                  <a:pt x="133" y="12"/>
                  <a:pt x="132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0" y="6"/>
                  <a:pt x="130" y="6"/>
                  <a:pt x="130" y="6"/>
                </a:cubicBezTo>
                <a:cubicBezTo>
                  <a:pt x="130" y="5"/>
                  <a:pt x="130" y="5"/>
                  <a:pt x="130" y="5"/>
                </a:cubicBezTo>
                <a:cubicBezTo>
                  <a:pt x="129" y="0"/>
                  <a:pt x="129" y="0"/>
                  <a:pt x="12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4"/>
                  <a:pt x="125" y="4"/>
                  <a:pt x="125" y="4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0" y="17"/>
                  <a:pt x="120" y="17"/>
                  <a:pt x="120" y="17"/>
                </a:cubicBezTo>
                <a:cubicBezTo>
                  <a:pt x="119" y="18"/>
                  <a:pt x="119" y="18"/>
                  <a:pt x="119" y="18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94" y="29"/>
                  <a:pt x="94" y="29"/>
                  <a:pt x="94" y="29"/>
                </a:cubicBezTo>
                <a:cubicBezTo>
                  <a:pt x="94" y="28"/>
                  <a:pt x="94" y="28"/>
                  <a:pt x="94" y="28"/>
                </a:cubicBezTo>
                <a:cubicBezTo>
                  <a:pt x="94" y="27"/>
                  <a:pt x="94" y="27"/>
                  <a:pt x="94" y="27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9"/>
                  <a:pt x="91" y="29"/>
                  <a:pt x="91" y="29"/>
                </a:cubicBezTo>
                <a:cubicBezTo>
                  <a:pt x="90" y="30"/>
                  <a:pt x="90" y="30"/>
                  <a:pt x="90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5"/>
                  <a:pt x="80" y="25"/>
                  <a:pt x="80" y="25"/>
                </a:cubicBezTo>
                <a:cubicBezTo>
                  <a:pt x="73" y="24"/>
                  <a:pt x="73" y="24"/>
                  <a:pt x="73" y="24"/>
                </a:cubicBezTo>
                <a:cubicBezTo>
                  <a:pt x="68" y="26"/>
                  <a:pt x="68" y="26"/>
                  <a:pt x="68" y="26"/>
                </a:cubicBezTo>
                <a:cubicBezTo>
                  <a:pt x="66" y="28"/>
                  <a:pt x="66" y="28"/>
                  <a:pt x="66" y="28"/>
                </a:cubicBezTo>
                <a:cubicBezTo>
                  <a:pt x="74" y="37"/>
                  <a:pt x="74" y="37"/>
                  <a:pt x="74" y="37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5" y="41"/>
                  <a:pt x="85" y="41"/>
                  <a:pt x="85" y="41"/>
                </a:cubicBezTo>
                <a:cubicBezTo>
                  <a:pt x="90" y="46"/>
                  <a:pt x="90" y="46"/>
                  <a:pt x="90" y="46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5"/>
                  <a:pt x="88" y="55"/>
                  <a:pt x="88" y="55"/>
                </a:cubicBezTo>
                <a:cubicBezTo>
                  <a:pt x="88" y="55"/>
                  <a:pt x="88" y="55"/>
                  <a:pt x="88" y="55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47" y="71"/>
                  <a:pt x="47" y="71"/>
                  <a:pt x="47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0" y="71"/>
                  <a:pt x="30" y="71"/>
                  <a:pt x="30" y="71"/>
                </a:cubicBezTo>
                <a:cubicBezTo>
                  <a:pt x="12" y="72"/>
                  <a:pt x="12" y="72"/>
                  <a:pt x="12" y="72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0" y="86"/>
                  <a:pt x="0" y="86"/>
                </a:cubicBezTo>
                <a:cubicBezTo>
                  <a:pt x="4" y="96"/>
                  <a:pt x="4" y="96"/>
                  <a:pt x="4" y="96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14" y="96"/>
                  <a:pt x="14" y="96"/>
                  <a:pt x="14" y="96"/>
                </a:cubicBezTo>
                <a:cubicBezTo>
                  <a:pt x="14" y="95"/>
                  <a:pt x="14" y="95"/>
                  <a:pt x="14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5" y="95"/>
                  <a:pt x="15" y="95"/>
                  <a:pt x="15" y="95"/>
                </a:cubicBezTo>
                <a:cubicBezTo>
                  <a:pt x="21" y="94"/>
                  <a:pt x="21" y="94"/>
                  <a:pt x="21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8" y="96"/>
                  <a:pt x="28" y="96"/>
                  <a:pt x="28" y="96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8" y="148"/>
                  <a:pt x="38" y="148"/>
                  <a:pt x="38" y="148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9"/>
                  <a:pt x="39" y="149"/>
                  <a:pt x="39" y="149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35" y="165"/>
                  <a:pt x="35" y="165"/>
                  <a:pt x="35" y="165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80" y="165"/>
                  <a:pt x="80" y="165"/>
                  <a:pt x="80" y="165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6" y="144"/>
                  <a:pt x="127" y="146"/>
                  <a:pt x="128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8" y="146"/>
                  <a:pt x="138" y="146"/>
                  <a:pt x="138" y="146"/>
                </a:cubicBezTo>
                <a:cubicBezTo>
                  <a:pt x="138" y="147"/>
                  <a:pt x="138" y="147"/>
                  <a:pt x="138" y="147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46" y="149"/>
                  <a:pt x="146" y="149"/>
                  <a:pt x="146" y="149"/>
                </a:cubicBezTo>
                <a:cubicBezTo>
                  <a:pt x="147" y="148"/>
                  <a:pt x="147" y="148"/>
                  <a:pt x="147" y="148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1" y="136"/>
                  <a:pt x="162" y="133"/>
                  <a:pt x="165" y="131"/>
                </a:cubicBezTo>
                <a:cubicBezTo>
                  <a:pt x="168" y="129"/>
                  <a:pt x="170" y="128"/>
                  <a:pt x="171" y="128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77" y="123"/>
                  <a:pt x="177" y="123"/>
                  <a:pt x="177" y="123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187" y="122"/>
                  <a:pt x="187" y="122"/>
                  <a:pt x="187" y="122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2" y="114"/>
                  <a:pt x="192" y="114"/>
                  <a:pt x="192" y="114"/>
                </a:cubicBezTo>
                <a:cubicBezTo>
                  <a:pt x="191" y="114"/>
                  <a:pt x="191" y="114"/>
                  <a:pt x="191" y="114"/>
                </a:cubicBezTo>
                <a:cubicBezTo>
                  <a:pt x="188" y="111"/>
                  <a:pt x="187" y="108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2"/>
                  <a:pt x="186" y="102"/>
                  <a:pt x="186" y="102"/>
                </a:cubicBezTo>
                <a:cubicBezTo>
                  <a:pt x="188" y="94"/>
                  <a:pt x="188" y="94"/>
                  <a:pt x="188" y="94"/>
                </a:cubicBezTo>
                <a:cubicBezTo>
                  <a:pt x="188" y="91"/>
                  <a:pt x="188" y="89"/>
                  <a:pt x="190" y="87"/>
                </a:cubicBezTo>
                <a:cubicBezTo>
                  <a:pt x="190" y="80"/>
                  <a:pt x="190" y="80"/>
                  <a:pt x="190" y="80"/>
                </a:cubicBezTo>
                <a:cubicBezTo>
                  <a:pt x="189" y="79"/>
                  <a:pt x="188" y="78"/>
                  <a:pt x="186" y="78"/>
                </a:cubicBezTo>
                <a:cubicBezTo>
                  <a:pt x="174" y="83"/>
                  <a:pt x="174" y="83"/>
                  <a:pt x="174" y="83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5" y="68"/>
                  <a:pt x="179" y="64"/>
                  <a:pt x="186" y="60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82" y="41"/>
                  <a:pt x="183" y="37"/>
                  <a:pt x="186" y="34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2" y="32"/>
                  <a:pt x="182" y="32"/>
                  <a:pt x="182" y="32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78" y="38"/>
                  <a:pt x="178" y="38"/>
                  <a:pt x="178" y="38"/>
                </a:cubicBezTo>
                <a:cubicBezTo>
                  <a:pt x="177" y="40"/>
                  <a:pt x="175" y="41"/>
                  <a:pt x="174" y="41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7"/>
                  <a:pt x="168" y="37"/>
                  <a:pt x="168" y="37"/>
                </a:cubicBezTo>
                <a:cubicBezTo>
                  <a:pt x="167" y="34"/>
                  <a:pt x="167" y="34"/>
                  <a:pt x="167" y="34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58" y="32"/>
                  <a:pt x="158" y="32"/>
                  <a:pt x="158" y="32"/>
                </a:cubicBezTo>
                <a:cubicBezTo>
                  <a:pt x="158" y="30"/>
                  <a:pt x="158" y="30"/>
                  <a:pt x="158" y="30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2" y="12"/>
                  <a:pt x="152" y="12"/>
                  <a:pt x="152" y="12"/>
                </a:cubicBezTo>
                <a:cubicBezTo>
                  <a:pt x="152" y="6"/>
                  <a:pt x="152" y="6"/>
                  <a:pt x="152" y="6"/>
                </a:cubicBezTo>
                <a:lnTo>
                  <a:pt x="150" y="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14">
            <a:extLst>
              <a:ext uri="{FF2B5EF4-FFF2-40B4-BE49-F238E27FC236}">
                <a16:creationId xmlns:a16="http://schemas.microsoft.com/office/drawing/2014/main" xmlns="" id="{BECA1F07-5F97-4E77-86DF-B1949278F2AE}"/>
              </a:ext>
            </a:extLst>
          </p:cNvPr>
          <p:cNvSpPr>
            <a:spLocks/>
          </p:cNvSpPr>
          <p:nvPr/>
        </p:nvSpPr>
        <p:spPr bwMode="auto">
          <a:xfrm>
            <a:off x="3324225" y="4855175"/>
            <a:ext cx="806450" cy="614362"/>
          </a:xfrm>
          <a:custGeom>
            <a:avLst/>
            <a:gdLst>
              <a:gd name="T0" fmla="*/ 2147483646 w 251"/>
              <a:gd name="T1" fmla="*/ 2147483646 h 191"/>
              <a:gd name="T2" fmla="*/ 2147483646 w 251"/>
              <a:gd name="T3" fmla="*/ 2147483646 h 191"/>
              <a:gd name="T4" fmla="*/ 2147483646 w 251"/>
              <a:gd name="T5" fmla="*/ 2147483646 h 191"/>
              <a:gd name="T6" fmla="*/ 2147483646 w 251"/>
              <a:gd name="T7" fmla="*/ 2147483646 h 191"/>
              <a:gd name="T8" fmla="*/ 2147483646 w 251"/>
              <a:gd name="T9" fmla="*/ 2147483646 h 191"/>
              <a:gd name="T10" fmla="*/ 2147483646 w 251"/>
              <a:gd name="T11" fmla="*/ 2147483646 h 191"/>
              <a:gd name="T12" fmla="*/ 2147483646 w 251"/>
              <a:gd name="T13" fmla="*/ 2147483646 h 191"/>
              <a:gd name="T14" fmla="*/ 2147483646 w 251"/>
              <a:gd name="T15" fmla="*/ 2147483646 h 191"/>
              <a:gd name="T16" fmla="*/ 2147483646 w 251"/>
              <a:gd name="T17" fmla="*/ 2147483646 h 191"/>
              <a:gd name="T18" fmla="*/ 2147483646 w 251"/>
              <a:gd name="T19" fmla="*/ 2147483646 h 191"/>
              <a:gd name="T20" fmla="*/ 2147483646 w 251"/>
              <a:gd name="T21" fmla="*/ 2147483646 h 191"/>
              <a:gd name="T22" fmla="*/ 2147483646 w 251"/>
              <a:gd name="T23" fmla="*/ 2147483646 h 191"/>
              <a:gd name="T24" fmla="*/ 2147483646 w 251"/>
              <a:gd name="T25" fmla="*/ 2147483646 h 191"/>
              <a:gd name="T26" fmla="*/ 2147483646 w 251"/>
              <a:gd name="T27" fmla="*/ 2147483646 h 191"/>
              <a:gd name="T28" fmla="*/ 2147483646 w 251"/>
              <a:gd name="T29" fmla="*/ 2147483646 h 191"/>
              <a:gd name="T30" fmla="*/ 2147483646 w 251"/>
              <a:gd name="T31" fmla="*/ 2147483646 h 191"/>
              <a:gd name="T32" fmla="*/ 2147483646 w 251"/>
              <a:gd name="T33" fmla="*/ 2147483646 h 191"/>
              <a:gd name="T34" fmla="*/ 2147483646 w 251"/>
              <a:gd name="T35" fmla="*/ 2147483646 h 191"/>
              <a:gd name="T36" fmla="*/ 2147483646 w 251"/>
              <a:gd name="T37" fmla="*/ 2147483646 h 191"/>
              <a:gd name="T38" fmla="*/ 2147483646 w 251"/>
              <a:gd name="T39" fmla="*/ 2147483646 h 191"/>
              <a:gd name="T40" fmla="*/ 2147483646 w 251"/>
              <a:gd name="T41" fmla="*/ 2147483646 h 191"/>
              <a:gd name="T42" fmla="*/ 2147483646 w 251"/>
              <a:gd name="T43" fmla="*/ 2147483646 h 191"/>
              <a:gd name="T44" fmla="*/ 2147483646 w 251"/>
              <a:gd name="T45" fmla="*/ 2147483646 h 191"/>
              <a:gd name="T46" fmla="*/ 2147483646 w 251"/>
              <a:gd name="T47" fmla="*/ 2147483646 h 191"/>
              <a:gd name="T48" fmla="*/ 2147483646 w 251"/>
              <a:gd name="T49" fmla="*/ 2147483646 h 191"/>
              <a:gd name="T50" fmla="*/ 2147483646 w 251"/>
              <a:gd name="T51" fmla="*/ 2147483646 h 191"/>
              <a:gd name="T52" fmla="*/ 2147483646 w 251"/>
              <a:gd name="T53" fmla="*/ 2147483646 h 191"/>
              <a:gd name="T54" fmla="*/ 2147483646 w 251"/>
              <a:gd name="T55" fmla="*/ 2147483646 h 191"/>
              <a:gd name="T56" fmla="*/ 2147483646 w 251"/>
              <a:gd name="T57" fmla="*/ 2147483646 h 191"/>
              <a:gd name="T58" fmla="*/ 2147483646 w 251"/>
              <a:gd name="T59" fmla="*/ 2147483646 h 191"/>
              <a:gd name="T60" fmla="*/ 2147483646 w 251"/>
              <a:gd name="T61" fmla="*/ 2147483646 h 191"/>
              <a:gd name="T62" fmla="*/ 2147483646 w 251"/>
              <a:gd name="T63" fmla="*/ 2147483646 h 191"/>
              <a:gd name="T64" fmla="*/ 2147483646 w 251"/>
              <a:gd name="T65" fmla="*/ 2147483646 h 191"/>
              <a:gd name="T66" fmla="*/ 2147483646 w 251"/>
              <a:gd name="T67" fmla="*/ 2147483646 h 191"/>
              <a:gd name="T68" fmla="*/ 2147483646 w 251"/>
              <a:gd name="T69" fmla="*/ 2147483646 h 191"/>
              <a:gd name="T70" fmla="*/ 2147483646 w 251"/>
              <a:gd name="T71" fmla="*/ 2147483646 h 191"/>
              <a:gd name="T72" fmla="*/ 2147483646 w 251"/>
              <a:gd name="T73" fmla="*/ 2147483646 h 191"/>
              <a:gd name="T74" fmla="*/ 2147483646 w 251"/>
              <a:gd name="T75" fmla="*/ 2147483646 h 191"/>
              <a:gd name="T76" fmla="*/ 2147483646 w 251"/>
              <a:gd name="T77" fmla="*/ 2147483646 h 191"/>
              <a:gd name="T78" fmla="*/ 2147483646 w 251"/>
              <a:gd name="T79" fmla="*/ 2147483646 h 191"/>
              <a:gd name="T80" fmla="*/ 2147483646 w 251"/>
              <a:gd name="T81" fmla="*/ 2147483646 h 191"/>
              <a:gd name="T82" fmla="*/ 2147483646 w 251"/>
              <a:gd name="T83" fmla="*/ 2147483646 h 191"/>
              <a:gd name="T84" fmla="*/ 2147483646 w 251"/>
              <a:gd name="T85" fmla="*/ 2147483646 h 191"/>
              <a:gd name="T86" fmla="*/ 2147483646 w 251"/>
              <a:gd name="T87" fmla="*/ 2147483646 h 191"/>
              <a:gd name="T88" fmla="*/ 2147483646 w 251"/>
              <a:gd name="T89" fmla="*/ 2147483646 h 191"/>
              <a:gd name="T90" fmla="*/ 2147483646 w 251"/>
              <a:gd name="T91" fmla="*/ 2147483646 h 191"/>
              <a:gd name="T92" fmla="*/ 2147483646 w 251"/>
              <a:gd name="T93" fmla="*/ 2147483646 h 191"/>
              <a:gd name="T94" fmla="*/ 2147483646 w 251"/>
              <a:gd name="T95" fmla="*/ 2147483646 h 191"/>
              <a:gd name="T96" fmla="*/ 2147483646 w 251"/>
              <a:gd name="T97" fmla="*/ 2147483646 h 191"/>
              <a:gd name="T98" fmla="*/ 2147483646 w 251"/>
              <a:gd name="T99" fmla="*/ 2147483646 h 191"/>
              <a:gd name="T100" fmla="*/ 2147483646 w 251"/>
              <a:gd name="T101" fmla="*/ 2147483646 h 191"/>
              <a:gd name="T102" fmla="*/ 2147483646 w 251"/>
              <a:gd name="T103" fmla="*/ 2147483646 h 191"/>
              <a:gd name="T104" fmla="*/ 2147483646 w 251"/>
              <a:gd name="T105" fmla="*/ 2147483646 h 191"/>
              <a:gd name="T106" fmla="*/ 2147483646 w 251"/>
              <a:gd name="T107" fmla="*/ 2147483646 h 191"/>
              <a:gd name="T108" fmla="*/ 2147483646 w 251"/>
              <a:gd name="T109" fmla="*/ 2147483646 h 191"/>
              <a:gd name="T110" fmla="*/ 2147483646 w 251"/>
              <a:gd name="T111" fmla="*/ 2147483646 h 191"/>
              <a:gd name="T112" fmla="*/ 2147483646 w 251"/>
              <a:gd name="T113" fmla="*/ 2147483646 h 191"/>
              <a:gd name="T114" fmla="*/ 2147483646 w 251"/>
              <a:gd name="T115" fmla="*/ 0 h 191"/>
              <a:gd name="T116" fmla="*/ 2147483646 w 251"/>
              <a:gd name="T117" fmla="*/ 2147483646 h 19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51" h="191">
                <a:moveTo>
                  <a:pt x="201" y="4"/>
                </a:moveTo>
                <a:cubicBezTo>
                  <a:pt x="201" y="5"/>
                  <a:pt x="201" y="5"/>
                  <a:pt x="201" y="5"/>
                </a:cubicBezTo>
                <a:cubicBezTo>
                  <a:pt x="202" y="6"/>
                  <a:pt x="202" y="6"/>
                  <a:pt x="202" y="6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195" y="16"/>
                  <a:pt x="192" y="18"/>
                  <a:pt x="189" y="18"/>
                </a:cubicBezTo>
                <a:cubicBezTo>
                  <a:pt x="188" y="18"/>
                  <a:pt x="188" y="18"/>
                  <a:pt x="188" y="18"/>
                </a:cubicBezTo>
                <a:cubicBezTo>
                  <a:pt x="184" y="15"/>
                  <a:pt x="184" y="15"/>
                  <a:pt x="184" y="15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2" y="22"/>
                  <a:pt x="172" y="22"/>
                  <a:pt x="172" y="22"/>
                </a:cubicBezTo>
                <a:cubicBezTo>
                  <a:pt x="170" y="22"/>
                  <a:pt x="167" y="20"/>
                  <a:pt x="164" y="16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58" y="24"/>
                  <a:pt x="158" y="24"/>
                  <a:pt x="158" y="24"/>
                </a:cubicBezTo>
                <a:cubicBezTo>
                  <a:pt x="153" y="24"/>
                  <a:pt x="153" y="24"/>
                  <a:pt x="153" y="24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7" y="32"/>
                  <a:pt x="137" y="32"/>
                  <a:pt x="137" y="32"/>
                </a:cubicBezTo>
                <a:cubicBezTo>
                  <a:pt x="135" y="34"/>
                  <a:pt x="134" y="36"/>
                  <a:pt x="135" y="37"/>
                </a:cubicBezTo>
                <a:cubicBezTo>
                  <a:pt x="138" y="41"/>
                  <a:pt x="138" y="41"/>
                  <a:pt x="138" y="41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2" y="51"/>
                  <a:pt x="112" y="51"/>
                  <a:pt x="112" y="51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97" y="49"/>
                  <a:pt x="97" y="49"/>
                  <a:pt x="97" y="49"/>
                </a:cubicBezTo>
                <a:cubicBezTo>
                  <a:pt x="95" y="49"/>
                  <a:pt x="92" y="46"/>
                  <a:pt x="89" y="42"/>
                </a:cubicBezTo>
                <a:cubicBezTo>
                  <a:pt x="85" y="40"/>
                  <a:pt x="85" y="40"/>
                  <a:pt x="85" y="40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80" y="46"/>
                  <a:pt x="80" y="46"/>
                  <a:pt x="80" y="46"/>
                </a:cubicBezTo>
                <a:cubicBezTo>
                  <a:pt x="75" y="50"/>
                  <a:pt x="75" y="50"/>
                  <a:pt x="75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3" y="51"/>
                  <a:pt x="73" y="51"/>
                  <a:pt x="73" y="51"/>
                </a:cubicBezTo>
                <a:cubicBezTo>
                  <a:pt x="69" y="52"/>
                  <a:pt x="69" y="52"/>
                  <a:pt x="69" y="52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67"/>
                  <a:pt x="51" y="67"/>
                  <a:pt x="51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23" y="62"/>
                  <a:pt x="23" y="62"/>
                  <a:pt x="23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0" y="65"/>
                  <a:pt x="10" y="65"/>
                  <a:pt x="10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5" y="66"/>
                  <a:pt x="5" y="66"/>
                  <a:pt x="5" y="66"/>
                </a:cubicBezTo>
                <a:cubicBezTo>
                  <a:pt x="3" y="67"/>
                  <a:pt x="2" y="68"/>
                  <a:pt x="1" y="69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6"/>
                  <a:pt x="0" y="76"/>
                  <a:pt x="0" y="76"/>
                </a:cubicBezTo>
                <a:cubicBezTo>
                  <a:pt x="2" y="79"/>
                  <a:pt x="2" y="79"/>
                  <a:pt x="2" y="79"/>
                </a:cubicBezTo>
                <a:cubicBezTo>
                  <a:pt x="11" y="76"/>
                  <a:pt x="11" y="76"/>
                  <a:pt x="11" y="76"/>
                </a:cubicBezTo>
                <a:cubicBezTo>
                  <a:pt x="13" y="76"/>
                  <a:pt x="16" y="77"/>
                  <a:pt x="20" y="79"/>
                </a:cubicBezTo>
                <a:cubicBezTo>
                  <a:pt x="21" y="79"/>
                  <a:pt x="21" y="79"/>
                  <a:pt x="21" y="79"/>
                </a:cubicBezTo>
                <a:cubicBezTo>
                  <a:pt x="21" y="80"/>
                  <a:pt x="21" y="80"/>
                  <a:pt x="21" y="80"/>
                </a:cubicBezTo>
                <a:cubicBezTo>
                  <a:pt x="21" y="93"/>
                  <a:pt x="21" y="93"/>
                  <a:pt x="21" y="93"/>
                </a:cubicBezTo>
                <a:cubicBezTo>
                  <a:pt x="23" y="94"/>
                  <a:pt x="23" y="94"/>
                  <a:pt x="23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7" y="92"/>
                  <a:pt x="37" y="92"/>
                  <a:pt x="37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41" y="90"/>
                  <a:pt x="44" y="89"/>
                  <a:pt x="47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0" y="89"/>
                  <a:pt x="50" y="89"/>
                  <a:pt x="50" y="89"/>
                </a:cubicBezTo>
                <a:cubicBezTo>
                  <a:pt x="52" y="94"/>
                  <a:pt x="52" y="94"/>
                  <a:pt x="52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3" y="109"/>
                  <a:pt x="53" y="109"/>
                  <a:pt x="53" y="109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37" y="121"/>
                  <a:pt x="37" y="121"/>
                  <a:pt x="37" y="121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6" y="126"/>
                  <a:pt x="36" y="126"/>
                  <a:pt x="36" y="126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4" y="129"/>
                  <a:pt x="54" y="129"/>
                  <a:pt x="54" y="129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69" y="158"/>
                  <a:pt x="71" y="164"/>
                  <a:pt x="75" y="165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97" y="178"/>
                  <a:pt x="97" y="178"/>
                  <a:pt x="97" y="178"/>
                </a:cubicBezTo>
                <a:cubicBezTo>
                  <a:pt x="106" y="174"/>
                  <a:pt x="106" y="174"/>
                  <a:pt x="106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8" y="174"/>
                  <a:pt x="108" y="174"/>
                  <a:pt x="108" y="174"/>
                </a:cubicBezTo>
                <a:cubicBezTo>
                  <a:pt x="121" y="184"/>
                  <a:pt x="121" y="184"/>
                  <a:pt x="121" y="184"/>
                </a:cubicBezTo>
                <a:cubicBezTo>
                  <a:pt x="123" y="184"/>
                  <a:pt x="123" y="184"/>
                  <a:pt x="123" y="184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8" y="179"/>
                  <a:pt x="128" y="179"/>
                  <a:pt x="128" y="179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7" y="184"/>
                  <a:pt x="147" y="184"/>
                  <a:pt x="147" y="184"/>
                </a:cubicBezTo>
                <a:cubicBezTo>
                  <a:pt x="155" y="185"/>
                  <a:pt x="155" y="185"/>
                  <a:pt x="155" y="185"/>
                </a:cubicBezTo>
                <a:cubicBezTo>
                  <a:pt x="156" y="185"/>
                  <a:pt x="156" y="185"/>
                  <a:pt x="156" y="185"/>
                </a:cubicBezTo>
                <a:cubicBezTo>
                  <a:pt x="157" y="185"/>
                  <a:pt x="157" y="185"/>
                  <a:pt x="157" y="185"/>
                </a:cubicBezTo>
                <a:cubicBezTo>
                  <a:pt x="157" y="186"/>
                  <a:pt x="157" y="186"/>
                  <a:pt x="157" y="186"/>
                </a:cubicBezTo>
                <a:cubicBezTo>
                  <a:pt x="157" y="191"/>
                  <a:pt x="157" y="191"/>
                  <a:pt x="157" y="191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73" y="173"/>
                  <a:pt x="173" y="173"/>
                  <a:pt x="173" y="173"/>
                </a:cubicBezTo>
                <a:cubicBezTo>
                  <a:pt x="179" y="181"/>
                  <a:pt x="179" y="181"/>
                  <a:pt x="179" y="181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6" y="164"/>
                  <a:pt x="186" y="164"/>
                  <a:pt x="186" y="164"/>
                </a:cubicBezTo>
                <a:cubicBezTo>
                  <a:pt x="196" y="164"/>
                  <a:pt x="196" y="164"/>
                  <a:pt x="196" y="164"/>
                </a:cubicBezTo>
                <a:cubicBezTo>
                  <a:pt x="198" y="152"/>
                  <a:pt x="198" y="152"/>
                  <a:pt x="198" y="152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200" y="153"/>
                  <a:pt x="200" y="153"/>
                  <a:pt x="200" y="153"/>
                </a:cubicBezTo>
                <a:cubicBezTo>
                  <a:pt x="207" y="154"/>
                  <a:pt x="207" y="154"/>
                  <a:pt x="207" y="154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205" y="144"/>
                  <a:pt x="205" y="144"/>
                  <a:pt x="205" y="144"/>
                </a:cubicBezTo>
                <a:cubicBezTo>
                  <a:pt x="205" y="143"/>
                  <a:pt x="205" y="143"/>
                  <a:pt x="205" y="143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45" y="84"/>
                  <a:pt x="245" y="84"/>
                  <a:pt x="245" y="84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51" y="73"/>
                  <a:pt x="251" y="73"/>
                  <a:pt x="251" y="73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0"/>
                  <a:pt x="248" y="60"/>
                  <a:pt x="248" y="60"/>
                </a:cubicBezTo>
                <a:cubicBezTo>
                  <a:pt x="245" y="60"/>
                  <a:pt x="245" y="60"/>
                  <a:pt x="245" y="60"/>
                </a:cubicBezTo>
                <a:cubicBezTo>
                  <a:pt x="239" y="63"/>
                  <a:pt x="239" y="63"/>
                  <a:pt x="239" y="63"/>
                </a:cubicBezTo>
                <a:cubicBezTo>
                  <a:pt x="236" y="65"/>
                  <a:pt x="232" y="64"/>
                  <a:pt x="227" y="61"/>
                </a:cubicBezTo>
                <a:cubicBezTo>
                  <a:pt x="225" y="59"/>
                  <a:pt x="225" y="55"/>
                  <a:pt x="226" y="49"/>
                </a:cubicBezTo>
                <a:cubicBezTo>
                  <a:pt x="223" y="49"/>
                  <a:pt x="223" y="49"/>
                  <a:pt x="223" y="49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17" y="55"/>
                  <a:pt x="215" y="57"/>
                  <a:pt x="214" y="57"/>
                </a:cubicBezTo>
                <a:cubicBezTo>
                  <a:pt x="213" y="57"/>
                  <a:pt x="213" y="57"/>
                  <a:pt x="212" y="57"/>
                </a:cubicBezTo>
                <a:cubicBezTo>
                  <a:pt x="211" y="56"/>
                  <a:pt x="211" y="54"/>
                  <a:pt x="211" y="50"/>
                </a:cubicBezTo>
                <a:cubicBezTo>
                  <a:pt x="211" y="47"/>
                  <a:pt x="211" y="44"/>
                  <a:pt x="212" y="44"/>
                </a:cubicBezTo>
                <a:cubicBezTo>
                  <a:pt x="213" y="42"/>
                  <a:pt x="213" y="42"/>
                  <a:pt x="214" y="43"/>
                </a:cubicBezTo>
                <a:cubicBezTo>
                  <a:pt x="222" y="29"/>
                  <a:pt x="222" y="29"/>
                  <a:pt x="222" y="29"/>
                </a:cubicBezTo>
                <a:cubicBezTo>
                  <a:pt x="224" y="24"/>
                  <a:pt x="224" y="24"/>
                  <a:pt x="224" y="24"/>
                </a:cubicBezTo>
                <a:cubicBezTo>
                  <a:pt x="225" y="18"/>
                  <a:pt x="225" y="18"/>
                  <a:pt x="225" y="18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19" y="13"/>
                  <a:pt x="219" y="10"/>
                  <a:pt x="220" y="6"/>
                </a:cubicBezTo>
                <a:cubicBezTo>
                  <a:pt x="220" y="4"/>
                  <a:pt x="220" y="4"/>
                  <a:pt x="220" y="4"/>
                </a:cubicBezTo>
                <a:cubicBezTo>
                  <a:pt x="220" y="2"/>
                  <a:pt x="219" y="1"/>
                  <a:pt x="217" y="0"/>
                </a:cubicBezTo>
                <a:cubicBezTo>
                  <a:pt x="217" y="0"/>
                  <a:pt x="217" y="0"/>
                  <a:pt x="217" y="0"/>
                </a:cubicBezTo>
                <a:cubicBezTo>
                  <a:pt x="216" y="1"/>
                  <a:pt x="216" y="1"/>
                  <a:pt x="216" y="1"/>
                </a:cubicBezTo>
                <a:cubicBezTo>
                  <a:pt x="215" y="4"/>
                  <a:pt x="212" y="6"/>
                  <a:pt x="208" y="4"/>
                </a:cubicBezTo>
                <a:cubicBezTo>
                  <a:pt x="206" y="4"/>
                  <a:pt x="203" y="4"/>
                  <a:pt x="201" y="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15">
            <a:extLst>
              <a:ext uri="{FF2B5EF4-FFF2-40B4-BE49-F238E27FC236}">
                <a16:creationId xmlns:a16="http://schemas.microsoft.com/office/drawing/2014/main" xmlns="" id="{40E1DFA6-13C6-4A2E-B3D5-2FFF7A5AF041}"/>
              </a:ext>
            </a:extLst>
          </p:cNvPr>
          <p:cNvSpPr>
            <a:spLocks/>
          </p:cNvSpPr>
          <p:nvPr/>
        </p:nvSpPr>
        <p:spPr bwMode="auto">
          <a:xfrm>
            <a:off x="3435350" y="4180487"/>
            <a:ext cx="457200" cy="461963"/>
          </a:xfrm>
          <a:custGeom>
            <a:avLst/>
            <a:gdLst>
              <a:gd name="T0" fmla="*/ 2147483646 w 142"/>
              <a:gd name="T1" fmla="*/ 2147483646 h 144"/>
              <a:gd name="T2" fmla="*/ 2147483646 w 142"/>
              <a:gd name="T3" fmla="*/ 2147483646 h 144"/>
              <a:gd name="T4" fmla="*/ 2147483646 w 142"/>
              <a:gd name="T5" fmla="*/ 2147483646 h 144"/>
              <a:gd name="T6" fmla="*/ 2147483646 w 142"/>
              <a:gd name="T7" fmla="*/ 2147483646 h 144"/>
              <a:gd name="T8" fmla="*/ 2147483646 w 142"/>
              <a:gd name="T9" fmla="*/ 2147483646 h 144"/>
              <a:gd name="T10" fmla="*/ 2147483646 w 142"/>
              <a:gd name="T11" fmla="*/ 2147483646 h 144"/>
              <a:gd name="T12" fmla="*/ 2147483646 w 142"/>
              <a:gd name="T13" fmla="*/ 2147483646 h 144"/>
              <a:gd name="T14" fmla="*/ 2147483646 w 142"/>
              <a:gd name="T15" fmla="*/ 2147483646 h 144"/>
              <a:gd name="T16" fmla="*/ 2147483646 w 142"/>
              <a:gd name="T17" fmla="*/ 2147483646 h 144"/>
              <a:gd name="T18" fmla="*/ 2147483646 w 142"/>
              <a:gd name="T19" fmla="*/ 2147483646 h 144"/>
              <a:gd name="T20" fmla="*/ 2147483646 w 142"/>
              <a:gd name="T21" fmla="*/ 2147483646 h 144"/>
              <a:gd name="T22" fmla="*/ 2147483646 w 142"/>
              <a:gd name="T23" fmla="*/ 2147483646 h 144"/>
              <a:gd name="T24" fmla="*/ 2147483646 w 142"/>
              <a:gd name="T25" fmla="*/ 2147483646 h 144"/>
              <a:gd name="T26" fmla="*/ 2147483646 w 142"/>
              <a:gd name="T27" fmla="*/ 2147483646 h 144"/>
              <a:gd name="T28" fmla="*/ 0 w 142"/>
              <a:gd name="T29" fmla="*/ 2147483646 h 144"/>
              <a:gd name="T30" fmla="*/ 2147483646 w 142"/>
              <a:gd name="T31" fmla="*/ 2147483646 h 144"/>
              <a:gd name="T32" fmla="*/ 2147483646 w 142"/>
              <a:gd name="T33" fmla="*/ 2147483646 h 144"/>
              <a:gd name="T34" fmla="*/ 2147483646 w 142"/>
              <a:gd name="T35" fmla="*/ 2147483646 h 144"/>
              <a:gd name="T36" fmla="*/ 2147483646 w 142"/>
              <a:gd name="T37" fmla="*/ 2147483646 h 144"/>
              <a:gd name="T38" fmla="*/ 2147483646 w 142"/>
              <a:gd name="T39" fmla="*/ 2147483646 h 144"/>
              <a:gd name="T40" fmla="*/ 2147483646 w 142"/>
              <a:gd name="T41" fmla="*/ 2147483646 h 144"/>
              <a:gd name="T42" fmla="*/ 2147483646 w 142"/>
              <a:gd name="T43" fmla="*/ 2147483646 h 144"/>
              <a:gd name="T44" fmla="*/ 2147483646 w 142"/>
              <a:gd name="T45" fmla="*/ 2147483646 h 144"/>
              <a:gd name="T46" fmla="*/ 2147483646 w 142"/>
              <a:gd name="T47" fmla="*/ 2147483646 h 144"/>
              <a:gd name="T48" fmla="*/ 2147483646 w 142"/>
              <a:gd name="T49" fmla="*/ 2147483646 h 144"/>
              <a:gd name="T50" fmla="*/ 2147483646 w 142"/>
              <a:gd name="T51" fmla="*/ 2147483646 h 144"/>
              <a:gd name="T52" fmla="*/ 2147483646 w 142"/>
              <a:gd name="T53" fmla="*/ 2147483646 h 144"/>
              <a:gd name="T54" fmla="*/ 2147483646 w 142"/>
              <a:gd name="T55" fmla="*/ 2147483646 h 144"/>
              <a:gd name="T56" fmla="*/ 2147483646 w 142"/>
              <a:gd name="T57" fmla="*/ 2147483646 h 144"/>
              <a:gd name="T58" fmla="*/ 2147483646 w 142"/>
              <a:gd name="T59" fmla="*/ 2147483646 h 144"/>
              <a:gd name="T60" fmla="*/ 2147483646 w 142"/>
              <a:gd name="T61" fmla="*/ 2147483646 h 144"/>
              <a:gd name="T62" fmla="*/ 2147483646 w 142"/>
              <a:gd name="T63" fmla="*/ 2147483646 h 144"/>
              <a:gd name="T64" fmla="*/ 2147483646 w 142"/>
              <a:gd name="T65" fmla="*/ 2147483646 h 144"/>
              <a:gd name="T66" fmla="*/ 2147483646 w 142"/>
              <a:gd name="T67" fmla="*/ 2147483646 h 144"/>
              <a:gd name="T68" fmla="*/ 2147483646 w 142"/>
              <a:gd name="T69" fmla="*/ 2147483646 h 144"/>
              <a:gd name="T70" fmla="*/ 2147483646 w 142"/>
              <a:gd name="T71" fmla="*/ 2147483646 h 144"/>
              <a:gd name="T72" fmla="*/ 2147483646 w 142"/>
              <a:gd name="T73" fmla="*/ 2147483646 h 144"/>
              <a:gd name="T74" fmla="*/ 2147483646 w 142"/>
              <a:gd name="T75" fmla="*/ 2147483646 h 144"/>
              <a:gd name="T76" fmla="*/ 2147483646 w 142"/>
              <a:gd name="T77" fmla="*/ 2147483646 h 144"/>
              <a:gd name="T78" fmla="*/ 2147483646 w 142"/>
              <a:gd name="T79" fmla="*/ 2147483646 h 144"/>
              <a:gd name="T80" fmla="*/ 2147483646 w 142"/>
              <a:gd name="T81" fmla="*/ 2147483646 h 144"/>
              <a:gd name="T82" fmla="*/ 2147483646 w 142"/>
              <a:gd name="T83" fmla="*/ 2147483646 h 144"/>
              <a:gd name="T84" fmla="*/ 2147483646 w 142"/>
              <a:gd name="T85" fmla="*/ 2147483646 h 144"/>
              <a:gd name="T86" fmla="*/ 2147483646 w 142"/>
              <a:gd name="T87" fmla="*/ 2147483646 h 144"/>
              <a:gd name="T88" fmla="*/ 2147483646 w 142"/>
              <a:gd name="T89" fmla="*/ 2147483646 h 144"/>
              <a:gd name="T90" fmla="*/ 2147483646 w 142"/>
              <a:gd name="T91" fmla="*/ 2147483646 h 144"/>
              <a:gd name="T92" fmla="*/ 2147483646 w 142"/>
              <a:gd name="T93" fmla="*/ 2147483646 h 14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42" h="144">
                <a:moveTo>
                  <a:pt x="142" y="29"/>
                </a:moveTo>
                <a:cubicBezTo>
                  <a:pt x="139" y="22"/>
                  <a:pt x="139" y="22"/>
                  <a:pt x="139" y="22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0" y="15"/>
                  <a:pt x="130" y="15"/>
                  <a:pt x="130" y="15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06" y="6"/>
                  <a:pt x="106" y="6"/>
                  <a:pt x="106" y="6"/>
                </a:cubicBezTo>
                <a:cubicBezTo>
                  <a:pt x="102" y="2"/>
                  <a:pt x="102" y="2"/>
                  <a:pt x="102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94" y="4"/>
                  <a:pt x="94" y="4"/>
                  <a:pt x="94" y="4"/>
                </a:cubicBezTo>
                <a:cubicBezTo>
                  <a:pt x="88" y="8"/>
                  <a:pt x="88" y="8"/>
                  <a:pt x="88" y="8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1" y="29"/>
                  <a:pt x="81" y="29"/>
                  <a:pt x="81" y="29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4"/>
                  <a:pt x="72" y="44"/>
                  <a:pt x="72" y="44"/>
                </a:cubicBezTo>
                <a:cubicBezTo>
                  <a:pt x="68" y="46"/>
                  <a:pt x="65" y="49"/>
                  <a:pt x="62" y="52"/>
                </a:cubicBezTo>
                <a:cubicBezTo>
                  <a:pt x="58" y="59"/>
                  <a:pt x="58" y="59"/>
                  <a:pt x="58" y="59"/>
                </a:cubicBezTo>
                <a:cubicBezTo>
                  <a:pt x="57" y="61"/>
                  <a:pt x="54" y="63"/>
                  <a:pt x="48" y="66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37" y="82"/>
                  <a:pt x="37" y="82"/>
                  <a:pt x="37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4" y="80"/>
                  <a:pt x="4" y="80"/>
                  <a:pt x="4" y="8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3" y="104"/>
                  <a:pt x="3" y="104"/>
                  <a:pt x="3" y="104"/>
                </a:cubicBezTo>
                <a:cubicBezTo>
                  <a:pt x="10" y="113"/>
                  <a:pt x="10" y="113"/>
                  <a:pt x="10" y="113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9" y="121"/>
                  <a:pt x="21" y="124"/>
                  <a:pt x="21" y="126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8" y="123"/>
                  <a:pt x="38" y="123"/>
                  <a:pt x="38" y="123"/>
                </a:cubicBezTo>
                <a:cubicBezTo>
                  <a:pt x="39" y="121"/>
                  <a:pt x="41" y="120"/>
                  <a:pt x="44" y="121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1"/>
                  <a:pt x="55" y="111"/>
                  <a:pt x="55" y="111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67" y="105"/>
                  <a:pt x="67" y="105"/>
                  <a:pt x="67" y="105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90" y="118"/>
                  <a:pt x="90" y="118"/>
                  <a:pt x="90" y="118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6" y="135"/>
                  <a:pt x="96" y="135"/>
                  <a:pt x="96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8" y="133"/>
                  <a:pt x="98" y="133"/>
                  <a:pt x="98" y="133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6" y="143"/>
                  <a:pt x="106" y="143"/>
                  <a:pt x="106" y="143"/>
                </a:cubicBezTo>
                <a:cubicBezTo>
                  <a:pt x="108" y="144"/>
                  <a:pt x="108" y="144"/>
                  <a:pt x="108" y="144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2" y="137"/>
                  <a:pt x="112" y="137"/>
                  <a:pt x="112" y="137"/>
                </a:cubicBezTo>
                <a:cubicBezTo>
                  <a:pt x="114" y="135"/>
                  <a:pt x="114" y="135"/>
                  <a:pt x="114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8" y="135"/>
                  <a:pt x="118" y="135"/>
                  <a:pt x="118" y="135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18" y="132"/>
                  <a:pt x="118" y="132"/>
                  <a:pt x="118" y="132"/>
                </a:cubicBezTo>
                <a:cubicBezTo>
                  <a:pt x="116" y="113"/>
                  <a:pt x="116" y="113"/>
                  <a:pt x="116" y="113"/>
                </a:cubicBezTo>
                <a:cubicBezTo>
                  <a:pt x="108" y="101"/>
                  <a:pt x="108" y="101"/>
                  <a:pt x="108" y="101"/>
                </a:cubicBezTo>
                <a:cubicBezTo>
                  <a:pt x="94" y="84"/>
                  <a:pt x="94" y="84"/>
                  <a:pt x="94" y="84"/>
                </a:cubicBezTo>
                <a:cubicBezTo>
                  <a:pt x="93" y="84"/>
                  <a:pt x="93" y="84"/>
                  <a:pt x="93" y="84"/>
                </a:cubicBezTo>
                <a:cubicBezTo>
                  <a:pt x="92" y="73"/>
                  <a:pt x="92" y="73"/>
                  <a:pt x="92" y="73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8" y="63"/>
                  <a:pt x="88" y="63"/>
                  <a:pt x="88" y="63"/>
                </a:cubicBezTo>
                <a:cubicBezTo>
                  <a:pt x="90" y="52"/>
                  <a:pt x="90" y="52"/>
                  <a:pt x="90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117" y="51"/>
                  <a:pt x="117" y="51"/>
                  <a:pt x="117" y="51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6" y="42"/>
                  <a:pt x="139" y="40"/>
                  <a:pt x="140" y="38"/>
                </a:cubicBezTo>
                <a:cubicBezTo>
                  <a:pt x="141" y="36"/>
                  <a:pt x="142" y="33"/>
                  <a:pt x="142" y="2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5" name="Freeform 16">
            <a:extLst>
              <a:ext uri="{FF2B5EF4-FFF2-40B4-BE49-F238E27FC236}">
                <a16:creationId xmlns:a16="http://schemas.microsoft.com/office/drawing/2014/main" xmlns="" id="{B3ACC362-6DEE-4501-A8D0-C07B091CF2AC}"/>
              </a:ext>
            </a:extLst>
          </p:cNvPr>
          <p:cNvSpPr>
            <a:spLocks/>
          </p:cNvSpPr>
          <p:nvPr/>
        </p:nvSpPr>
        <p:spPr bwMode="auto">
          <a:xfrm>
            <a:off x="3435350" y="3280375"/>
            <a:ext cx="520700" cy="930275"/>
          </a:xfrm>
          <a:custGeom>
            <a:avLst/>
            <a:gdLst>
              <a:gd name="T0" fmla="*/ 2147483646 w 162"/>
              <a:gd name="T1" fmla="*/ 2147483646 h 289"/>
              <a:gd name="T2" fmla="*/ 2147483646 w 162"/>
              <a:gd name="T3" fmla="*/ 2147483646 h 289"/>
              <a:gd name="T4" fmla="*/ 2147483646 w 162"/>
              <a:gd name="T5" fmla="*/ 2147483646 h 289"/>
              <a:gd name="T6" fmla="*/ 2147483646 w 162"/>
              <a:gd name="T7" fmla="*/ 2147483646 h 289"/>
              <a:gd name="T8" fmla="*/ 2147483646 w 162"/>
              <a:gd name="T9" fmla="*/ 2147483646 h 289"/>
              <a:gd name="T10" fmla="*/ 2147483646 w 162"/>
              <a:gd name="T11" fmla="*/ 2147483646 h 289"/>
              <a:gd name="T12" fmla="*/ 2147483646 w 162"/>
              <a:gd name="T13" fmla="*/ 2147483646 h 289"/>
              <a:gd name="T14" fmla="*/ 2147483646 w 162"/>
              <a:gd name="T15" fmla="*/ 2147483646 h 289"/>
              <a:gd name="T16" fmla="*/ 2147483646 w 162"/>
              <a:gd name="T17" fmla="*/ 2147483646 h 289"/>
              <a:gd name="T18" fmla="*/ 2147483646 w 162"/>
              <a:gd name="T19" fmla="*/ 2147483646 h 289"/>
              <a:gd name="T20" fmla="*/ 2147483646 w 162"/>
              <a:gd name="T21" fmla="*/ 2147483646 h 289"/>
              <a:gd name="T22" fmla="*/ 2147483646 w 162"/>
              <a:gd name="T23" fmla="*/ 2147483646 h 289"/>
              <a:gd name="T24" fmla="*/ 2147483646 w 162"/>
              <a:gd name="T25" fmla="*/ 2147483646 h 289"/>
              <a:gd name="T26" fmla="*/ 2147483646 w 162"/>
              <a:gd name="T27" fmla="*/ 2147483646 h 289"/>
              <a:gd name="T28" fmla="*/ 2147483646 w 162"/>
              <a:gd name="T29" fmla="*/ 2147483646 h 289"/>
              <a:gd name="T30" fmla="*/ 2147483646 w 162"/>
              <a:gd name="T31" fmla="*/ 2147483646 h 289"/>
              <a:gd name="T32" fmla="*/ 2147483646 w 162"/>
              <a:gd name="T33" fmla="*/ 2147483646 h 289"/>
              <a:gd name="T34" fmla="*/ 2147483646 w 162"/>
              <a:gd name="T35" fmla="*/ 2147483646 h 289"/>
              <a:gd name="T36" fmla="*/ 2147483646 w 162"/>
              <a:gd name="T37" fmla="*/ 2147483646 h 289"/>
              <a:gd name="T38" fmla="*/ 2147483646 w 162"/>
              <a:gd name="T39" fmla="*/ 2147483646 h 289"/>
              <a:gd name="T40" fmla="*/ 2147483646 w 162"/>
              <a:gd name="T41" fmla="*/ 2147483646 h 289"/>
              <a:gd name="T42" fmla="*/ 2147483646 w 162"/>
              <a:gd name="T43" fmla="*/ 2147483646 h 289"/>
              <a:gd name="T44" fmla="*/ 2147483646 w 162"/>
              <a:gd name="T45" fmla="*/ 2147483646 h 289"/>
              <a:gd name="T46" fmla="*/ 2147483646 w 162"/>
              <a:gd name="T47" fmla="*/ 2147483646 h 289"/>
              <a:gd name="T48" fmla="*/ 2147483646 w 162"/>
              <a:gd name="T49" fmla="*/ 2147483646 h 289"/>
              <a:gd name="T50" fmla="*/ 2147483646 w 162"/>
              <a:gd name="T51" fmla="*/ 2147483646 h 289"/>
              <a:gd name="T52" fmla="*/ 2147483646 w 162"/>
              <a:gd name="T53" fmla="*/ 2147483646 h 289"/>
              <a:gd name="T54" fmla="*/ 2147483646 w 162"/>
              <a:gd name="T55" fmla="*/ 2147483646 h 289"/>
              <a:gd name="T56" fmla="*/ 2147483646 w 162"/>
              <a:gd name="T57" fmla="*/ 2147483646 h 289"/>
              <a:gd name="T58" fmla="*/ 2147483646 w 162"/>
              <a:gd name="T59" fmla="*/ 2147483646 h 289"/>
              <a:gd name="T60" fmla="*/ 2147483646 w 162"/>
              <a:gd name="T61" fmla="*/ 2147483646 h 289"/>
              <a:gd name="T62" fmla="*/ 2147483646 w 162"/>
              <a:gd name="T63" fmla="*/ 2147483646 h 289"/>
              <a:gd name="T64" fmla="*/ 2147483646 w 162"/>
              <a:gd name="T65" fmla="*/ 2147483646 h 289"/>
              <a:gd name="T66" fmla="*/ 2147483646 w 162"/>
              <a:gd name="T67" fmla="*/ 2147483646 h 289"/>
              <a:gd name="T68" fmla="*/ 2147483646 w 162"/>
              <a:gd name="T69" fmla="*/ 2147483646 h 289"/>
              <a:gd name="T70" fmla="*/ 2147483646 w 162"/>
              <a:gd name="T71" fmla="*/ 2147483646 h 289"/>
              <a:gd name="T72" fmla="*/ 2147483646 w 162"/>
              <a:gd name="T73" fmla="*/ 2147483646 h 289"/>
              <a:gd name="T74" fmla="*/ 2147483646 w 162"/>
              <a:gd name="T75" fmla="*/ 2147483646 h 289"/>
              <a:gd name="T76" fmla="*/ 2147483646 w 162"/>
              <a:gd name="T77" fmla="*/ 2147483646 h 289"/>
              <a:gd name="T78" fmla="*/ 2147483646 w 162"/>
              <a:gd name="T79" fmla="*/ 2147483646 h 289"/>
              <a:gd name="T80" fmla="*/ 2147483646 w 162"/>
              <a:gd name="T81" fmla="*/ 2147483646 h 289"/>
              <a:gd name="T82" fmla="*/ 2147483646 w 162"/>
              <a:gd name="T83" fmla="*/ 2147483646 h 289"/>
              <a:gd name="T84" fmla="*/ 2147483646 w 162"/>
              <a:gd name="T85" fmla="*/ 2147483646 h 289"/>
              <a:gd name="T86" fmla="*/ 2147483646 w 162"/>
              <a:gd name="T87" fmla="*/ 2147483646 h 289"/>
              <a:gd name="T88" fmla="*/ 2147483646 w 162"/>
              <a:gd name="T89" fmla="*/ 2147483646 h 289"/>
              <a:gd name="T90" fmla="*/ 2147483646 w 162"/>
              <a:gd name="T91" fmla="*/ 2147483646 h 289"/>
              <a:gd name="T92" fmla="*/ 2147483646 w 162"/>
              <a:gd name="T93" fmla="*/ 2147483646 h 289"/>
              <a:gd name="T94" fmla="*/ 2147483646 w 162"/>
              <a:gd name="T95" fmla="*/ 2147483646 h 289"/>
              <a:gd name="T96" fmla="*/ 2147483646 w 162"/>
              <a:gd name="T97" fmla="*/ 2147483646 h 289"/>
              <a:gd name="T98" fmla="*/ 2147483646 w 162"/>
              <a:gd name="T99" fmla="*/ 2147483646 h 289"/>
              <a:gd name="T100" fmla="*/ 2147483646 w 162"/>
              <a:gd name="T101" fmla="*/ 2147483646 h 289"/>
              <a:gd name="T102" fmla="*/ 2147483646 w 162"/>
              <a:gd name="T103" fmla="*/ 0 h 289"/>
              <a:gd name="T104" fmla="*/ 2147483646 w 162"/>
              <a:gd name="T105" fmla="*/ 2147483646 h 289"/>
              <a:gd name="T106" fmla="*/ 2147483646 w 162"/>
              <a:gd name="T107" fmla="*/ 2147483646 h 289"/>
              <a:gd name="T108" fmla="*/ 2147483646 w 162"/>
              <a:gd name="T109" fmla="*/ 2147483646 h 289"/>
              <a:gd name="T110" fmla="*/ 2147483646 w 162"/>
              <a:gd name="T111" fmla="*/ 2147483646 h 289"/>
              <a:gd name="T112" fmla="*/ 2147483646 w 162"/>
              <a:gd name="T113" fmla="*/ 2147483646 h 289"/>
              <a:gd name="T114" fmla="*/ 2147483646 w 162"/>
              <a:gd name="T115" fmla="*/ 2147483646 h 289"/>
              <a:gd name="T116" fmla="*/ 2147483646 w 162"/>
              <a:gd name="T117" fmla="*/ 2147483646 h 289"/>
              <a:gd name="T118" fmla="*/ 2147483646 w 162"/>
              <a:gd name="T119" fmla="*/ 2147483646 h 289"/>
              <a:gd name="T120" fmla="*/ 2147483646 w 162"/>
              <a:gd name="T121" fmla="*/ 2147483646 h 289"/>
              <a:gd name="T122" fmla="*/ 2147483646 w 162"/>
              <a:gd name="T123" fmla="*/ 2147483646 h 289"/>
              <a:gd name="T124" fmla="*/ 2147483646 w 162"/>
              <a:gd name="T125" fmla="*/ 2147483646 h 28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62" h="289">
                <a:moveTo>
                  <a:pt x="54" y="66"/>
                </a:moveTo>
                <a:cubicBezTo>
                  <a:pt x="52" y="65"/>
                  <a:pt x="52" y="65"/>
                  <a:pt x="52" y="65"/>
                </a:cubicBezTo>
                <a:cubicBezTo>
                  <a:pt x="48" y="90"/>
                  <a:pt x="48" y="90"/>
                  <a:pt x="48" y="90"/>
                </a:cubicBezTo>
                <a:cubicBezTo>
                  <a:pt x="54" y="98"/>
                  <a:pt x="54" y="98"/>
                  <a:pt x="54" y="98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4" y="122"/>
                  <a:pt x="94" y="122"/>
                  <a:pt x="94" y="122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8" y="130"/>
                  <a:pt x="88" y="132"/>
                  <a:pt x="88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77" y="156"/>
                  <a:pt x="77" y="156"/>
                  <a:pt x="77" y="156"/>
                </a:cubicBezTo>
                <a:cubicBezTo>
                  <a:pt x="70" y="156"/>
                  <a:pt x="70" y="156"/>
                  <a:pt x="70" y="156"/>
                </a:cubicBezTo>
                <a:cubicBezTo>
                  <a:pt x="64" y="158"/>
                  <a:pt x="64" y="158"/>
                  <a:pt x="64" y="158"/>
                </a:cubicBezTo>
                <a:cubicBezTo>
                  <a:pt x="58" y="164"/>
                  <a:pt x="58" y="164"/>
                  <a:pt x="58" y="164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64" y="174"/>
                  <a:pt x="62" y="176"/>
                  <a:pt x="58" y="177"/>
                </a:cubicBezTo>
                <a:cubicBezTo>
                  <a:pt x="53" y="177"/>
                  <a:pt x="53" y="177"/>
                  <a:pt x="53" y="177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2" y="169"/>
                  <a:pt x="32" y="169"/>
                  <a:pt x="32" y="169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0" y="188"/>
                  <a:pt x="20" y="188"/>
                  <a:pt x="20" y="188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4" y="203"/>
                  <a:pt x="24" y="203"/>
                  <a:pt x="24" y="203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6" y="210"/>
                  <a:pt x="26" y="210"/>
                  <a:pt x="26" y="210"/>
                </a:cubicBezTo>
                <a:cubicBezTo>
                  <a:pt x="26" y="211"/>
                  <a:pt x="26" y="211"/>
                  <a:pt x="26" y="211"/>
                </a:cubicBezTo>
                <a:cubicBezTo>
                  <a:pt x="26" y="220"/>
                  <a:pt x="26" y="220"/>
                  <a:pt x="26" y="220"/>
                </a:cubicBezTo>
                <a:cubicBezTo>
                  <a:pt x="26" y="221"/>
                  <a:pt x="26" y="221"/>
                  <a:pt x="26" y="221"/>
                </a:cubicBezTo>
                <a:cubicBezTo>
                  <a:pt x="27" y="222"/>
                  <a:pt x="27" y="222"/>
                  <a:pt x="27" y="222"/>
                </a:cubicBezTo>
                <a:cubicBezTo>
                  <a:pt x="20" y="223"/>
                  <a:pt x="20" y="223"/>
                  <a:pt x="20" y="223"/>
                </a:cubicBezTo>
                <a:cubicBezTo>
                  <a:pt x="8" y="223"/>
                  <a:pt x="8" y="223"/>
                  <a:pt x="8" y="223"/>
                </a:cubicBezTo>
                <a:cubicBezTo>
                  <a:pt x="3" y="227"/>
                  <a:pt x="3" y="227"/>
                  <a:pt x="3" y="227"/>
                </a:cubicBezTo>
                <a:cubicBezTo>
                  <a:pt x="0" y="231"/>
                  <a:pt x="0" y="231"/>
                  <a:pt x="0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3" y="243"/>
                  <a:pt x="3" y="243"/>
                  <a:pt x="3" y="243"/>
                </a:cubicBezTo>
                <a:cubicBezTo>
                  <a:pt x="4" y="243"/>
                  <a:pt x="4" y="243"/>
                  <a:pt x="4" y="243"/>
                </a:cubicBezTo>
                <a:cubicBezTo>
                  <a:pt x="4" y="248"/>
                  <a:pt x="4" y="248"/>
                  <a:pt x="4" y="248"/>
                </a:cubicBezTo>
                <a:cubicBezTo>
                  <a:pt x="6" y="254"/>
                  <a:pt x="6" y="254"/>
                  <a:pt x="6" y="254"/>
                </a:cubicBezTo>
                <a:cubicBezTo>
                  <a:pt x="15" y="259"/>
                  <a:pt x="15" y="259"/>
                  <a:pt x="15" y="259"/>
                </a:cubicBezTo>
                <a:cubicBezTo>
                  <a:pt x="27" y="256"/>
                  <a:pt x="27" y="256"/>
                  <a:pt x="27" y="256"/>
                </a:cubicBezTo>
                <a:cubicBezTo>
                  <a:pt x="33" y="252"/>
                  <a:pt x="33" y="252"/>
                  <a:pt x="33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40" y="252"/>
                  <a:pt x="40" y="252"/>
                  <a:pt x="40" y="252"/>
                </a:cubicBezTo>
                <a:cubicBezTo>
                  <a:pt x="43" y="260"/>
                  <a:pt x="43" y="260"/>
                  <a:pt x="43" y="260"/>
                </a:cubicBezTo>
                <a:cubicBezTo>
                  <a:pt x="45" y="262"/>
                  <a:pt x="46" y="264"/>
                  <a:pt x="47" y="266"/>
                </a:cubicBezTo>
                <a:cubicBezTo>
                  <a:pt x="50" y="266"/>
                  <a:pt x="50" y="266"/>
                  <a:pt x="50" y="266"/>
                </a:cubicBezTo>
                <a:cubicBezTo>
                  <a:pt x="51" y="266"/>
                  <a:pt x="51" y="266"/>
                  <a:pt x="51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265"/>
                  <a:pt x="52" y="265"/>
                  <a:pt x="52" y="265"/>
                </a:cubicBezTo>
                <a:cubicBezTo>
                  <a:pt x="58" y="260"/>
                  <a:pt x="58" y="260"/>
                  <a:pt x="58" y="260"/>
                </a:cubicBezTo>
                <a:cubicBezTo>
                  <a:pt x="63" y="270"/>
                  <a:pt x="63" y="270"/>
                  <a:pt x="63" y="270"/>
                </a:cubicBezTo>
                <a:cubicBezTo>
                  <a:pt x="68" y="273"/>
                  <a:pt x="68" y="273"/>
                  <a:pt x="68" y="273"/>
                </a:cubicBezTo>
                <a:cubicBezTo>
                  <a:pt x="76" y="273"/>
                  <a:pt x="76" y="273"/>
                  <a:pt x="76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9"/>
                  <a:pt x="104" y="279"/>
                  <a:pt x="104" y="279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3" y="287"/>
                  <a:pt x="113" y="287"/>
                  <a:pt x="113" y="287"/>
                </a:cubicBezTo>
                <a:cubicBezTo>
                  <a:pt x="117" y="289"/>
                  <a:pt x="117" y="289"/>
                  <a:pt x="117" y="289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4" y="280"/>
                  <a:pt x="124" y="280"/>
                  <a:pt x="124" y="280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18" y="263"/>
                  <a:pt x="118" y="263"/>
                  <a:pt x="118" y="263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9" y="256"/>
                  <a:pt x="129" y="256"/>
                  <a:pt x="129" y="256"/>
                </a:cubicBezTo>
                <a:cubicBezTo>
                  <a:pt x="134" y="256"/>
                  <a:pt x="134" y="256"/>
                  <a:pt x="134" y="256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132" y="250"/>
                  <a:pt x="132" y="250"/>
                  <a:pt x="132" y="250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7" y="237"/>
                  <a:pt x="117" y="237"/>
                  <a:pt x="117" y="237"/>
                </a:cubicBezTo>
                <a:cubicBezTo>
                  <a:pt x="118" y="236"/>
                  <a:pt x="118" y="236"/>
                  <a:pt x="118" y="236"/>
                </a:cubicBezTo>
                <a:cubicBezTo>
                  <a:pt x="121" y="230"/>
                  <a:pt x="121" y="230"/>
                  <a:pt x="121" y="230"/>
                </a:cubicBezTo>
                <a:cubicBezTo>
                  <a:pt x="122" y="231"/>
                  <a:pt x="122" y="231"/>
                  <a:pt x="122" y="231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1" y="233"/>
                  <a:pt x="151" y="233"/>
                  <a:pt x="151" y="233"/>
                </a:cubicBezTo>
                <a:cubicBezTo>
                  <a:pt x="152" y="233"/>
                  <a:pt x="152" y="233"/>
                  <a:pt x="152" y="233"/>
                </a:cubicBezTo>
                <a:cubicBezTo>
                  <a:pt x="158" y="235"/>
                  <a:pt x="158" y="235"/>
                  <a:pt x="158" y="235"/>
                </a:cubicBezTo>
                <a:cubicBezTo>
                  <a:pt x="162" y="231"/>
                  <a:pt x="162" y="231"/>
                  <a:pt x="162" y="231"/>
                </a:cubicBezTo>
                <a:cubicBezTo>
                  <a:pt x="160" y="219"/>
                  <a:pt x="160" y="219"/>
                  <a:pt x="160" y="219"/>
                </a:cubicBezTo>
                <a:cubicBezTo>
                  <a:pt x="152" y="214"/>
                  <a:pt x="152" y="214"/>
                  <a:pt x="152" y="214"/>
                </a:cubicBezTo>
                <a:cubicBezTo>
                  <a:pt x="146" y="210"/>
                  <a:pt x="144" y="202"/>
                  <a:pt x="145" y="187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7" y="184"/>
                  <a:pt x="137" y="184"/>
                  <a:pt x="137" y="184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7" y="182"/>
                  <a:pt x="137" y="182"/>
                  <a:pt x="137" y="182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1" y="119"/>
                  <a:pt x="139" y="111"/>
                  <a:pt x="139" y="107"/>
                </a:cubicBezTo>
                <a:cubicBezTo>
                  <a:pt x="138" y="95"/>
                  <a:pt x="138" y="95"/>
                  <a:pt x="138" y="95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8" y="74"/>
                  <a:pt x="148" y="74"/>
                  <a:pt x="148" y="74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48" y="66"/>
                  <a:pt x="147" y="64"/>
                  <a:pt x="145" y="61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39" y="55"/>
                  <a:pt x="139" y="55"/>
                  <a:pt x="139" y="55"/>
                </a:cubicBezTo>
                <a:cubicBezTo>
                  <a:pt x="139" y="54"/>
                  <a:pt x="139" y="54"/>
                  <a:pt x="139" y="5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5" y="17"/>
                  <a:pt x="145" y="17"/>
                  <a:pt x="145" y="17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56" y="6"/>
                  <a:pt x="156" y="6"/>
                  <a:pt x="156" y="6"/>
                </a:cubicBezTo>
                <a:cubicBezTo>
                  <a:pt x="156" y="0"/>
                  <a:pt x="156" y="0"/>
                  <a:pt x="156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6" y="9"/>
                  <a:pt x="146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34" y="5"/>
                  <a:pt x="134" y="5"/>
                  <a:pt x="134" y="5"/>
                </a:cubicBezTo>
                <a:cubicBezTo>
                  <a:pt x="128" y="4"/>
                  <a:pt x="128" y="4"/>
                  <a:pt x="128" y="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98" y="35"/>
                  <a:pt x="98" y="35"/>
                  <a:pt x="98" y="35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5"/>
                  <a:pt x="96" y="45"/>
                  <a:pt x="96" y="45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6"/>
                  <a:pt x="92" y="66"/>
                  <a:pt x="92" y="66"/>
                </a:cubicBezTo>
                <a:cubicBezTo>
                  <a:pt x="92" y="66"/>
                  <a:pt x="92" y="66"/>
                  <a:pt x="92" y="66"/>
                </a:cubicBezTo>
                <a:cubicBezTo>
                  <a:pt x="91" y="66"/>
                  <a:pt x="91" y="66"/>
                  <a:pt x="91" y="66"/>
                </a:cubicBezTo>
                <a:cubicBezTo>
                  <a:pt x="87" y="72"/>
                  <a:pt x="87" y="72"/>
                  <a:pt x="87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lnTo>
                  <a:pt x="54" y="6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17">
            <a:extLst>
              <a:ext uri="{FF2B5EF4-FFF2-40B4-BE49-F238E27FC236}">
                <a16:creationId xmlns:a16="http://schemas.microsoft.com/office/drawing/2014/main" xmlns="" id="{864AD9FC-682E-44E7-803E-9A3EDA6AD0DE}"/>
              </a:ext>
            </a:extLst>
          </p:cNvPr>
          <p:cNvSpPr>
            <a:spLocks/>
          </p:cNvSpPr>
          <p:nvPr/>
        </p:nvSpPr>
        <p:spPr bwMode="auto">
          <a:xfrm>
            <a:off x="3886200" y="3107337"/>
            <a:ext cx="347663" cy="762000"/>
          </a:xfrm>
          <a:custGeom>
            <a:avLst/>
            <a:gdLst>
              <a:gd name="T0" fmla="*/ 2147483646 w 108"/>
              <a:gd name="T1" fmla="*/ 2147483646 h 237"/>
              <a:gd name="T2" fmla="*/ 2147483646 w 108"/>
              <a:gd name="T3" fmla="*/ 2147483646 h 237"/>
              <a:gd name="T4" fmla="*/ 2147483646 w 108"/>
              <a:gd name="T5" fmla="*/ 2147483646 h 237"/>
              <a:gd name="T6" fmla="*/ 2147483646 w 108"/>
              <a:gd name="T7" fmla="*/ 2147483646 h 237"/>
              <a:gd name="T8" fmla="*/ 2147483646 w 108"/>
              <a:gd name="T9" fmla="*/ 2147483646 h 237"/>
              <a:gd name="T10" fmla="*/ 2147483646 w 108"/>
              <a:gd name="T11" fmla="*/ 2147483646 h 237"/>
              <a:gd name="T12" fmla="*/ 2147483646 w 108"/>
              <a:gd name="T13" fmla="*/ 2147483646 h 237"/>
              <a:gd name="T14" fmla="*/ 2147483646 w 108"/>
              <a:gd name="T15" fmla="*/ 2147483646 h 237"/>
              <a:gd name="T16" fmla="*/ 2147483646 w 108"/>
              <a:gd name="T17" fmla="*/ 2147483646 h 237"/>
              <a:gd name="T18" fmla="*/ 2147483646 w 108"/>
              <a:gd name="T19" fmla="*/ 2147483646 h 237"/>
              <a:gd name="T20" fmla="*/ 2147483646 w 108"/>
              <a:gd name="T21" fmla="*/ 2147483646 h 237"/>
              <a:gd name="T22" fmla="*/ 2147483646 w 108"/>
              <a:gd name="T23" fmla="*/ 2147483646 h 237"/>
              <a:gd name="T24" fmla="*/ 2147483646 w 108"/>
              <a:gd name="T25" fmla="*/ 2147483646 h 237"/>
              <a:gd name="T26" fmla="*/ 2147483646 w 108"/>
              <a:gd name="T27" fmla="*/ 2147483646 h 237"/>
              <a:gd name="T28" fmla="*/ 2147483646 w 108"/>
              <a:gd name="T29" fmla="*/ 2147483646 h 237"/>
              <a:gd name="T30" fmla="*/ 2147483646 w 108"/>
              <a:gd name="T31" fmla="*/ 2147483646 h 237"/>
              <a:gd name="T32" fmla="*/ 2147483646 w 108"/>
              <a:gd name="T33" fmla="*/ 2147483646 h 237"/>
              <a:gd name="T34" fmla="*/ 2147483646 w 108"/>
              <a:gd name="T35" fmla="*/ 2147483646 h 237"/>
              <a:gd name="T36" fmla="*/ 2147483646 w 108"/>
              <a:gd name="T37" fmla="*/ 2147483646 h 237"/>
              <a:gd name="T38" fmla="*/ 2147483646 w 108"/>
              <a:gd name="T39" fmla="*/ 2147483646 h 237"/>
              <a:gd name="T40" fmla="*/ 2147483646 w 108"/>
              <a:gd name="T41" fmla="*/ 2147483646 h 237"/>
              <a:gd name="T42" fmla="*/ 2147483646 w 108"/>
              <a:gd name="T43" fmla="*/ 2147483646 h 237"/>
              <a:gd name="T44" fmla="*/ 2147483646 w 108"/>
              <a:gd name="T45" fmla="*/ 2147483646 h 237"/>
              <a:gd name="T46" fmla="*/ 2147483646 w 108"/>
              <a:gd name="T47" fmla="*/ 2147483646 h 237"/>
              <a:gd name="T48" fmla="*/ 2147483646 w 108"/>
              <a:gd name="T49" fmla="*/ 2147483646 h 237"/>
              <a:gd name="T50" fmla="*/ 2147483646 w 108"/>
              <a:gd name="T51" fmla="*/ 2147483646 h 237"/>
              <a:gd name="T52" fmla="*/ 2147483646 w 108"/>
              <a:gd name="T53" fmla="*/ 2147483646 h 237"/>
              <a:gd name="T54" fmla="*/ 2147483646 w 108"/>
              <a:gd name="T55" fmla="*/ 2147483646 h 237"/>
              <a:gd name="T56" fmla="*/ 2147483646 w 108"/>
              <a:gd name="T57" fmla="*/ 2147483646 h 237"/>
              <a:gd name="T58" fmla="*/ 2147483646 w 108"/>
              <a:gd name="T59" fmla="*/ 2147483646 h 237"/>
              <a:gd name="T60" fmla="*/ 2147483646 w 108"/>
              <a:gd name="T61" fmla="*/ 2147483646 h 237"/>
              <a:gd name="T62" fmla="*/ 2147483646 w 108"/>
              <a:gd name="T63" fmla="*/ 2147483646 h 237"/>
              <a:gd name="T64" fmla="*/ 2147483646 w 108"/>
              <a:gd name="T65" fmla="*/ 2147483646 h 237"/>
              <a:gd name="T66" fmla="*/ 2147483646 w 108"/>
              <a:gd name="T67" fmla="*/ 2147483646 h 237"/>
              <a:gd name="T68" fmla="*/ 2147483646 w 108"/>
              <a:gd name="T69" fmla="*/ 2147483646 h 237"/>
              <a:gd name="T70" fmla="*/ 2147483646 w 108"/>
              <a:gd name="T71" fmla="*/ 2147483646 h 237"/>
              <a:gd name="T72" fmla="*/ 2147483646 w 108"/>
              <a:gd name="T73" fmla="*/ 2147483646 h 237"/>
              <a:gd name="T74" fmla="*/ 2147483646 w 108"/>
              <a:gd name="T75" fmla="*/ 2147483646 h 237"/>
              <a:gd name="T76" fmla="*/ 2147483646 w 108"/>
              <a:gd name="T77" fmla="*/ 2147483646 h 237"/>
              <a:gd name="T78" fmla="*/ 2147483646 w 108"/>
              <a:gd name="T79" fmla="*/ 2147483646 h 237"/>
              <a:gd name="T80" fmla="*/ 2147483646 w 108"/>
              <a:gd name="T81" fmla="*/ 2147483646 h 237"/>
              <a:gd name="T82" fmla="*/ 2147483646 w 108"/>
              <a:gd name="T83" fmla="*/ 2147483646 h 23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08" h="237">
                <a:moveTo>
                  <a:pt x="101" y="12"/>
                </a:moveTo>
                <a:cubicBezTo>
                  <a:pt x="102" y="10"/>
                  <a:pt x="102" y="10"/>
                  <a:pt x="102" y="10"/>
                </a:cubicBezTo>
                <a:cubicBezTo>
                  <a:pt x="100" y="4"/>
                  <a:pt x="100" y="4"/>
                  <a:pt x="100" y="4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8" y="15"/>
                  <a:pt x="78" y="15"/>
                  <a:pt x="78" y="15"/>
                </a:cubicBezTo>
                <a:cubicBezTo>
                  <a:pt x="77" y="15"/>
                  <a:pt x="77" y="15"/>
                  <a:pt x="77" y="15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5"/>
                  <a:pt x="62" y="15"/>
                  <a:pt x="62" y="15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4"/>
                  <a:pt x="56" y="24"/>
                  <a:pt x="56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47" y="23"/>
                  <a:pt x="47" y="23"/>
                  <a:pt x="47" y="23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34" y="46"/>
                  <a:pt x="34" y="46"/>
                  <a:pt x="34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25" y="48"/>
                  <a:pt x="25" y="48"/>
                  <a:pt x="25" y="48"/>
                </a:cubicBezTo>
                <a:cubicBezTo>
                  <a:pt x="20" y="53"/>
                  <a:pt x="20" y="53"/>
                  <a:pt x="20" y="53"/>
                </a:cubicBezTo>
                <a:cubicBezTo>
                  <a:pt x="21" y="60"/>
                  <a:pt x="21" y="60"/>
                  <a:pt x="21" y="60"/>
                </a:cubicBezTo>
                <a:cubicBezTo>
                  <a:pt x="21" y="62"/>
                  <a:pt x="21" y="62"/>
                  <a:pt x="2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14" y="68"/>
                  <a:pt x="14" y="68"/>
                  <a:pt x="14" y="68"/>
                </a:cubicBezTo>
                <a:cubicBezTo>
                  <a:pt x="10" y="72"/>
                  <a:pt x="10" y="72"/>
                  <a:pt x="10" y="72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8"/>
                  <a:pt x="13" y="78"/>
                  <a:pt x="13" y="78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6"/>
                  <a:pt x="13" y="86"/>
                  <a:pt x="13" y="86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92"/>
                  <a:pt x="8" y="92"/>
                  <a:pt x="8" y="92"/>
                </a:cubicBezTo>
                <a:cubicBezTo>
                  <a:pt x="2" y="99"/>
                  <a:pt x="2" y="99"/>
                  <a:pt x="2" y="99"/>
                </a:cubicBezTo>
                <a:cubicBezTo>
                  <a:pt x="3" y="107"/>
                  <a:pt x="3" y="107"/>
                  <a:pt x="3" y="107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11" y="116"/>
                  <a:pt x="12" y="120"/>
                  <a:pt x="12" y="122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3" y="138"/>
                  <a:pt x="3" y="138"/>
                  <a:pt x="3" y="138"/>
                </a:cubicBezTo>
                <a:cubicBezTo>
                  <a:pt x="2" y="150"/>
                  <a:pt x="2" y="150"/>
                  <a:pt x="2" y="150"/>
                </a:cubicBezTo>
                <a:cubicBezTo>
                  <a:pt x="3" y="162"/>
                  <a:pt x="3" y="162"/>
                  <a:pt x="3" y="162"/>
                </a:cubicBezTo>
                <a:cubicBezTo>
                  <a:pt x="3" y="166"/>
                  <a:pt x="5" y="173"/>
                  <a:pt x="9" y="184"/>
                </a:cubicBezTo>
                <a:cubicBezTo>
                  <a:pt x="9" y="185"/>
                  <a:pt x="9" y="185"/>
                  <a:pt x="9" y="185"/>
                </a:cubicBezTo>
                <a:cubicBezTo>
                  <a:pt x="9" y="186"/>
                  <a:pt x="9" y="186"/>
                  <a:pt x="9" y="186"/>
                </a:cubicBezTo>
                <a:cubicBezTo>
                  <a:pt x="0" y="226"/>
                  <a:pt x="0" y="226"/>
                  <a:pt x="0" y="226"/>
                </a:cubicBezTo>
                <a:cubicBezTo>
                  <a:pt x="1" y="234"/>
                  <a:pt x="1" y="234"/>
                  <a:pt x="1" y="234"/>
                </a:cubicBezTo>
                <a:cubicBezTo>
                  <a:pt x="7" y="237"/>
                  <a:pt x="7" y="237"/>
                  <a:pt x="7" y="237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7" y="228"/>
                  <a:pt x="17" y="228"/>
                  <a:pt x="17" y="228"/>
                </a:cubicBezTo>
                <a:cubicBezTo>
                  <a:pt x="48" y="216"/>
                  <a:pt x="48" y="216"/>
                  <a:pt x="48" y="216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7" y="208"/>
                  <a:pt x="57" y="208"/>
                  <a:pt x="57" y="208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8" y="210"/>
                  <a:pt x="83" y="208"/>
                  <a:pt x="90" y="204"/>
                </a:cubicBezTo>
                <a:cubicBezTo>
                  <a:pt x="90" y="196"/>
                  <a:pt x="90" y="196"/>
                  <a:pt x="90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5"/>
                  <a:pt x="95" y="185"/>
                  <a:pt x="95" y="185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7" y="182"/>
                  <a:pt x="97" y="181"/>
                  <a:pt x="96" y="180"/>
                </a:cubicBezTo>
                <a:cubicBezTo>
                  <a:pt x="94" y="177"/>
                  <a:pt x="95" y="174"/>
                  <a:pt x="97" y="170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2" y="155"/>
                  <a:pt x="92" y="155"/>
                  <a:pt x="92" y="155"/>
                </a:cubicBezTo>
                <a:cubicBezTo>
                  <a:pt x="90" y="153"/>
                  <a:pt x="89" y="150"/>
                  <a:pt x="91" y="147"/>
                </a:cubicBezTo>
                <a:cubicBezTo>
                  <a:pt x="92" y="145"/>
                  <a:pt x="93" y="142"/>
                  <a:pt x="95" y="140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2" y="120"/>
                  <a:pt x="102" y="120"/>
                  <a:pt x="102" y="120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92" y="92"/>
                  <a:pt x="92" y="92"/>
                  <a:pt x="92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4"/>
                  <a:pt x="88" y="84"/>
                  <a:pt x="88" y="84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2"/>
                  <a:pt x="92" y="60"/>
                  <a:pt x="94" y="58"/>
                </a:cubicBezTo>
                <a:cubicBezTo>
                  <a:pt x="94" y="58"/>
                  <a:pt x="96" y="57"/>
                  <a:pt x="97" y="57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92" y="28"/>
                  <a:pt x="92" y="28"/>
                  <a:pt x="92" y="28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4"/>
                  <a:pt x="90" y="14"/>
                  <a:pt x="90" y="14"/>
                </a:cubicBezTo>
                <a:lnTo>
                  <a:pt x="101" y="1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18">
            <a:extLst>
              <a:ext uri="{FF2B5EF4-FFF2-40B4-BE49-F238E27FC236}">
                <a16:creationId xmlns:a16="http://schemas.microsoft.com/office/drawing/2014/main" xmlns="" id="{DE705058-F4F2-4D08-B145-1F1E6D75C23D}"/>
              </a:ext>
            </a:extLst>
          </p:cNvPr>
          <p:cNvSpPr>
            <a:spLocks/>
          </p:cNvSpPr>
          <p:nvPr/>
        </p:nvSpPr>
        <p:spPr bwMode="auto">
          <a:xfrm>
            <a:off x="3797300" y="4405912"/>
            <a:ext cx="554038" cy="641350"/>
          </a:xfrm>
          <a:custGeom>
            <a:avLst/>
            <a:gdLst>
              <a:gd name="T0" fmla="*/ 2147483646 w 173"/>
              <a:gd name="T1" fmla="*/ 2147483646 h 200"/>
              <a:gd name="T2" fmla="*/ 2147483646 w 173"/>
              <a:gd name="T3" fmla="*/ 2147483646 h 200"/>
              <a:gd name="T4" fmla="*/ 2147483646 w 173"/>
              <a:gd name="T5" fmla="*/ 2147483646 h 200"/>
              <a:gd name="T6" fmla="*/ 2147483646 w 173"/>
              <a:gd name="T7" fmla="*/ 2147483646 h 200"/>
              <a:gd name="T8" fmla="*/ 2147483646 w 173"/>
              <a:gd name="T9" fmla="*/ 2147483646 h 200"/>
              <a:gd name="T10" fmla="*/ 2147483646 w 173"/>
              <a:gd name="T11" fmla="*/ 2147483646 h 200"/>
              <a:gd name="T12" fmla="*/ 2147483646 w 173"/>
              <a:gd name="T13" fmla="*/ 2147483646 h 200"/>
              <a:gd name="T14" fmla="*/ 2147483646 w 173"/>
              <a:gd name="T15" fmla="*/ 2147483646 h 200"/>
              <a:gd name="T16" fmla="*/ 2147483646 w 173"/>
              <a:gd name="T17" fmla="*/ 2147483646 h 200"/>
              <a:gd name="T18" fmla="*/ 2147483646 w 173"/>
              <a:gd name="T19" fmla="*/ 2147483646 h 200"/>
              <a:gd name="T20" fmla="*/ 2147483646 w 173"/>
              <a:gd name="T21" fmla="*/ 2147483646 h 200"/>
              <a:gd name="T22" fmla="*/ 2147483646 w 173"/>
              <a:gd name="T23" fmla="*/ 2147483646 h 200"/>
              <a:gd name="T24" fmla="*/ 2147483646 w 173"/>
              <a:gd name="T25" fmla="*/ 2147483646 h 200"/>
              <a:gd name="T26" fmla="*/ 2147483646 w 173"/>
              <a:gd name="T27" fmla="*/ 0 h 200"/>
              <a:gd name="T28" fmla="*/ 2147483646 w 173"/>
              <a:gd name="T29" fmla="*/ 2147483646 h 200"/>
              <a:gd name="T30" fmla="*/ 2147483646 w 173"/>
              <a:gd name="T31" fmla="*/ 2147483646 h 200"/>
              <a:gd name="T32" fmla="*/ 2147483646 w 173"/>
              <a:gd name="T33" fmla="*/ 2147483646 h 200"/>
              <a:gd name="T34" fmla="*/ 2147483646 w 173"/>
              <a:gd name="T35" fmla="*/ 2147483646 h 200"/>
              <a:gd name="T36" fmla="*/ 2147483646 w 173"/>
              <a:gd name="T37" fmla="*/ 2147483646 h 200"/>
              <a:gd name="T38" fmla="*/ 2147483646 w 173"/>
              <a:gd name="T39" fmla="*/ 2147483646 h 200"/>
              <a:gd name="T40" fmla="*/ 2147483646 w 173"/>
              <a:gd name="T41" fmla="*/ 2147483646 h 200"/>
              <a:gd name="T42" fmla="*/ 2147483646 w 173"/>
              <a:gd name="T43" fmla="*/ 2147483646 h 200"/>
              <a:gd name="T44" fmla="*/ 2147483646 w 173"/>
              <a:gd name="T45" fmla="*/ 2147483646 h 200"/>
              <a:gd name="T46" fmla="*/ 2147483646 w 173"/>
              <a:gd name="T47" fmla="*/ 2147483646 h 200"/>
              <a:gd name="T48" fmla="*/ 2147483646 w 173"/>
              <a:gd name="T49" fmla="*/ 2147483646 h 200"/>
              <a:gd name="T50" fmla="*/ 2147483646 w 173"/>
              <a:gd name="T51" fmla="*/ 2147483646 h 200"/>
              <a:gd name="T52" fmla="*/ 2147483646 w 173"/>
              <a:gd name="T53" fmla="*/ 2147483646 h 200"/>
              <a:gd name="T54" fmla="*/ 2147483646 w 173"/>
              <a:gd name="T55" fmla="*/ 2147483646 h 200"/>
              <a:gd name="T56" fmla="*/ 2147483646 w 173"/>
              <a:gd name="T57" fmla="*/ 2147483646 h 200"/>
              <a:gd name="T58" fmla="*/ 2147483646 w 173"/>
              <a:gd name="T59" fmla="*/ 2147483646 h 200"/>
              <a:gd name="T60" fmla="*/ 2147483646 w 173"/>
              <a:gd name="T61" fmla="*/ 2147483646 h 200"/>
              <a:gd name="T62" fmla="*/ 2147483646 w 173"/>
              <a:gd name="T63" fmla="*/ 2147483646 h 200"/>
              <a:gd name="T64" fmla="*/ 2147483646 w 173"/>
              <a:gd name="T65" fmla="*/ 2147483646 h 200"/>
              <a:gd name="T66" fmla="*/ 2147483646 w 173"/>
              <a:gd name="T67" fmla="*/ 2147483646 h 200"/>
              <a:gd name="T68" fmla="*/ 2147483646 w 173"/>
              <a:gd name="T69" fmla="*/ 2147483646 h 200"/>
              <a:gd name="T70" fmla="*/ 2147483646 w 173"/>
              <a:gd name="T71" fmla="*/ 2147483646 h 200"/>
              <a:gd name="T72" fmla="*/ 2147483646 w 173"/>
              <a:gd name="T73" fmla="*/ 2147483646 h 200"/>
              <a:gd name="T74" fmla="*/ 2147483646 w 173"/>
              <a:gd name="T75" fmla="*/ 2147483646 h 200"/>
              <a:gd name="T76" fmla="*/ 2147483646 w 173"/>
              <a:gd name="T77" fmla="*/ 2147483646 h 200"/>
              <a:gd name="T78" fmla="*/ 2147483646 w 173"/>
              <a:gd name="T79" fmla="*/ 2147483646 h 200"/>
              <a:gd name="T80" fmla="*/ 2147483646 w 173"/>
              <a:gd name="T81" fmla="*/ 2147483646 h 200"/>
              <a:gd name="T82" fmla="*/ 2147483646 w 173"/>
              <a:gd name="T83" fmla="*/ 2147483646 h 200"/>
              <a:gd name="T84" fmla="*/ 2147483646 w 173"/>
              <a:gd name="T85" fmla="*/ 2147483646 h 200"/>
              <a:gd name="T86" fmla="*/ 2147483646 w 173"/>
              <a:gd name="T87" fmla="*/ 2147483646 h 200"/>
              <a:gd name="T88" fmla="*/ 2147483646 w 173"/>
              <a:gd name="T89" fmla="*/ 2147483646 h 200"/>
              <a:gd name="T90" fmla="*/ 2147483646 w 173"/>
              <a:gd name="T91" fmla="*/ 2147483646 h 200"/>
              <a:gd name="T92" fmla="*/ 2147483646 w 173"/>
              <a:gd name="T93" fmla="*/ 2147483646 h 200"/>
              <a:gd name="T94" fmla="*/ 2147483646 w 173"/>
              <a:gd name="T95" fmla="*/ 2147483646 h 200"/>
              <a:gd name="T96" fmla="*/ 2147483646 w 173"/>
              <a:gd name="T97" fmla="*/ 2147483646 h 2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73" h="200">
                <a:moveTo>
                  <a:pt x="150" y="34"/>
                </a:moveTo>
                <a:cubicBezTo>
                  <a:pt x="150" y="34"/>
                  <a:pt x="150" y="34"/>
                  <a:pt x="150" y="34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50" y="33"/>
                  <a:pt x="150" y="33"/>
                  <a:pt x="150" y="33"/>
                </a:cubicBezTo>
                <a:cubicBezTo>
                  <a:pt x="146" y="27"/>
                  <a:pt x="146" y="27"/>
                  <a:pt x="146" y="27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5"/>
                  <a:pt x="146" y="14"/>
                  <a:pt x="143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37" y="17"/>
                  <a:pt x="137" y="17"/>
                  <a:pt x="137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25" y="14"/>
                  <a:pt x="125" y="14"/>
                  <a:pt x="125" y="14"/>
                </a:cubicBezTo>
                <a:cubicBezTo>
                  <a:pt x="126" y="11"/>
                  <a:pt x="126" y="11"/>
                  <a:pt x="126" y="11"/>
                </a:cubicBezTo>
                <a:cubicBezTo>
                  <a:pt x="125" y="7"/>
                  <a:pt x="125" y="7"/>
                  <a:pt x="125" y="7"/>
                </a:cubicBezTo>
                <a:cubicBezTo>
                  <a:pt x="124" y="6"/>
                  <a:pt x="124" y="6"/>
                  <a:pt x="124" y="6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99" y="16"/>
                  <a:pt x="99" y="16"/>
                  <a:pt x="99" y="16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3"/>
                  <a:pt x="92" y="13"/>
                  <a:pt x="92" y="13"/>
                </a:cubicBezTo>
                <a:cubicBezTo>
                  <a:pt x="88" y="10"/>
                  <a:pt x="88" y="10"/>
                  <a:pt x="88" y="10"/>
                </a:cubicBezTo>
                <a:cubicBezTo>
                  <a:pt x="75" y="8"/>
                  <a:pt x="75" y="8"/>
                  <a:pt x="75" y="8"/>
                </a:cubicBezTo>
                <a:cubicBezTo>
                  <a:pt x="75" y="8"/>
                  <a:pt x="75" y="8"/>
                  <a:pt x="75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4"/>
                  <a:pt x="66" y="4"/>
                  <a:pt x="66" y="4"/>
                </a:cubicBezTo>
                <a:cubicBezTo>
                  <a:pt x="59" y="0"/>
                  <a:pt x="59" y="0"/>
                  <a:pt x="59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15"/>
                  <a:pt x="50" y="15"/>
                  <a:pt x="50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0" y="12"/>
                  <a:pt x="30" y="12"/>
                  <a:pt x="30" y="12"/>
                </a:cubicBezTo>
                <a:cubicBezTo>
                  <a:pt x="22" y="16"/>
                  <a:pt x="22" y="16"/>
                  <a:pt x="22" y="16"/>
                </a:cubicBezTo>
                <a:cubicBezTo>
                  <a:pt x="14" y="26"/>
                  <a:pt x="14" y="26"/>
                  <a:pt x="14" y="26"/>
                </a:cubicBezTo>
                <a:cubicBezTo>
                  <a:pt x="8" y="43"/>
                  <a:pt x="8" y="43"/>
                  <a:pt x="8" y="43"/>
                </a:cubicBezTo>
                <a:cubicBezTo>
                  <a:pt x="10" y="62"/>
                  <a:pt x="10" y="62"/>
                  <a:pt x="10" y="62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74"/>
                  <a:pt x="13" y="74"/>
                  <a:pt x="13" y="74"/>
                </a:cubicBezTo>
                <a:cubicBezTo>
                  <a:pt x="12" y="75"/>
                  <a:pt x="12" y="75"/>
                  <a:pt x="12" y="75"/>
                </a:cubicBezTo>
                <a:cubicBezTo>
                  <a:pt x="10" y="76"/>
                  <a:pt x="9" y="79"/>
                  <a:pt x="9" y="83"/>
                </a:cubicBezTo>
                <a:cubicBezTo>
                  <a:pt x="13" y="99"/>
                  <a:pt x="13" y="99"/>
                  <a:pt x="13" y="99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5" y="104"/>
                  <a:pt x="1" y="107"/>
                  <a:pt x="1" y="109"/>
                </a:cubicBezTo>
                <a:cubicBezTo>
                  <a:pt x="0" y="114"/>
                  <a:pt x="0" y="114"/>
                  <a:pt x="0" y="114"/>
                </a:cubicBezTo>
                <a:cubicBezTo>
                  <a:pt x="7" y="112"/>
                  <a:pt x="7" y="112"/>
                  <a:pt x="7" y="112"/>
                </a:cubicBezTo>
                <a:cubicBezTo>
                  <a:pt x="7" y="111"/>
                  <a:pt x="7" y="111"/>
                  <a:pt x="7" y="111"/>
                </a:cubicBezTo>
                <a:cubicBezTo>
                  <a:pt x="8" y="111"/>
                  <a:pt x="8" y="111"/>
                  <a:pt x="8" y="111"/>
                </a:cubicBezTo>
                <a:cubicBezTo>
                  <a:pt x="12" y="111"/>
                  <a:pt x="15" y="113"/>
                  <a:pt x="16" y="117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29"/>
                  <a:pt x="14" y="130"/>
                  <a:pt x="14" y="132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13" y="144"/>
                  <a:pt x="14" y="146"/>
                  <a:pt x="16" y="14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44" y="153"/>
                  <a:pt x="45" y="152"/>
                  <a:pt x="46" y="151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49" y="143"/>
                  <a:pt x="49" y="143"/>
                  <a:pt x="49" y="143"/>
                </a:cubicBezTo>
                <a:cubicBezTo>
                  <a:pt x="50" y="142"/>
                  <a:pt x="51" y="141"/>
                  <a:pt x="5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4" y="141"/>
                  <a:pt x="65" y="140"/>
                  <a:pt x="65" y="140"/>
                </a:cubicBezTo>
                <a:cubicBezTo>
                  <a:pt x="66" y="137"/>
                  <a:pt x="67" y="136"/>
                  <a:pt x="68" y="135"/>
                </a:cubicBezTo>
                <a:cubicBezTo>
                  <a:pt x="70" y="135"/>
                  <a:pt x="72" y="135"/>
                  <a:pt x="73" y="136"/>
                </a:cubicBezTo>
                <a:cubicBezTo>
                  <a:pt x="76" y="139"/>
                  <a:pt x="78" y="141"/>
                  <a:pt x="78" y="144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81" y="154"/>
                  <a:pt x="82" y="156"/>
                  <a:pt x="82" y="158"/>
                </a:cubicBezTo>
                <a:cubicBezTo>
                  <a:pt x="81" y="165"/>
                  <a:pt x="81" y="165"/>
                  <a:pt x="81" y="165"/>
                </a:cubicBezTo>
                <a:cubicBezTo>
                  <a:pt x="80" y="169"/>
                  <a:pt x="78" y="172"/>
                  <a:pt x="77" y="172"/>
                </a:cubicBezTo>
                <a:cubicBezTo>
                  <a:pt x="77" y="172"/>
                  <a:pt x="77" y="172"/>
                  <a:pt x="77" y="172"/>
                </a:cubicBezTo>
                <a:cubicBezTo>
                  <a:pt x="71" y="185"/>
                  <a:pt x="71" y="185"/>
                  <a:pt x="71" y="185"/>
                </a:cubicBezTo>
                <a:cubicBezTo>
                  <a:pt x="73" y="186"/>
                  <a:pt x="73" y="186"/>
                  <a:pt x="73" y="186"/>
                </a:cubicBezTo>
                <a:cubicBezTo>
                  <a:pt x="82" y="186"/>
                  <a:pt x="82" y="186"/>
                  <a:pt x="82" y="186"/>
                </a:cubicBezTo>
                <a:cubicBezTo>
                  <a:pt x="84" y="187"/>
                  <a:pt x="84" y="187"/>
                  <a:pt x="84" y="187"/>
                </a:cubicBezTo>
                <a:cubicBezTo>
                  <a:pt x="84" y="188"/>
                  <a:pt x="84" y="188"/>
                  <a:pt x="84" y="188"/>
                </a:cubicBezTo>
                <a:cubicBezTo>
                  <a:pt x="82" y="192"/>
                  <a:pt x="82" y="195"/>
                  <a:pt x="82" y="197"/>
                </a:cubicBezTo>
                <a:cubicBezTo>
                  <a:pt x="86" y="199"/>
                  <a:pt x="88" y="200"/>
                  <a:pt x="89" y="199"/>
                </a:cubicBezTo>
                <a:cubicBezTo>
                  <a:pt x="94" y="197"/>
                  <a:pt x="94" y="197"/>
                  <a:pt x="94" y="197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02" y="196"/>
                  <a:pt x="102" y="196"/>
                  <a:pt x="102" y="196"/>
                </a:cubicBezTo>
                <a:cubicBezTo>
                  <a:pt x="108" y="190"/>
                  <a:pt x="108" y="190"/>
                  <a:pt x="108" y="190"/>
                </a:cubicBezTo>
                <a:cubicBezTo>
                  <a:pt x="108" y="183"/>
                  <a:pt x="108" y="183"/>
                  <a:pt x="108" y="183"/>
                </a:cubicBezTo>
                <a:cubicBezTo>
                  <a:pt x="107" y="181"/>
                  <a:pt x="108" y="179"/>
                  <a:pt x="108" y="178"/>
                </a:cubicBezTo>
                <a:cubicBezTo>
                  <a:pt x="110" y="177"/>
                  <a:pt x="113" y="177"/>
                  <a:pt x="118" y="180"/>
                </a:cubicBezTo>
                <a:cubicBezTo>
                  <a:pt x="128" y="186"/>
                  <a:pt x="128" y="186"/>
                  <a:pt x="128" y="186"/>
                </a:cubicBezTo>
                <a:cubicBezTo>
                  <a:pt x="131" y="188"/>
                  <a:pt x="133" y="189"/>
                  <a:pt x="135" y="189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6" y="187"/>
                  <a:pt x="135" y="184"/>
                  <a:pt x="133" y="18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34" y="163"/>
                  <a:pt x="139" y="160"/>
                  <a:pt x="146" y="163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66" y="166"/>
                  <a:pt x="166" y="166"/>
                  <a:pt x="166" y="166"/>
                </a:cubicBezTo>
                <a:cubicBezTo>
                  <a:pt x="167" y="166"/>
                  <a:pt x="167" y="166"/>
                  <a:pt x="167" y="166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72" y="155"/>
                  <a:pt x="173" y="149"/>
                  <a:pt x="172" y="146"/>
                </a:cubicBezTo>
                <a:cubicBezTo>
                  <a:pt x="170" y="143"/>
                  <a:pt x="168" y="142"/>
                  <a:pt x="167" y="142"/>
                </a:cubicBezTo>
                <a:cubicBezTo>
                  <a:pt x="166" y="142"/>
                  <a:pt x="166" y="142"/>
                  <a:pt x="166" y="142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8" y="136"/>
                  <a:pt x="170" y="135"/>
                  <a:pt x="170" y="134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5"/>
                  <a:pt x="163" y="125"/>
                  <a:pt x="163" y="125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8" y="110"/>
                  <a:pt x="158" y="104"/>
                  <a:pt x="158" y="98"/>
                </a:cubicBezTo>
                <a:cubicBezTo>
                  <a:pt x="158" y="94"/>
                  <a:pt x="158" y="94"/>
                  <a:pt x="158" y="94"/>
                </a:cubicBezTo>
                <a:cubicBezTo>
                  <a:pt x="154" y="98"/>
                  <a:pt x="154" y="98"/>
                  <a:pt x="154" y="98"/>
                </a:cubicBezTo>
                <a:cubicBezTo>
                  <a:pt x="151" y="102"/>
                  <a:pt x="151" y="102"/>
                  <a:pt x="151" y="102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9" y="71"/>
                  <a:pt x="165" y="64"/>
                  <a:pt x="167" y="62"/>
                </a:cubicBezTo>
                <a:cubicBezTo>
                  <a:pt x="163" y="50"/>
                  <a:pt x="163" y="50"/>
                  <a:pt x="163" y="50"/>
                </a:cubicBezTo>
                <a:cubicBezTo>
                  <a:pt x="162" y="44"/>
                  <a:pt x="161" y="40"/>
                  <a:pt x="161" y="38"/>
                </a:cubicBezTo>
                <a:cubicBezTo>
                  <a:pt x="154" y="35"/>
                  <a:pt x="154" y="35"/>
                  <a:pt x="154" y="35"/>
                </a:cubicBezTo>
                <a:lnTo>
                  <a:pt x="150" y="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19">
            <a:extLst>
              <a:ext uri="{FF2B5EF4-FFF2-40B4-BE49-F238E27FC236}">
                <a16:creationId xmlns:a16="http://schemas.microsoft.com/office/drawing/2014/main" xmlns="" id="{4F685F05-DFBE-4E96-8D3E-D50C51836F63}"/>
              </a:ext>
            </a:extLst>
          </p:cNvPr>
          <p:cNvSpPr>
            <a:spLocks/>
          </p:cNvSpPr>
          <p:nvPr/>
        </p:nvSpPr>
        <p:spPr bwMode="auto">
          <a:xfrm>
            <a:off x="3732213" y="4036025"/>
            <a:ext cx="784225" cy="492125"/>
          </a:xfrm>
          <a:custGeom>
            <a:avLst/>
            <a:gdLst>
              <a:gd name="T0" fmla="*/ 2147483646 w 244"/>
              <a:gd name="T1" fmla="*/ 2147483646 h 153"/>
              <a:gd name="T2" fmla="*/ 2147483646 w 244"/>
              <a:gd name="T3" fmla="*/ 2147483646 h 153"/>
              <a:gd name="T4" fmla="*/ 2147483646 w 244"/>
              <a:gd name="T5" fmla="*/ 2147483646 h 153"/>
              <a:gd name="T6" fmla="*/ 2147483646 w 244"/>
              <a:gd name="T7" fmla="*/ 2147483646 h 153"/>
              <a:gd name="T8" fmla="*/ 2147483646 w 244"/>
              <a:gd name="T9" fmla="*/ 2147483646 h 153"/>
              <a:gd name="T10" fmla="*/ 2147483646 w 244"/>
              <a:gd name="T11" fmla="*/ 2147483646 h 153"/>
              <a:gd name="T12" fmla="*/ 2147483646 w 244"/>
              <a:gd name="T13" fmla="*/ 2147483646 h 153"/>
              <a:gd name="T14" fmla="*/ 2147483646 w 244"/>
              <a:gd name="T15" fmla="*/ 2147483646 h 153"/>
              <a:gd name="T16" fmla="*/ 2147483646 w 244"/>
              <a:gd name="T17" fmla="*/ 2147483646 h 153"/>
              <a:gd name="T18" fmla="*/ 2147483646 w 244"/>
              <a:gd name="T19" fmla="*/ 2147483646 h 153"/>
              <a:gd name="T20" fmla="*/ 2147483646 w 244"/>
              <a:gd name="T21" fmla="*/ 2147483646 h 153"/>
              <a:gd name="T22" fmla="*/ 2147483646 w 244"/>
              <a:gd name="T23" fmla="*/ 2147483646 h 153"/>
              <a:gd name="T24" fmla="*/ 2147483646 w 244"/>
              <a:gd name="T25" fmla="*/ 2147483646 h 153"/>
              <a:gd name="T26" fmla="*/ 2147483646 w 244"/>
              <a:gd name="T27" fmla="*/ 2147483646 h 153"/>
              <a:gd name="T28" fmla="*/ 2147483646 w 244"/>
              <a:gd name="T29" fmla="*/ 2147483646 h 153"/>
              <a:gd name="T30" fmla="*/ 2147483646 w 244"/>
              <a:gd name="T31" fmla="*/ 2147483646 h 153"/>
              <a:gd name="T32" fmla="*/ 2147483646 w 244"/>
              <a:gd name="T33" fmla="*/ 2147483646 h 153"/>
              <a:gd name="T34" fmla="*/ 2147483646 w 244"/>
              <a:gd name="T35" fmla="*/ 2147483646 h 153"/>
              <a:gd name="T36" fmla="*/ 2147483646 w 244"/>
              <a:gd name="T37" fmla="*/ 2147483646 h 153"/>
              <a:gd name="T38" fmla="*/ 2147483646 w 244"/>
              <a:gd name="T39" fmla="*/ 2147483646 h 153"/>
              <a:gd name="T40" fmla="*/ 2147483646 w 244"/>
              <a:gd name="T41" fmla="*/ 2147483646 h 153"/>
              <a:gd name="T42" fmla="*/ 2147483646 w 244"/>
              <a:gd name="T43" fmla="*/ 2147483646 h 153"/>
              <a:gd name="T44" fmla="*/ 2147483646 w 244"/>
              <a:gd name="T45" fmla="*/ 2147483646 h 153"/>
              <a:gd name="T46" fmla="*/ 2147483646 w 244"/>
              <a:gd name="T47" fmla="*/ 2147483646 h 153"/>
              <a:gd name="T48" fmla="*/ 2147483646 w 244"/>
              <a:gd name="T49" fmla="*/ 2147483646 h 153"/>
              <a:gd name="T50" fmla="*/ 2147483646 w 244"/>
              <a:gd name="T51" fmla="*/ 2147483646 h 153"/>
              <a:gd name="T52" fmla="*/ 2147483646 w 244"/>
              <a:gd name="T53" fmla="*/ 2147483646 h 153"/>
              <a:gd name="T54" fmla="*/ 2147483646 w 244"/>
              <a:gd name="T55" fmla="*/ 2147483646 h 153"/>
              <a:gd name="T56" fmla="*/ 2147483646 w 244"/>
              <a:gd name="T57" fmla="*/ 2147483646 h 153"/>
              <a:gd name="T58" fmla="*/ 2147483646 w 244"/>
              <a:gd name="T59" fmla="*/ 2147483646 h 153"/>
              <a:gd name="T60" fmla="*/ 2147483646 w 244"/>
              <a:gd name="T61" fmla="*/ 2147483646 h 153"/>
              <a:gd name="T62" fmla="*/ 2147483646 w 244"/>
              <a:gd name="T63" fmla="*/ 2147483646 h 153"/>
              <a:gd name="T64" fmla="*/ 2147483646 w 244"/>
              <a:gd name="T65" fmla="*/ 2147483646 h 153"/>
              <a:gd name="T66" fmla="*/ 2147483646 w 244"/>
              <a:gd name="T67" fmla="*/ 2147483646 h 153"/>
              <a:gd name="T68" fmla="*/ 2147483646 w 244"/>
              <a:gd name="T69" fmla="*/ 2147483646 h 153"/>
              <a:gd name="T70" fmla="*/ 2147483646 w 244"/>
              <a:gd name="T71" fmla="*/ 2147483646 h 153"/>
              <a:gd name="T72" fmla="*/ 2147483646 w 244"/>
              <a:gd name="T73" fmla="*/ 2147483646 h 153"/>
              <a:gd name="T74" fmla="*/ 2147483646 w 244"/>
              <a:gd name="T75" fmla="*/ 2147483646 h 153"/>
              <a:gd name="T76" fmla="*/ 2147483646 w 244"/>
              <a:gd name="T77" fmla="*/ 2147483646 h 153"/>
              <a:gd name="T78" fmla="*/ 2147483646 w 244"/>
              <a:gd name="T79" fmla="*/ 2147483646 h 153"/>
              <a:gd name="T80" fmla="*/ 2147483646 w 244"/>
              <a:gd name="T81" fmla="*/ 2147483646 h 153"/>
              <a:gd name="T82" fmla="*/ 2147483646 w 244"/>
              <a:gd name="T83" fmla="*/ 2147483646 h 153"/>
              <a:gd name="T84" fmla="*/ 2147483646 w 244"/>
              <a:gd name="T85" fmla="*/ 2147483646 h 153"/>
              <a:gd name="T86" fmla="*/ 2147483646 w 244"/>
              <a:gd name="T87" fmla="*/ 2147483646 h 153"/>
              <a:gd name="T88" fmla="*/ 2147483646 w 244"/>
              <a:gd name="T89" fmla="*/ 2147483646 h 153"/>
              <a:gd name="T90" fmla="*/ 2147483646 w 244"/>
              <a:gd name="T91" fmla="*/ 0 h 153"/>
              <a:gd name="T92" fmla="*/ 2147483646 w 244"/>
              <a:gd name="T93" fmla="*/ 2147483646 h 153"/>
              <a:gd name="T94" fmla="*/ 2147483646 w 244"/>
              <a:gd name="T95" fmla="*/ 2147483646 h 15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44" h="153">
                <a:moveTo>
                  <a:pt x="31" y="1"/>
                </a:moveTo>
                <a:cubicBezTo>
                  <a:pt x="30" y="2"/>
                  <a:pt x="30" y="2"/>
                  <a:pt x="30" y="2"/>
                </a:cubicBezTo>
                <a:cubicBezTo>
                  <a:pt x="32" y="5"/>
                  <a:pt x="32" y="5"/>
                  <a:pt x="32" y="5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20"/>
                  <a:pt x="49" y="20"/>
                  <a:pt x="49" y="20"/>
                </a:cubicBezTo>
                <a:cubicBezTo>
                  <a:pt x="45" y="25"/>
                  <a:pt x="45" y="25"/>
                  <a:pt x="45" y="25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26"/>
                  <a:pt x="44" y="26"/>
                  <a:pt x="44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0" y="29"/>
                  <a:pt x="30" y="29"/>
                  <a:pt x="30" y="29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7"/>
                  <a:pt x="32" y="37"/>
                  <a:pt x="32" y="37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54"/>
                  <a:pt x="36" y="54"/>
                  <a:pt x="36" y="54"/>
                </a:cubicBezTo>
                <a:cubicBezTo>
                  <a:pt x="39" y="55"/>
                  <a:pt x="39" y="55"/>
                  <a:pt x="39" y="55"/>
                </a:cubicBezTo>
                <a:cubicBezTo>
                  <a:pt x="44" y="57"/>
                  <a:pt x="44" y="57"/>
                  <a:pt x="44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8"/>
                  <a:pt x="46" y="58"/>
                  <a:pt x="46" y="58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81"/>
                  <a:pt x="52" y="83"/>
                  <a:pt x="52" y="85"/>
                </a:cubicBezTo>
                <a:cubicBezTo>
                  <a:pt x="50" y="87"/>
                  <a:pt x="46" y="90"/>
                  <a:pt x="40" y="92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8"/>
                  <a:pt x="0" y="108"/>
                  <a:pt x="0" y="108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7"/>
                  <a:pt x="4" y="117"/>
                  <a:pt x="4" y="117"/>
                </a:cubicBezTo>
                <a:cubicBezTo>
                  <a:pt x="6" y="127"/>
                  <a:pt x="6" y="127"/>
                  <a:pt x="6" y="127"/>
                </a:cubicBezTo>
                <a:cubicBezTo>
                  <a:pt x="19" y="143"/>
                  <a:pt x="19" y="143"/>
                  <a:pt x="19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39" y="127"/>
                  <a:pt x="39" y="127"/>
                  <a:pt x="39" y="127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96" y="119"/>
                  <a:pt x="96" y="119"/>
                  <a:pt x="96" y="119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2" y="115"/>
                  <a:pt x="142" y="115"/>
                  <a:pt x="142" y="115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0" y="126"/>
                  <a:pt x="150" y="126"/>
                  <a:pt x="150" y="126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54" y="128"/>
                  <a:pt x="154" y="128"/>
                  <a:pt x="154" y="128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71" y="128"/>
                  <a:pt x="172" y="130"/>
                  <a:pt x="171" y="132"/>
                </a:cubicBezTo>
                <a:cubicBezTo>
                  <a:pt x="170" y="141"/>
                  <a:pt x="170" y="141"/>
                  <a:pt x="170" y="141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83" y="135"/>
                  <a:pt x="190" y="130"/>
                  <a:pt x="194" y="130"/>
                </a:cubicBezTo>
                <a:cubicBezTo>
                  <a:pt x="204" y="130"/>
                  <a:pt x="204" y="130"/>
                  <a:pt x="204" y="130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6" y="121"/>
                  <a:pt x="216" y="121"/>
                  <a:pt x="216" y="121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44" y="114"/>
                  <a:pt x="244" y="114"/>
                  <a:pt x="244" y="114"/>
                </a:cubicBezTo>
                <a:cubicBezTo>
                  <a:pt x="242" y="111"/>
                  <a:pt x="242" y="111"/>
                  <a:pt x="242" y="111"/>
                </a:cubicBezTo>
                <a:cubicBezTo>
                  <a:pt x="243" y="110"/>
                  <a:pt x="243" y="110"/>
                  <a:pt x="243" y="110"/>
                </a:cubicBezTo>
                <a:cubicBezTo>
                  <a:pt x="244" y="108"/>
                  <a:pt x="244" y="108"/>
                  <a:pt x="244" y="108"/>
                </a:cubicBezTo>
                <a:cubicBezTo>
                  <a:pt x="230" y="77"/>
                  <a:pt x="230" y="77"/>
                  <a:pt x="230" y="77"/>
                </a:cubicBezTo>
                <a:cubicBezTo>
                  <a:pt x="230" y="76"/>
                  <a:pt x="230" y="76"/>
                  <a:pt x="230" y="76"/>
                </a:cubicBezTo>
                <a:cubicBezTo>
                  <a:pt x="229" y="75"/>
                  <a:pt x="229" y="75"/>
                  <a:pt x="229" y="75"/>
                </a:cubicBezTo>
                <a:cubicBezTo>
                  <a:pt x="236" y="67"/>
                  <a:pt x="236" y="67"/>
                  <a:pt x="236" y="67"/>
                </a:cubicBezTo>
                <a:cubicBezTo>
                  <a:pt x="234" y="65"/>
                  <a:pt x="234" y="65"/>
                  <a:pt x="234" y="65"/>
                </a:cubicBezTo>
                <a:cubicBezTo>
                  <a:pt x="223" y="63"/>
                  <a:pt x="223" y="63"/>
                  <a:pt x="223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2"/>
                  <a:pt x="222" y="62"/>
                  <a:pt x="222" y="62"/>
                </a:cubicBezTo>
                <a:cubicBezTo>
                  <a:pt x="215" y="55"/>
                  <a:pt x="215" y="55"/>
                  <a:pt x="215" y="55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4" y="54"/>
                  <a:pt x="214" y="54"/>
                  <a:pt x="214" y="54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6" y="53"/>
                  <a:pt x="203" y="56"/>
                  <a:pt x="200" y="57"/>
                </a:cubicBezTo>
                <a:cubicBezTo>
                  <a:pt x="197" y="58"/>
                  <a:pt x="192" y="55"/>
                  <a:pt x="186" y="47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83" y="43"/>
                  <a:pt x="180" y="43"/>
                  <a:pt x="176" y="45"/>
                </a:cubicBezTo>
                <a:cubicBezTo>
                  <a:pt x="169" y="47"/>
                  <a:pt x="164" y="48"/>
                  <a:pt x="162" y="47"/>
                </a:cubicBezTo>
                <a:cubicBezTo>
                  <a:pt x="160" y="45"/>
                  <a:pt x="160" y="41"/>
                  <a:pt x="160" y="35"/>
                </a:cubicBezTo>
                <a:cubicBezTo>
                  <a:pt x="161" y="31"/>
                  <a:pt x="160" y="29"/>
                  <a:pt x="160" y="27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3" y="23"/>
                  <a:pt x="99" y="21"/>
                  <a:pt x="97" y="19"/>
                </a:cubicBezTo>
                <a:cubicBezTo>
                  <a:pt x="89" y="17"/>
                  <a:pt x="89" y="17"/>
                  <a:pt x="89" y="17"/>
                </a:cubicBezTo>
                <a:cubicBezTo>
                  <a:pt x="86" y="15"/>
                  <a:pt x="80" y="10"/>
                  <a:pt x="72" y="0"/>
                </a:cubicBezTo>
                <a:cubicBezTo>
                  <a:pt x="66" y="5"/>
                  <a:pt x="66" y="5"/>
                  <a:pt x="66" y="5"/>
                </a:cubicBezTo>
                <a:cubicBezTo>
                  <a:pt x="58" y="2"/>
                  <a:pt x="58" y="2"/>
                  <a:pt x="58" y="2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lnTo>
                  <a:pt x="31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20">
            <a:extLst>
              <a:ext uri="{FF2B5EF4-FFF2-40B4-BE49-F238E27FC236}">
                <a16:creationId xmlns:a16="http://schemas.microsoft.com/office/drawing/2014/main" xmlns="" id="{2BDDF4A2-D0B5-4A8E-9AA1-6C1AC8E8F97A}"/>
              </a:ext>
            </a:extLst>
          </p:cNvPr>
          <p:cNvSpPr>
            <a:spLocks/>
          </p:cNvSpPr>
          <p:nvPr/>
        </p:nvSpPr>
        <p:spPr bwMode="auto">
          <a:xfrm>
            <a:off x="3905250" y="4939312"/>
            <a:ext cx="815975" cy="644525"/>
          </a:xfrm>
          <a:custGeom>
            <a:avLst/>
            <a:gdLst>
              <a:gd name="T0" fmla="*/ 2147483646 w 254"/>
              <a:gd name="T1" fmla="*/ 2147483646 h 201"/>
              <a:gd name="T2" fmla="*/ 2147483646 w 254"/>
              <a:gd name="T3" fmla="*/ 2147483646 h 201"/>
              <a:gd name="T4" fmla="*/ 2147483646 w 254"/>
              <a:gd name="T5" fmla="*/ 2147483646 h 201"/>
              <a:gd name="T6" fmla="*/ 2147483646 w 254"/>
              <a:gd name="T7" fmla="*/ 2147483646 h 201"/>
              <a:gd name="T8" fmla="*/ 2147483646 w 254"/>
              <a:gd name="T9" fmla="*/ 2147483646 h 201"/>
              <a:gd name="T10" fmla="*/ 2147483646 w 254"/>
              <a:gd name="T11" fmla="*/ 2147483646 h 201"/>
              <a:gd name="T12" fmla="*/ 2147483646 w 254"/>
              <a:gd name="T13" fmla="*/ 2147483646 h 201"/>
              <a:gd name="T14" fmla="*/ 2147483646 w 254"/>
              <a:gd name="T15" fmla="*/ 2147483646 h 201"/>
              <a:gd name="T16" fmla="*/ 2147483646 w 254"/>
              <a:gd name="T17" fmla="*/ 2147483646 h 201"/>
              <a:gd name="T18" fmla="*/ 2147483646 w 254"/>
              <a:gd name="T19" fmla="*/ 2147483646 h 201"/>
              <a:gd name="T20" fmla="*/ 2147483646 w 254"/>
              <a:gd name="T21" fmla="*/ 2147483646 h 201"/>
              <a:gd name="T22" fmla="*/ 2147483646 w 254"/>
              <a:gd name="T23" fmla="*/ 2147483646 h 201"/>
              <a:gd name="T24" fmla="*/ 2147483646 w 254"/>
              <a:gd name="T25" fmla="*/ 2147483646 h 201"/>
              <a:gd name="T26" fmla="*/ 2147483646 w 254"/>
              <a:gd name="T27" fmla="*/ 2147483646 h 201"/>
              <a:gd name="T28" fmla="*/ 2147483646 w 254"/>
              <a:gd name="T29" fmla="*/ 2147483646 h 201"/>
              <a:gd name="T30" fmla="*/ 2147483646 w 254"/>
              <a:gd name="T31" fmla="*/ 2147483646 h 201"/>
              <a:gd name="T32" fmla="*/ 2147483646 w 254"/>
              <a:gd name="T33" fmla="*/ 2147483646 h 201"/>
              <a:gd name="T34" fmla="*/ 2147483646 w 254"/>
              <a:gd name="T35" fmla="*/ 2147483646 h 201"/>
              <a:gd name="T36" fmla="*/ 2147483646 w 254"/>
              <a:gd name="T37" fmla="*/ 2147483646 h 201"/>
              <a:gd name="T38" fmla="*/ 2147483646 w 254"/>
              <a:gd name="T39" fmla="*/ 2147483646 h 201"/>
              <a:gd name="T40" fmla="*/ 2147483646 w 254"/>
              <a:gd name="T41" fmla="*/ 2147483646 h 201"/>
              <a:gd name="T42" fmla="*/ 2147483646 w 254"/>
              <a:gd name="T43" fmla="*/ 2147483646 h 201"/>
              <a:gd name="T44" fmla="*/ 2147483646 w 254"/>
              <a:gd name="T45" fmla="*/ 2147483646 h 201"/>
              <a:gd name="T46" fmla="*/ 2147483646 w 254"/>
              <a:gd name="T47" fmla="*/ 2147483646 h 201"/>
              <a:gd name="T48" fmla="*/ 2147483646 w 254"/>
              <a:gd name="T49" fmla="*/ 2147483646 h 201"/>
              <a:gd name="T50" fmla="*/ 2147483646 w 254"/>
              <a:gd name="T51" fmla="*/ 2147483646 h 201"/>
              <a:gd name="T52" fmla="*/ 2147483646 w 254"/>
              <a:gd name="T53" fmla="*/ 2147483646 h 201"/>
              <a:gd name="T54" fmla="*/ 2147483646 w 254"/>
              <a:gd name="T55" fmla="*/ 2147483646 h 201"/>
              <a:gd name="T56" fmla="*/ 2147483646 w 254"/>
              <a:gd name="T57" fmla="*/ 2147483646 h 201"/>
              <a:gd name="T58" fmla="*/ 2147483646 w 254"/>
              <a:gd name="T59" fmla="*/ 2147483646 h 201"/>
              <a:gd name="T60" fmla="*/ 2147483646 w 254"/>
              <a:gd name="T61" fmla="*/ 2147483646 h 201"/>
              <a:gd name="T62" fmla="*/ 2147483646 w 254"/>
              <a:gd name="T63" fmla="*/ 2147483646 h 201"/>
              <a:gd name="T64" fmla="*/ 2147483646 w 254"/>
              <a:gd name="T65" fmla="*/ 2147483646 h 201"/>
              <a:gd name="T66" fmla="*/ 2147483646 w 254"/>
              <a:gd name="T67" fmla="*/ 2147483646 h 201"/>
              <a:gd name="T68" fmla="*/ 2147483646 w 254"/>
              <a:gd name="T69" fmla="*/ 2147483646 h 201"/>
              <a:gd name="T70" fmla="*/ 2147483646 w 254"/>
              <a:gd name="T71" fmla="*/ 2147483646 h 201"/>
              <a:gd name="T72" fmla="*/ 2147483646 w 254"/>
              <a:gd name="T73" fmla="*/ 2147483646 h 201"/>
              <a:gd name="T74" fmla="*/ 2147483646 w 254"/>
              <a:gd name="T75" fmla="*/ 2147483646 h 201"/>
              <a:gd name="T76" fmla="*/ 2147483646 w 254"/>
              <a:gd name="T77" fmla="*/ 2147483646 h 201"/>
              <a:gd name="T78" fmla="*/ 2147483646 w 254"/>
              <a:gd name="T79" fmla="*/ 2147483646 h 201"/>
              <a:gd name="T80" fmla="*/ 2147483646 w 254"/>
              <a:gd name="T81" fmla="*/ 2147483646 h 201"/>
              <a:gd name="T82" fmla="*/ 2147483646 w 254"/>
              <a:gd name="T83" fmla="*/ 2147483646 h 201"/>
              <a:gd name="T84" fmla="*/ 2147483646 w 254"/>
              <a:gd name="T85" fmla="*/ 2147483646 h 201"/>
              <a:gd name="T86" fmla="*/ 2147483646 w 254"/>
              <a:gd name="T87" fmla="*/ 2147483646 h 201"/>
              <a:gd name="T88" fmla="*/ 2147483646 w 254"/>
              <a:gd name="T89" fmla="*/ 2147483646 h 201"/>
              <a:gd name="T90" fmla="*/ 2147483646 w 254"/>
              <a:gd name="T91" fmla="*/ 2147483646 h 201"/>
              <a:gd name="T92" fmla="*/ 2147483646 w 254"/>
              <a:gd name="T93" fmla="*/ 2147483646 h 201"/>
              <a:gd name="T94" fmla="*/ 2147483646 w 254"/>
              <a:gd name="T95" fmla="*/ 2147483646 h 201"/>
              <a:gd name="T96" fmla="*/ 2147483646 w 254"/>
              <a:gd name="T97" fmla="*/ 2147483646 h 20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54" h="201">
                <a:moveTo>
                  <a:pt x="238" y="69"/>
                </a:moveTo>
                <a:cubicBezTo>
                  <a:pt x="242" y="68"/>
                  <a:pt x="244" y="67"/>
                  <a:pt x="244" y="65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5" y="63"/>
                  <a:pt x="245" y="63"/>
                  <a:pt x="245" y="63"/>
                </a:cubicBezTo>
                <a:cubicBezTo>
                  <a:pt x="246" y="63"/>
                  <a:pt x="246" y="63"/>
                  <a:pt x="246" y="63"/>
                </a:cubicBezTo>
                <a:cubicBezTo>
                  <a:pt x="254" y="63"/>
                  <a:pt x="254" y="63"/>
                  <a:pt x="254" y="63"/>
                </a:cubicBezTo>
                <a:cubicBezTo>
                  <a:pt x="254" y="58"/>
                  <a:pt x="254" y="58"/>
                  <a:pt x="254" y="58"/>
                </a:cubicBezTo>
                <a:cubicBezTo>
                  <a:pt x="252" y="58"/>
                  <a:pt x="250" y="57"/>
                  <a:pt x="248" y="5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0" y="29"/>
                  <a:pt x="230" y="29"/>
                  <a:pt x="230" y="29"/>
                </a:cubicBezTo>
                <a:cubicBezTo>
                  <a:pt x="223" y="22"/>
                  <a:pt x="223" y="22"/>
                  <a:pt x="223" y="22"/>
                </a:cubicBezTo>
                <a:cubicBezTo>
                  <a:pt x="214" y="21"/>
                  <a:pt x="208" y="21"/>
                  <a:pt x="203" y="22"/>
                </a:cubicBezTo>
                <a:cubicBezTo>
                  <a:pt x="201" y="22"/>
                  <a:pt x="201" y="22"/>
                  <a:pt x="201" y="22"/>
                </a:cubicBezTo>
                <a:cubicBezTo>
                  <a:pt x="202" y="27"/>
                  <a:pt x="202" y="27"/>
                  <a:pt x="202" y="27"/>
                </a:cubicBezTo>
                <a:cubicBezTo>
                  <a:pt x="202" y="28"/>
                  <a:pt x="202" y="28"/>
                  <a:pt x="202" y="28"/>
                </a:cubicBezTo>
                <a:cubicBezTo>
                  <a:pt x="202" y="29"/>
                  <a:pt x="202" y="29"/>
                  <a:pt x="202" y="29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94" y="32"/>
                  <a:pt x="194" y="32"/>
                  <a:pt x="194" y="32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88" y="26"/>
                  <a:pt x="184" y="24"/>
                  <a:pt x="182" y="25"/>
                </a:cubicBezTo>
                <a:cubicBezTo>
                  <a:pt x="168" y="32"/>
                  <a:pt x="160" y="35"/>
                  <a:pt x="158" y="33"/>
                </a:cubicBezTo>
                <a:cubicBezTo>
                  <a:pt x="156" y="34"/>
                  <a:pt x="154" y="35"/>
                  <a:pt x="152" y="38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5" y="34"/>
                  <a:pt x="143" y="31"/>
                  <a:pt x="143" y="29"/>
                </a:cubicBezTo>
                <a:cubicBezTo>
                  <a:pt x="143" y="27"/>
                  <a:pt x="146" y="24"/>
                  <a:pt x="150" y="19"/>
                </a:cubicBezTo>
                <a:cubicBezTo>
                  <a:pt x="156" y="12"/>
                  <a:pt x="159" y="9"/>
                  <a:pt x="159" y="8"/>
                </a:cubicBezTo>
                <a:cubicBezTo>
                  <a:pt x="158" y="6"/>
                  <a:pt x="158" y="6"/>
                  <a:pt x="158" y="6"/>
                </a:cubicBezTo>
                <a:cubicBezTo>
                  <a:pt x="156" y="5"/>
                  <a:pt x="153" y="7"/>
                  <a:pt x="149" y="10"/>
                </a:cubicBezTo>
                <a:cubicBezTo>
                  <a:pt x="145" y="13"/>
                  <a:pt x="142" y="14"/>
                  <a:pt x="141" y="14"/>
                </a:cubicBezTo>
                <a:cubicBezTo>
                  <a:pt x="140" y="14"/>
                  <a:pt x="139" y="12"/>
                  <a:pt x="139" y="10"/>
                </a:cubicBezTo>
                <a:cubicBezTo>
                  <a:pt x="138" y="10"/>
                  <a:pt x="138" y="10"/>
                  <a:pt x="138" y="10"/>
                </a:cubicBezTo>
                <a:cubicBezTo>
                  <a:pt x="135" y="3"/>
                  <a:pt x="135" y="3"/>
                  <a:pt x="135" y="3"/>
                </a:cubicBezTo>
                <a:cubicBezTo>
                  <a:pt x="127" y="8"/>
                  <a:pt x="127" y="8"/>
                  <a:pt x="127" y="8"/>
                </a:cubicBezTo>
                <a:cubicBezTo>
                  <a:pt x="126" y="9"/>
                  <a:pt x="126" y="9"/>
                  <a:pt x="126" y="9"/>
                </a:cubicBezTo>
                <a:cubicBezTo>
                  <a:pt x="126" y="8"/>
                  <a:pt x="126" y="8"/>
                  <a:pt x="126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0" y="5"/>
                  <a:pt x="115" y="3"/>
                  <a:pt x="110" y="1"/>
                </a:cubicBezTo>
                <a:cubicBezTo>
                  <a:pt x="106" y="0"/>
                  <a:pt x="102" y="1"/>
                  <a:pt x="99" y="6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5" y="18"/>
                  <a:pt x="106" y="22"/>
                  <a:pt x="105" y="24"/>
                </a:cubicBezTo>
                <a:cubicBezTo>
                  <a:pt x="104" y="26"/>
                  <a:pt x="103" y="27"/>
                  <a:pt x="102" y="27"/>
                </a:cubicBezTo>
                <a:cubicBezTo>
                  <a:pt x="99" y="28"/>
                  <a:pt x="96" y="27"/>
                  <a:pt x="91" y="23"/>
                </a:cubicBezTo>
                <a:cubicBezTo>
                  <a:pt x="88" y="21"/>
                  <a:pt x="85" y="19"/>
                  <a:pt x="82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7"/>
                  <a:pt x="78" y="17"/>
                  <a:pt x="78" y="17"/>
                </a:cubicBezTo>
                <a:cubicBezTo>
                  <a:pt x="78" y="26"/>
                  <a:pt x="78" y="26"/>
                  <a:pt x="78" y="26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40"/>
                  <a:pt x="72" y="40"/>
                  <a:pt x="72" y="40"/>
                </a:cubicBezTo>
                <a:cubicBezTo>
                  <a:pt x="74" y="47"/>
                  <a:pt x="74" y="47"/>
                  <a:pt x="74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0" y="54"/>
                  <a:pt x="70" y="54"/>
                  <a:pt x="70" y="54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61"/>
                  <a:pt x="68" y="61"/>
                  <a:pt x="68" y="61"/>
                </a:cubicBezTo>
                <a:cubicBezTo>
                  <a:pt x="62" y="67"/>
                  <a:pt x="62" y="67"/>
                  <a:pt x="62" y="67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9" y="117"/>
                  <a:pt x="29" y="117"/>
                  <a:pt x="29" y="117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8" y="142"/>
                  <a:pt x="8" y="142"/>
                  <a:pt x="8" y="142"/>
                </a:cubicBezTo>
                <a:cubicBezTo>
                  <a:pt x="5" y="146"/>
                  <a:pt x="5" y="146"/>
                  <a:pt x="5" y="146"/>
                </a:cubicBezTo>
                <a:cubicBezTo>
                  <a:pt x="5" y="146"/>
                  <a:pt x="5" y="146"/>
                  <a:pt x="5" y="146"/>
                </a:cubicBezTo>
                <a:cubicBezTo>
                  <a:pt x="2" y="153"/>
                  <a:pt x="2" y="153"/>
                  <a:pt x="2" y="153"/>
                </a:cubicBezTo>
                <a:cubicBezTo>
                  <a:pt x="0" y="178"/>
                  <a:pt x="0" y="178"/>
                  <a:pt x="0" y="178"/>
                </a:cubicBezTo>
                <a:cubicBezTo>
                  <a:pt x="2" y="184"/>
                  <a:pt x="2" y="184"/>
                  <a:pt x="2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3" y="190"/>
                  <a:pt x="3" y="190"/>
                  <a:pt x="3" y="190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201"/>
                  <a:pt x="8" y="201"/>
                  <a:pt x="8" y="201"/>
                </a:cubicBezTo>
                <a:cubicBezTo>
                  <a:pt x="21" y="200"/>
                  <a:pt x="21" y="200"/>
                  <a:pt x="21" y="200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8"/>
                  <a:pt x="22" y="198"/>
                  <a:pt x="22" y="198"/>
                </a:cubicBezTo>
                <a:cubicBezTo>
                  <a:pt x="26" y="194"/>
                  <a:pt x="26" y="194"/>
                  <a:pt x="26" y="194"/>
                </a:cubicBezTo>
                <a:cubicBezTo>
                  <a:pt x="18" y="186"/>
                  <a:pt x="18" y="186"/>
                  <a:pt x="18" y="186"/>
                </a:cubicBezTo>
                <a:cubicBezTo>
                  <a:pt x="17" y="186"/>
                  <a:pt x="17" y="186"/>
                  <a:pt x="17" y="186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1"/>
                  <a:pt x="12" y="181"/>
                  <a:pt x="12" y="181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8" y="173"/>
                  <a:pt x="18" y="173"/>
                  <a:pt x="18" y="173"/>
                </a:cubicBezTo>
                <a:cubicBezTo>
                  <a:pt x="19" y="170"/>
                  <a:pt x="19" y="170"/>
                  <a:pt x="19" y="170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4" y="141"/>
                  <a:pt x="64" y="141"/>
                  <a:pt x="64" y="141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6" y="137"/>
                  <a:pt x="96" y="137"/>
                  <a:pt x="96" y="137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9" y="119"/>
                  <a:pt x="109" y="119"/>
                  <a:pt x="109" y="119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23" y="128"/>
                  <a:pt x="123" y="128"/>
                  <a:pt x="123" y="128"/>
                </a:cubicBezTo>
                <a:cubicBezTo>
                  <a:pt x="125" y="126"/>
                  <a:pt x="125" y="126"/>
                  <a:pt x="125" y="12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95"/>
                  <a:pt x="124" y="95"/>
                  <a:pt x="124" y="95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30" y="94"/>
                  <a:pt x="130" y="94"/>
                  <a:pt x="130" y="94"/>
                </a:cubicBezTo>
                <a:cubicBezTo>
                  <a:pt x="131" y="94"/>
                  <a:pt x="131" y="94"/>
                  <a:pt x="131" y="94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9" y="112"/>
                  <a:pt x="159" y="112"/>
                  <a:pt x="159" y="112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57" y="104"/>
                  <a:pt x="157" y="104"/>
                  <a:pt x="157" y="104"/>
                </a:cubicBezTo>
                <a:cubicBezTo>
                  <a:pt x="156" y="103"/>
                  <a:pt x="156" y="103"/>
                  <a:pt x="156" y="103"/>
                </a:cubicBezTo>
                <a:cubicBezTo>
                  <a:pt x="165" y="100"/>
                  <a:pt x="165" y="100"/>
                  <a:pt x="165" y="100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70" y="103"/>
                  <a:pt x="170" y="103"/>
                  <a:pt x="170" y="103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82" y="95"/>
                  <a:pt x="182" y="95"/>
                  <a:pt x="182" y="95"/>
                </a:cubicBezTo>
                <a:cubicBezTo>
                  <a:pt x="186" y="95"/>
                  <a:pt x="190" y="98"/>
                  <a:pt x="193" y="101"/>
                </a:cubicBezTo>
                <a:cubicBezTo>
                  <a:pt x="194" y="103"/>
                  <a:pt x="194" y="103"/>
                  <a:pt x="194" y="103"/>
                </a:cubicBezTo>
                <a:cubicBezTo>
                  <a:pt x="196" y="93"/>
                  <a:pt x="196" y="93"/>
                  <a:pt x="196" y="93"/>
                </a:cubicBezTo>
                <a:cubicBezTo>
                  <a:pt x="198" y="91"/>
                  <a:pt x="201" y="90"/>
                  <a:pt x="206" y="92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4"/>
                  <a:pt x="207" y="94"/>
                  <a:pt x="207" y="94"/>
                </a:cubicBezTo>
                <a:cubicBezTo>
                  <a:pt x="208" y="94"/>
                  <a:pt x="208" y="94"/>
                  <a:pt x="209" y="94"/>
                </a:cubicBezTo>
                <a:cubicBezTo>
                  <a:pt x="211" y="94"/>
                  <a:pt x="218" y="89"/>
                  <a:pt x="230" y="80"/>
                </a:cubicBezTo>
                <a:cubicBezTo>
                  <a:pt x="230" y="74"/>
                  <a:pt x="233" y="70"/>
                  <a:pt x="238" y="6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21">
            <a:extLst>
              <a:ext uri="{FF2B5EF4-FFF2-40B4-BE49-F238E27FC236}">
                <a16:creationId xmlns:a16="http://schemas.microsoft.com/office/drawing/2014/main" xmlns="" id="{1B3596E0-0949-43C0-96C5-95E119655B0D}"/>
              </a:ext>
            </a:extLst>
          </p:cNvPr>
          <p:cNvSpPr>
            <a:spLocks/>
          </p:cNvSpPr>
          <p:nvPr/>
        </p:nvSpPr>
        <p:spPr bwMode="auto">
          <a:xfrm>
            <a:off x="4291013" y="4380512"/>
            <a:ext cx="487362" cy="663575"/>
          </a:xfrm>
          <a:custGeom>
            <a:avLst/>
            <a:gdLst>
              <a:gd name="T0" fmla="*/ 2147483646 w 152"/>
              <a:gd name="T1" fmla="*/ 2147483646 h 207"/>
              <a:gd name="T2" fmla="*/ 2147483646 w 152"/>
              <a:gd name="T3" fmla="*/ 2147483646 h 207"/>
              <a:gd name="T4" fmla="*/ 2147483646 w 152"/>
              <a:gd name="T5" fmla="*/ 2147483646 h 207"/>
              <a:gd name="T6" fmla="*/ 2147483646 w 152"/>
              <a:gd name="T7" fmla="*/ 2147483646 h 207"/>
              <a:gd name="T8" fmla="*/ 2147483646 w 152"/>
              <a:gd name="T9" fmla="*/ 2147483646 h 207"/>
              <a:gd name="T10" fmla="*/ 2147483646 w 152"/>
              <a:gd name="T11" fmla="*/ 2147483646 h 207"/>
              <a:gd name="T12" fmla="*/ 2147483646 w 152"/>
              <a:gd name="T13" fmla="*/ 2147483646 h 207"/>
              <a:gd name="T14" fmla="*/ 2147483646 w 152"/>
              <a:gd name="T15" fmla="*/ 2147483646 h 207"/>
              <a:gd name="T16" fmla="*/ 2147483646 w 152"/>
              <a:gd name="T17" fmla="*/ 2147483646 h 207"/>
              <a:gd name="T18" fmla="*/ 2147483646 w 152"/>
              <a:gd name="T19" fmla="*/ 2147483646 h 207"/>
              <a:gd name="T20" fmla="*/ 2147483646 w 152"/>
              <a:gd name="T21" fmla="*/ 2147483646 h 207"/>
              <a:gd name="T22" fmla="*/ 2147483646 w 152"/>
              <a:gd name="T23" fmla="*/ 2147483646 h 207"/>
              <a:gd name="T24" fmla="*/ 2147483646 w 152"/>
              <a:gd name="T25" fmla="*/ 2147483646 h 207"/>
              <a:gd name="T26" fmla="*/ 2147483646 w 152"/>
              <a:gd name="T27" fmla="*/ 2147483646 h 207"/>
              <a:gd name="T28" fmla="*/ 0 w 152"/>
              <a:gd name="T29" fmla="*/ 2147483646 h 207"/>
              <a:gd name="T30" fmla="*/ 2147483646 w 152"/>
              <a:gd name="T31" fmla="*/ 2147483646 h 207"/>
              <a:gd name="T32" fmla="*/ 2147483646 w 152"/>
              <a:gd name="T33" fmla="*/ 2147483646 h 207"/>
              <a:gd name="T34" fmla="*/ 2147483646 w 152"/>
              <a:gd name="T35" fmla="*/ 2147483646 h 207"/>
              <a:gd name="T36" fmla="*/ 2147483646 w 152"/>
              <a:gd name="T37" fmla="*/ 2147483646 h 207"/>
              <a:gd name="T38" fmla="*/ 2147483646 w 152"/>
              <a:gd name="T39" fmla="*/ 2147483646 h 207"/>
              <a:gd name="T40" fmla="*/ 2147483646 w 152"/>
              <a:gd name="T41" fmla="*/ 2147483646 h 207"/>
              <a:gd name="T42" fmla="*/ 2147483646 w 152"/>
              <a:gd name="T43" fmla="*/ 2147483646 h 207"/>
              <a:gd name="T44" fmla="*/ 2147483646 w 152"/>
              <a:gd name="T45" fmla="*/ 2147483646 h 207"/>
              <a:gd name="T46" fmla="*/ 2147483646 w 152"/>
              <a:gd name="T47" fmla="*/ 2147483646 h 207"/>
              <a:gd name="T48" fmla="*/ 2147483646 w 152"/>
              <a:gd name="T49" fmla="*/ 2147483646 h 207"/>
              <a:gd name="T50" fmla="*/ 2147483646 w 152"/>
              <a:gd name="T51" fmla="*/ 2147483646 h 207"/>
              <a:gd name="T52" fmla="*/ 2147483646 w 152"/>
              <a:gd name="T53" fmla="*/ 2147483646 h 207"/>
              <a:gd name="T54" fmla="*/ 2147483646 w 152"/>
              <a:gd name="T55" fmla="*/ 2147483646 h 207"/>
              <a:gd name="T56" fmla="*/ 2147483646 w 152"/>
              <a:gd name="T57" fmla="*/ 2147483646 h 207"/>
              <a:gd name="T58" fmla="*/ 2147483646 w 152"/>
              <a:gd name="T59" fmla="*/ 2147483646 h 207"/>
              <a:gd name="T60" fmla="*/ 2147483646 w 152"/>
              <a:gd name="T61" fmla="*/ 2147483646 h 207"/>
              <a:gd name="T62" fmla="*/ 2147483646 w 152"/>
              <a:gd name="T63" fmla="*/ 2147483646 h 207"/>
              <a:gd name="T64" fmla="*/ 2147483646 w 152"/>
              <a:gd name="T65" fmla="*/ 2147483646 h 207"/>
              <a:gd name="T66" fmla="*/ 2147483646 w 152"/>
              <a:gd name="T67" fmla="*/ 2147483646 h 207"/>
              <a:gd name="T68" fmla="*/ 2147483646 w 152"/>
              <a:gd name="T69" fmla="*/ 2147483646 h 207"/>
              <a:gd name="T70" fmla="*/ 2147483646 w 152"/>
              <a:gd name="T71" fmla="*/ 2147483646 h 207"/>
              <a:gd name="T72" fmla="*/ 2147483646 w 152"/>
              <a:gd name="T73" fmla="*/ 2147483646 h 207"/>
              <a:gd name="T74" fmla="*/ 2147483646 w 152"/>
              <a:gd name="T75" fmla="*/ 2147483646 h 207"/>
              <a:gd name="T76" fmla="*/ 2147483646 w 152"/>
              <a:gd name="T77" fmla="*/ 2147483646 h 207"/>
              <a:gd name="T78" fmla="*/ 2147483646 w 152"/>
              <a:gd name="T79" fmla="*/ 2147483646 h 207"/>
              <a:gd name="T80" fmla="*/ 2147483646 w 152"/>
              <a:gd name="T81" fmla="*/ 2147483646 h 207"/>
              <a:gd name="T82" fmla="*/ 2147483646 w 152"/>
              <a:gd name="T83" fmla="*/ 2147483646 h 207"/>
              <a:gd name="T84" fmla="*/ 2147483646 w 152"/>
              <a:gd name="T85" fmla="*/ 2147483646 h 207"/>
              <a:gd name="T86" fmla="*/ 2147483646 w 152"/>
              <a:gd name="T87" fmla="*/ 2147483646 h 207"/>
              <a:gd name="T88" fmla="*/ 2147483646 w 152"/>
              <a:gd name="T89" fmla="*/ 2147483646 h 207"/>
              <a:gd name="T90" fmla="*/ 2147483646 w 152"/>
              <a:gd name="T91" fmla="*/ 2147483646 h 207"/>
              <a:gd name="T92" fmla="*/ 2147483646 w 152"/>
              <a:gd name="T93" fmla="*/ 2147483646 h 207"/>
              <a:gd name="T94" fmla="*/ 2147483646 w 152"/>
              <a:gd name="T95" fmla="*/ 2147483646 h 207"/>
              <a:gd name="T96" fmla="*/ 2147483646 w 152"/>
              <a:gd name="T97" fmla="*/ 2147483646 h 20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52" h="207">
                <a:moveTo>
                  <a:pt x="120" y="8"/>
                </a:moveTo>
                <a:cubicBezTo>
                  <a:pt x="119" y="8"/>
                  <a:pt x="119" y="8"/>
                  <a:pt x="119" y="8"/>
                </a:cubicBezTo>
                <a:cubicBezTo>
                  <a:pt x="110" y="0"/>
                  <a:pt x="110" y="0"/>
                  <a:pt x="110" y="0"/>
                </a:cubicBezTo>
                <a:cubicBezTo>
                  <a:pt x="106" y="3"/>
                  <a:pt x="106" y="3"/>
                  <a:pt x="106" y="3"/>
                </a:cubicBezTo>
                <a:cubicBezTo>
                  <a:pt x="102" y="10"/>
                  <a:pt x="98" y="14"/>
                  <a:pt x="92" y="16"/>
                </a:cubicBezTo>
                <a:cubicBezTo>
                  <a:pt x="91" y="17"/>
                  <a:pt x="89" y="17"/>
                  <a:pt x="88" y="16"/>
                </a:cubicBezTo>
                <a:cubicBezTo>
                  <a:pt x="86" y="14"/>
                  <a:pt x="87" y="9"/>
                  <a:pt x="90" y="2"/>
                </a:cubicBezTo>
                <a:cubicBezTo>
                  <a:pt x="76" y="11"/>
                  <a:pt x="76" y="11"/>
                  <a:pt x="76" y="11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8"/>
                  <a:pt x="54" y="18"/>
                  <a:pt x="54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7"/>
                  <a:pt x="34" y="27"/>
                  <a:pt x="34" y="27"/>
                </a:cubicBezTo>
                <a:cubicBezTo>
                  <a:pt x="33" y="28"/>
                  <a:pt x="33" y="28"/>
                  <a:pt x="33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7" y="28"/>
                  <a:pt x="12" y="32"/>
                  <a:pt x="4" y="40"/>
                </a:cubicBezTo>
                <a:cubicBezTo>
                  <a:pt x="8" y="42"/>
                  <a:pt x="10" y="43"/>
                  <a:pt x="10" y="44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6"/>
                  <a:pt x="11" y="46"/>
                  <a:pt x="11" y="46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0"/>
                  <a:pt x="0" y="100"/>
                  <a:pt x="0" y="100"/>
                </a:cubicBezTo>
                <a:cubicBezTo>
                  <a:pt x="3" y="98"/>
                  <a:pt x="5" y="97"/>
                  <a:pt x="6" y="98"/>
                </a:cubicBezTo>
                <a:cubicBezTo>
                  <a:pt x="8" y="99"/>
                  <a:pt x="9" y="102"/>
                  <a:pt x="8" y="107"/>
                </a:cubicBezTo>
                <a:cubicBezTo>
                  <a:pt x="8" y="114"/>
                  <a:pt x="9" y="123"/>
                  <a:pt x="12" y="131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20" y="139"/>
                  <a:pt x="21" y="141"/>
                  <a:pt x="20" y="143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21" y="152"/>
                  <a:pt x="21" y="152"/>
                  <a:pt x="21" y="152"/>
                </a:cubicBezTo>
                <a:cubicBezTo>
                  <a:pt x="23" y="156"/>
                  <a:pt x="22" y="162"/>
                  <a:pt x="17" y="172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23" y="183"/>
                  <a:pt x="23" y="183"/>
                  <a:pt x="23" y="183"/>
                </a:cubicBezTo>
                <a:cubicBezTo>
                  <a:pt x="26" y="181"/>
                  <a:pt x="26" y="181"/>
                  <a:pt x="26" y="181"/>
                </a:cubicBezTo>
                <a:cubicBezTo>
                  <a:pt x="31" y="176"/>
                  <a:pt x="36" y="175"/>
                  <a:pt x="39" y="176"/>
                </a:cubicBezTo>
                <a:cubicBezTo>
                  <a:pt x="42" y="177"/>
                  <a:pt x="43" y="179"/>
                  <a:pt x="43" y="181"/>
                </a:cubicBezTo>
                <a:cubicBezTo>
                  <a:pt x="44" y="184"/>
                  <a:pt x="40" y="188"/>
                  <a:pt x="33" y="196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34" y="204"/>
                  <a:pt x="38" y="202"/>
                  <a:pt x="40" y="203"/>
                </a:cubicBezTo>
                <a:cubicBezTo>
                  <a:pt x="42" y="203"/>
                  <a:pt x="49" y="201"/>
                  <a:pt x="60" y="195"/>
                </a:cubicBezTo>
                <a:cubicBezTo>
                  <a:pt x="64" y="193"/>
                  <a:pt x="69" y="195"/>
                  <a:pt x="75" y="201"/>
                </a:cubicBezTo>
                <a:cubicBezTo>
                  <a:pt x="77" y="200"/>
                  <a:pt x="77" y="200"/>
                  <a:pt x="77" y="200"/>
                </a:cubicBezTo>
                <a:cubicBezTo>
                  <a:pt x="77" y="195"/>
                  <a:pt x="77" y="195"/>
                  <a:pt x="77" y="195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75" y="193"/>
                  <a:pt x="76" y="192"/>
                  <a:pt x="77" y="190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2"/>
                  <a:pt x="74" y="180"/>
                  <a:pt x="75" y="179"/>
                </a:cubicBezTo>
                <a:cubicBezTo>
                  <a:pt x="76" y="178"/>
                  <a:pt x="78" y="177"/>
                  <a:pt x="79" y="176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3" y="165"/>
                  <a:pt x="83" y="163"/>
                  <a:pt x="82" y="162"/>
                </a:cubicBezTo>
                <a:cubicBezTo>
                  <a:pt x="81" y="159"/>
                  <a:pt x="82" y="157"/>
                  <a:pt x="85" y="154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49"/>
                  <a:pt x="89" y="149"/>
                  <a:pt x="89" y="149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93" y="146"/>
                  <a:pt x="93" y="146"/>
                  <a:pt x="93" y="146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3" y="137"/>
                  <a:pt x="95" y="134"/>
                  <a:pt x="100" y="130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5" y="118"/>
                  <a:pt x="96" y="114"/>
                  <a:pt x="99" y="111"/>
                </a:cubicBezTo>
                <a:cubicBezTo>
                  <a:pt x="99" y="110"/>
                  <a:pt x="99" y="110"/>
                  <a:pt x="99" y="11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0" y="96"/>
                  <a:pt x="109" y="92"/>
                  <a:pt x="110" y="85"/>
                </a:cubicBezTo>
                <a:cubicBezTo>
                  <a:pt x="112" y="74"/>
                  <a:pt x="116" y="69"/>
                  <a:pt x="125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31" y="70"/>
                  <a:pt x="131" y="70"/>
                  <a:pt x="131" y="70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150" y="51"/>
                  <a:pt x="150" y="51"/>
                  <a:pt x="150" y="51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144" y="36"/>
                  <a:pt x="141" y="32"/>
                  <a:pt x="138" y="26"/>
                </a:cubicBezTo>
                <a:cubicBezTo>
                  <a:pt x="136" y="22"/>
                  <a:pt x="137" y="18"/>
                  <a:pt x="140" y="14"/>
                </a:cubicBezTo>
                <a:cubicBezTo>
                  <a:pt x="132" y="10"/>
                  <a:pt x="132" y="10"/>
                  <a:pt x="132" y="10"/>
                </a:cubicBezTo>
                <a:lnTo>
                  <a:pt x="120" y="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22">
            <a:extLst>
              <a:ext uri="{FF2B5EF4-FFF2-40B4-BE49-F238E27FC236}">
                <a16:creationId xmlns:a16="http://schemas.microsoft.com/office/drawing/2014/main" xmlns="" id="{F5750E8C-EEAE-4672-8456-DB86ABB12388}"/>
              </a:ext>
            </a:extLst>
          </p:cNvPr>
          <p:cNvSpPr>
            <a:spLocks/>
          </p:cNvSpPr>
          <p:nvPr/>
        </p:nvSpPr>
        <p:spPr bwMode="auto">
          <a:xfrm>
            <a:off x="4543425" y="4553550"/>
            <a:ext cx="454025" cy="554037"/>
          </a:xfrm>
          <a:custGeom>
            <a:avLst/>
            <a:gdLst>
              <a:gd name="T0" fmla="*/ 2147483646 w 141"/>
              <a:gd name="T1" fmla="*/ 2147483646 h 173"/>
              <a:gd name="T2" fmla="*/ 2147483646 w 141"/>
              <a:gd name="T3" fmla="*/ 2147483646 h 173"/>
              <a:gd name="T4" fmla="*/ 2147483646 w 141"/>
              <a:gd name="T5" fmla="*/ 2147483646 h 173"/>
              <a:gd name="T6" fmla="*/ 2147483646 w 141"/>
              <a:gd name="T7" fmla="*/ 2147483646 h 173"/>
              <a:gd name="T8" fmla="*/ 2147483646 w 141"/>
              <a:gd name="T9" fmla="*/ 2147483646 h 173"/>
              <a:gd name="T10" fmla="*/ 2147483646 w 141"/>
              <a:gd name="T11" fmla="*/ 2147483646 h 173"/>
              <a:gd name="T12" fmla="*/ 2147483646 w 141"/>
              <a:gd name="T13" fmla="*/ 2147483646 h 173"/>
              <a:gd name="T14" fmla="*/ 2147483646 w 141"/>
              <a:gd name="T15" fmla="*/ 2147483646 h 173"/>
              <a:gd name="T16" fmla="*/ 2147483646 w 141"/>
              <a:gd name="T17" fmla="*/ 2147483646 h 173"/>
              <a:gd name="T18" fmla="*/ 2147483646 w 141"/>
              <a:gd name="T19" fmla="*/ 2147483646 h 173"/>
              <a:gd name="T20" fmla="*/ 2147483646 w 141"/>
              <a:gd name="T21" fmla="*/ 2147483646 h 173"/>
              <a:gd name="T22" fmla="*/ 2147483646 w 141"/>
              <a:gd name="T23" fmla="*/ 2147483646 h 173"/>
              <a:gd name="T24" fmla="*/ 2147483646 w 141"/>
              <a:gd name="T25" fmla="*/ 2147483646 h 173"/>
              <a:gd name="T26" fmla="*/ 2147483646 w 141"/>
              <a:gd name="T27" fmla="*/ 2147483646 h 173"/>
              <a:gd name="T28" fmla="*/ 2147483646 w 141"/>
              <a:gd name="T29" fmla="*/ 2147483646 h 173"/>
              <a:gd name="T30" fmla="*/ 2147483646 w 141"/>
              <a:gd name="T31" fmla="*/ 2147483646 h 173"/>
              <a:gd name="T32" fmla="*/ 0 w 141"/>
              <a:gd name="T33" fmla="*/ 2147483646 h 173"/>
              <a:gd name="T34" fmla="*/ 2147483646 w 141"/>
              <a:gd name="T35" fmla="*/ 2147483646 h 173"/>
              <a:gd name="T36" fmla="*/ 2147483646 w 141"/>
              <a:gd name="T37" fmla="*/ 2147483646 h 173"/>
              <a:gd name="T38" fmla="*/ 2147483646 w 141"/>
              <a:gd name="T39" fmla="*/ 2147483646 h 173"/>
              <a:gd name="T40" fmla="*/ 2147483646 w 141"/>
              <a:gd name="T41" fmla="*/ 2147483646 h 173"/>
              <a:gd name="T42" fmla="*/ 2147483646 w 141"/>
              <a:gd name="T43" fmla="*/ 2147483646 h 173"/>
              <a:gd name="T44" fmla="*/ 2147483646 w 141"/>
              <a:gd name="T45" fmla="*/ 2147483646 h 173"/>
              <a:gd name="T46" fmla="*/ 2147483646 w 141"/>
              <a:gd name="T47" fmla="*/ 2147483646 h 173"/>
              <a:gd name="T48" fmla="*/ 2147483646 w 141"/>
              <a:gd name="T49" fmla="*/ 2147483646 h 173"/>
              <a:gd name="T50" fmla="*/ 2147483646 w 141"/>
              <a:gd name="T51" fmla="*/ 2147483646 h 173"/>
              <a:gd name="T52" fmla="*/ 2147483646 w 141"/>
              <a:gd name="T53" fmla="*/ 2147483646 h 173"/>
              <a:gd name="T54" fmla="*/ 2147483646 w 141"/>
              <a:gd name="T55" fmla="*/ 2147483646 h 173"/>
              <a:gd name="T56" fmla="*/ 2147483646 w 141"/>
              <a:gd name="T57" fmla="*/ 2147483646 h 173"/>
              <a:gd name="T58" fmla="*/ 2147483646 w 141"/>
              <a:gd name="T59" fmla="*/ 2147483646 h 173"/>
              <a:gd name="T60" fmla="*/ 2147483646 w 141"/>
              <a:gd name="T61" fmla="*/ 2147483646 h 173"/>
              <a:gd name="T62" fmla="*/ 2147483646 w 141"/>
              <a:gd name="T63" fmla="*/ 2147483646 h 173"/>
              <a:gd name="T64" fmla="*/ 2147483646 w 141"/>
              <a:gd name="T65" fmla="*/ 2147483646 h 173"/>
              <a:gd name="T66" fmla="*/ 2147483646 w 141"/>
              <a:gd name="T67" fmla="*/ 2147483646 h 173"/>
              <a:gd name="T68" fmla="*/ 2147483646 w 141"/>
              <a:gd name="T69" fmla="*/ 2147483646 h 173"/>
              <a:gd name="T70" fmla="*/ 2147483646 w 141"/>
              <a:gd name="T71" fmla="*/ 2147483646 h 173"/>
              <a:gd name="T72" fmla="*/ 2147483646 w 141"/>
              <a:gd name="T73" fmla="*/ 2147483646 h 173"/>
              <a:gd name="T74" fmla="*/ 2147483646 w 141"/>
              <a:gd name="T75" fmla="*/ 2147483646 h 173"/>
              <a:gd name="T76" fmla="*/ 2147483646 w 141"/>
              <a:gd name="T77" fmla="*/ 2147483646 h 173"/>
              <a:gd name="T78" fmla="*/ 2147483646 w 141"/>
              <a:gd name="T79" fmla="*/ 2147483646 h 173"/>
              <a:gd name="T80" fmla="*/ 2147483646 w 141"/>
              <a:gd name="T81" fmla="*/ 2147483646 h 173"/>
              <a:gd name="T82" fmla="*/ 2147483646 w 141"/>
              <a:gd name="T83" fmla="*/ 2147483646 h 173"/>
              <a:gd name="T84" fmla="*/ 2147483646 w 141"/>
              <a:gd name="T85" fmla="*/ 2147483646 h 173"/>
              <a:gd name="T86" fmla="*/ 2147483646 w 141"/>
              <a:gd name="T87" fmla="*/ 2147483646 h 173"/>
              <a:gd name="T88" fmla="*/ 2147483646 w 141"/>
              <a:gd name="T89" fmla="*/ 2147483646 h 173"/>
              <a:gd name="T90" fmla="*/ 2147483646 w 141"/>
              <a:gd name="T91" fmla="*/ 2147483646 h 173"/>
              <a:gd name="T92" fmla="*/ 2147483646 w 141"/>
              <a:gd name="T93" fmla="*/ 2147483646 h 173"/>
              <a:gd name="T94" fmla="*/ 2147483646 w 141"/>
              <a:gd name="T95" fmla="*/ 2147483646 h 173"/>
              <a:gd name="T96" fmla="*/ 2147483646 w 141"/>
              <a:gd name="T97" fmla="*/ 2147483646 h 173"/>
              <a:gd name="T98" fmla="*/ 2147483646 w 141"/>
              <a:gd name="T99" fmla="*/ 2147483646 h 173"/>
              <a:gd name="T100" fmla="*/ 2147483646 w 141"/>
              <a:gd name="T101" fmla="*/ 2147483646 h 173"/>
              <a:gd name="T102" fmla="*/ 2147483646 w 141"/>
              <a:gd name="T103" fmla="*/ 2147483646 h 173"/>
              <a:gd name="T104" fmla="*/ 2147483646 w 141"/>
              <a:gd name="T105" fmla="*/ 2147483646 h 17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41" h="173">
                <a:moveTo>
                  <a:pt x="73" y="8"/>
                </a:moveTo>
                <a:cubicBezTo>
                  <a:pt x="73" y="8"/>
                  <a:pt x="73" y="8"/>
                  <a:pt x="73" y="8"/>
                </a:cubicBezTo>
                <a:cubicBezTo>
                  <a:pt x="66" y="13"/>
                  <a:pt x="66" y="13"/>
                  <a:pt x="66" y="13"/>
                </a:cubicBezTo>
                <a:cubicBezTo>
                  <a:pt x="60" y="20"/>
                  <a:pt x="60" y="20"/>
                  <a:pt x="60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1"/>
                  <a:pt x="59" y="21"/>
                  <a:pt x="59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46" y="18"/>
                  <a:pt x="46" y="18"/>
                  <a:pt x="46" y="18"/>
                </a:cubicBezTo>
                <a:cubicBezTo>
                  <a:pt x="40" y="20"/>
                  <a:pt x="37" y="24"/>
                  <a:pt x="35" y="31"/>
                </a:cubicBezTo>
                <a:cubicBezTo>
                  <a:pt x="35" y="38"/>
                  <a:pt x="35" y="38"/>
                  <a:pt x="35" y="38"/>
                </a:cubicBezTo>
                <a:cubicBezTo>
                  <a:pt x="40" y="34"/>
                  <a:pt x="40" y="34"/>
                  <a:pt x="40" y="34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23" y="59"/>
                  <a:pt x="23" y="59"/>
                  <a:pt x="23" y="59"/>
                </a:cubicBezTo>
                <a:cubicBezTo>
                  <a:pt x="21" y="62"/>
                  <a:pt x="21" y="64"/>
                  <a:pt x="21" y="65"/>
                </a:cubicBezTo>
                <a:cubicBezTo>
                  <a:pt x="24" y="68"/>
                  <a:pt x="24" y="68"/>
                  <a:pt x="24" y="68"/>
                </a:cubicBezTo>
                <a:cubicBezTo>
                  <a:pt x="27" y="70"/>
                  <a:pt x="28" y="72"/>
                  <a:pt x="28" y="74"/>
                </a:cubicBezTo>
                <a:cubicBezTo>
                  <a:pt x="28" y="75"/>
                  <a:pt x="27" y="76"/>
                  <a:pt x="27" y="77"/>
                </a:cubicBezTo>
                <a:cubicBezTo>
                  <a:pt x="18" y="84"/>
                  <a:pt x="18" y="84"/>
                  <a:pt x="18" y="84"/>
                </a:cubicBezTo>
                <a:cubicBezTo>
                  <a:pt x="19" y="86"/>
                  <a:pt x="19" y="89"/>
                  <a:pt x="18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98"/>
                  <a:pt x="14" y="99"/>
                  <a:pt x="12" y="101"/>
                </a:cubicBezTo>
                <a:cubicBezTo>
                  <a:pt x="7" y="105"/>
                  <a:pt x="7" y="105"/>
                  <a:pt x="7" y="105"/>
                </a:cubicBezTo>
                <a:cubicBezTo>
                  <a:pt x="7" y="106"/>
                  <a:pt x="7" y="106"/>
                  <a:pt x="7" y="106"/>
                </a:cubicBezTo>
                <a:cubicBezTo>
                  <a:pt x="8" y="108"/>
                  <a:pt x="8" y="110"/>
                  <a:pt x="7" y="114"/>
                </a:cubicBezTo>
                <a:cubicBezTo>
                  <a:pt x="9" y="118"/>
                  <a:pt x="9" y="120"/>
                  <a:pt x="7" y="122"/>
                </a:cubicBezTo>
                <a:cubicBezTo>
                  <a:pt x="3" y="126"/>
                  <a:pt x="3" y="126"/>
                  <a:pt x="3" y="126"/>
                </a:cubicBezTo>
                <a:cubicBezTo>
                  <a:pt x="2" y="126"/>
                  <a:pt x="2" y="126"/>
                  <a:pt x="2" y="126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8"/>
                  <a:pt x="0" y="128"/>
                  <a:pt x="0" y="128"/>
                </a:cubicBezTo>
                <a:cubicBezTo>
                  <a:pt x="3" y="137"/>
                  <a:pt x="3" y="137"/>
                  <a:pt x="3" y="137"/>
                </a:cubicBezTo>
                <a:cubicBezTo>
                  <a:pt x="3" y="137"/>
                  <a:pt x="3" y="137"/>
                  <a:pt x="3" y="137"/>
                </a:cubicBezTo>
                <a:cubicBezTo>
                  <a:pt x="10" y="136"/>
                  <a:pt x="17" y="136"/>
                  <a:pt x="25" y="137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51" y="172"/>
                  <a:pt x="51" y="172"/>
                  <a:pt x="51" y="172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8" y="169"/>
                  <a:pt x="68" y="169"/>
                  <a:pt x="68" y="169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78" y="146"/>
                  <a:pt x="78" y="146"/>
                  <a:pt x="78" y="146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5" y="141"/>
                  <a:pt x="85" y="141"/>
                  <a:pt x="85" y="141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5" y="139"/>
                  <a:pt x="85" y="139"/>
                  <a:pt x="85" y="139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97" y="139"/>
                  <a:pt x="97" y="139"/>
                  <a:pt x="97" y="139"/>
                </a:cubicBezTo>
                <a:cubicBezTo>
                  <a:pt x="102" y="134"/>
                  <a:pt x="104" y="130"/>
                  <a:pt x="104" y="126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114" y="110"/>
                  <a:pt x="114" y="110"/>
                  <a:pt x="114" y="110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21" y="91"/>
                  <a:pt x="121" y="91"/>
                  <a:pt x="121" y="91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2" y="87"/>
                  <a:pt x="122" y="87"/>
                  <a:pt x="122" y="87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21" y="63"/>
                  <a:pt x="117" y="59"/>
                  <a:pt x="117" y="57"/>
                </a:cubicBezTo>
                <a:cubicBezTo>
                  <a:pt x="118" y="55"/>
                  <a:pt x="119" y="55"/>
                  <a:pt x="121" y="55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41" y="38"/>
                  <a:pt x="141" y="38"/>
                  <a:pt x="141" y="38"/>
                </a:cubicBezTo>
                <a:cubicBezTo>
                  <a:pt x="138" y="38"/>
                  <a:pt x="137" y="36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35" y="30"/>
                  <a:pt x="135" y="30"/>
                  <a:pt x="135" y="30"/>
                </a:cubicBezTo>
                <a:cubicBezTo>
                  <a:pt x="134" y="30"/>
                  <a:pt x="134" y="30"/>
                  <a:pt x="134" y="30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3" y="32"/>
                  <a:pt x="131" y="33"/>
                  <a:pt x="128" y="33"/>
                </a:cubicBezTo>
                <a:cubicBezTo>
                  <a:pt x="123" y="33"/>
                  <a:pt x="120" y="31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2" y="25"/>
                  <a:pt x="111" y="28"/>
                  <a:pt x="108" y="30"/>
                </a:cubicBezTo>
                <a:cubicBezTo>
                  <a:pt x="103" y="32"/>
                  <a:pt x="98" y="33"/>
                  <a:pt x="93" y="31"/>
                </a:cubicBezTo>
                <a:cubicBezTo>
                  <a:pt x="90" y="30"/>
                  <a:pt x="88" y="27"/>
                  <a:pt x="87" y="24"/>
                </a:cubicBezTo>
                <a:cubicBezTo>
                  <a:pt x="85" y="16"/>
                  <a:pt x="85" y="16"/>
                  <a:pt x="85" y="16"/>
                </a:cubicBezTo>
                <a:cubicBezTo>
                  <a:pt x="84" y="8"/>
                  <a:pt x="83" y="4"/>
                  <a:pt x="80" y="2"/>
                </a:cubicBezTo>
                <a:cubicBezTo>
                  <a:pt x="78" y="1"/>
                  <a:pt x="75" y="0"/>
                  <a:pt x="73" y="1"/>
                </a:cubicBezTo>
                <a:cubicBezTo>
                  <a:pt x="74" y="8"/>
                  <a:pt x="74" y="8"/>
                  <a:pt x="74" y="8"/>
                </a:cubicBezTo>
                <a:lnTo>
                  <a:pt x="73" y="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23">
            <a:extLst>
              <a:ext uri="{FF2B5EF4-FFF2-40B4-BE49-F238E27FC236}">
                <a16:creationId xmlns:a16="http://schemas.microsoft.com/office/drawing/2014/main" xmlns="" id="{4643D327-1DA8-4FE4-A9EE-4E33EB660CAF}"/>
              </a:ext>
            </a:extLst>
          </p:cNvPr>
          <p:cNvSpPr>
            <a:spLocks/>
          </p:cNvSpPr>
          <p:nvPr/>
        </p:nvSpPr>
        <p:spPr bwMode="auto">
          <a:xfrm>
            <a:off x="4743450" y="4205887"/>
            <a:ext cx="392113" cy="450850"/>
          </a:xfrm>
          <a:custGeom>
            <a:avLst/>
            <a:gdLst>
              <a:gd name="T0" fmla="*/ 2147483646 w 122"/>
              <a:gd name="T1" fmla="*/ 2147483646 h 140"/>
              <a:gd name="T2" fmla="*/ 2147483646 w 122"/>
              <a:gd name="T3" fmla="*/ 2147483646 h 140"/>
              <a:gd name="T4" fmla="*/ 2147483646 w 122"/>
              <a:gd name="T5" fmla="*/ 2147483646 h 140"/>
              <a:gd name="T6" fmla="*/ 2147483646 w 122"/>
              <a:gd name="T7" fmla="*/ 2147483646 h 140"/>
              <a:gd name="T8" fmla="*/ 2147483646 w 122"/>
              <a:gd name="T9" fmla="*/ 2147483646 h 140"/>
              <a:gd name="T10" fmla="*/ 2147483646 w 122"/>
              <a:gd name="T11" fmla="*/ 2147483646 h 140"/>
              <a:gd name="T12" fmla="*/ 2147483646 w 122"/>
              <a:gd name="T13" fmla="*/ 2147483646 h 140"/>
              <a:gd name="T14" fmla="*/ 2147483646 w 122"/>
              <a:gd name="T15" fmla="*/ 2147483646 h 140"/>
              <a:gd name="T16" fmla="*/ 2147483646 w 122"/>
              <a:gd name="T17" fmla="*/ 2147483646 h 140"/>
              <a:gd name="T18" fmla="*/ 2147483646 w 122"/>
              <a:gd name="T19" fmla="*/ 2147483646 h 140"/>
              <a:gd name="T20" fmla="*/ 2147483646 w 122"/>
              <a:gd name="T21" fmla="*/ 2147483646 h 140"/>
              <a:gd name="T22" fmla="*/ 2147483646 w 122"/>
              <a:gd name="T23" fmla="*/ 2147483646 h 140"/>
              <a:gd name="T24" fmla="*/ 2147483646 w 122"/>
              <a:gd name="T25" fmla="*/ 2147483646 h 140"/>
              <a:gd name="T26" fmla="*/ 2147483646 w 122"/>
              <a:gd name="T27" fmla="*/ 2147483646 h 140"/>
              <a:gd name="T28" fmla="*/ 2147483646 w 122"/>
              <a:gd name="T29" fmla="*/ 2147483646 h 140"/>
              <a:gd name="T30" fmla="*/ 2147483646 w 122"/>
              <a:gd name="T31" fmla="*/ 2147483646 h 140"/>
              <a:gd name="T32" fmla="*/ 2147483646 w 122"/>
              <a:gd name="T33" fmla="*/ 2147483646 h 140"/>
              <a:gd name="T34" fmla="*/ 2147483646 w 122"/>
              <a:gd name="T35" fmla="*/ 2147483646 h 140"/>
              <a:gd name="T36" fmla="*/ 2147483646 w 122"/>
              <a:gd name="T37" fmla="*/ 2147483646 h 140"/>
              <a:gd name="T38" fmla="*/ 2147483646 w 122"/>
              <a:gd name="T39" fmla="*/ 2147483646 h 140"/>
              <a:gd name="T40" fmla="*/ 2147483646 w 122"/>
              <a:gd name="T41" fmla="*/ 2147483646 h 140"/>
              <a:gd name="T42" fmla="*/ 2147483646 w 122"/>
              <a:gd name="T43" fmla="*/ 2147483646 h 140"/>
              <a:gd name="T44" fmla="*/ 2147483646 w 122"/>
              <a:gd name="T45" fmla="*/ 2147483646 h 140"/>
              <a:gd name="T46" fmla="*/ 2147483646 w 122"/>
              <a:gd name="T47" fmla="*/ 2147483646 h 140"/>
              <a:gd name="T48" fmla="*/ 2147483646 w 122"/>
              <a:gd name="T49" fmla="*/ 2147483646 h 140"/>
              <a:gd name="T50" fmla="*/ 2147483646 w 122"/>
              <a:gd name="T51" fmla="*/ 2147483646 h 140"/>
              <a:gd name="T52" fmla="*/ 2147483646 w 122"/>
              <a:gd name="T53" fmla="*/ 2147483646 h 140"/>
              <a:gd name="T54" fmla="*/ 2147483646 w 122"/>
              <a:gd name="T55" fmla="*/ 2147483646 h 140"/>
              <a:gd name="T56" fmla="*/ 2147483646 w 122"/>
              <a:gd name="T57" fmla="*/ 2147483646 h 140"/>
              <a:gd name="T58" fmla="*/ 2147483646 w 122"/>
              <a:gd name="T59" fmla="*/ 2147483646 h 140"/>
              <a:gd name="T60" fmla="*/ 2147483646 w 122"/>
              <a:gd name="T61" fmla="*/ 2147483646 h 140"/>
              <a:gd name="T62" fmla="*/ 2147483646 w 122"/>
              <a:gd name="T63" fmla="*/ 2147483646 h 140"/>
              <a:gd name="T64" fmla="*/ 2147483646 w 122"/>
              <a:gd name="T65" fmla="*/ 2147483646 h 140"/>
              <a:gd name="T66" fmla="*/ 2147483646 w 122"/>
              <a:gd name="T67" fmla="*/ 2147483646 h 140"/>
              <a:gd name="T68" fmla="*/ 2147483646 w 122"/>
              <a:gd name="T69" fmla="*/ 2147483646 h 140"/>
              <a:gd name="T70" fmla="*/ 2147483646 w 122"/>
              <a:gd name="T71" fmla="*/ 2147483646 h 140"/>
              <a:gd name="T72" fmla="*/ 2147483646 w 122"/>
              <a:gd name="T73" fmla="*/ 2147483646 h 140"/>
              <a:gd name="T74" fmla="*/ 2147483646 w 122"/>
              <a:gd name="T75" fmla="*/ 2147483646 h 140"/>
              <a:gd name="T76" fmla="*/ 2147483646 w 122"/>
              <a:gd name="T77" fmla="*/ 2147483646 h 140"/>
              <a:gd name="T78" fmla="*/ 2147483646 w 122"/>
              <a:gd name="T79" fmla="*/ 2147483646 h 140"/>
              <a:gd name="T80" fmla="*/ 2147483646 w 122"/>
              <a:gd name="T81" fmla="*/ 2147483646 h 140"/>
              <a:gd name="T82" fmla="*/ 2147483646 w 122"/>
              <a:gd name="T83" fmla="*/ 2147483646 h 140"/>
              <a:gd name="T84" fmla="*/ 2147483646 w 122"/>
              <a:gd name="T85" fmla="*/ 2147483646 h 140"/>
              <a:gd name="T86" fmla="*/ 2147483646 w 122"/>
              <a:gd name="T87" fmla="*/ 2147483646 h 140"/>
              <a:gd name="T88" fmla="*/ 2147483646 w 122"/>
              <a:gd name="T89" fmla="*/ 2147483646 h 140"/>
              <a:gd name="T90" fmla="*/ 2147483646 w 122"/>
              <a:gd name="T91" fmla="*/ 2147483646 h 140"/>
              <a:gd name="T92" fmla="*/ 2147483646 w 122"/>
              <a:gd name="T93" fmla="*/ 0 h 14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22" h="140">
                <a:moveTo>
                  <a:pt x="75" y="2"/>
                </a:moveTo>
                <a:cubicBezTo>
                  <a:pt x="70" y="4"/>
                  <a:pt x="67" y="5"/>
                  <a:pt x="64" y="6"/>
                </a:cubicBezTo>
                <a:cubicBezTo>
                  <a:pt x="61" y="6"/>
                  <a:pt x="57" y="5"/>
                  <a:pt x="52" y="3"/>
                </a:cubicBezTo>
                <a:cubicBezTo>
                  <a:pt x="43" y="2"/>
                  <a:pt x="43" y="2"/>
                  <a:pt x="43" y="2"/>
                </a:cubicBezTo>
                <a:cubicBezTo>
                  <a:pt x="40" y="3"/>
                  <a:pt x="37" y="7"/>
                  <a:pt x="32" y="14"/>
                </a:cubicBezTo>
                <a:cubicBezTo>
                  <a:pt x="38" y="26"/>
                  <a:pt x="38" y="26"/>
                  <a:pt x="38" y="26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0" y="30"/>
                  <a:pt x="20" y="30"/>
                  <a:pt x="20" y="30"/>
                </a:cubicBezTo>
                <a:cubicBezTo>
                  <a:pt x="23" y="36"/>
                  <a:pt x="24" y="39"/>
                  <a:pt x="23" y="41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9"/>
                  <a:pt x="18" y="52"/>
                  <a:pt x="17" y="53"/>
                </a:cubicBezTo>
                <a:cubicBezTo>
                  <a:pt x="3" y="66"/>
                  <a:pt x="3" y="66"/>
                  <a:pt x="3" y="66"/>
                </a:cubicBezTo>
                <a:cubicBezTo>
                  <a:pt x="6" y="68"/>
                  <a:pt x="6" y="68"/>
                  <a:pt x="6" y="68"/>
                </a:cubicBezTo>
                <a:cubicBezTo>
                  <a:pt x="4" y="70"/>
                  <a:pt x="4" y="70"/>
                  <a:pt x="4" y="70"/>
                </a:cubicBezTo>
                <a:cubicBezTo>
                  <a:pt x="1" y="72"/>
                  <a:pt x="0" y="76"/>
                  <a:pt x="1" y="78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3"/>
                  <a:pt x="16" y="103"/>
                  <a:pt x="16" y="103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5" y="105"/>
                  <a:pt x="15" y="105"/>
                  <a:pt x="15" y="105"/>
                </a:cubicBezTo>
                <a:cubicBezTo>
                  <a:pt x="17" y="105"/>
                  <a:pt x="19" y="106"/>
                  <a:pt x="21" y="107"/>
                </a:cubicBezTo>
                <a:cubicBezTo>
                  <a:pt x="24" y="109"/>
                  <a:pt x="26" y="114"/>
                  <a:pt x="27" y="123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30" y="133"/>
                  <a:pt x="31" y="134"/>
                  <a:pt x="33" y="135"/>
                </a:cubicBezTo>
                <a:cubicBezTo>
                  <a:pt x="36" y="136"/>
                  <a:pt x="40" y="136"/>
                  <a:pt x="43" y="134"/>
                </a:cubicBezTo>
                <a:cubicBezTo>
                  <a:pt x="45" y="132"/>
                  <a:pt x="47" y="131"/>
                  <a:pt x="46" y="130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53" y="124"/>
                  <a:pt x="53" y="124"/>
                  <a:pt x="53" y="12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61" y="135"/>
                  <a:pt x="63" y="136"/>
                  <a:pt x="66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35"/>
                  <a:pt x="77" y="135"/>
                  <a:pt x="77" y="135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6" y="137"/>
                  <a:pt x="86" y="137"/>
                  <a:pt x="86" y="137"/>
                </a:cubicBezTo>
                <a:cubicBezTo>
                  <a:pt x="85" y="124"/>
                  <a:pt x="85" y="124"/>
                  <a:pt x="85" y="124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1" y="116"/>
                  <a:pt x="91" y="115"/>
                  <a:pt x="89" y="113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5" y="62"/>
                  <a:pt x="105" y="60"/>
                  <a:pt x="106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6"/>
                  <a:pt x="121" y="52"/>
                  <a:pt x="117" y="46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17" y="35"/>
                  <a:pt x="117" y="35"/>
                  <a:pt x="117" y="35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3" y="34"/>
                  <a:pt x="113" y="34"/>
                  <a:pt x="113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09" y="28"/>
                  <a:pt x="107" y="25"/>
                  <a:pt x="103" y="24"/>
                </a:cubicBezTo>
                <a:cubicBezTo>
                  <a:pt x="87" y="24"/>
                  <a:pt x="87" y="24"/>
                  <a:pt x="87" y="24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53" y="24"/>
                  <a:pt x="53" y="24"/>
                  <a:pt x="53" y="24"/>
                </a:cubicBezTo>
                <a:cubicBezTo>
                  <a:pt x="78" y="18"/>
                  <a:pt x="78" y="18"/>
                  <a:pt x="78" y="18"/>
                </a:cubicBezTo>
                <a:cubicBezTo>
                  <a:pt x="79" y="18"/>
                  <a:pt x="83" y="14"/>
                  <a:pt x="90" y="6"/>
                </a:cubicBezTo>
                <a:cubicBezTo>
                  <a:pt x="82" y="0"/>
                  <a:pt x="82" y="0"/>
                  <a:pt x="82" y="0"/>
                </a:cubicBezTo>
                <a:lnTo>
                  <a:pt x="75" y="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24">
            <a:extLst>
              <a:ext uri="{FF2B5EF4-FFF2-40B4-BE49-F238E27FC236}">
                <a16:creationId xmlns:a16="http://schemas.microsoft.com/office/drawing/2014/main" xmlns="" id="{8AAAB5FD-B861-4E1A-8A9E-437C53AE1C3B}"/>
              </a:ext>
            </a:extLst>
          </p:cNvPr>
          <p:cNvSpPr>
            <a:spLocks/>
          </p:cNvSpPr>
          <p:nvPr/>
        </p:nvSpPr>
        <p:spPr bwMode="auto">
          <a:xfrm>
            <a:off x="4367213" y="3818537"/>
            <a:ext cx="492125" cy="598488"/>
          </a:xfrm>
          <a:custGeom>
            <a:avLst/>
            <a:gdLst>
              <a:gd name="T0" fmla="*/ 2147483646 w 153"/>
              <a:gd name="T1" fmla="*/ 2147483646 h 187"/>
              <a:gd name="T2" fmla="*/ 2147483646 w 153"/>
              <a:gd name="T3" fmla="*/ 2147483646 h 187"/>
              <a:gd name="T4" fmla="*/ 2147483646 w 153"/>
              <a:gd name="T5" fmla="*/ 2147483646 h 187"/>
              <a:gd name="T6" fmla="*/ 2147483646 w 153"/>
              <a:gd name="T7" fmla="*/ 0 h 187"/>
              <a:gd name="T8" fmla="*/ 2147483646 w 153"/>
              <a:gd name="T9" fmla="*/ 2147483646 h 187"/>
              <a:gd name="T10" fmla="*/ 2147483646 w 153"/>
              <a:gd name="T11" fmla="*/ 2147483646 h 187"/>
              <a:gd name="T12" fmla="*/ 2147483646 w 153"/>
              <a:gd name="T13" fmla="*/ 2147483646 h 187"/>
              <a:gd name="T14" fmla="*/ 2147483646 w 153"/>
              <a:gd name="T15" fmla="*/ 2147483646 h 187"/>
              <a:gd name="T16" fmla="*/ 2147483646 w 153"/>
              <a:gd name="T17" fmla="*/ 2147483646 h 187"/>
              <a:gd name="T18" fmla="*/ 2147483646 w 153"/>
              <a:gd name="T19" fmla="*/ 2147483646 h 187"/>
              <a:gd name="T20" fmla="*/ 2147483646 w 153"/>
              <a:gd name="T21" fmla="*/ 2147483646 h 187"/>
              <a:gd name="T22" fmla="*/ 2147483646 w 153"/>
              <a:gd name="T23" fmla="*/ 2147483646 h 187"/>
              <a:gd name="T24" fmla="*/ 2147483646 w 153"/>
              <a:gd name="T25" fmla="*/ 2147483646 h 187"/>
              <a:gd name="T26" fmla="*/ 2147483646 w 153"/>
              <a:gd name="T27" fmla="*/ 2147483646 h 187"/>
              <a:gd name="T28" fmla="*/ 2147483646 w 153"/>
              <a:gd name="T29" fmla="*/ 2147483646 h 187"/>
              <a:gd name="T30" fmla="*/ 2147483646 w 153"/>
              <a:gd name="T31" fmla="*/ 2147483646 h 187"/>
              <a:gd name="T32" fmla="*/ 2147483646 w 153"/>
              <a:gd name="T33" fmla="*/ 2147483646 h 187"/>
              <a:gd name="T34" fmla="*/ 2147483646 w 153"/>
              <a:gd name="T35" fmla="*/ 2147483646 h 187"/>
              <a:gd name="T36" fmla="*/ 2147483646 w 153"/>
              <a:gd name="T37" fmla="*/ 2147483646 h 187"/>
              <a:gd name="T38" fmla="*/ 2147483646 w 153"/>
              <a:gd name="T39" fmla="*/ 2147483646 h 187"/>
              <a:gd name="T40" fmla="*/ 2147483646 w 153"/>
              <a:gd name="T41" fmla="*/ 2147483646 h 187"/>
              <a:gd name="T42" fmla="*/ 2147483646 w 153"/>
              <a:gd name="T43" fmla="*/ 2147483646 h 187"/>
              <a:gd name="T44" fmla="*/ 2147483646 w 153"/>
              <a:gd name="T45" fmla="*/ 2147483646 h 187"/>
              <a:gd name="T46" fmla="*/ 2147483646 w 153"/>
              <a:gd name="T47" fmla="*/ 2147483646 h 187"/>
              <a:gd name="T48" fmla="*/ 2147483646 w 153"/>
              <a:gd name="T49" fmla="*/ 2147483646 h 187"/>
              <a:gd name="T50" fmla="*/ 2147483646 w 153"/>
              <a:gd name="T51" fmla="*/ 2147483646 h 187"/>
              <a:gd name="T52" fmla="*/ 2147483646 w 153"/>
              <a:gd name="T53" fmla="*/ 2147483646 h 187"/>
              <a:gd name="T54" fmla="*/ 2147483646 w 153"/>
              <a:gd name="T55" fmla="*/ 2147483646 h 187"/>
              <a:gd name="T56" fmla="*/ 2147483646 w 153"/>
              <a:gd name="T57" fmla="*/ 2147483646 h 187"/>
              <a:gd name="T58" fmla="*/ 2147483646 w 153"/>
              <a:gd name="T59" fmla="*/ 2147483646 h 187"/>
              <a:gd name="T60" fmla="*/ 2147483646 w 153"/>
              <a:gd name="T61" fmla="*/ 2147483646 h 187"/>
              <a:gd name="T62" fmla="*/ 2147483646 w 153"/>
              <a:gd name="T63" fmla="*/ 2147483646 h 187"/>
              <a:gd name="T64" fmla="*/ 2147483646 w 153"/>
              <a:gd name="T65" fmla="*/ 2147483646 h 187"/>
              <a:gd name="T66" fmla="*/ 2147483646 w 153"/>
              <a:gd name="T67" fmla="*/ 2147483646 h 187"/>
              <a:gd name="T68" fmla="*/ 2147483646 w 153"/>
              <a:gd name="T69" fmla="*/ 2147483646 h 187"/>
              <a:gd name="T70" fmla="*/ 2147483646 w 153"/>
              <a:gd name="T71" fmla="*/ 2147483646 h 187"/>
              <a:gd name="T72" fmla="*/ 2147483646 w 153"/>
              <a:gd name="T73" fmla="*/ 2147483646 h 187"/>
              <a:gd name="T74" fmla="*/ 2147483646 w 153"/>
              <a:gd name="T75" fmla="*/ 2147483646 h 187"/>
              <a:gd name="T76" fmla="*/ 2147483646 w 153"/>
              <a:gd name="T77" fmla="*/ 2147483646 h 187"/>
              <a:gd name="T78" fmla="*/ 2147483646 w 153"/>
              <a:gd name="T79" fmla="*/ 2147483646 h 187"/>
              <a:gd name="T80" fmla="*/ 2147483646 w 153"/>
              <a:gd name="T81" fmla="*/ 2147483646 h 187"/>
              <a:gd name="T82" fmla="*/ 2147483646 w 153"/>
              <a:gd name="T83" fmla="*/ 2147483646 h 187"/>
              <a:gd name="T84" fmla="*/ 2147483646 w 153"/>
              <a:gd name="T85" fmla="*/ 2147483646 h 187"/>
              <a:gd name="T86" fmla="*/ 2147483646 w 153"/>
              <a:gd name="T87" fmla="*/ 2147483646 h 187"/>
              <a:gd name="T88" fmla="*/ 2147483646 w 153"/>
              <a:gd name="T89" fmla="*/ 2147483646 h 187"/>
              <a:gd name="T90" fmla="*/ 2147483646 w 153"/>
              <a:gd name="T91" fmla="*/ 2147483646 h 187"/>
              <a:gd name="T92" fmla="*/ 2147483646 w 153"/>
              <a:gd name="T93" fmla="*/ 2147483646 h 187"/>
              <a:gd name="T94" fmla="*/ 2147483646 w 153"/>
              <a:gd name="T95" fmla="*/ 2147483646 h 187"/>
              <a:gd name="T96" fmla="*/ 2147483646 w 153"/>
              <a:gd name="T97" fmla="*/ 2147483646 h 187"/>
              <a:gd name="T98" fmla="*/ 2147483646 w 153"/>
              <a:gd name="T99" fmla="*/ 2147483646 h 187"/>
              <a:gd name="T100" fmla="*/ 2147483646 w 153"/>
              <a:gd name="T101" fmla="*/ 2147483646 h 187"/>
              <a:gd name="T102" fmla="*/ 2147483646 w 153"/>
              <a:gd name="T103" fmla="*/ 2147483646 h 1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53" h="187">
                <a:moveTo>
                  <a:pt x="96" y="53"/>
                </a:moveTo>
                <a:cubicBezTo>
                  <a:pt x="96" y="53"/>
                  <a:pt x="96" y="53"/>
                  <a:pt x="96" y="53"/>
                </a:cubicBezTo>
                <a:cubicBezTo>
                  <a:pt x="96" y="53"/>
                  <a:pt x="96" y="53"/>
                  <a:pt x="96" y="53"/>
                </a:cubicBezTo>
                <a:cubicBezTo>
                  <a:pt x="92" y="37"/>
                  <a:pt x="88" y="29"/>
                  <a:pt x="85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63" y="21"/>
                  <a:pt x="57" y="19"/>
                  <a:pt x="55" y="17"/>
                </a:cubicBezTo>
                <a:cubicBezTo>
                  <a:pt x="51" y="15"/>
                  <a:pt x="46" y="9"/>
                  <a:pt x="40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4"/>
                  <a:pt x="42" y="9"/>
                  <a:pt x="48" y="17"/>
                </a:cubicBezTo>
                <a:cubicBezTo>
                  <a:pt x="49" y="18"/>
                  <a:pt x="49" y="18"/>
                  <a:pt x="49" y="18"/>
                </a:cubicBezTo>
                <a:cubicBezTo>
                  <a:pt x="49" y="19"/>
                  <a:pt x="49" y="19"/>
                  <a:pt x="49" y="19"/>
                </a:cubicBezTo>
                <a:cubicBezTo>
                  <a:pt x="43" y="30"/>
                  <a:pt x="43" y="30"/>
                  <a:pt x="43" y="30"/>
                </a:cubicBezTo>
                <a:cubicBezTo>
                  <a:pt x="40" y="35"/>
                  <a:pt x="38" y="37"/>
                  <a:pt x="36" y="36"/>
                </a:cubicBezTo>
                <a:cubicBezTo>
                  <a:pt x="34" y="35"/>
                  <a:pt x="31" y="31"/>
                  <a:pt x="26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5"/>
                  <a:pt x="20" y="29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41"/>
                  <a:pt x="22" y="41"/>
                  <a:pt x="22" y="41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44"/>
                  <a:pt x="14" y="44"/>
                  <a:pt x="14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1" y="46"/>
                  <a:pt x="11" y="48"/>
                  <a:pt x="11" y="51"/>
                </a:cubicBezTo>
                <a:cubicBezTo>
                  <a:pt x="12" y="57"/>
                  <a:pt x="12" y="60"/>
                  <a:pt x="10" y="62"/>
                </a:cubicBezTo>
                <a:cubicBezTo>
                  <a:pt x="10" y="63"/>
                  <a:pt x="9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2" y="64"/>
                  <a:pt x="4" y="65"/>
                </a:cubicBezTo>
                <a:cubicBezTo>
                  <a:pt x="8" y="69"/>
                  <a:pt x="11" y="74"/>
                  <a:pt x="14" y="80"/>
                </a:cubicBezTo>
                <a:cubicBezTo>
                  <a:pt x="14" y="81"/>
                  <a:pt x="14" y="81"/>
                  <a:pt x="1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8" y="81"/>
                  <a:pt x="18" y="81"/>
                  <a:pt x="18" y="81"/>
                </a:cubicBezTo>
                <a:cubicBezTo>
                  <a:pt x="22" y="80"/>
                  <a:pt x="26" y="81"/>
                  <a:pt x="30" y="83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6" y="101"/>
                  <a:pt x="36" y="103"/>
                  <a:pt x="36" y="105"/>
                </a:cubicBezTo>
                <a:cubicBezTo>
                  <a:pt x="35" y="107"/>
                  <a:pt x="33" y="108"/>
                  <a:pt x="30" y="109"/>
                </a:cubicBezTo>
                <a:cubicBezTo>
                  <a:pt x="27" y="109"/>
                  <a:pt x="26" y="111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52" y="177"/>
                  <a:pt x="52" y="177"/>
                  <a:pt x="52" y="177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78" y="165"/>
                  <a:pt x="78" y="165"/>
                  <a:pt x="78" y="165"/>
                </a:cubicBezTo>
                <a:cubicBezTo>
                  <a:pt x="73" y="173"/>
                  <a:pt x="73" y="173"/>
                  <a:pt x="73" y="173"/>
                </a:cubicBezTo>
                <a:cubicBezTo>
                  <a:pt x="70" y="179"/>
                  <a:pt x="68" y="184"/>
                  <a:pt x="67" y="187"/>
                </a:cubicBezTo>
                <a:cubicBezTo>
                  <a:pt x="72" y="185"/>
                  <a:pt x="76" y="182"/>
                  <a:pt x="78" y="175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79" y="175"/>
                  <a:pt x="79" y="175"/>
                  <a:pt x="79" y="175"/>
                </a:cubicBezTo>
                <a:cubicBezTo>
                  <a:pt x="86" y="171"/>
                  <a:pt x="86" y="171"/>
                  <a:pt x="86" y="171"/>
                </a:cubicBezTo>
                <a:cubicBezTo>
                  <a:pt x="87" y="170"/>
                  <a:pt x="87" y="170"/>
                  <a:pt x="87" y="170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6" y="184"/>
                  <a:pt x="116" y="184"/>
                  <a:pt x="116" y="184"/>
                </a:cubicBezTo>
                <a:cubicBezTo>
                  <a:pt x="130" y="171"/>
                  <a:pt x="130" y="171"/>
                  <a:pt x="130" y="171"/>
                </a:cubicBezTo>
                <a:cubicBezTo>
                  <a:pt x="132" y="170"/>
                  <a:pt x="133" y="167"/>
                  <a:pt x="134" y="163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36" y="159"/>
                  <a:pt x="134" y="155"/>
                  <a:pt x="130" y="148"/>
                </a:cubicBezTo>
                <a:cubicBezTo>
                  <a:pt x="127" y="143"/>
                  <a:pt x="127" y="143"/>
                  <a:pt x="127" y="143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50" y="146"/>
                  <a:pt x="150" y="146"/>
                  <a:pt x="150" y="146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53" y="123"/>
                  <a:pt x="153" y="123"/>
                  <a:pt x="153" y="123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6" y="113"/>
                  <a:pt x="143" y="111"/>
                  <a:pt x="142" y="111"/>
                </a:cubicBezTo>
                <a:cubicBezTo>
                  <a:pt x="141" y="111"/>
                  <a:pt x="141" y="111"/>
                  <a:pt x="141" y="111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3" y="106"/>
                  <a:pt x="120" y="105"/>
                  <a:pt x="118" y="102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10" y="97"/>
                  <a:pt x="108" y="95"/>
                  <a:pt x="108" y="93"/>
                </a:cubicBezTo>
                <a:cubicBezTo>
                  <a:pt x="107" y="91"/>
                  <a:pt x="108" y="88"/>
                  <a:pt x="110" y="85"/>
                </a:cubicBezTo>
                <a:cubicBezTo>
                  <a:pt x="114" y="78"/>
                  <a:pt x="117" y="73"/>
                  <a:pt x="117" y="69"/>
                </a:cubicBezTo>
                <a:cubicBezTo>
                  <a:pt x="117" y="64"/>
                  <a:pt x="117" y="64"/>
                  <a:pt x="117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9" y="65"/>
                  <a:pt x="129" y="65"/>
                  <a:pt x="129" y="65"/>
                </a:cubicBezTo>
                <a:cubicBezTo>
                  <a:pt x="130" y="64"/>
                  <a:pt x="131" y="60"/>
                  <a:pt x="132" y="53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23" y="57"/>
                  <a:pt x="118" y="59"/>
                  <a:pt x="115" y="61"/>
                </a:cubicBezTo>
                <a:cubicBezTo>
                  <a:pt x="110" y="62"/>
                  <a:pt x="105" y="59"/>
                  <a:pt x="97" y="54"/>
                </a:cubicBezTo>
                <a:cubicBezTo>
                  <a:pt x="97" y="53"/>
                  <a:pt x="97" y="53"/>
                  <a:pt x="97" y="53"/>
                </a:cubicBezTo>
                <a:lnTo>
                  <a:pt x="96" y="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25">
            <a:extLst>
              <a:ext uri="{FF2B5EF4-FFF2-40B4-BE49-F238E27FC236}">
                <a16:creationId xmlns:a16="http://schemas.microsoft.com/office/drawing/2014/main" xmlns="" id="{2500EA22-98B9-4682-BA5C-FA17C76B29E7}"/>
              </a:ext>
            </a:extLst>
          </p:cNvPr>
          <p:cNvSpPr>
            <a:spLocks/>
          </p:cNvSpPr>
          <p:nvPr/>
        </p:nvSpPr>
        <p:spPr bwMode="auto">
          <a:xfrm>
            <a:off x="4460875" y="3123212"/>
            <a:ext cx="131763" cy="187325"/>
          </a:xfrm>
          <a:custGeom>
            <a:avLst/>
            <a:gdLst>
              <a:gd name="T0" fmla="*/ 2147483646 w 41"/>
              <a:gd name="T1" fmla="*/ 2147483646 h 58"/>
              <a:gd name="T2" fmla="*/ 2147483646 w 41"/>
              <a:gd name="T3" fmla="*/ 0 h 58"/>
              <a:gd name="T4" fmla="*/ 2147483646 w 41"/>
              <a:gd name="T5" fmla="*/ 2147483646 h 58"/>
              <a:gd name="T6" fmla="*/ 2147483646 w 41"/>
              <a:gd name="T7" fmla="*/ 2147483646 h 58"/>
              <a:gd name="T8" fmla="*/ 2147483646 w 41"/>
              <a:gd name="T9" fmla="*/ 2147483646 h 58"/>
              <a:gd name="T10" fmla="*/ 2147483646 w 41"/>
              <a:gd name="T11" fmla="*/ 2147483646 h 58"/>
              <a:gd name="T12" fmla="*/ 2147483646 w 41"/>
              <a:gd name="T13" fmla="*/ 2147483646 h 58"/>
              <a:gd name="T14" fmla="*/ 2147483646 w 41"/>
              <a:gd name="T15" fmla="*/ 2147483646 h 58"/>
              <a:gd name="T16" fmla="*/ 2147483646 w 41"/>
              <a:gd name="T17" fmla="*/ 2147483646 h 58"/>
              <a:gd name="T18" fmla="*/ 2147483646 w 41"/>
              <a:gd name="T19" fmla="*/ 2147483646 h 58"/>
              <a:gd name="T20" fmla="*/ 2147483646 w 41"/>
              <a:gd name="T21" fmla="*/ 2147483646 h 58"/>
              <a:gd name="T22" fmla="*/ 2147483646 w 41"/>
              <a:gd name="T23" fmla="*/ 2147483646 h 58"/>
              <a:gd name="T24" fmla="*/ 2147483646 w 41"/>
              <a:gd name="T25" fmla="*/ 2147483646 h 58"/>
              <a:gd name="T26" fmla="*/ 2147483646 w 41"/>
              <a:gd name="T27" fmla="*/ 2147483646 h 58"/>
              <a:gd name="T28" fmla="*/ 2147483646 w 41"/>
              <a:gd name="T29" fmla="*/ 2147483646 h 58"/>
              <a:gd name="T30" fmla="*/ 2147483646 w 41"/>
              <a:gd name="T31" fmla="*/ 2147483646 h 58"/>
              <a:gd name="T32" fmla="*/ 2147483646 w 41"/>
              <a:gd name="T33" fmla="*/ 2147483646 h 58"/>
              <a:gd name="T34" fmla="*/ 2147483646 w 41"/>
              <a:gd name="T35" fmla="*/ 2147483646 h 58"/>
              <a:gd name="T36" fmla="*/ 2147483646 w 41"/>
              <a:gd name="T37" fmla="*/ 2147483646 h 58"/>
              <a:gd name="T38" fmla="*/ 2147483646 w 41"/>
              <a:gd name="T39" fmla="*/ 2147483646 h 58"/>
              <a:gd name="T40" fmla="*/ 2147483646 w 41"/>
              <a:gd name="T41" fmla="*/ 2147483646 h 58"/>
              <a:gd name="T42" fmla="*/ 2147483646 w 41"/>
              <a:gd name="T43" fmla="*/ 2147483646 h 58"/>
              <a:gd name="T44" fmla="*/ 2147483646 w 41"/>
              <a:gd name="T45" fmla="*/ 2147483646 h 58"/>
              <a:gd name="T46" fmla="*/ 2147483646 w 41"/>
              <a:gd name="T47" fmla="*/ 2147483646 h 58"/>
              <a:gd name="T48" fmla="*/ 2147483646 w 41"/>
              <a:gd name="T49" fmla="*/ 2147483646 h 58"/>
              <a:gd name="T50" fmla="*/ 2147483646 w 41"/>
              <a:gd name="T51" fmla="*/ 2147483646 h 58"/>
              <a:gd name="T52" fmla="*/ 2147483646 w 41"/>
              <a:gd name="T53" fmla="*/ 2147483646 h 58"/>
              <a:gd name="T54" fmla="*/ 2147483646 w 41"/>
              <a:gd name="T55" fmla="*/ 2147483646 h 58"/>
              <a:gd name="T56" fmla="*/ 2147483646 w 41"/>
              <a:gd name="T57" fmla="*/ 2147483646 h 5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1" h="58">
                <a:moveTo>
                  <a:pt x="24" y="1"/>
                </a:moveTo>
                <a:cubicBezTo>
                  <a:pt x="23" y="0"/>
                  <a:pt x="23" y="0"/>
                  <a:pt x="23" y="0"/>
                </a:cubicBezTo>
                <a:cubicBezTo>
                  <a:pt x="21" y="0"/>
                  <a:pt x="19" y="2"/>
                  <a:pt x="17" y="7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7"/>
                  <a:pt x="15" y="7"/>
                  <a:pt x="15" y="7"/>
                </a:cubicBezTo>
                <a:cubicBezTo>
                  <a:pt x="12" y="10"/>
                  <a:pt x="12" y="10"/>
                  <a:pt x="12" y="10"/>
                </a:cubicBezTo>
                <a:cubicBezTo>
                  <a:pt x="10" y="11"/>
                  <a:pt x="10" y="11"/>
                  <a:pt x="10" y="11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21"/>
                  <a:pt x="5" y="24"/>
                  <a:pt x="3" y="25"/>
                </a:cubicBezTo>
                <a:cubicBezTo>
                  <a:pt x="1" y="30"/>
                  <a:pt x="1" y="30"/>
                  <a:pt x="1" y="30"/>
                </a:cubicBezTo>
                <a:cubicBezTo>
                  <a:pt x="1" y="31"/>
                  <a:pt x="0" y="34"/>
                  <a:pt x="1" y="39"/>
                </a:cubicBezTo>
                <a:cubicBezTo>
                  <a:pt x="3" y="51"/>
                  <a:pt x="3" y="51"/>
                  <a:pt x="3" y="51"/>
                </a:cubicBezTo>
                <a:cubicBezTo>
                  <a:pt x="4" y="52"/>
                  <a:pt x="6" y="54"/>
                  <a:pt x="10" y="56"/>
                </a:cubicBezTo>
                <a:cubicBezTo>
                  <a:pt x="19" y="58"/>
                  <a:pt x="19" y="58"/>
                  <a:pt x="19" y="58"/>
                </a:cubicBezTo>
                <a:cubicBezTo>
                  <a:pt x="21" y="58"/>
                  <a:pt x="25" y="57"/>
                  <a:pt x="28" y="55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49"/>
                  <a:pt x="26" y="49"/>
                  <a:pt x="26" y="49"/>
                </a:cubicBezTo>
                <a:cubicBezTo>
                  <a:pt x="26" y="49"/>
                  <a:pt x="26" y="49"/>
                  <a:pt x="26" y="49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31" y="37"/>
                  <a:pt x="31" y="37"/>
                  <a:pt x="31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4"/>
                  <a:pt x="37" y="30"/>
                  <a:pt x="33" y="24"/>
                </a:cubicBezTo>
                <a:cubicBezTo>
                  <a:pt x="30" y="20"/>
                  <a:pt x="30" y="20"/>
                  <a:pt x="30" y="20"/>
                </a:cubicBezTo>
                <a:cubicBezTo>
                  <a:pt x="29" y="17"/>
                  <a:pt x="27" y="13"/>
                  <a:pt x="27" y="9"/>
                </a:cubicBezTo>
                <a:cubicBezTo>
                  <a:pt x="26" y="5"/>
                  <a:pt x="25" y="3"/>
                  <a:pt x="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26">
            <a:extLst>
              <a:ext uri="{FF2B5EF4-FFF2-40B4-BE49-F238E27FC236}">
                <a16:creationId xmlns:a16="http://schemas.microsoft.com/office/drawing/2014/main" xmlns="" id="{F7D12CA9-DBE4-48D2-AA28-F4940D951B2F}"/>
              </a:ext>
            </a:extLst>
          </p:cNvPr>
          <p:cNvSpPr>
            <a:spLocks/>
          </p:cNvSpPr>
          <p:nvPr/>
        </p:nvSpPr>
        <p:spPr bwMode="auto">
          <a:xfrm>
            <a:off x="4335463" y="3040662"/>
            <a:ext cx="171450" cy="182563"/>
          </a:xfrm>
          <a:custGeom>
            <a:avLst/>
            <a:gdLst>
              <a:gd name="T0" fmla="*/ 2147483646 w 53"/>
              <a:gd name="T1" fmla="*/ 2147483646 h 57"/>
              <a:gd name="T2" fmla="*/ 2147483646 w 53"/>
              <a:gd name="T3" fmla="*/ 2147483646 h 57"/>
              <a:gd name="T4" fmla="*/ 2147483646 w 53"/>
              <a:gd name="T5" fmla="*/ 2147483646 h 57"/>
              <a:gd name="T6" fmla="*/ 2147483646 w 53"/>
              <a:gd name="T7" fmla="*/ 2147483646 h 57"/>
              <a:gd name="T8" fmla="*/ 2147483646 w 53"/>
              <a:gd name="T9" fmla="*/ 2147483646 h 57"/>
              <a:gd name="T10" fmla="*/ 2147483646 w 53"/>
              <a:gd name="T11" fmla="*/ 2147483646 h 57"/>
              <a:gd name="T12" fmla="*/ 2147483646 w 53"/>
              <a:gd name="T13" fmla="*/ 2147483646 h 57"/>
              <a:gd name="T14" fmla="*/ 2147483646 w 53"/>
              <a:gd name="T15" fmla="*/ 2147483646 h 57"/>
              <a:gd name="T16" fmla="*/ 2147483646 w 53"/>
              <a:gd name="T17" fmla="*/ 2147483646 h 57"/>
              <a:gd name="T18" fmla="*/ 2147483646 w 53"/>
              <a:gd name="T19" fmla="*/ 2147483646 h 57"/>
              <a:gd name="T20" fmla="*/ 2147483646 w 53"/>
              <a:gd name="T21" fmla="*/ 2147483646 h 57"/>
              <a:gd name="T22" fmla="*/ 2147483646 w 53"/>
              <a:gd name="T23" fmla="*/ 2147483646 h 57"/>
              <a:gd name="T24" fmla="*/ 2147483646 w 53"/>
              <a:gd name="T25" fmla="*/ 2147483646 h 57"/>
              <a:gd name="T26" fmla="*/ 0 w 53"/>
              <a:gd name="T27" fmla="*/ 2147483646 h 57"/>
              <a:gd name="T28" fmla="*/ 2147483646 w 53"/>
              <a:gd name="T29" fmla="*/ 2147483646 h 57"/>
              <a:gd name="T30" fmla="*/ 2147483646 w 53"/>
              <a:gd name="T31" fmla="*/ 2147483646 h 57"/>
              <a:gd name="T32" fmla="*/ 2147483646 w 53"/>
              <a:gd name="T33" fmla="*/ 2147483646 h 57"/>
              <a:gd name="T34" fmla="*/ 2147483646 w 53"/>
              <a:gd name="T35" fmla="*/ 2147483646 h 57"/>
              <a:gd name="T36" fmla="*/ 2147483646 w 53"/>
              <a:gd name="T37" fmla="*/ 2147483646 h 57"/>
              <a:gd name="T38" fmla="*/ 2147483646 w 53"/>
              <a:gd name="T39" fmla="*/ 2147483646 h 57"/>
              <a:gd name="T40" fmla="*/ 2147483646 w 53"/>
              <a:gd name="T41" fmla="*/ 2147483646 h 57"/>
              <a:gd name="T42" fmla="*/ 2147483646 w 53"/>
              <a:gd name="T43" fmla="*/ 2147483646 h 57"/>
              <a:gd name="T44" fmla="*/ 2147483646 w 53"/>
              <a:gd name="T45" fmla="*/ 2147483646 h 57"/>
              <a:gd name="T46" fmla="*/ 2147483646 w 53"/>
              <a:gd name="T47" fmla="*/ 2147483646 h 57"/>
              <a:gd name="T48" fmla="*/ 2147483646 w 53"/>
              <a:gd name="T49" fmla="*/ 2147483646 h 57"/>
              <a:gd name="T50" fmla="*/ 2147483646 w 53"/>
              <a:gd name="T51" fmla="*/ 2147483646 h 57"/>
              <a:gd name="T52" fmla="*/ 2147483646 w 53"/>
              <a:gd name="T53" fmla="*/ 2147483646 h 57"/>
              <a:gd name="T54" fmla="*/ 2147483646 w 53"/>
              <a:gd name="T55" fmla="*/ 2147483646 h 57"/>
              <a:gd name="T56" fmla="*/ 2147483646 w 53"/>
              <a:gd name="T57" fmla="*/ 2147483646 h 57"/>
              <a:gd name="T58" fmla="*/ 2147483646 w 53"/>
              <a:gd name="T59" fmla="*/ 2147483646 h 57"/>
              <a:gd name="T60" fmla="*/ 2147483646 w 53"/>
              <a:gd name="T61" fmla="*/ 2147483646 h 57"/>
              <a:gd name="T62" fmla="*/ 2147483646 w 53"/>
              <a:gd name="T63" fmla="*/ 2147483646 h 57"/>
              <a:gd name="T64" fmla="*/ 2147483646 w 53"/>
              <a:gd name="T65" fmla="*/ 2147483646 h 57"/>
              <a:gd name="T66" fmla="*/ 2147483646 w 53"/>
              <a:gd name="T67" fmla="*/ 2147483646 h 57"/>
              <a:gd name="T68" fmla="*/ 2147483646 w 53"/>
              <a:gd name="T69" fmla="*/ 2147483646 h 57"/>
              <a:gd name="T70" fmla="*/ 2147483646 w 53"/>
              <a:gd name="T71" fmla="*/ 2147483646 h 57"/>
              <a:gd name="T72" fmla="*/ 2147483646 w 53"/>
              <a:gd name="T73" fmla="*/ 2147483646 h 57"/>
              <a:gd name="T74" fmla="*/ 2147483646 w 53"/>
              <a:gd name="T75" fmla="*/ 2147483646 h 57"/>
              <a:gd name="T76" fmla="*/ 2147483646 w 53"/>
              <a:gd name="T77" fmla="*/ 2147483646 h 57"/>
              <a:gd name="T78" fmla="*/ 2147483646 w 53"/>
              <a:gd name="T79" fmla="*/ 2147483646 h 5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3" h="57">
                <a:moveTo>
                  <a:pt x="26" y="12"/>
                </a:moveTo>
                <a:cubicBezTo>
                  <a:pt x="26" y="13"/>
                  <a:pt x="26" y="13"/>
                  <a:pt x="26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20"/>
                  <a:pt x="9" y="20"/>
                  <a:pt x="9" y="20"/>
                </a:cubicBezTo>
                <a:cubicBezTo>
                  <a:pt x="8" y="23"/>
                  <a:pt x="9" y="25"/>
                  <a:pt x="12" y="28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30"/>
                  <a:pt x="12" y="30"/>
                  <a:pt x="12" y="30"/>
                </a:cubicBezTo>
                <a:cubicBezTo>
                  <a:pt x="9" y="34"/>
                  <a:pt x="6" y="38"/>
                  <a:pt x="2" y="41"/>
                </a:cubicBezTo>
                <a:cubicBezTo>
                  <a:pt x="0" y="42"/>
                  <a:pt x="0" y="43"/>
                  <a:pt x="0" y="45"/>
                </a:cubicBezTo>
                <a:cubicBezTo>
                  <a:pt x="2" y="48"/>
                  <a:pt x="2" y="48"/>
                  <a:pt x="2" y="48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5" y="50"/>
                  <a:pt x="18" y="51"/>
                  <a:pt x="20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26" y="57"/>
                  <a:pt x="29" y="57"/>
                  <a:pt x="31" y="57"/>
                </a:cubicBezTo>
                <a:cubicBezTo>
                  <a:pt x="32" y="57"/>
                  <a:pt x="34" y="56"/>
                  <a:pt x="36" y="53"/>
                </a:cubicBezTo>
                <a:cubicBezTo>
                  <a:pt x="39" y="49"/>
                  <a:pt x="39" y="49"/>
                  <a:pt x="39" y="49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33"/>
                  <a:pt x="40" y="33"/>
                  <a:pt x="40" y="33"/>
                </a:cubicBezTo>
                <a:cubicBezTo>
                  <a:pt x="43" y="34"/>
                  <a:pt x="43" y="34"/>
                  <a:pt x="43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50" y="33"/>
                  <a:pt x="50" y="33"/>
                  <a:pt x="50" y="33"/>
                </a:cubicBezTo>
                <a:cubicBezTo>
                  <a:pt x="51" y="31"/>
                  <a:pt x="51" y="31"/>
                  <a:pt x="51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8" y="15"/>
                  <a:pt x="48" y="15"/>
                  <a:pt x="48" y="15"/>
                </a:cubicBezTo>
                <a:cubicBezTo>
                  <a:pt x="50" y="13"/>
                  <a:pt x="51" y="12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2" y="9"/>
                  <a:pt x="52" y="9"/>
                  <a:pt x="52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34" y="3"/>
                  <a:pt x="34" y="3"/>
                  <a:pt x="34" y="3"/>
                </a:cubicBezTo>
                <a:cubicBezTo>
                  <a:pt x="30" y="0"/>
                  <a:pt x="27" y="0"/>
                  <a:pt x="24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2" y="3"/>
                  <a:pt x="22" y="5"/>
                  <a:pt x="25" y="5"/>
                </a:cubicBezTo>
                <a:cubicBezTo>
                  <a:pt x="27" y="7"/>
                  <a:pt x="28" y="9"/>
                  <a:pt x="26" y="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27">
            <a:extLst>
              <a:ext uri="{FF2B5EF4-FFF2-40B4-BE49-F238E27FC236}">
                <a16:creationId xmlns:a16="http://schemas.microsoft.com/office/drawing/2014/main" xmlns="" id="{9025EEC8-41CE-4960-94A6-98DB4C926D93}"/>
              </a:ext>
            </a:extLst>
          </p:cNvPr>
          <p:cNvSpPr>
            <a:spLocks/>
          </p:cNvSpPr>
          <p:nvPr/>
        </p:nvSpPr>
        <p:spPr bwMode="auto">
          <a:xfrm>
            <a:off x="4624388" y="2677125"/>
            <a:ext cx="603250" cy="574675"/>
          </a:xfrm>
          <a:custGeom>
            <a:avLst/>
            <a:gdLst>
              <a:gd name="T0" fmla="*/ 2147483646 w 188"/>
              <a:gd name="T1" fmla="*/ 2147483646 h 179"/>
              <a:gd name="T2" fmla="*/ 2147483646 w 188"/>
              <a:gd name="T3" fmla="*/ 2147483646 h 179"/>
              <a:gd name="T4" fmla="*/ 2147483646 w 188"/>
              <a:gd name="T5" fmla="*/ 2147483646 h 179"/>
              <a:gd name="T6" fmla="*/ 2147483646 w 188"/>
              <a:gd name="T7" fmla="*/ 2147483646 h 179"/>
              <a:gd name="T8" fmla="*/ 2147483646 w 188"/>
              <a:gd name="T9" fmla="*/ 2147483646 h 179"/>
              <a:gd name="T10" fmla="*/ 2147483646 w 188"/>
              <a:gd name="T11" fmla="*/ 2147483646 h 179"/>
              <a:gd name="T12" fmla="*/ 2147483646 w 188"/>
              <a:gd name="T13" fmla="*/ 2147483646 h 179"/>
              <a:gd name="T14" fmla="*/ 2147483646 w 188"/>
              <a:gd name="T15" fmla="*/ 2147483646 h 179"/>
              <a:gd name="T16" fmla="*/ 2147483646 w 188"/>
              <a:gd name="T17" fmla="*/ 2147483646 h 179"/>
              <a:gd name="T18" fmla="*/ 2147483646 w 188"/>
              <a:gd name="T19" fmla="*/ 2147483646 h 179"/>
              <a:gd name="T20" fmla="*/ 0 w 188"/>
              <a:gd name="T21" fmla="*/ 2147483646 h 179"/>
              <a:gd name="T22" fmla="*/ 2147483646 w 188"/>
              <a:gd name="T23" fmla="*/ 2147483646 h 179"/>
              <a:gd name="T24" fmla="*/ 2147483646 w 188"/>
              <a:gd name="T25" fmla="*/ 2147483646 h 179"/>
              <a:gd name="T26" fmla="*/ 2147483646 w 188"/>
              <a:gd name="T27" fmla="*/ 2147483646 h 179"/>
              <a:gd name="T28" fmla="*/ 2147483646 w 188"/>
              <a:gd name="T29" fmla="*/ 2147483646 h 179"/>
              <a:gd name="T30" fmla="*/ 2147483646 w 188"/>
              <a:gd name="T31" fmla="*/ 2147483646 h 179"/>
              <a:gd name="T32" fmla="*/ 2147483646 w 188"/>
              <a:gd name="T33" fmla="*/ 2147483646 h 179"/>
              <a:gd name="T34" fmla="*/ 2147483646 w 188"/>
              <a:gd name="T35" fmla="*/ 2147483646 h 179"/>
              <a:gd name="T36" fmla="*/ 2147483646 w 188"/>
              <a:gd name="T37" fmla="*/ 2147483646 h 179"/>
              <a:gd name="T38" fmla="*/ 2147483646 w 188"/>
              <a:gd name="T39" fmla="*/ 2147483646 h 179"/>
              <a:gd name="T40" fmla="*/ 2147483646 w 188"/>
              <a:gd name="T41" fmla="*/ 2147483646 h 179"/>
              <a:gd name="T42" fmla="*/ 2147483646 w 188"/>
              <a:gd name="T43" fmla="*/ 2147483646 h 179"/>
              <a:gd name="T44" fmla="*/ 2147483646 w 188"/>
              <a:gd name="T45" fmla="*/ 2147483646 h 179"/>
              <a:gd name="T46" fmla="*/ 2147483646 w 188"/>
              <a:gd name="T47" fmla="*/ 2147483646 h 179"/>
              <a:gd name="T48" fmla="*/ 2147483646 w 188"/>
              <a:gd name="T49" fmla="*/ 2147483646 h 179"/>
              <a:gd name="T50" fmla="*/ 2147483646 w 188"/>
              <a:gd name="T51" fmla="*/ 2147483646 h 179"/>
              <a:gd name="T52" fmla="*/ 2147483646 w 188"/>
              <a:gd name="T53" fmla="*/ 2147483646 h 179"/>
              <a:gd name="T54" fmla="*/ 2147483646 w 188"/>
              <a:gd name="T55" fmla="*/ 2147483646 h 179"/>
              <a:gd name="T56" fmla="*/ 2147483646 w 188"/>
              <a:gd name="T57" fmla="*/ 2147483646 h 179"/>
              <a:gd name="T58" fmla="*/ 2147483646 w 188"/>
              <a:gd name="T59" fmla="*/ 2147483646 h 179"/>
              <a:gd name="T60" fmla="*/ 2147483646 w 188"/>
              <a:gd name="T61" fmla="*/ 2147483646 h 179"/>
              <a:gd name="T62" fmla="*/ 2147483646 w 188"/>
              <a:gd name="T63" fmla="*/ 2147483646 h 179"/>
              <a:gd name="T64" fmla="*/ 2147483646 w 188"/>
              <a:gd name="T65" fmla="*/ 2147483646 h 179"/>
              <a:gd name="T66" fmla="*/ 2147483646 w 188"/>
              <a:gd name="T67" fmla="*/ 2147483646 h 179"/>
              <a:gd name="T68" fmla="*/ 2147483646 w 188"/>
              <a:gd name="T69" fmla="*/ 2147483646 h 179"/>
              <a:gd name="T70" fmla="*/ 2147483646 w 188"/>
              <a:gd name="T71" fmla="*/ 2147483646 h 179"/>
              <a:gd name="T72" fmla="*/ 2147483646 w 188"/>
              <a:gd name="T73" fmla="*/ 2147483646 h 179"/>
              <a:gd name="T74" fmla="*/ 2147483646 w 188"/>
              <a:gd name="T75" fmla="*/ 2147483646 h 179"/>
              <a:gd name="T76" fmla="*/ 2147483646 w 188"/>
              <a:gd name="T77" fmla="*/ 2147483646 h 179"/>
              <a:gd name="T78" fmla="*/ 2147483646 w 188"/>
              <a:gd name="T79" fmla="*/ 2147483646 h 179"/>
              <a:gd name="T80" fmla="*/ 2147483646 w 188"/>
              <a:gd name="T81" fmla="*/ 2147483646 h 179"/>
              <a:gd name="T82" fmla="*/ 2147483646 w 188"/>
              <a:gd name="T83" fmla="*/ 2147483646 h 179"/>
              <a:gd name="T84" fmla="*/ 2147483646 w 188"/>
              <a:gd name="T85" fmla="*/ 2147483646 h 179"/>
              <a:gd name="T86" fmla="*/ 2147483646 w 188"/>
              <a:gd name="T87" fmla="*/ 2147483646 h 179"/>
              <a:gd name="T88" fmla="*/ 2147483646 w 188"/>
              <a:gd name="T89" fmla="*/ 2147483646 h 179"/>
              <a:gd name="T90" fmla="*/ 2147483646 w 188"/>
              <a:gd name="T91" fmla="*/ 2147483646 h 179"/>
              <a:gd name="T92" fmla="*/ 2147483646 w 188"/>
              <a:gd name="T93" fmla="*/ 2147483646 h 179"/>
              <a:gd name="T94" fmla="*/ 2147483646 w 188"/>
              <a:gd name="T95" fmla="*/ 2147483646 h 179"/>
              <a:gd name="T96" fmla="*/ 2147483646 w 188"/>
              <a:gd name="T97" fmla="*/ 2147483646 h 179"/>
              <a:gd name="T98" fmla="*/ 2147483646 w 188"/>
              <a:gd name="T99" fmla="*/ 2147483646 h 17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88" h="179">
                <a:moveTo>
                  <a:pt x="86" y="23"/>
                </a:moveTo>
                <a:cubicBezTo>
                  <a:pt x="81" y="30"/>
                  <a:pt x="81" y="30"/>
                  <a:pt x="81" y="30"/>
                </a:cubicBezTo>
                <a:cubicBezTo>
                  <a:pt x="80" y="31"/>
                  <a:pt x="80" y="33"/>
                  <a:pt x="80" y="37"/>
                </a:cubicBezTo>
                <a:cubicBezTo>
                  <a:pt x="80" y="40"/>
                  <a:pt x="80" y="40"/>
                  <a:pt x="80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64" y="38"/>
                  <a:pt x="64" y="38"/>
                  <a:pt x="64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1" y="50"/>
                  <a:pt x="51" y="50"/>
                  <a:pt x="51" y="50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35" y="69"/>
                  <a:pt x="35" y="69"/>
                  <a:pt x="35" y="69"/>
                </a:cubicBezTo>
                <a:cubicBezTo>
                  <a:pt x="35" y="70"/>
                  <a:pt x="35" y="70"/>
                  <a:pt x="35" y="70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74"/>
                  <a:pt x="27" y="74"/>
                  <a:pt x="27" y="74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15" y="63"/>
                  <a:pt x="15" y="63"/>
                  <a:pt x="15" y="63"/>
                </a:cubicBezTo>
                <a:cubicBezTo>
                  <a:pt x="12" y="61"/>
                  <a:pt x="12" y="61"/>
                  <a:pt x="12" y="61"/>
                </a:cubicBezTo>
                <a:cubicBezTo>
                  <a:pt x="14" y="78"/>
                  <a:pt x="14" y="78"/>
                  <a:pt x="14" y="78"/>
                </a:cubicBezTo>
                <a:cubicBezTo>
                  <a:pt x="17" y="86"/>
                  <a:pt x="17" y="86"/>
                  <a:pt x="17" y="86"/>
                </a:cubicBezTo>
                <a:cubicBezTo>
                  <a:pt x="11" y="92"/>
                  <a:pt x="11" y="92"/>
                  <a:pt x="11" y="92"/>
                </a:cubicBezTo>
                <a:cubicBezTo>
                  <a:pt x="2" y="104"/>
                  <a:pt x="2" y="104"/>
                  <a:pt x="2" y="104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116"/>
                  <a:pt x="1" y="116"/>
                  <a:pt x="1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5" y="126"/>
                  <a:pt x="26" y="127"/>
                  <a:pt x="26" y="129"/>
                </a:cubicBezTo>
                <a:cubicBezTo>
                  <a:pt x="27" y="132"/>
                  <a:pt x="27" y="132"/>
                  <a:pt x="27" y="132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9" y="102"/>
                  <a:pt x="69" y="102"/>
                  <a:pt x="69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76" y="98"/>
                  <a:pt x="78" y="96"/>
                  <a:pt x="80" y="96"/>
                </a:cubicBezTo>
                <a:cubicBezTo>
                  <a:pt x="81" y="96"/>
                  <a:pt x="83" y="97"/>
                  <a:pt x="86" y="99"/>
                </a:cubicBezTo>
                <a:cubicBezTo>
                  <a:pt x="87" y="99"/>
                  <a:pt x="87" y="99"/>
                  <a:pt x="87" y="99"/>
                </a:cubicBezTo>
                <a:cubicBezTo>
                  <a:pt x="87" y="100"/>
                  <a:pt x="87" y="100"/>
                  <a:pt x="87" y="10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95" y="119"/>
                  <a:pt x="95" y="119"/>
                  <a:pt x="95" y="119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87" y="142"/>
                  <a:pt x="87" y="142"/>
                  <a:pt x="87" y="142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6" y="156"/>
                  <a:pt x="86" y="156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2" y="151"/>
                  <a:pt x="92" y="151"/>
                  <a:pt x="92" y="151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89" y="172"/>
                  <a:pt x="89" y="172"/>
                  <a:pt x="89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81" y="174"/>
                  <a:pt x="81" y="174"/>
                  <a:pt x="81" y="174"/>
                </a:cubicBezTo>
                <a:cubicBezTo>
                  <a:pt x="79" y="178"/>
                  <a:pt x="79" y="178"/>
                  <a:pt x="79" y="178"/>
                </a:cubicBezTo>
                <a:cubicBezTo>
                  <a:pt x="79" y="179"/>
                  <a:pt x="79" y="179"/>
                  <a:pt x="79" y="179"/>
                </a:cubicBezTo>
                <a:cubicBezTo>
                  <a:pt x="92" y="177"/>
                  <a:pt x="92" y="177"/>
                  <a:pt x="92" y="177"/>
                </a:cubicBezTo>
                <a:cubicBezTo>
                  <a:pt x="95" y="175"/>
                  <a:pt x="95" y="175"/>
                  <a:pt x="95" y="175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42" y="130"/>
                  <a:pt x="142" y="130"/>
                  <a:pt x="142" y="130"/>
                </a:cubicBezTo>
                <a:cubicBezTo>
                  <a:pt x="147" y="129"/>
                  <a:pt x="147" y="129"/>
                  <a:pt x="147" y="129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6" y="64"/>
                  <a:pt x="186" y="64"/>
                  <a:pt x="186" y="64"/>
                </a:cubicBezTo>
                <a:cubicBezTo>
                  <a:pt x="185" y="63"/>
                  <a:pt x="183" y="62"/>
                  <a:pt x="182" y="61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78" y="61"/>
                  <a:pt x="178" y="61"/>
                  <a:pt x="178" y="61"/>
                </a:cubicBezTo>
                <a:cubicBezTo>
                  <a:pt x="176" y="60"/>
                  <a:pt x="174" y="60"/>
                  <a:pt x="173" y="58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1" y="33"/>
                  <a:pt x="171" y="33"/>
                  <a:pt x="171" y="33"/>
                </a:cubicBezTo>
                <a:cubicBezTo>
                  <a:pt x="169" y="32"/>
                  <a:pt x="166" y="30"/>
                  <a:pt x="164" y="28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53" y="14"/>
                  <a:pt x="153" y="11"/>
                  <a:pt x="153" y="8"/>
                </a:cubicBezTo>
                <a:cubicBezTo>
                  <a:pt x="154" y="6"/>
                  <a:pt x="154" y="6"/>
                  <a:pt x="154" y="6"/>
                </a:cubicBezTo>
                <a:cubicBezTo>
                  <a:pt x="151" y="2"/>
                  <a:pt x="151" y="2"/>
                  <a:pt x="151" y="2"/>
                </a:cubicBezTo>
                <a:cubicBezTo>
                  <a:pt x="150" y="5"/>
                  <a:pt x="150" y="5"/>
                  <a:pt x="150" y="5"/>
                </a:cubicBezTo>
                <a:cubicBezTo>
                  <a:pt x="147" y="12"/>
                  <a:pt x="147" y="12"/>
                  <a:pt x="147" y="12"/>
                </a:cubicBezTo>
                <a:cubicBezTo>
                  <a:pt x="146" y="12"/>
                  <a:pt x="146" y="12"/>
                  <a:pt x="146" y="12"/>
                </a:cubicBezTo>
                <a:cubicBezTo>
                  <a:pt x="143" y="12"/>
                  <a:pt x="140" y="12"/>
                  <a:pt x="137" y="10"/>
                </a:cubicBezTo>
                <a:cubicBezTo>
                  <a:pt x="135" y="10"/>
                  <a:pt x="134" y="8"/>
                  <a:pt x="134" y="5"/>
                </a:cubicBezTo>
                <a:cubicBezTo>
                  <a:pt x="134" y="4"/>
                  <a:pt x="134" y="4"/>
                  <a:pt x="134" y="4"/>
                </a:cubicBezTo>
                <a:cubicBezTo>
                  <a:pt x="132" y="4"/>
                  <a:pt x="132" y="4"/>
                  <a:pt x="132" y="4"/>
                </a:cubicBezTo>
                <a:cubicBezTo>
                  <a:pt x="124" y="6"/>
                  <a:pt x="124" y="6"/>
                  <a:pt x="124" y="6"/>
                </a:cubicBezTo>
                <a:cubicBezTo>
                  <a:pt x="118" y="0"/>
                  <a:pt x="118" y="0"/>
                  <a:pt x="11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2"/>
                  <a:pt x="114" y="2"/>
                  <a:pt x="114" y="2"/>
                </a:cubicBezTo>
                <a:cubicBezTo>
                  <a:pt x="117" y="6"/>
                  <a:pt x="117" y="6"/>
                  <a:pt x="117" y="6"/>
                </a:cubicBezTo>
                <a:cubicBezTo>
                  <a:pt x="118" y="7"/>
                  <a:pt x="118" y="7"/>
                  <a:pt x="118" y="7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3" y="25"/>
                  <a:pt x="93" y="25"/>
                  <a:pt x="93" y="25"/>
                </a:cubicBezTo>
                <a:lnTo>
                  <a:pt x="86" y="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28">
            <a:extLst>
              <a:ext uri="{FF2B5EF4-FFF2-40B4-BE49-F238E27FC236}">
                <a16:creationId xmlns:a16="http://schemas.microsoft.com/office/drawing/2014/main" xmlns="" id="{B7400AD5-36D7-4AE9-B867-421DE7608524}"/>
              </a:ext>
            </a:extLst>
          </p:cNvPr>
          <p:cNvSpPr>
            <a:spLocks/>
          </p:cNvSpPr>
          <p:nvPr/>
        </p:nvSpPr>
        <p:spPr bwMode="auto">
          <a:xfrm>
            <a:off x="4759325" y="2331050"/>
            <a:ext cx="860425" cy="584200"/>
          </a:xfrm>
          <a:custGeom>
            <a:avLst/>
            <a:gdLst>
              <a:gd name="T0" fmla="*/ 2147483646 w 268"/>
              <a:gd name="T1" fmla="*/ 2147483646 h 182"/>
              <a:gd name="T2" fmla="*/ 2147483646 w 268"/>
              <a:gd name="T3" fmla="*/ 2147483646 h 182"/>
              <a:gd name="T4" fmla="*/ 2147483646 w 268"/>
              <a:gd name="T5" fmla="*/ 2147483646 h 182"/>
              <a:gd name="T6" fmla="*/ 2147483646 w 268"/>
              <a:gd name="T7" fmla="*/ 2147483646 h 182"/>
              <a:gd name="T8" fmla="*/ 2147483646 w 268"/>
              <a:gd name="T9" fmla="*/ 2147483646 h 182"/>
              <a:gd name="T10" fmla="*/ 2147483646 w 268"/>
              <a:gd name="T11" fmla="*/ 2147483646 h 182"/>
              <a:gd name="T12" fmla="*/ 0 w 268"/>
              <a:gd name="T13" fmla="*/ 2147483646 h 182"/>
              <a:gd name="T14" fmla="*/ 2147483646 w 268"/>
              <a:gd name="T15" fmla="*/ 2147483646 h 182"/>
              <a:gd name="T16" fmla="*/ 2147483646 w 268"/>
              <a:gd name="T17" fmla="*/ 2147483646 h 182"/>
              <a:gd name="T18" fmla="*/ 2147483646 w 268"/>
              <a:gd name="T19" fmla="*/ 2147483646 h 182"/>
              <a:gd name="T20" fmla="*/ 2147483646 w 268"/>
              <a:gd name="T21" fmla="*/ 2147483646 h 182"/>
              <a:gd name="T22" fmla="*/ 2147483646 w 268"/>
              <a:gd name="T23" fmla="*/ 2147483646 h 182"/>
              <a:gd name="T24" fmla="*/ 2147483646 w 268"/>
              <a:gd name="T25" fmla="*/ 2147483646 h 182"/>
              <a:gd name="T26" fmla="*/ 2147483646 w 268"/>
              <a:gd name="T27" fmla="*/ 2147483646 h 182"/>
              <a:gd name="T28" fmla="*/ 2147483646 w 268"/>
              <a:gd name="T29" fmla="*/ 2147483646 h 182"/>
              <a:gd name="T30" fmla="*/ 2147483646 w 268"/>
              <a:gd name="T31" fmla="*/ 2147483646 h 182"/>
              <a:gd name="T32" fmla="*/ 2147483646 w 268"/>
              <a:gd name="T33" fmla="*/ 2147483646 h 182"/>
              <a:gd name="T34" fmla="*/ 2147483646 w 268"/>
              <a:gd name="T35" fmla="*/ 2147483646 h 182"/>
              <a:gd name="T36" fmla="*/ 2147483646 w 268"/>
              <a:gd name="T37" fmla="*/ 2147483646 h 182"/>
              <a:gd name="T38" fmla="*/ 2147483646 w 268"/>
              <a:gd name="T39" fmla="*/ 2147483646 h 182"/>
              <a:gd name="T40" fmla="*/ 2147483646 w 268"/>
              <a:gd name="T41" fmla="*/ 2147483646 h 182"/>
              <a:gd name="T42" fmla="*/ 2147483646 w 268"/>
              <a:gd name="T43" fmla="*/ 2147483646 h 182"/>
              <a:gd name="T44" fmla="*/ 2147483646 w 268"/>
              <a:gd name="T45" fmla="*/ 2147483646 h 182"/>
              <a:gd name="T46" fmla="*/ 2147483646 w 268"/>
              <a:gd name="T47" fmla="*/ 2147483646 h 182"/>
              <a:gd name="T48" fmla="*/ 2147483646 w 268"/>
              <a:gd name="T49" fmla="*/ 2147483646 h 182"/>
              <a:gd name="T50" fmla="*/ 2147483646 w 268"/>
              <a:gd name="T51" fmla="*/ 2147483646 h 182"/>
              <a:gd name="T52" fmla="*/ 2147483646 w 268"/>
              <a:gd name="T53" fmla="*/ 2147483646 h 182"/>
              <a:gd name="T54" fmla="*/ 2147483646 w 268"/>
              <a:gd name="T55" fmla="*/ 2147483646 h 182"/>
              <a:gd name="T56" fmla="*/ 2147483646 w 268"/>
              <a:gd name="T57" fmla="*/ 2147483646 h 182"/>
              <a:gd name="T58" fmla="*/ 2147483646 w 268"/>
              <a:gd name="T59" fmla="*/ 2147483646 h 182"/>
              <a:gd name="T60" fmla="*/ 2147483646 w 268"/>
              <a:gd name="T61" fmla="*/ 2147483646 h 182"/>
              <a:gd name="T62" fmla="*/ 2147483646 w 268"/>
              <a:gd name="T63" fmla="*/ 2147483646 h 182"/>
              <a:gd name="T64" fmla="*/ 2147483646 w 268"/>
              <a:gd name="T65" fmla="*/ 2147483646 h 182"/>
              <a:gd name="T66" fmla="*/ 2147483646 w 268"/>
              <a:gd name="T67" fmla="*/ 2147483646 h 182"/>
              <a:gd name="T68" fmla="*/ 2147483646 w 268"/>
              <a:gd name="T69" fmla="*/ 2147483646 h 182"/>
              <a:gd name="T70" fmla="*/ 2147483646 w 268"/>
              <a:gd name="T71" fmla="*/ 2147483646 h 182"/>
              <a:gd name="T72" fmla="*/ 2147483646 w 268"/>
              <a:gd name="T73" fmla="*/ 2147483646 h 182"/>
              <a:gd name="T74" fmla="*/ 2147483646 w 268"/>
              <a:gd name="T75" fmla="*/ 2147483646 h 182"/>
              <a:gd name="T76" fmla="*/ 2147483646 w 268"/>
              <a:gd name="T77" fmla="*/ 2147483646 h 182"/>
              <a:gd name="T78" fmla="*/ 2147483646 w 268"/>
              <a:gd name="T79" fmla="*/ 2147483646 h 182"/>
              <a:gd name="T80" fmla="*/ 2147483646 w 268"/>
              <a:gd name="T81" fmla="*/ 2147483646 h 182"/>
              <a:gd name="T82" fmla="*/ 2147483646 w 268"/>
              <a:gd name="T83" fmla="*/ 2147483646 h 182"/>
              <a:gd name="T84" fmla="*/ 2147483646 w 268"/>
              <a:gd name="T85" fmla="*/ 2147483646 h 182"/>
              <a:gd name="T86" fmla="*/ 2147483646 w 268"/>
              <a:gd name="T87" fmla="*/ 2147483646 h 182"/>
              <a:gd name="T88" fmla="*/ 2147483646 w 268"/>
              <a:gd name="T89" fmla="*/ 2147483646 h 182"/>
              <a:gd name="T90" fmla="*/ 2147483646 w 268"/>
              <a:gd name="T91" fmla="*/ 2147483646 h 182"/>
              <a:gd name="T92" fmla="*/ 2147483646 w 268"/>
              <a:gd name="T93" fmla="*/ 2147483646 h 182"/>
              <a:gd name="T94" fmla="*/ 2147483646 w 268"/>
              <a:gd name="T95" fmla="*/ 2147483646 h 182"/>
              <a:gd name="T96" fmla="*/ 2147483646 w 268"/>
              <a:gd name="T97" fmla="*/ 2147483646 h 182"/>
              <a:gd name="T98" fmla="*/ 2147483646 w 268"/>
              <a:gd name="T99" fmla="*/ 2147483646 h 182"/>
              <a:gd name="T100" fmla="*/ 2147483646 w 268"/>
              <a:gd name="T101" fmla="*/ 2147483646 h 182"/>
              <a:gd name="T102" fmla="*/ 2147483646 w 268"/>
              <a:gd name="T103" fmla="*/ 2147483646 h 182"/>
              <a:gd name="T104" fmla="*/ 2147483646 w 268"/>
              <a:gd name="T105" fmla="*/ 2147483646 h 182"/>
              <a:gd name="T106" fmla="*/ 2147483646 w 268"/>
              <a:gd name="T107" fmla="*/ 2147483646 h 182"/>
              <a:gd name="T108" fmla="*/ 2147483646 w 268"/>
              <a:gd name="T109" fmla="*/ 2147483646 h 182"/>
              <a:gd name="T110" fmla="*/ 2147483646 w 268"/>
              <a:gd name="T111" fmla="*/ 2147483646 h 182"/>
              <a:gd name="T112" fmla="*/ 2147483646 w 268"/>
              <a:gd name="T113" fmla="*/ 2147483646 h 182"/>
              <a:gd name="T114" fmla="*/ 2147483646 w 268"/>
              <a:gd name="T115" fmla="*/ 2147483646 h 18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68" h="182">
                <a:moveTo>
                  <a:pt x="52" y="9"/>
                </a:moveTo>
                <a:cubicBezTo>
                  <a:pt x="51" y="0"/>
                  <a:pt x="51" y="0"/>
                  <a:pt x="51" y="0"/>
                </a:cubicBezTo>
                <a:cubicBezTo>
                  <a:pt x="47" y="3"/>
                  <a:pt x="47" y="3"/>
                  <a:pt x="47" y="3"/>
                </a:cubicBezTo>
                <a:cubicBezTo>
                  <a:pt x="46" y="3"/>
                  <a:pt x="46" y="3"/>
                  <a:pt x="46" y="3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10"/>
                  <a:pt x="35" y="10"/>
                  <a:pt x="35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5" y="22"/>
                  <a:pt x="12" y="19"/>
                  <a:pt x="11" y="17"/>
                </a:cubicBezTo>
                <a:cubicBezTo>
                  <a:pt x="10" y="16"/>
                  <a:pt x="10" y="16"/>
                  <a:pt x="9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9" y="27"/>
                  <a:pt x="9" y="27"/>
                  <a:pt x="9" y="27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2"/>
                  <a:pt x="17" y="32"/>
                  <a:pt x="17" y="32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52"/>
                  <a:pt x="18" y="52"/>
                  <a:pt x="18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5" y="70"/>
                  <a:pt x="25" y="70"/>
                  <a:pt x="25" y="70"/>
                </a:cubicBezTo>
                <a:cubicBezTo>
                  <a:pt x="30" y="76"/>
                  <a:pt x="30" y="76"/>
                  <a:pt x="30" y="76"/>
                </a:cubicBezTo>
                <a:cubicBezTo>
                  <a:pt x="35" y="72"/>
                  <a:pt x="35" y="72"/>
                  <a:pt x="35" y="72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1"/>
                  <a:pt x="44" y="61"/>
                  <a:pt x="44" y="61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54" y="76"/>
                  <a:pt x="54" y="76"/>
                  <a:pt x="54" y="76"/>
                </a:cubicBezTo>
                <a:cubicBezTo>
                  <a:pt x="60" y="78"/>
                  <a:pt x="60" y="78"/>
                  <a:pt x="60" y="7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8"/>
                  <a:pt x="62" y="98"/>
                  <a:pt x="62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74" y="102"/>
                  <a:pt x="74" y="102"/>
                  <a:pt x="74" y="102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93" y="106"/>
                  <a:pt x="95" y="108"/>
                  <a:pt x="96" y="110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5" y="107"/>
                  <a:pt x="105" y="106"/>
                  <a:pt x="106" y="105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14" y="108"/>
                  <a:pt x="116" y="110"/>
                  <a:pt x="116" y="114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7" y="135"/>
                  <a:pt x="129" y="136"/>
                  <a:pt x="131" y="137"/>
                </a:cubicBezTo>
                <a:cubicBezTo>
                  <a:pt x="132" y="137"/>
                  <a:pt x="132" y="137"/>
                  <a:pt x="132" y="137"/>
                </a:cubicBezTo>
                <a:cubicBezTo>
                  <a:pt x="133" y="138"/>
                  <a:pt x="134" y="140"/>
                  <a:pt x="134" y="144"/>
                </a:cubicBezTo>
                <a:cubicBezTo>
                  <a:pt x="134" y="162"/>
                  <a:pt x="134" y="162"/>
                  <a:pt x="134" y="162"/>
                </a:cubicBezTo>
                <a:cubicBezTo>
                  <a:pt x="134" y="164"/>
                  <a:pt x="136" y="165"/>
                  <a:pt x="137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40" y="164"/>
                  <a:pt x="142" y="164"/>
                  <a:pt x="144" y="166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7" y="168"/>
                  <a:pt x="148" y="169"/>
                  <a:pt x="149" y="17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62" y="154"/>
                  <a:pt x="165" y="148"/>
                  <a:pt x="169" y="147"/>
                </a:cubicBezTo>
                <a:cubicBezTo>
                  <a:pt x="173" y="146"/>
                  <a:pt x="178" y="148"/>
                  <a:pt x="186" y="152"/>
                </a:cubicBezTo>
                <a:cubicBezTo>
                  <a:pt x="212" y="154"/>
                  <a:pt x="212" y="154"/>
                  <a:pt x="212" y="154"/>
                </a:cubicBezTo>
                <a:cubicBezTo>
                  <a:pt x="212" y="148"/>
                  <a:pt x="212" y="148"/>
                  <a:pt x="212" y="148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195" y="133"/>
                  <a:pt x="192" y="131"/>
                  <a:pt x="193" y="129"/>
                </a:cubicBezTo>
                <a:cubicBezTo>
                  <a:pt x="202" y="130"/>
                  <a:pt x="202" y="130"/>
                  <a:pt x="202" y="130"/>
                </a:cubicBezTo>
                <a:cubicBezTo>
                  <a:pt x="211" y="132"/>
                  <a:pt x="219" y="128"/>
                  <a:pt x="226" y="114"/>
                </a:cubicBezTo>
                <a:cubicBezTo>
                  <a:pt x="226" y="114"/>
                  <a:pt x="226" y="114"/>
                  <a:pt x="226" y="114"/>
                </a:cubicBezTo>
                <a:cubicBezTo>
                  <a:pt x="227" y="114"/>
                  <a:pt x="227" y="114"/>
                  <a:pt x="227" y="114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37" y="85"/>
                  <a:pt x="237" y="85"/>
                  <a:pt x="237" y="85"/>
                </a:cubicBezTo>
                <a:cubicBezTo>
                  <a:pt x="238" y="85"/>
                  <a:pt x="238" y="85"/>
                  <a:pt x="238" y="85"/>
                </a:cubicBezTo>
                <a:cubicBezTo>
                  <a:pt x="239" y="85"/>
                  <a:pt x="239" y="85"/>
                  <a:pt x="239" y="85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62" y="99"/>
                  <a:pt x="262" y="99"/>
                  <a:pt x="262" y="99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66" y="95"/>
                  <a:pt x="266" y="95"/>
                  <a:pt x="266" y="95"/>
                </a:cubicBezTo>
                <a:cubicBezTo>
                  <a:pt x="259" y="88"/>
                  <a:pt x="259" y="88"/>
                  <a:pt x="259" y="88"/>
                </a:cubicBezTo>
                <a:cubicBezTo>
                  <a:pt x="258" y="87"/>
                  <a:pt x="258" y="87"/>
                  <a:pt x="258" y="87"/>
                </a:cubicBezTo>
                <a:cubicBezTo>
                  <a:pt x="257" y="86"/>
                  <a:pt x="257" y="86"/>
                  <a:pt x="257" y="86"/>
                </a:cubicBezTo>
                <a:cubicBezTo>
                  <a:pt x="268" y="79"/>
                  <a:pt x="268" y="79"/>
                  <a:pt x="268" y="79"/>
                </a:cubicBezTo>
                <a:cubicBezTo>
                  <a:pt x="268" y="62"/>
                  <a:pt x="268" y="62"/>
                  <a:pt x="268" y="62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2" y="63"/>
                  <a:pt x="262" y="63"/>
                  <a:pt x="262" y="63"/>
                </a:cubicBezTo>
                <a:cubicBezTo>
                  <a:pt x="256" y="60"/>
                  <a:pt x="256" y="60"/>
                  <a:pt x="256" y="60"/>
                </a:cubicBezTo>
                <a:cubicBezTo>
                  <a:pt x="254" y="60"/>
                  <a:pt x="250" y="58"/>
                  <a:pt x="246" y="55"/>
                </a:cubicBezTo>
                <a:cubicBezTo>
                  <a:pt x="243" y="54"/>
                  <a:pt x="242" y="53"/>
                  <a:pt x="242" y="51"/>
                </a:cubicBezTo>
                <a:cubicBezTo>
                  <a:pt x="242" y="52"/>
                  <a:pt x="242" y="52"/>
                  <a:pt x="242" y="52"/>
                </a:cubicBezTo>
                <a:cubicBezTo>
                  <a:pt x="242" y="53"/>
                  <a:pt x="241" y="54"/>
                  <a:pt x="240" y="54"/>
                </a:cubicBezTo>
                <a:cubicBezTo>
                  <a:pt x="239" y="55"/>
                  <a:pt x="238" y="56"/>
                  <a:pt x="235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28" y="51"/>
                  <a:pt x="228" y="51"/>
                  <a:pt x="228" y="51"/>
                </a:cubicBezTo>
                <a:cubicBezTo>
                  <a:pt x="223" y="55"/>
                  <a:pt x="223" y="55"/>
                  <a:pt x="223" y="55"/>
                </a:cubicBezTo>
                <a:cubicBezTo>
                  <a:pt x="221" y="57"/>
                  <a:pt x="219" y="59"/>
                  <a:pt x="219" y="60"/>
                </a:cubicBezTo>
                <a:cubicBezTo>
                  <a:pt x="222" y="66"/>
                  <a:pt x="222" y="66"/>
                  <a:pt x="222" y="66"/>
                </a:cubicBezTo>
                <a:cubicBezTo>
                  <a:pt x="223" y="67"/>
                  <a:pt x="223" y="68"/>
                  <a:pt x="222" y="69"/>
                </a:cubicBezTo>
                <a:cubicBezTo>
                  <a:pt x="222" y="70"/>
                  <a:pt x="220" y="72"/>
                  <a:pt x="217" y="72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12" y="74"/>
                  <a:pt x="209" y="74"/>
                  <a:pt x="208" y="72"/>
                </a:cubicBezTo>
                <a:cubicBezTo>
                  <a:pt x="207" y="70"/>
                  <a:pt x="207" y="70"/>
                  <a:pt x="207" y="70"/>
                </a:cubicBezTo>
                <a:cubicBezTo>
                  <a:pt x="196" y="60"/>
                  <a:pt x="196" y="60"/>
                  <a:pt x="196" y="60"/>
                </a:cubicBezTo>
                <a:cubicBezTo>
                  <a:pt x="192" y="58"/>
                  <a:pt x="189" y="56"/>
                  <a:pt x="188" y="54"/>
                </a:cubicBezTo>
                <a:cubicBezTo>
                  <a:pt x="187" y="52"/>
                  <a:pt x="186" y="51"/>
                  <a:pt x="187" y="50"/>
                </a:cubicBezTo>
                <a:cubicBezTo>
                  <a:pt x="186" y="47"/>
                  <a:pt x="186" y="44"/>
                  <a:pt x="185" y="43"/>
                </a:cubicBezTo>
                <a:cubicBezTo>
                  <a:pt x="183" y="44"/>
                  <a:pt x="183" y="44"/>
                  <a:pt x="183" y="44"/>
                </a:cubicBezTo>
                <a:cubicBezTo>
                  <a:pt x="182" y="45"/>
                  <a:pt x="182" y="45"/>
                  <a:pt x="182" y="45"/>
                </a:cubicBezTo>
                <a:cubicBezTo>
                  <a:pt x="182" y="46"/>
                  <a:pt x="183" y="48"/>
                  <a:pt x="184" y="49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4" y="51"/>
                  <a:pt x="184" y="51"/>
                  <a:pt x="184" y="51"/>
                </a:cubicBezTo>
                <a:cubicBezTo>
                  <a:pt x="179" y="60"/>
                  <a:pt x="179" y="60"/>
                  <a:pt x="179" y="60"/>
                </a:cubicBezTo>
                <a:cubicBezTo>
                  <a:pt x="170" y="58"/>
                  <a:pt x="170" y="58"/>
                  <a:pt x="170" y="58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6"/>
                  <a:pt x="168" y="56"/>
                  <a:pt x="168" y="56"/>
                </a:cubicBezTo>
                <a:cubicBezTo>
                  <a:pt x="168" y="54"/>
                  <a:pt x="168" y="52"/>
                  <a:pt x="168" y="5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58" y="41"/>
                  <a:pt x="158" y="41"/>
                  <a:pt x="158" y="41"/>
                </a:cubicBezTo>
                <a:cubicBezTo>
                  <a:pt x="158" y="42"/>
                  <a:pt x="157" y="42"/>
                  <a:pt x="156" y="43"/>
                </a:cubicBezTo>
                <a:cubicBezTo>
                  <a:pt x="149" y="42"/>
                  <a:pt x="149" y="42"/>
                  <a:pt x="149" y="42"/>
                </a:cubicBezTo>
                <a:cubicBezTo>
                  <a:pt x="146" y="42"/>
                  <a:pt x="145" y="41"/>
                  <a:pt x="144" y="40"/>
                </a:cubicBezTo>
                <a:cubicBezTo>
                  <a:pt x="144" y="39"/>
                  <a:pt x="144" y="37"/>
                  <a:pt x="144" y="3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31"/>
                  <a:pt x="128" y="32"/>
                  <a:pt x="127" y="34"/>
                </a:cubicBezTo>
                <a:cubicBezTo>
                  <a:pt x="126" y="35"/>
                  <a:pt x="125" y="36"/>
                  <a:pt x="124" y="36"/>
                </a:cubicBezTo>
                <a:cubicBezTo>
                  <a:pt x="122" y="36"/>
                  <a:pt x="119" y="36"/>
                  <a:pt x="117" y="3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4" y="30"/>
                  <a:pt x="112" y="27"/>
                  <a:pt x="112" y="2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02" y="25"/>
                  <a:pt x="100" y="25"/>
                  <a:pt x="98" y="24"/>
                </a:cubicBezTo>
                <a:cubicBezTo>
                  <a:pt x="97" y="23"/>
                  <a:pt x="97" y="23"/>
                  <a:pt x="97" y="23"/>
                </a:cubicBezTo>
                <a:cubicBezTo>
                  <a:pt x="93" y="24"/>
                  <a:pt x="93" y="24"/>
                  <a:pt x="93" y="24"/>
                </a:cubicBezTo>
                <a:cubicBezTo>
                  <a:pt x="82" y="27"/>
                  <a:pt x="82" y="27"/>
                  <a:pt x="82" y="27"/>
                </a:cubicBezTo>
                <a:cubicBezTo>
                  <a:pt x="80" y="29"/>
                  <a:pt x="78" y="29"/>
                  <a:pt x="76" y="29"/>
                </a:cubicBezTo>
                <a:cubicBezTo>
                  <a:pt x="75" y="29"/>
                  <a:pt x="75" y="29"/>
                  <a:pt x="75" y="29"/>
                </a:cubicBezTo>
                <a:cubicBezTo>
                  <a:pt x="71" y="29"/>
                  <a:pt x="68" y="28"/>
                  <a:pt x="67" y="26"/>
                </a:cubicBezTo>
                <a:cubicBezTo>
                  <a:pt x="60" y="21"/>
                  <a:pt x="60" y="21"/>
                  <a:pt x="60" y="21"/>
                </a:cubicBezTo>
                <a:lnTo>
                  <a:pt x="52" y="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29">
            <a:extLst>
              <a:ext uri="{FF2B5EF4-FFF2-40B4-BE49-F238E27FC236}">
                <a16:creationId xmlns:a16="http://schemas.microsoft.com/office/drawing/2014/main" xmlns="" id="{09807B18-A412-4452-AB7C-AF30E8AA8D1C}"/>
              </a:ext>
            </a:extLst>
          </p:cNvPr>
          <p:cNvSpPr>
            <a:spLocks/>
          </p:cNvSpPr>
          <p:nvPr/>
        </p:nvSpPr>
        <p:spPr bwMode="auto">
          <a:xfrm>
            <a:off x="4576763" y="1497612"/>
            <a:ext cx="1155700" cy="1054100"/>
          </a:xfrm>
          <a:custGeom>
            <a:avLst/>
            <a:gdLst>
              <a:gd name="T0" fmla="*/ 2147483646 w 360"/>
              <a:gd name="T1" fmla="*/ 2147483646 h 328"/>
              <a:gd name="T2" fmla="*/ 2147483646 w 360"/>
              <a:gd name="T3" fmla="*/ 2147483646 h 328"/>
              <a:gd name="T4" fmla="*/ 2147483646 w 360"/>
              <a:gd name="T5" fmla="*/ 2147483646 h 328"/>
              <a:gd name="T6" fmla="*/ 2147483646 w 360"/>
              <a:gd name="T7" fmla="*/ 2147483646 h 328"/>
              <a:gd name="T8" fmla="*/ 2147483646 w 360"/>
              <a:gd name="T9" fmla="*/ 2147483646 h 328"/>
              <a:gd name="T10" fmla="*/ 2147483646 w 360"/>
              <a:gd name="T11" fmla="*/ 2147483646 h 328"/>
              <a:gd name="T12" fmla="*/ 2147483646 w 360"/>
              <a:gd name="T13" fmla="*/ 2147483646 h 328"/>
              <a:gd name="T14" fmla="*/ 2147483646 w 360"/>
              <a:gd name="T15" fmla="*/ 2147483646 h 328"/>
              <a:gd name="T16" fmla="*/ 2147483646 w 360"/>
              <a:gd name="T17" fmla="*/ 2147483646 h 328"/>
              <a:gd name="T18" fmla="*/ 2147483646 w 360"/>
              <a:gd name="T19" fmla="*/ 2147483646 h 328"/>
              <a:gd name="T20" fmla="*/ 2147483646 w 360"/>
              <a:gd name="T21" fmla="*/ 2147483646 h 328"/>
              <a:gd name="T22" fmla="*/ 2147483646 w 360"/>
              <a:gd name="T23" fmla="*/ 2147483646 h 328"/>
              <a:gd name="T24" fmla="*/ 2147483646 w 360"/>
              <a:gd name="T25" fmla="*/ 2147483646 h 328"/>
              <a:gd name="T26" fmla="*/ 2147483646 w 360"/>
              <a:gd name="T27" fmla="*/ 2147483646 h 328"/>
              <a:gd name="T28" fmla="*/ 2147483646 w 360"/>
              <a:gd name="T29" fmla="*/ 2147483646 h 328"/>
              <a:gd name="T30" fmla="*/ 2147483646 w 360"/>
              <a:gd name="T31" fmla="*/ 2147483646 h 328"/>
              <a:gd name="T32" fmla="*/ 2147483646 w 360"/>
              <a:gd name="T33" fmla="*/ 2147483646 h 328"/>
              <a:gd name="T34" fmla="*/ 2147483646 w 360"/>
              <a:gd name="T35" fmla="*/ 2147483646 h 328"/>
              <a:gd name="T36" fmla="*/ 2147483646 w 360"/>
              <a:gd name="T37" fmla="*/ 2147483646 h 328"/>
              <a:gd name="T38" fmla="*/ 2147483646 w 360"/>
              <a:gd name="T39" fmla="*/ 2147483646 h 328"/>
              <a:gd name="T40" fmla="*/ 2147483646 w 360"/>
              <a:gd name="T41" fmla="*/ 2147483646 h 328"/>
              <a:gd name="T42" fmla="*/ 2147483646 w 360"/>
              <a:gd name="T43" fmla="*/ 2147483646 h 328"/>
              <a:gd name="T44" fmla="*/ 2147483646 w 360"/>
              <a:gd name="T45" fmla="*/ 2147483646 h 328"/>
              <a:gd name="T46" fmla="*/ 2147483646 w 360"/>
              <a:gd name="T47" fmla="*/ 2147483646 h 328"/>
              <a:gd name="T48" fmla="*/ 2147483646 w 360"/>
              <a:gd name="T49" fmla="*/ 2147483646 h 328"/>
              <a:gd name="T50" fmla="*/ 2147483646 w 360"/>
              <a:gd name="T51" fmla="*/ 2147483646 h 328"/>
              <a:gd name="T52" fmla="*/ 2147483646 w 360"/>
              <a:gd name="T53" fmla="*/ 2147483646 h 328"/>
              <a:gd name="T54" fmla="*/ 2147483646 w 360"/>
              <a:gd name="T55" fmla="*/ 2147483646 h 328"/>
              <a:gd name="T56" fmla="*/ 2147483646 w 360"/>
              <a:gd name="T57" fmla="*/ 2147483646 h 328"/>
              <a:gd name="T58" fmla="*/ 2147483646 w 360"/>
              <a:gd name="T59" fmla="*/ 2147483646 h 328"/>
              <a:gd name="T60" fmla="*/ 2147483646 w 360"/>
              <a:gd name="T61" fmla="*/ 2147483646 h 328"/>
              <a:gd name="T62" fmla="*/ 2147483646 w 360"/>
              <a:gd name="T63" fmla="*/ 2147483646 h 328"/>
              <a:gd name="T64" fmla="*/ 2147483646 w 360"/>
              <a:gd name="T65" fmla="*/ 2147483646 h 328"/>
              <a:gd name="T66" fmla="*/ 2147483646 w 360"/>
              <a:gd name="T67" fmla="*/ 2147483646 h 328"/>
              <a:gd name="T68" fmla="*/ 2147483646 w 360"/>
              <a:gd name="T69" fmla="*/ 2147483646 h 328"/>
              <a:gd name="T70" fmla="*/ 2147483646 w 360"/>
              <a:gd name="T71" fmla="*/ 2147483646 h 328"/>
              <a:gd name="T72" fmla="*/ 2147483646 w 360"/>
              <a:gd name="T73" fmla="*/ 2147483646 h 328"/>
              <a:gd name="T74" fmla="*/ 2147483646 w 360"/>
              <a:gd name="T75" fmla="*/ 2147483646 h 328"/>
              <a:gd name="T76" fmla="*/ 2147483646 w 360"/>
              <a:gd name="T77" fmla="*/ 2147483646 h 328"/>
              <a:gd name="T78" fmla="*/ 2147483646 w 360"/>
              <a:gd name="T79" fmla="*/ 2147483646 h 328"/>
              <a:gd name="T80" fmla="*/ 2147483646 w 360"/>
              <a:gd name="T81" fmla="*/ 2147483646 h 328"/>
              <a:gd name="T82" fmla="*/ 2147483646 w 360"/>
              <a:gd name="T83" fmla="*/ 2147483646 h 328"/>
              <a:gd name="T84" fmla="*/ 2147483646 w 360"/>
              <a:gd name="T85" fmla="*/ 2147483646 h 328"/>
              <a:gd name="T86" fmla="*/ 2147483646 w 360"/>
              <a:gd name="T87" fmla="*/ 2147483646 h 328"/>
              <a:gd name="T88" fmla="*/ 2147483646 w 360"/>
              <a:gd name="T89" fmla="*/ 2147483646 h 328"/>
              <a:gd name="T90" fmla="*/ 2147483646 w 360"/>
              <a:gd name="T91" fmla="*/ 2147483646 h 328"/>
              <a:gd name="T92" fmla="*/ 2147483646 w 360"/>
              <a:gd name="T93" fmla="*/ 2147483646 h 328"/>
              <a:gd name="T94" fmla="*/ 2147483646 w 360"/>
              <a:gd name="T95" fmla="*/ 2147483646 h 328"/>
              <a:gd name="T96" fmla="*/ 2147483646 w 360"/>
              <a:gd name="T97" fmla="*/ 2147483646 h 328"/>
              <a:gd name="T98" fmla="*/ 2147483646 w 360"/>
              <a:gd name="T99" fmla="*/ 2147483646 h 328"/>
              <a:gd name="T100" fmla="*/ 2147483646 w 360"/>
              <a:gd name="T101" fmla="*/ 2147483646 h 328"/>
              <a:gd name="T102" fmla="*/ 2147483646 w 360"/>
              <a:gd name="T103" fmla="*/ 2147483646 h 328"/>
              <a:gd name="T104" fmla="*/ 2147483646 w 360"/>
              <a:gd name="T105" fmla="*/ 2147483646 h 328"/>
              <a:gd name="T106" fmla="*/ 2147483646 w 360"/>
              <a:gd name="T107" fmla="*/ 2147483646 h 32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360" h="328">
                <a:moveTo>
                  <a:pt x="358" y="193"/>
                </a:moveTo>
                <a:cubicBezTo>
                  <a:pt x="352" y="153"/>
                  <a:pt x="352" y="153"/>
                  <a:pt x="352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6" y="148"/>
                  <a:pt x="357" y="145"/>
                  <a:pt x="357" y="142"/>
                </a:cubicBezTo>
                <a:cubicBezTo>
                  <a:pt x="355" y="139"/>
                  <a:pt x="355" y="139"/>
                  <a:pt x="355" y="139"/>
                </a:cubicBezTo>
                <a:cubicBezTo>
                  <a:pt x="351" y="137"/>
                  <a:pt x="349" y="130"/>
                  <a:pt x="350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3" y="119"/>
                  <a:pt x="340" y="120"/>
                  <a:pt x="337" y="122"/>
                </a:cubicBezTo>
                <a:cubicBezTo>
                  <a:pt x="334" y="125"/>
                  <a:pt x="332" y="127"/>
                  <a:pt x="331" y="129"/>
                </a:cubicBezTo>
                <a:cubicBezTo>
                  <a:pt x="330" y="134"/>
                  <a:pt x="325" y="137"/>
                  <a:pt x="316" y="140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3" y="153"/>
                  <a:pt x="313" y="153"/>
                  <a:pt x="313" y="153"/>
                </a:cubicBezTo>
                <a:cubicBezTo>
                  <a:pt x="309" y="161"/>
                  <a:pt x="309" y="161"/>
                  <a:pt x="309" y="161"/>
                </a:cubicBezTo>
                <a:cubicBezTo>
                  <a:pt x="309" y="162"/>
                  <a:pt x="309" y="162"/>
                  <a:pt x="309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55" y="156"/>
                  <a:pt x="255" y="156"/>
                  <a:pt x="255" y="156"/>
                </a:cubicBezTo>
                <a:cubicBezTo>
                  <a:pt x="259" y="153"/>
                  <a:pt x="259" y="153"/>
                  <a:pt x="259" y="153"/>
                </a:cubicBezTo>
                <a:cubicBezTo>
                  <a:pt x="254" y="147"/>
                  <a:pt x="254" y="147"/>
                  <a:pt x="254" y="147"/>
                </a:cubicBezTo>
                <a:cubicBezTo>
                  <a:pt x="249" y="143"/>
                  <a:pt x="249" y="143"/>
                  <a:pt x="249" y="143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1"/>
                  <a:pt x="248" y="141"/>
                  <a:pt x="248" y="141"/>
                </a:cubicBezTo>
                <a:cubicBezTo>
                  <a:pt x="246" y="131"/>
                  <a:pt x="246" y="131"/>
                  <a:pt x="246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26" y="125"/>
                  <a:pt x="226" y="125"/>
                  <a:pt x="226" y="125"/>
                </a:cubicBezTo>
                <a:cubicBezTo>
                  <a:pt x="194" y="120"/>
                  <a:pt x="194" y="120"/>
                  <a:pt x="194" y="120"/>
                </a:cubicBezTo>
                <a:cubicBezTo>
                  <a:pt x="168" y="119"/>
                  <a:pt x="168" y="119"/>
                  <a:pt x="168" y="119"/>
                </a:cubicBezTo>
                <a:cubicBezTo>
                  <a:pt x="167" y="119"/>
                  <a:pt x="167" y="119"/>
                  <a:pt x="167" y="119"/>
                </a:cubicBezTo>
                <a:cubicBezTo>
                  <a:pt x="166" y="119"/>
                  <a:pt x="165" y="119"/>
                  <a:pt x="165" y="118"/>
                </a:cubicBezTo>
                <a:cubicBezTo>
                  <a:pt x="149" y="84"/>
                  <a:pt x="149" y="84"/>
                  <a:pt x="149" y="84"/>
                </a:cubicBezTo>
                <a:cubicBezTo>
                  <a:pt x="148" y="81"/>
                  <a:pt x="141" y="72"/>
                  <a:pt x="129" y="57"/>
                </a:cubicBezTo>
                <a:cubicBezTo>
                  <a:pt x="117" y="42"/>
                  <a:pt x="110" y="34"/>
                  <a:pt x="108" y="33"/>
                </a:cubicBezTo>
                <a:cubicBezTo>
                  <a:pt x="85" y="11"/>
                  <a:pt x="85" y="11"/>
                  <a:pt x="85" y="11"/>
                </a:cubicBezTo>
                <a:cubicBezTo>
                  <a:pt x="82" y="9"/>
                  <a:pt x="82" y="9"/>
                  <a:pt x="82" y="9"/>
                </a:cubicBezTo>
                <a:cubicBezTo>
                  <a:pt x="54" y="8"/>
                  <a:pt x="54" y="8"/>
                  <a:pt x="54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7"/>
                  <a:pt x="53" y="7"/>
                  <a:pt x="53" y="7"/>
                </a:cubicBezTo>
                <a:cubicBezTo>
                  <a:pt x="50" y="5"/>
                  <a:pt x="46" y="3"/>
                  <a:pt x="40" y="2"/>
                </a:cubicBezTo>
                <a:cubicBezTo>
                  <a:pt x="35" y="0"/>
                  <a:pt x="23" y="4"/>
                  <a:pt x="4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6"/>
                  <a:pt x="1" y="40"/>
                  <a:pt x="2" y="43"/>
                </a:cubicBezTo>
                <a:cubicBezTo>
                  <a:pt x="5" y="45"/>
                  <a:pt x="5" y="45"/>
                  <a:pt x="5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6" y="46"/>
                  <a:pt x="16" y="46"/>
                  <a:pt x="16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1"/>
                  <a:pt x="19" y="38"/>
                  <a:pt x="21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39" y="41"/>
                  <a:pt x="39" y="41"/>
                  <a:pt x="39" y="41"/>
                </a:cubicBezTo>
                <a:cubicBezTo>
                  <a:pt x="42" y="42"/>
                  <a:pt x="42" y="42"/>
                  <a:pt x="42" y="42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61"/>
                  <a:pt x="41" y="65"/>
                  <a:pt x="48" y="72"/>
                </a:cubicBezTo>
                <a:cubicBezTo>
                  <a:pt x="53" y="75"/>
                  <a:pt x="55" y="77"/>
                  <a:pt x="58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2" y="76"/>
                  <a:pt x="62" y="76"/>
                  <a:pt x="62" y="76"/>
                </a:cubicBezTo>
                <a:cubicBezTo>
                  <a:pt x="69" y="69"/>
                  <a:pt x="69" y="69"/>
                  <a:pt x="69" y="69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85" y="64"/>
                  <a:pt x="85" y="64"/>
                  <a:pt x="85" y="64"/>
                </a:cubicBezTo>
                <a:cubicBezTo>
                  <a:pt x="88" y="57"/>
                  <a:pt x="88" y="57"/>
                  <a:pt x="88" y="57"/>
                </a:cubicBezTo>
                <a:cubicBezTo>
                  <a:pt x="97" y="52"/>
                  <a:pt x="97" y="52"/>
                  <a:pt x="97" y="52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7" y="57"/>
                  <a:pt x="107" y="57"/>
                  <a:pt x="107" y="5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9" y="125"/>
                  <a:pt x="121" y="130"/>
                  <a:pt x="121" y="131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2" y="149"/>
                  <a:pt x="112" y="149"/>
                  <a:pt x="112" y="149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09" y="184"/>
                  <a:pt x="109" y="184"/>
                  <a:pt x="109" y="184"/>
                </a:cubicBezTo>
                <a:cubicBezTo>
                  <a:pt x="108" y="185"/>
                  <a:pt x="106" y="185"/>
                  <a:pt x="103" y="184"/>
                </a:cubicBezTo>
                <a:cubicBezTo>
                  <a:pt x="103" y="184"/>
                  <a:pt x="103" y="184"/>
                  <a:pt x="103" y="184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84" y="203"/>
                  <a:pt x="84" y="203"/>
                  <a:pt x="84" y="203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78" y="209"/>
                  <a:pt x="78" y="209"/>
                  <a:pt x="78" y="209"/>
                </a:cubicBezTo>
                <a:cubicBezTo>
                  <a:pt x="77" y="209"/>
                  <a:pt x="77" y="209"/>
                  <a:pt x="77" y="209"/>
                </a:cubicBezTo>
                <a:cubicBezTo>
                  <a:pt x="74" y="209"/>
                  <a:pt x="74" y="209"/>
                  <a:pt x="74" y="209"/>
                </a:cubicBezTo>
                <a:cubicBezTo>
                  <a:pt x="68" y="219"/>
                  <a:pt x="68" y="219"/>
                  <a:pt x="68" y="219"/>
                </a:cubicBezTo>
                <a:cubicBezTo>
                  <a:pt x="71" y="225"/>
                  <a:pt x="71" y="225"/>
                  <a:pt x="71" y="225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80" y="235"/>
                  <a:pt x="80" y="235"/>
                  <a:pt x="80" y="235"/>
                </a:cubicBezTo>
                <a:cubicBezTo>
                  <a:pt x="80" y="236"/>
                  <a:pt x="80" y="236"/>
                  <a:pt x="80" y="236"/>
                </a:cubicBezTo>
                <a:cubicBezTo>
                  <a:pt x="80" y="239"/>
                  <a:pt x="80" y="239"/>
                  <a:pt x="80" y="239"/>
                </a:cubicBezTo>
                <a:cubicBezTo>
                  <a:pt x="89" y="240"/>
                  <a:pt x="89" y="240"/>
                  <a:pt x="89" y="240"/>
                </a:cubicBezTo>
                <a:cubicBezTo>
                  <a:pt x="90" y="248"/>
                  <a:pt x="90" y="248"/>
                  <a:pt x="90" y="248"/>
                </a:cubicBezTo>
                <a:cubicBezTo>
                  <a:pt x="90" y="249"/>
                  <a:pt x="90" y="249"/>
                  <a:pt x="90" y="249"/>
                </a:cubicBezTo>
                <a:cubicBezTo>
                  <a:pt x="91" y="258"/>
                  <a:pt x="91" y="258"/>
                  <a:pt x="91" y="258"/>
                </a:cubicBezTo>
                <a:cubicBezTo>
                  <a:pt x="94" y="260"/>
                  <a:pt x="94" y="260"/>
                  <a:pt x="94" y="260"/>
                </a:cubicBezTo>
                <a:cubicBezTo>
                  <a:pt x="102" y="258"/>
                  <a:pt x="102" y="258"/>
                  <a:pt x="102" y="258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11" y="253"/>
                  <a:pt x="111" y="253"/>
                  <a:pt x="111" y="253"/>
                </a:cubicBezTo>
                <a:cubicBezTo>
                  <a:pt x="113" y="266"/>
                  <a:pt x="113" y="266"/>
                  <a:pt x="113" y="266"/>
                </a:cubicBezTo>
                <a:cubicBezTo>
                  <a:pt x="117" y="271"/>
                  <a:pt x="117" y="271"/>
                  <a:pt x="117" y="271"/>
                </a:cubicBezTo>
                <a:cubicBezTo>
                  <a:pt x="118" y="272"/>
                  <a:pt x="118" y="272"/>
                  <a:pt x="118" y="272"/>
                </a:cubicBezTo>
                <a:cubicBezTo>
                  <a:pt x="121" y="277"/>
                  <a:pt x="121" y="277"/>
                  <a:pt x="121" y="277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9" y="283"/>
                  <a:pt x="131" y="283"/>
                </a:cubicBezTo>
                <a:cubicBezTo>
                  <a:pt x="133" y="284"/>
                  <a:pt x="133" y="284"/>
                  <a:pt x="133" y="284"/>
                </a:cubicBezTo>
                <a:cubicBezTo>
                  <a:pt x="137" y="282"/>
                  <a:pt x="137" y="282"/>
                  <a:pt x="137" y="282"/>
                </a:cubicBezTo>
                <a:cubicBezTo>
                  <a:pt x="140" y="281"/>
                  <a:pt x="143" y="280"/>
                  <a:pt x="146" y="279"/>
                </a:cubicBezTo>
                <a:cubicBezTo>
                  <a:pt x="148" y="278"/>
                  <a:pt x="148" y="278"/>
                  <a:pt x="148" y="278"/>
                </a:cubicBezTo>
                <a:cubicBezTo>
                  <a:pt x="154" y="278"/>
                  <a:pt x="154" y="278"/>
                  <a:pt x="154" y="278"/>
                </a:cubicBezTo>
                <a:cubicBezTo>
                  <a:pt x="156" y="278"/>
                  <a:pt x="157" y="278"/>
                  <a:pt x="158" y="279"/>
                </a:cubicBezTo>
                <a:cubicBezTo>
                  <a:pt x="166" y="274"/>
                  <a:pt x="166" y="274"/>
                  <a:pt x="166" y="274"/>
                </a:cubicBezTo>
                <a:cubicBezTo>
                  <a:pt x="167" y="274"/>
                  <a:pt x="167" y="274"/>
                  <a:pt x="167" y="274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8" y="274"/>
                  <a:pt x="168" y="274"/>
                  <a:pt x="168" y="274"/>
                </a:cubicBezTo>
                <a:cubicBezTo>
                  <a:pt x="169" y="275"/>
                  <a:pt x="169" y="275"/>
                  <a:pt x="169" y="275"/>
                </a:cubicBezTo>
                <a:cubicBezTo>
                  <a:pt x="172" y="279"/>
                  <a:pt x="173" y="282"/>
                  <a:pt x="173" y="283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1" y="290"/>
                  <a:pt x="181" y="290"/>
                  <a:pt x="181" y="290"/>
                </a:cubicBezTo>
                <a:cubicBezTo>
                  <a:pt x="180" y="289"/>
                  <a:pt x="180" y="289"/>
                  <a:pt x="180" y="289"/>
                </a:cubicBezTo>
                <a:cubicBezTo>
                  <a:pt x="179" y="287"/>
                  <a:pt x="179" y="286"/>
                  <a:pt x="180" y="285"/>
                </a:cubicBezTo>
                <a:cubicBezTo>
                  <a:pt x="181" y="284"/>
                  <a:pt x="182" y="283"/>
                  <a:pt x="185" y="283"/>
                </a:cubicBezTo>
                <a:cubicBezTo>
                  <a:pt x="199" y="283"/>
                  <a:pt x="199" y="283"/>
                  <a:pt x="199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6" y="292"/>
                  <a:pt x="206" y="292"/>
                  <a:pt x="206" y="292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6"/>
                  <a:pt x="211" y="295"/>
                  <a:pt x="211" y="295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227" y="303"/>
                  <a:pt x="227" y="303"/>
                  <a:pt x="227" y="303"/>
                </a:cubicBezTo>
                <a:cubicBezTo>
                  <a:pt x="228" y="305"/>
                  <a:pt x="229" y="306"/>
                  <a:pt x="229" y="308"/>
                </a:cubicBezTo>
                <a:cubicBezTo>
                  <a:pt x="229" y="314"/>
                  <a:pt x="229" y="314"/>
                  <a:pt x="229" y="314"/>
                </a:cubicBezTo>
                <a:cubicBezTo>
                  <a:pt x="234" y="315"/>
                  <a:pt x="234" y="315"/>
                  <a:pt x="234" y="315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35" y="307"/>
                  <a:pt x="235" y="305"/>
                  <a:pt x="235" y="303"/>
                </a:cubicBezTo>
                <a:cubicBezTo>
                  <a:pt x="235" y="302"/>
                  <a:pt x="236" y="301"/>
                  <a:pt x="237" y="300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39" y="298"/>
                  <a:pt x="239" y="297"/>
                  <a:pt x="240" y="297"/>
                </a:cubicBezTo>
                <a:cubicBezTo>
                  <a:pt x="243" y="297"/>
                  <a:pt x="243" y="297"/>
                  <a:pt x="243" y="297"/>
                </a:cubicBezTo>
                <a:cubicBezTo>
                  <a:pt x="245" y="299"/>
                  <a:pt x="247" y="303"/>
                  <a:pt x="248" y="309"/>
                </a:cubicBezTo>
                <a:cubicBezTo>
                  <a:pt x="248" y="310"/>
                  <a:pt x="248" y="310"/>
                  <a:pt x="248" y="310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49" y="312"/>
                  <a:pt x="251" y="313"/>
                  <a:pt x="255" y="315"/>
                </a:cubicBezTo>
                <a:cubicBezTo>
                  <a:pt x="255" y="315"/>
                  <a:pt x="255" y="315"/>
                  <a:pt x="255" y="315"/>
                </a:cubicBezTo>
                <a:cubicBezTo>
                  <a:pt x="256" y="315"/>
                  <a:pt x="256" y="315"/>
                  <a:pt x="256" y="315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75" y="326"/>
                  <a:pt x="275" y="326"/>
                  <a:pt x="275" y="326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2" y="322"/>
                  <a:pt x="272" y="320"/>
                  <a:pt x="272" y="319"/>
                </a:cubicBezTo>
                <a:cubicBezTo>
                  <a:pt x="272" y="316"/>
                  <a:pt x="274" y="313"/>
                  <a:pt x="278" y="311"/>
                </a:cubicBezTo>
                <a:cubicBezTo>
                  <a:pt x="285" y="305"/>
                  <a:pt x="285" y="305"/>
                  <a:pt x="285" y="305"/>
                </a:cubicBezTo>
                <a:cubicBezTo>
                  <a:pt x="293" y="310"/>
                  <a:pt x="293" y="310"/>
                  <a:pt x="293" y="310"/>
                </a:cubicBezTo>
                <a:cubicBezTo>
                  <a:pt x="294" y="310"/>
                  <a:pt x="294" y="310"/>
                  <a:pt x="294" y="310"/>
                </a:cubicBezTo>
                <a:cubicBezTo>
                  <a:pt x="296" y="301"/>
                  <a:pt x="296" y="301"/>
                  <a:pt x="296" y="301"/>
                </a:cubicBezTo>
                <a:cubicBezTo>
                  <a:pt x="296" y="300"/>
                  <a:pt x="296" y="300"/>
                  <a:pt x="296" y="300"/>
                </a:cubicBezTo>
                <a:cubicBezTo>
                  <a:pt x="297" y="299"/>
                  <a:pt x="297" y="299"/>
                  <a:pt x="297" y="299"/>
                </a:cubicBezTo>
                <a:cubicBezTo>
                  <a:pt x="304" y="300"/>
                  <a:pt x="304" y="300"/>
                  <a:pt x="304" y="300"/>
                </a:cubicBezTo>
                <a:cubicBezTo>
                  <a:pt x="305" y="301"/>
                  <a:pt x="306" y="303"/>
                  <a:pt x="306" y="305"/>
                </a:cubicBezTo>
                <a:cubicBezTo>
                  <a:pt x="306" y="306"/>
                  <a:pt x="305" y="308"/>
                  <a:pt x="303" y="310"/>
                </a:cubicBezTo>
                <a:cubicBezTo>
                  <a:pt x="305" y="311"/>
                  <a:pt x="305" y="311"/>
                  <a:pt x="305" y="311"/>
                </a:cubicBezTo>
                <a:cubicBezTo>
                  <a:pt x="309" y="313"/>
                  <a:pt x="312" y="314"/>
                  <a:pt x="314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20" y="317"/>
                  <a:pt x="320" y="317"/>
                  <a:pt x="320" y="317"/>
                </a:cubicBezTo>
                <a:cubicBezTo>
                  <a:pt x="324" y="317"/>
                  <a:pt x="324" y="317"/>
                  <a:pt x="324" y="317"/>
                </a:cubicBezTo>
                <a:cubicBezTo>
                  <a:pt x="318" y="288"/>
                  <a:pt x="318" y="288"/>
                  <a:pt x="318" y="288"/>
                </a:cubicBezTo>
                <a:cubicBezTo>
                  <a:pt x="314" y="285"/>
                  <a:pt x="310" y="281"/>
                  <a:pt x="307" y="275"/>
                </a:cubicBezTo>
                <a:cubicBezTo>
                  <a:pt x="304" y="270"/>
                  <a:pt x="305" y="263"/>
                  <a:pt x="312" y="255"/>
                </a:cubicBezTo>
                <a:cubicBezTo>
                  <a:pt x="315" y="251"/>
                  <a:pt x="320" y="247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6" y="245"/>
                  <a:pt x="336" y="245"/>
                  <a:pt x="336" y="245"/>
                </a:cubicBezTo>
                <a:cubicBezTo>
                  <a:pt x="346" y="245"/>
                  <a:pt x="346" y="245"/>
                  <a:pt x="346" y="245"/>
                </a:cubicBezTo>
                <a:cubicBezTo>
                  <a:pt x="350" y="243"/>
                  <a:pt x="353" y="237"/>
                  <a:pt x="357" y="228"/>
                </a:cubicBezTo>
                <a:cubicBezTo>
                  <a:pt x="360" y="222"/>
                  <a:pt x="360" y="211"/>
                  <a:pt x="358" y="19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9" name="Freeform 30">
            <a:extLst>
              <a:ext uri="{FF2B5EF4-FFF2-40B4-BE49-F238E27FC236}">
                <a16:creationId xmlns:a16="http://schemas.microsoft.com/office/drawing/2014/main" xmlns="" id="{A75E42D5-7215-4F7D-872D-6D58AD014F65}"/>
              </a:ext>
            </a:extLst>
          </p:cNvPr>
          <p:cNvSpPr>
            <a:spLocks/>
          </p:cNvSpPr>
          <p:nvPr/>
        </p:nvSpPr>
        <p:spPr bwMode="auto">
          <a:xfrm>
            <a:off x="4348163" y="3383562"/>
            <a:ext cx="696912" cy="436563"/>
          </a:xfrm>
          <a:custGeom>
            <a:avLst/>
            <a:gdLst>
              <a:gd name="T0" fmla="*/ 2147483646 w 217"/>
              <a:gd name="T1" fmla="*/ 2147483646 h 136"/>
              <a:gd name="T2" fmla="*/ 2147483646 w 217"/>
              <a:gd name="T3" fmla="*/ 2147483646 h 136"/>
              <a:gd name="T4" fmla="*/ 2147483646 w 217"/>
              <a:gd name="T5" fmla="*/ 2147483646 h 136"/>
              <a:gd name="T6" fmla="*/ 2147483646 w 217"/>
              <a:gd name="T7" fmla="*/ 2147483646 h 136"/>
              <a:gd name="T8" fmla="*/ 2147483646 w 217"/>
              <a:gd name="T9" fmla="*/ 2147483646 h 136"/>
              <a:gd name="T10" fmla="*/ 2147483646 w 217"/>
              <a:gd name="T11" fmla="*/ 0 h 136"/>
              <a:gd name="T12" fmla="*/ 2147483646 w 217"/>
              <a:gd name="T13" fmla="*/ 2147483646 h 136"/>
              <a:gd name="T14" fmla="*/ 2147483646 w 217"/>
              <a:gd name="T15" fmla="*/ 2147483646 h 136"/>
              <a:gd name="T16" fmla="*/ 2147483646 w 217"/>
              <a:gd name="T17" fmla="*/ 2147483646 h 136"/>
              <a:gd name="T18" fmla="*/ 2147483646 w 217"/>
              <a:gd name="T19" fmla="*/ 2147483646 h 136"/>
              <a:gd name="T20" fmla="*/ 2147483646 w 217"/>
              <a:gd name="T21" fmla="*/ 2147483646 h 136"/>
              <a:gd name="T22" fmla="*/ 2147483646 w 217"/>
              <a:gd name="T23" fmla="*/ 2147483646 h 136"/>
              <a:gd name="T24" fmla="*/ 2147483646 w 217"/>
              <a:gd name="T25" fmla="*/ 2147483646 h 136"/>
              <a:gd name="T26" fmla="*/ 2147483646 w 217"/>
              <a:gd name="T27" fmla="*/ 2147483646 h 136"/>
              <a:gd name="T28" fmla="*/ 0 w 217"/>
              <a:gd name="T29" fmla="*/ 2147483646 h 136"/>
              <a:gd name="T30" fmla="*/ 2147483646 w 217"/>
              <a:gd name="T31" fmla="*/ 2147483646 h 136"/>
              <a:gd name="T32" fmla="*/ 2147483646 w 217"/>
              <a:gd name="T33" fmla="*/ 2147483646 h 136"/>
              <a:gd name="T34" fmla="*/ 2147483646 w 217"/>
              <a:gd name="T35" fmla="*/ 2147483646 h 136"/>
              <a:gd name="T36" fmla="*/ 2147483646 w 217"/>
              <a:gd name="T37" fmla="*/ 2147483646 h 136"/>
              <a:gd name="T38" fmla="*/ 2147483646 w 217"/>
              <a:gd name="T39" fmla="*/ 2147483646 h 136"/>
              <a:gd name="T40" fmla="*/ 2147483646 w 217"/>
              <a:gd name="T41" fmla="*/ 2147483646 h 136"/>
              <a:gd name="T42" fmla="*/ 2147483646 w 217"/>
              <a:gd name="T43" fmla="*/ 2147483646 h 136"/>
              <a:gd name="T44" fmla="*/ 2147483646 w 217"/>
              <a:gd name="T45" fmla="*/ 2147483646 h 136"/>
              <a:gd name="T46" fmla="*/ 2147483646 w 217"/>
              <a:gd name="T47" fmla="*/ 2147483646 h 136"/>
              <a:gd name="T48" fmla="*/ 2147483646 w 217"/>
              <a:gd name="T49" fmla="*/ 2147483646 h 136"/>
              <a:gd name="T50" fmla="*/ 2147483646 w 217"/>
              <a:gd name="T51" fmla="*/ 2147483646 h 136"/>
              <a:gd name="T52" fmla="*/ 2147483646 w 217"/>
              <a:gd name="T53" fmla="*/ 2147483646 h 136"/>
              <a:gd name="T54" fmla="*/ 2147483646 w 217"/>
              <a:gd name="T55" fmla="*/ 2147483646 h 136"/>
              <a:gd name="T56" fmla="*/ 2147483646 w 217"/>
              <a:gd name="T57" fmla="*/ 2147483646 h 136"/>
              <a:gd name="T58" fmla="*/ 2147483646 w 217"/>
              <a:gd name="T59" fmla="*/ 2147483646 h 136"/>
              <a:gd name="T60" fmla="*/ 2147483646 w 217"/>
              <a:gd name="T61" fmla="*/ 2147483646 h 136"/>
              <a:gd name="T62" fmla="*/ 2147483646 w 217"/>
              <a:gd name="T63" fmla="*/ 2147483646 h 136"/>
              <a:gd name="T64" fmla="*/ 2147483646 w 217"/>
              <a:gd name="T65" fmla="*/ 2147483646 h 136"/>
              <a:gd name="T66" fmla="*/ 2147483646 w 217"/>
              <a:gd name="T67" fmla="*/ 2147483646 h 136"/>
              <a:gd name="T68" fmla="*/ 2147483646 w 217"/>
              <a:gd name="T69" fmla="*/ 2147483646 h 136"/>
              <a:gd name="T70" fmla="*/ 2147483646 w 217"/>
              <a:gd name="T71" fmla="*/ 2147483646 h 136"/>
              <a:gd name="T72" fmla="*/ 2147483646 w 217"/>
              <a:gd name="T73" fmla="*/ 2147483646 h 136"/>
              <a:gd name="T74" fmla="*/ 2147483646 w 217"/>
              <a:gd name="T75" fmla="*/ 2147483646 h 136"/>
              <a:gd name="T76" fmla="*/ 2147483646 w 217"/>
              <a:gd name="T77" fmla="*/ 2147483646 h 136"/>
              <a:gd name="T78" fmla="*/ 2147483646 w 217"/>
              <a:gd name="T79" fmla="*/ 2147483646 h 136"/>
              <a:gd name="T80" fmla="*/ 2147483646 w 217"/>
              <a:gd name="T81" fmla="*/ 2147483646 h 136"/>
              <a:gd name="T82" fmla="*/ 2147483646 w 217"/>
              <a:gd name="T83" fmla="*/ 2147483646 h 136"/>
              <a:gd name="T84" fmla="*/ 2147483646 w 217"/>
              <a:gd name="T85" fmla="*/ 2147483646 h 136"/>
              <a:gd name="T86" fmla="*/ 2147483646 w 217"/>
              <a:gd name="T87" fmla="*/ 2147483646 h 136"/>
              <a:gd name="T88" fmla="*/ 2147483646 w 217"/>
              <a:gd name="T89" fmla="*/ 2147483646 h 136"/>
              <a:gd name="T90" fmla="*/ 2147483646 w 217"/>
              <a:gd name="T91" fmla="*/ 2147483646 h 136"/>
              <a:gd name="T92" fmla="*/ 2147483646 w 217"/>
              <a:gd name="T93" fmla="*/ 2147483646 h 136"/>
              <a:gd name="T94" fmla="*/ 2147483646 w 217"/>
              <a:gd name="T95" fmla="*/ 2147483646 h 136"/>
              <a:gd name="T96" fmla="*/ 2147483646 w 217"/>
              <a:gd name="T97" fmla="*/ 2147483646 h 136"/>
              <a:gd name="T98" fmla="*/ 2147483646 w 217"/>
              <a:gd name="T99" fmla="*/ 2147483646 h 136"/>
              <a:gd name="T100" fmla="*/ 2147483646 w 217"/>
              <a:gd name="T101" fmla="*/ 2147483646 h 1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17" h="136">
                <a:moveTo>
                  <a:pt x="198" y="4"/>
                </a:moveTo>
                <a:cubicBezTo>
                  <a:pt x="198" y="4"/>
                  <a:pt x="198" y="4"/>
                  <a:pt x="198" y="4"/>
                </a:cubicBezTo>
                <a:cubicBezTo>
                  <a:pt x="198" y="6"/>
                  <a:pt x="196" y="7"/>
                  <a:pt x="194" y="7"/>
                </a:cubicBezTo>
                <a:cubicBezTo>
                  <a:pt x="179" y="6"/>
                  <a:pt x="179" y="6"/>
                  <a:pt x="179" y="6"/>
                </a:cubicBezTo>
                <a:cubicBezTo>
                  <a:pt x="168" y="4"/>
                  <a:pt x="161" y="2"/>
                  <a:pt x="157" y="0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4" y="31"/>
                  <a:pt x="134" y="31"/>
                  <a:pt x="134" y="31"/>
                </a:cubicBezTo>
                <a:cubicBezTo>
                  <a:pt x="117" y="33"/>
                  <a:pt x="108" y="32"/>
                  <a:pt x="106" y="26"/>
                </a:cubicBezTo>
                <a:cubicBezTo>
                  <a:pt x="104" y="1"/>
                  <a:pt x="104" y="1"/>
                  <a:pt x="104" y="1"/>
                </a:cubicBezTo>
                <a:cubicBezTo>
                  <a:pt x="84" y="0"/>
                  <a:pt x="84" y="0"/>
                  <a:pt x="84" y="0"/>
                </a:cubicBezTo>
                <a:cubicBezTo>
                  <a:pt x="76" y="18"/>
                  <a:pt x="76" y="18"/>
                  <a:pt x="76" y="18"/>
                </a:cubicBezTo>
                <a:cubicBezTo>
                  <a:pt x="75" y="10"/>
                  <a:pt x="75" y="10"/>
                  <a:pt x="75" y="10"/>
                </a:cubicBezTo>
                <a:cubicBezTo>
                  <a:pt x="75" y="4"/>
                  <a:pt x="74" y="0"/>
                  <a:pt x="72" y="0"/>
                </a:cubicBezTo>
                <a:cubicBezTo>
                  <a:pt x="64" y="4"/>
                  <a:pt x="64" y="4"/>
                  <a:pt x="64" y="4"/>
                </a:cubicBezTo>
                <a:cubicBezTo>
                  <a:pt x="60" y="9"/>
                  <a:pt x="60" y="9"/>
                  <a:pt x="60" y="9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1" y="12"/>
                  <a:pt x="51" y="12"/>
                  <a:pt x="51" y="12"/>
                </a:cubicBezTo>
                <a:cubicBezTo>
                  <a:pt x="42" y="20"/>
                  <a:pt x="34" y="27"/>
                  <a:pt x="28" y="35"/>
                </a:cubicBezTo>
                <a:cubicBezTo>
                  <a:pt x="6" y="64"/>
                  <a:pt x="6" y="64"/>
                  <a:pt x="6" y="6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76"/>
                  <a:pt x="11" y="76"/>
                  <a:pt x="11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0" y="76"/>
                  <a:pt x="10" y="76"/>
                  <a:pt x="10" y="76"/>
                </a:cubicBezTo>
                <a:cubicBezTo>
                  <a:pt x="9" y="78"/>
                  <a:pt x="10" y="82"/>
                  <a:pt x="12" y="86"/>
                </a:cubicBezTo>
                <a:cubicBezTo>
                  <a:pt x="15" y="91"/>
                  <a:pt x="17" y="97"/>
                  <a:pt x="17" y="103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8"/>
                  <a:pt x="0" y="118"/>
                  <a:pt x="0" y="118"/>
                </a:cubicBezTo>
                <a:cubicBezTo>
                  <a:pt x="8" y="122"/>
                  <a:pt x="8" y="122"/>
                  <a:pt x="8" y="122"/>
                </a:cubicBezTo>
                <a:cubicBezTo>
                  <a:pt x="8" y="122"/>
                  <a:pt x="9" y="123"/>
                  <a:pt x="9" y="124"/>
                </a:cubicBezTo>
                <a:cubicBezTo>
                  <a:pt x="9" y="124"/>
                  <a:pt x="9" y="124"/>
                  <a:pt x="9" y="124"/>
                </a:cubicBezTo>
                <a:cubicBezTo>
                  <a:pt x="8" y="126"/>
                  <a:pt x="12" y="129"/>
                  <a:pt x="18" y="132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9" y="120"/>
                  <a:pt x="59" y="120"/>
                  <a:pt x="59" y="120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57" y="126"/>
                  <a:pt x="58" y="130"/>
                  <a:pt x="62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79" y="131"/>
                  <a:pt x="82" y="130"/>
                  <a:pt x="85" y="128"/>
                </a:cubicBezTo>
                <a:cubicBezTo>
                  <a:pt x="86" y="126"/>
                  <a:pt x="89" y="125"/>
                  <a:pt x="92" y="126"/>
                </a:cubicBezTo>
                <a:cubicBezTo>
                  <a:pt x="97" y="126"/>
                  <a:pt x="101" y="128"/>
                  <a:pt x="104" y="132"/>
                </a:cubicBezTo>
                <a:cubicBezTo>
                  <a:pt x="106" y="125"/>
                  <a:pt x="106" y="125"/>
                  <a:pt x="106" y="125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1" y="120"/>
                  <a:pt x="112" y="118"/>
                </a:cubicBezTo>
                <a:cubicBezTo>
                  <a:pt x="114" y="115"/>
                  <a:pt x="116" y="112"/>
                  <a:pt x="119" y="110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40" y="86"/>
                  <a:pt x="140" y="86"/>
                  <a:pt x="140" y="86"/>
                </a:cubicBezTo>
                <a:cubicBezTo>
                  <a:pt x="147" y="82"/>
                  <a:pt x="150" y="78"/>
                  <a:pt x="150" y="75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47" y="65"/>
                  <a:pt x="147" y="62"/>
                  <a:pt x="148" y="61"/>
                </a:cubicBezTo>
                <a:cubicBezTo>
                  <a:pt x="149" y="60"/>
                  <a:pt x="150" y="60"/>
                  <a:pt x="151" y="60"/>
                </a:cubicBezTo>
                <a:cubicBezTo>
                  <a:pt x="154" y="60"/>
                  <a:pt x="157" y="60"/>
                  <a:pt x="160" y="62"/>
                </a:cubicBezTo>
                <a:cubicBezTo>
                  <a:pt x="161" y="56"/>
                  <a:pt x="161" y="56"/>
                  <a:pt x="161" y="56"/>
                </a:cubicBezTo>
                <a:cubicBezTo>
                  <a:pt x="161" y="55"/>
                  <a:pt x="161" y="55"/>
                  <a:pt x="161" y="55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68" y="51"/>
                  <a:pt x="168" y="51"/>
                  <a:pt x="168" y="51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64" y="47"/>
                  <a:pt x="164" y="47"/>
                  <a:pt x="164" y="47"/>
                </a:cubicBezTo>
                <a:cubicBezTo>
                  <a:pt x="164" y="45"/>
                  <a:pt x="164" y="45"/>
                  <a:pt x="164" y="45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7" y="43"/>
                  <a:pt x="167" y="43"/>
                  <a:pt x="167" y="43"/>
                </a:cubicBezTo>
                <a:cubicBezTo>
                  <a:pt x="170" y="43"/>
                  <a:pt x="173" y="42"/>
                  <a:pt x="176" y="38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10" y="24"/>
                  <a:pt x="210" y="24"/>
                  <a:pt x="210" y="24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2" y="15"/>
                  <a:pt x="212" y="15"/>
                  <a:pt x="212" y="15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7" y="6"/>
                  <a:pt x="217" y="6"/>
                  <a:pt x="217" y="6"/>
                </a:cubicBezTo>
                <a:cubicBezTo>
                  <a:pt x="216" y="6"/>
                  <a:pt x="216" y="6"/>
                  <a:pt x="216" y="6"/>
                </a:cubicBezTo>
                <a:cubicBezTo>
                  <a:pt x="213" y="6"/>
                  <a:pt x="213" y="6"/>
                  <a:pt x="213" y="6"/>
                </a:cubicBezTo>
                <a:cubicBezTo>
                  <a:pt x="213" y="7"/>
                  <a:pt x="213" y="7"/>
                  <a:pt x="213" y="7"/>
                </a:cubicBezTo>
                <a:cubicBezTo>
                  <a:pt x="212" y="7"/>
                  <a:pt x="212" y="7"/>
                  <a:pt x="212" y="7"/>
                </a:cubicBezTo>
                <a:cubicBezTo>
                  <a:pt x="204" y="8"/>
                  <a:pt x="204" y="8"/>
                  <a:pt x="204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6"/>
                  <a:pt x="202" y="6"/>
                  <a:pt x="202" y="6"/>
                </a:cubicBezTo>
                <a:cubicBezTo>
                  <a:pt x="200" y="4"/>
                  <a:pt x="200" y="4"/>
                  <a:pt x="200" y="4"/>
                </a:cubicBezTo>
                <a:lnTo>
                  <a:pt x="198" y="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0" name="Freeform 31">
            <a:extLst>
              <a:ext uri="{FF2B5EF4-FFF2-40B4-BE49-F238E27FC236}">
                <a16:creationId xmlns:a16="http://schemas.microsoft.com/office/drawing/2014/main" xmlns="" id="{F24394F6-19DA-46A2-ABD8-EBD026B30396}"/>
              </a:ext>
            </a:extLst>
          </p:cNvPr>
          <p:cNvSpPr>
            <a:spLocks/>
          </p:cNvSpPr>
          <p:nvPr/>
        </p:nvSpPr>
        <p:spPr bwMode="auto">
          <a:xfrm>
            <a:off x="5000625" y="4107462"/>
            <a:ext cx="109538" cy="98425"/>
          </a:xfrm>
          <a:custGeom>
            <a:avLst/>
            <a:gdLst>
              <a:gd name="T0" fmla="*/ 2147483646 w 34"/>
              <a:gd name="T1" fmla="*/ 2147483646 h 31"/>
              <a:gd name="T2" fmla="*/ 2147483646 w 34"/>
              <a:gd name="T3" fmla="*/ 2147483646 h 31"/>
              <a:gd name="T4" fmla="*/ 2147483646 w 34"/>
              <a:gd name="T5" fmla="*/ 2147483646 h 31"/>
              <a:gd name="T6" fmla="*/ 2147483646 w 34"/>
              <a:gd name="T7" fmla="*/ 2147483646 h 31"/>
              <a:gd name="T8" fmla="*/ 2147483646 w 34"/>
              <a:gd name="T9" fmla="*/ 2147483646 h 31"/>
              <a:gd name="T10" fmla="*/ 2147483646 w 34"/>
              <a:gd name="T11" fmla="*/ 2147483646 h 31"/>
              <a:gd name="T12" fmla="*/ 2147483646 w 34"/>
              <a:gd name="T13" fmla="*/ 2147483646 h 31"/>
              <a:gd name="T14" fmla="*/ 2147483646 w 34"/>
              <a:gd name="T15" fmla="*/ 2147483646 h 31"/>
              <a:gd name="T16" fmla="*/ 2147483646 w 34"/>
              <a:gd name="T17" fmla="*/ 2147483646 h 31"/>
              <a:gd name="T18" fmla="*/ 2147483646 w 34"/>
              <a:gd name="T19" fmla="*/ 2147483646 h 31"/>
              <a:gd name="T20" fmla="*/ 0 w 34"/>
              <a:gd name="T21" fmla="*/ 2147483646 h 31"/>
              <a:gd name="T22" fmla="*/ 2147483646 w 34"/>
              <a:gd name="T23" fmla="*/ 2147483646 h 31"/>
              <a:gd name="T24" fmla="*/ 2147483646 w 34"/>
              <a:gd name="T25" fmla="*/ 2147483646 h 31"/>
              <a:gd name="T26" fmla="*/ 2147483646 w 34"/>
              <a:gd name="T27" fmla="*/ 2147483646 h 31"/>
              <a:gd name="T28" fmla="*/ 2147483646 w 34"/>
              <a:gd name="T29" fmla="*/ 2147483646 h 31"/>
              <a:gd name="T30" fmla="*/ 2147483646 w 34"/>
              <a:gd name="T31" fmla="*/ 2147483646 h 31"/>
              <a:gd name="T32" fmla="*/ 2147483646 w 34"/>
              <a:gd name="T33" fmla="*/ 2147483646 h 31"/>
              <a:gd name="T34" fmla="*/ 2147483646 w 34"/>
              <a:gd name="T35" fmla="*/ 2147483646 h 31"/>
              <a:gd name="T36" fmla="*/ 2147483646 w 34"/>
              <a:gd name="T37" fmla="*/ 2147483646 h 3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4" h="31">
                <a:moveTo>
                  <a:pt x="31" y="17"/>
                </a:move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4" y="5"/>
                  <a:pt x="24" y="5"/>
                  <a:pt x="24" y="5"/>
                </a:cubicBezTo>
                <a:cubicBezTo>
                  <a:pt x="19" y="1"/>
                  <a:pt x="14" y="0"/>
                  <a:pt x="11" y="1"/>
                </a:cubicBezTo>
                <a:cubicBezTo>
                  <a:pt x="7" y="2"/>
                  <a:pt x="7" y="2"/>
                  <a:pt x="7" y="2"/>
                </a:cubicBezTo>
                <a:cubicBezTo>
                  <a:pt x="7" y="11"/>
                  <a:pt x="7" y="11"/>
                  <a:pt x="7" y="11"/>
                </a:cubicBezTo>
                <a:cubicBezTo>
                  <a:pt x="6" y="13"/>
                  <a:pt x="5" y="17"/>
                  <a:pt x="2" y="19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9"/>
                  <a:pt x="6" y="29"/>
                  <a:pt x="6" y="29"/>
                </a:cubicBezTo>
                <a:cubicBezTo>
                  <a:pt x="11" y="31"/>
                  <a:pt x="11" y="31"/>
                  <a:pt x="11" y="31"/>
                </a:cubicBezTo>
                <a:cubicBezTo>
                  <a:pt x="13" y="29"/>
                  <a:pt x="15" y="28"/>
                  <a:pt x="17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27"/>
                  <a:pt x="26" y="27"/>
                  <a:pt x="26" y="27"/>
                </a:cubicBezTo>
                <a:cubicBezTo>
                  <a:pt x="27" y="21"/>
                  <a:pt x="29" y="18"/>
                  <a:pt x="31" y="1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1" name="Freeform 32">
            <a:extLst>
              <a:ext uri="{FF2B5EF4-FFF2-40B4-BE49-F238E27FC236}">
                <a16:creationId xmlns:a16="http://schemas.microsoft.com/office/drawing/2014/main" xmlns="" id="{9B70CDED-8E4E-4354-A03A-B294D4CDE286}"/>
              </a:ext>
            </a:extLst>
          </p:cNvPr>
          <p:cNvSpPr>
            <a:spLocks/>
          </p:cNvSpPr>
          <p:nvPr/>
        </p:nvSpPr>
        <p:spPr bwMode="auto">
          <a:xfrm>
            <a:off x="4489450" y="3740750"/>
            <a:ext cx="606425" cy="469900"/>
          </a:xfrm>
          <a:custGeom>
            <a:avLst/>
            <a:gdLst>
              <a:gd name="T0" fmla="*/ 2147483646 w 189"/>
              <a:gd name="T1" fmla="*/ 2147483646 h 146"/>
              <a:gd name="T2" fmla="*/ 2147483646 w 189"/>
              <a:gd name="T3" fmla="*/ 2147483646 h 146"/>
              <a:gd name="T4" fmla="*/ 2147483646 w 189"/>
              <a:gd name="T5" fmla="*/ 2147483646 h 146"/>
              <a:gd name="T6" fmla="*/ 2147483646 w 189"/>
              <a:gd name="T7" fmla="*/ 0 h 146"/>
              <a:gd name="T8" fmla="*/ 2147483646 w 189"/>
              <a:gd name="T9" fmla="*/ 2147483646 h 146"/>
              <a:gd name="T10" fmla="*/ 2147483646 w 189"/>
              <a:gd name="T11" fmla="*/ 2147483646 h 146"/>
              <a:gd name="T12" fmla="*/ 2147483646 w 189"/>
              <a:gd name="T13" fmla="*/ 2147483646 h 146"/>
              <a:gd name="T14" fmla="*/ 2147483646 w 189"/>
              <a:gd name="T15" fmla="*/ 2147483646 h 146"/>
              <a:gd name="T16" fmla="*/ 2147483646 w 189"/>
              <a:gd name="T17" fmla="*/ 2147483646 h 146"/>
              <a:gd name="T18" fmla="*/ 2147483646 w 189"/>
              <a:gd name="T19" fmla="*/ 2147483646 h 146"/>
              <a:gd name="T20" fmla="*/ 2147483646 w 189"/>
              <a:gd name="T21" fmla="*/ 2147483646 h 146"/>
              <a:gd name="T22" fmla="*/ 0 w 189"/>
              <a:gd name="T23" fmla="*/ 2147483646 h 146"/>
              <a:gd name="T24" fmla="*/ 2147483646 w 189"/>
              <a:gd name="T25" fmla="*/ 2147483646 h 146"/>
              <a:gd name="T26" fmla="*/ 2147483646 w 189"/>
              <a:gd name="T27" fmla="*/ 2147483646 h 146"/>
              <a:gd name="T28" fmla="*/ 2147483646 w 189"/>
              <a:gd name="T29" fmla="*/ 2147483646 h 146"/>
              <a:gd name="T30" fmla="*/ 2147483646 w 189"/>
              <a:gd name="T31" fmla="*/ 2147483646 h 146"/>
              <a:gd name="T32" fmla="*/ 2147483646 w 189"/>
              <a:gd name="T33" fmla="*/ 2147483646 h 146"/>
              <a:gd name="T34" fmla="*/ 2147483646 w 189"/>
              <a:gd name="T35" fmla="*/ 2147483646 h 146"/>
              <a:gd name="T36" fmla="*/ 2147483646 w 189"/>
              <a:gd name="T37" fmla="*/ 2147483646 h 146"/>
              <a:gd name="T38" fmla="*/ 2147483646 w 189"/>
              <a:gd name="T39" fmla="*/ 2147483646 h 146"/>
              <a:gd name="T40" fmla="*/ 2147483646 w 189"/>
              <a:gd name="T41" fmla="*/ 2147483646 h 146"/>
              <a:gd name="T42" fmla="*/ 2147483646 w 189"/>
              <a:gd name="T43" fmla="*/ 2147483646 h 146"/>
              <a:gd name="T44" fmla="*/ 2147483646 w 189"/>
              <a:gd name="T45" fmla="*/ 2147483646 h 146"/>
              <a:gd name="T46" fmla="*/ 2147483646 w 189"/>
              <a:gd name="T47" fmla="*/ 2147483646 h 146"/>
              <a:gd name="T48" fmla="*/ 2147483646 w 189"/>
              <a:gd name="T49" fmla="*/ 2147483646 h 146"/>
              <a:gd name="T50" fmla="*/ 2147483646 w 189"/>
              <a:gd name="T51" fmla="*/ 2147483646 h 146"/>
              <a:gd name="T52" fmla="*/ 2147483646 w 189"/>
              <a:gd name="T53" fmla="*/ 2147483646 h 146"/>
              <a:gd name="T54" fmla="*/ 2147483646 w 189"/>
              <a:gd name="T55" fmla="*/ 2147483646 h 146"/>
              <a:gd name="T56" fmla="*/ 2147483646 w 189"/>
              <a:gd name="T57" fmla="*/ 2147483646 h 146"/>
              <a:gd name="T58" fmla="*/ 2147483646 w 189"/>
              <a:gd name="T59" fmla="*/ 2147483646 h 146"/>
              <a:gd name="T60" fmla="*/ 2147483646 w 189"/>
              <a:gd name="T61" fmla="*/ 2147483646 h 146"/>
              <a:gd name="T62" fmla="*/ 2147483646 w 189"/>
              <a:gd name="T63" fmla="*/ 2147483646 h 146"/>
              <a:gd name="T64" fmla="*/ 2147483646 w 189"/>
              <a:gd name="T65" fmla="*/ 2147483646 h 146"/>
              <a:gd name="T66" fmla="*/ 2147483646 w 189"/>
              <a:gd name="T67" fmla="*/ 2147483646 h 146"/>
              <a:gd name="T68" fmla="*/ 2147483646 w 189"/>
              <a:gd name="T69" fmla="*/ 2147483646 h 146"/>
              <a:gd name="T70" fmla="*/ 2147483646 w 189"/>
              <a:gd name="T71" fmla="*/ 2147483646 h 146"/>
              <a:gd name="T72" fmla="*/ 2147483646 w 189"/>
              <a:gd name="T73" fmla="*/ 2147483646 h 146"/>
              <a:gd name="T74" fmla="*/ 2147483646 w 189"/>
              <a:gd name="T75" fmla="*/ 2147483646 h 146"/>
              <a:gd name="T76" fmla="*/ 2147483646 w 189"/>
              <a:gd name="T77" fmla="*/ 2147483646 h 146"/>
              <a:gd name="T78" fmla="*/ 2147483646 w 189"/>
              <a:gd name="T79" fmla="*/ 2147483646 h 146"/>
              <a:gd name="T80" fmla="*/ 2147483646 w 189"/>
              <a:gd name="T81" fmla="*/ 2147483646 h 14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89" h="146">
                <a:moveTo>
                  <a:pt x="132" y="43"/>
                </a:moveTo>
                <a:cubicBezTo>
                  <a:pt x="128" y="39"/>
                  <a:pt x="124" y="33"/>
                  <a:pt x="120" y="23"/>
                </a:cubicBezTo>
                <a:cubicBezTo>
                  <a:pt x="109" y="23"/>
                  <a:pt x="102" y="21"/>
                  <a:pt x="99" y="17"/>
                </a:cubicBezTo>
                <a:cubicBezTo>
                  <a:pt x="96" y="13"/>
                  <a:pt x="92" y="11"/>
                  <a:pt x="85" y="9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1"/>
                  <a:pt x="85" y="1"/>
                  <a:pt x="85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82" y="0"/>
                  <a:pt x="82" y="0"/>
                  <a:pt x="82" y="0"/>
                </a:cubicBezTo>
                <a:cubicBezTo>
                  <a:pt x="77" y="3"/>
                  <a:pt x="74" y="5"/>
                  <a:pt x="72" y="8"/>
                </a:cubicBezTo>
                <a:cubicBezTo>
                  <a:pt x="71" y="11"/>
                  <a:pt x="69" y="14"/>
                  <a:pt x="66" y="16"/>
                </a:cubicBezTo>
                <a:cubicBezTo>
                  <a:pt x="64" y="23"/>
                  <a:pt x="62" y="26"/>
                  <a:pt x="60" y="26"/>
                </a:cubicBezTo>
                <a:cubicBezTo>
                  <a:pt x="59" y="26"/>
                  <a:pt x="58" y="25"/>
                  <a:pt x="58" y="24"/>
                </a:cubicBezTo>
                <a:cubicBezTo>
                  <a:pt x="54" y="21"/>
                  <a:pt x="54" y="21"/>
                  <a:pt x="54" y="21"/>
                </a:cubicBezTo>
                <a:cubicBezTo>
                  <a:pt x="52" y="20"/>
                  <a:pt x="50" y="19"/>
                  <a:pt x="48" y="19"/>
                </a:cubicBezTo>
                <a:cubicBezTo>
                  <a:pt x="44" y="20"/>
                  <a:pt x="44" y="20"/>
                  <a:pt x="44" y="20"/>
                </a:cubicBezTo>
                <a:cubicBezTo>
                  <a:pt x="41" y="23"/>
                  <a:pt x="37" y="25"/>
                  <a:pt x="3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1" y="22"/>
                  <a:pt x="9" y="17"/>
                  <a:pt x="10" y="11"/>
                </a:cubicBezTo>
                <a:cubicBezTo>
                  <a:pt x="4" y="9"/>
                  <a:pt x="4" y="9"/>
                  <a:pt x="4" y="9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8"/>
                  <a:pt x="2" y="18"/>
                  <a:pt x="2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12" y="31"/>
                  <a:pt x="17" y="37"/>
                  <a:pt x="20" y="38"/>
                </a:cubicBezTo>
                <a:cubicBezTo>
                  <a:pt x="21" y="39"/>
                  <a:pt x="26" y="41"/>
                  <a:pt x="34" y="43"/>
                </a:cubicBezTo>
                <a:cubicBezTo>
                  <a:pt x="49" y="48"/>
                  <a:pt x="49" y="48"/>
                  <a:pt x="49" y="48"/>
                </a:cubicBezTo>
                <a:cubicBezTo>
                  <a:pt x="53" y="50"/>
                  <a:pt x="58" y="59"/>
                  <a:pt x="62" y="75"/>
                </a:cubicBezTo>
                <a:cubicBezTo>
                  <a:pt x="69" y="79"/>
                  <a:pt x="73" y="81"/>
                  <a:pt x="76" y="81"/>
                </a:cubicBezTo>
                <a:cubicBezTo>
                  <a:pt x="78" y="79"/>
                  <a:pt x="83" y="77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1" y="71"/>
                  <a:pt x="91" y="71"/>
                  <a:pt x="91" y="71"/>
                </a:cubicBezTo>
                <a:cubicBezTo>
                  <a:pt x="92" y="72"/>
                  <a:pt x="92" y="72"/>
                  <a:pt x="92" y="72"/>
                </a:cubicBezTo>
                <a:cubicBezTo>
                  <a:pt x="99" y="73"/>
                  <a:pt x="99" y="73"/>
                  <a:pt x="99" y="73"/>
                </a:cubicBezTo>
                <a:cubicBezTo>
                  <a:pt x="100" y="73"/>
                  <a:pt x="100" y="73"/>
                  <a:pt x="100" y="73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99" y="76"/>
                  <a:pt x="99" y="76"/>
                  <a:pt x="99" y="76"/>
                </a:cubicBezTo>
                <a:cubicBezTo>
                  <a:pt x="97" y="85"/>
                  <a:pt x="95" y="91"/>
                  <a:pt x="93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7"/>
                  <a:pt x="81" y="103"/>
                  <a:pt x="76" y="111"/>
                </a:cubicBezTo>
                <a:cubicBezTo>
                  <a:pt x="74" y="113"/>
                  <a:pt x="74" y="115"/>
                  <a:pt x="74" y="117"/>
                </a:cubicBezTo>
                <a:cubicBezTo>
                  <a:pt x="83" y="123"/>
                  <a:pt x="83" y="123"/>
                  <a:pt x="83" y="123"/>
                </a:cubicBezTo>
                <a:cubicBezTo>
                  <a:pt x="85" y="126"/>
                  <a:pt x="87" y="127"/>
                  <a:pt x="89" y="127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01" y="131"/>
                  <a:pt x="102" y="131"/>
                  <a:pt x="104" y="131"/>
                </a:cubicBezTo>
                <a:cubicBezTo>
                  <a:pt x="108" y="131"/>
                  <a:pt x="111" y="133"/>
                  <a:pt x="115" y="139"/>
                </a:cubicBezTo>
                <a:cubicBezTo>
                  <a:pt x="115" y="139"/>
                  <a:pt x="115" y="139"/>
                  <a:pt x="115" y="139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9" y="143"/>
                  <a:pt x="119" y="143"/>
                  <a:pt x="119" y="143"/>
                </a:cubicBezTo>
                <a:cubicBezTo>
                  <a:pt x="121" y="141"/>
                  <a:pt x="126" y="142"/>
                  <a:pt x="132" y="144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6" y="135"/>
                  <a:pt x="156" y="133"/>
                  <a:pt x="158" y="131"/>
                </a:cubicBezTo>
                <a:cubicBezTo>
                  <a:pt x="161" y="129"/>
                  <a:pt x="162" y="127"/>
                  <a:pt x="162" y="124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62" y="117"/>
                  <a:pt x="162" y="115"/>
                  <a:pt x="163" y="115"/>
                </a:cubicBezTo>
                <a:cubicBezTo>
                  <a:pt x="164" y="113"/>
                  <a:pt x="166" y="112"/>
                  <a:pt x="170" y="111"/>
                </a:cubicBezTo>
                <a:cubicBezTo>
                  <a:pt x="175" y="111"/>
                  <a:pt x="181" y="113"/>
                  <a:pt x="189" y="119"/>
                </a:cubicBezTo>
                <a:cubicBezTo>
                  <a:pt x="186" y="111"/>
                  <a:pt x="186" y="111"/>
                  <a:pt x="186" y="111"/>
                </a:cubicBezTo>
                <a:cubicBezTo>
                  <a:pt x="182" y="105"/>
                  <a:pt x="182" y="105"/>
                  <a:pt x="182" y="105"/>
                </a:cubicBezTo>
                <a:cubicBezTo>
                  <a:pt x="181" y="98"/>
                  <a:pt x="181" y="98"/>
                  <a:pt x="181" y="98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56" y="86"/>
                  <a:pt x="156" y="86"/>
                  <a:pt x="156" y="86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6" y="73"/>
                  <a:pt x="146" y="73"/>
                  <a:pt x="146" y="73"/>
                </a:cubicBezTo>
                <a:cubicBezTo>
                  <a:pt x="140" y="57"/>
                  <a:pt x="136" y="46"/>
                  <a:pt x="132" y="4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2" name="Freeform 33">
            <a:extLst>
              <a:ext uri="{FF2B5EF4-FFF2-40B4-BE49-F238E27FC236}">
                <a16:creationId xmlns:a16="http://schemas.microsoft.com/office/drawing/2014/main" xmlns="" id="{22B108BE-7CF3-4FAB-B9FC-86F36202F77A}"/>
              </a:ext>
            </a:extLst>
          </p:cNvPr>
          <p:cNvSpPr>
            <a:spLocks/>
          </p:cNvSpPr>
          <p:nvPr/>
        </p:nvSpPr>
        <p:spPr bwMode="auto">
          <a:xfrm>
            <a:off x="4171950" y="2843812"/>
            <a:ext cx="565150" cy="808038"/>
          </a:xfrm>
          <a:custGeom>
            <a:avLst/>
            <a:gdLst>
              <a:gd name="T0" fmla="*/ 2147483646 w 176"/>
              <a:gd name="T1" fmla="*/ 2147483646 h 251"/>
              <a:gd name="T2" fmla="*/ 2147483646 w 176"/>
              <a:gd name="T3" fmla="*/ 2147483646 h 251"/>
              <a:gd name="T4" fmla="*/ 2147483646 w 176"/>
              <a:gd name="T5" fmla="*/ 2147483646 h 251"/>
              <a:gd name="T6" fmla="*/ 2147483646 w 176"/>
              <a:gd name="T7" fmla="*/ 2147483646 h 251"/>
              <a:gd name="T8" fmla="*/ 2147483646 w 176"/>
              <a:gd name="T9" fmla="*/ 2147483646 h 251"/>
              <a:gd name="T10" fmla="*/ 2147483646 w 176"/>
              <a:gd name="T11" fmla="*/ 2147483646 h 251"/>
              <a:gd name="T12" fmla="*/ 2147483646 w 176"/>
              <a:gd name="T13" fmla="*/ 2147483646 h 251"/>
              <a:gd name="T14" fmla="*/ 2147483646 w 176"/>
              <a:gd name="T15" fmla="*/ 2147483646 h 251"/>
              <a:gd name="T16" fmla="*/ 2147483646 w 176"/>
              <a:gd name="T17" fmla="*/ 0 h 251"/>
              <a:gd name="T18" fmla="*/ 2147483646 w 176"/>
              <a:gd name="T19" fmla="*/ 2147483646 h 251"/>
              <a:gd name="T20" fmla="*/ 2147483646 w 176"/>
              <a:gd name="T21" fmla="*/ 2147483646 h 251"/>
              <a:gd name="T22" fmla="*/ 2147483646 w 176"/>
              <a:gd name="T23" fmla="*/ 2147483646 h 251"/>
              <a:gd name="T24" fmla="*/ 2147483646 w 176"/>
              <a:gd name="T25" fmla="*/ 2147483646 h 251"/>
              <a:gd name="T26" fmla="*/ 2147483646 w 176"/>
              <a:gd name="T27" fmla="*/ 2147483646 h 251"/>
              <a:gd name="T28" fmla="*/ 2147483646 w 176"/>
              <a:gd name="T29" fmla="*/ 2147483646 h 251"/>
              <a:gd name="T30" fmla="*/ 2147483646 w 176"/>
              <a:gd name="T31" fmla="*/ 2147483646 h 251"/>
              <a:gd name="T32" fmla="*/ 2147483646 w 176"/>
              <a:gd name="T33" fmla="*/ 2147483646 h 251"/>
              <a:gd name="T34" fmla="*/ 2147483646 w 176"/>
              <a:gd name="T35" fmla="*/ 2147483646 h 251"/>
              <a:gd name="T36" fmla="*/ 2147483646 w 176"/>
              <a:gd name="T37" fmla="*/ 2147483646 h 251"/>
              <a:gd name="T38" fmla="*/ 2147483646 w 176"/>
              <a:gd name="T39" fmla="*/ 2147483646 h 251"/>
              <a:gd name="T40" fmla="*/ 2147483646 w 176"/>
              <a:gd name="T41" fmla="*/ 2147483646 h 251"/>
              <a:gd name="T42" fmla="*/ 2147483646 w 176"/>
              <a:gd name="T43" fmla="*/ 2147483646 h 251"/>
              <a:gd name="T44" fmla="*/ 2147483646 w 176"/>
              <a:gd name="T45" fmla="*/ 2147483646 h 251"/>
              <a:gd name="T46" fmla="*/ 2147483646 w 176"/>
              <a:gd name="T47" fmla="*/ 2147483646 h 251"/>
              <a:gd name="T48" fmla="*/ 2147483646 w 176"/>
              <a:gd name="T49" fmla="*/ 2147483646 h 251"/>
              <a:gd name="T50" fmla="*/ 2147483646 w 176"/>
              <a:gd name="T51" fmla="*/ 2147483646 h 251"/>
              <a:gd name="T52" fmla="*/ 2147483646 w 176"/>
              <a:gd name="T53" fmla="*/ 2147483646 h 251"/>
              <a:gd name="T54" fmla="*/ 2147483646 w 176"/>
              <a:gd name="T55" fmla="*/ 2147483646 h 251"/>
              <a:gd name="T56" fmla="*/ 2147483646 w 176"/>
              <a:gd name="T57" fmla="*/ 2147483646 h 251"/>
              <a:gd name="T58" fmla="*/ 2147483646 w 176"/>
              <a:gd name="T59" fmla="*/ 2147483646 h 251"/>
              <a:gd name="T60" fmla="*/ 2147483646 w 176"/>
              <a:gd name="T61" fmla="*/ 2147483646 h 251"/>
              <a:gd name="T62" fmla="*/ 2147483646 w 176"/>
              <a:gd name="T63" fmla="*/ 2147483646 h 251"/>
              <a:gd name="T64" fmla="*/ 2147483646 w 176"/>
              <a:gd name="T65" fmla="*/ 2147483646 h 251"/>
              <a:gd name="T66" fmla="*/ 2147483646 w 176"/>
              <a:gd name="T67" fmla="*/ 2147483646 h 251"/>
              <a:gd name="T68" fmla="*/ 2147483646 w 176"/>
              <a:gd name="T69" fmla="*/ 2147483646 h 251"/>
              <a:gd name="T70" fmla="*/ 2147483646 w 176"/>
              <a:gd name="T71" fmla="*/ 2147483646 h 251"/>
              <a:gd name="T72" fmla="*/ 2147483646 w 176"/>
              <a:gd name="T73" fmla="*/ 2147483646 h 251"/>
              <a:gd name="T74" fmla="*/ 2147483646 w 176"/>
              <a:gd name="T75" fmla="*/ 2147483646 h 251"/>
              <a:gd name="T76" fmla="*/ 2147483646 w 176"/>
              <a:gd name="T77" fmla="*/ 2147483646 h 251"/>
              <a:gd name="T78" fmla="*/ 2147483646 w 176"/>
              <a:gd name="T79" fmla="*/ 2147483646 h 251"/>
              <a:gd name="T80" fmla="*/ 2147483646 w 176"/>
              <a:gd name="T81" fmla="*/ 2147483646 h 251"/>
              <a:gd name="T82" fmla="*/ 2147483646 w 176"/>
              <a:gd name="T83" fmla="*/ 2147483646 h 251"/>
              <a:gd name="T84" fmla="*/ 2147483646 w 176"/>
              <a:gd name="T85" fmla="*/ 2147483646 h 251"/>
              <a:gd name="T86" fmla="*/ 2147483646 w 176"/>
              <a:gd name="T87" fmla="*/ 2147483646 h 251"/>
              <a:gd name="T88" fmla="*/ 2147483646 w 176"/>
              <a:gd name="T89" fmla="*/ 2147483646 h 251"/>
              <a:gd name="T90" fmla="*/ 2147483646 w 176"/>
              <a:gd name="T91" fmla="*/ 2147483646 h 251"/>
              <a:gd name="T92" fmla="*/ 2147483646 w 176"/>
              <a:gd name="T93" fmla="*/ 2147483646 h 251"/>
              <a:gd name="T94" fmla="*/ 2147483646 w 176"/>
              <a:gd name="T95" fmla="*/ 2147483646 h 251"/>
              <a:gd name="T96" fmla="*/ 2147483646 w 176"/>
              <a:gd name="T97" fmla="*/ 2147483646 h 251"/>
              <a:gd name="T98" fmla="*/ 2147483646 w 176"/>
              <a:gd name="T99" fmla="*/ 2147483646 h 251"/>
              <a:gd name="T100" fmla="*/ 2147483646 w 176"/>
              <a:gd name="T101" fmla="*/ 2147483646 h 251"/>
              <a:gd name="T102" fmla="*/ 2147483646 w 176"/>
              <a:gd name="T103" fmla="*/ 2147483646 h 251"/>
              <a:gd name="T104" fmla="*/ 2147483646 w 176"/>
              <a:gd name="T105" fmla="*/ 2147483646 h 25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6" h="251">
                <a:moveTo>
                  <a:pt x="162" y="76"/>
                </a:moveTo>
                <a:cubicBezTo>
                  <a:pt x="159" y="74"/>
                  <a:pt x="159" y="74"/>
                  <a:pt x="159" y="74"/>
                </a:cubicBezTo>
                <a:cubicBezTo>
                  <a:pt x="159" y="74"/>
                  <a:pt x="159" y="74"/>
                  <a:pt x="159" y="74"/>
                </a:cubicBezTo>
                <a:cubicBezTo>
                  <a:pt x="158" y="74"/>
                  <a:pt x="158" y="74"/>
                  <a:pt x="158" y="74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40" y="69"/>
                  <a:pt x="140" y="69"/>
                  <a:pt x="140" y="69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41" y="48"/>
                  <a:pt x="141" y="48"/>
                  <a:pt x="141" y="48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17" y="18"/>
                  <a:pt x="117" y="18"/>
                  <a:pt x="117" y="18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3" y="4"/>
                  <a:pt x="103" y="4"/>
                  <a:pt x="103" y="4"/>
                </a:cubicBezTo>
                <a:cubicBezTo>
                  <a:pt x="100" y="0"/>
                  <a:pt x="100" y="0"/>
                  <a:pt x="10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0" y="7"/>
                  <a:pt x="90" y="7"/>
                  <a:pt x="90" y="7"/>
                </a:cubicBez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9" y="8"/>
                </a:cubicBezTo>
                <a:cubicBezTo>
                  <a:pt x="80" y="6"/>
                  <a:pt x="80" y="6"/>
                  <a:pt x="80" y="6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73" y="33"/>
                  <a:pt x="73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65" y="34"/>
                  <a:pt x="65" y="34"/>
                  <a:pt x="65" y="34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57" y="39"/>
                  <a:pt x="57" y="39"/>
                  <a:pt x="57" y="39"/>
                </a:cubicBezTo>
                <a:cubicBezTo>
                  <a:pt x="46" y="35"/>
                  <a:pt x="46" y="35"/>
                  <a:pt x="46" y="35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40"/>
                  <a:pt x="45" y="40"/>
                  <a:pt x="45" y="40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8" y="50"/>
                  <a:pt x="37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25" y="47"/>
                  <a:pt x="25" y="47"/>
                  <a:pt x="25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5"/>
                  <a:pt x="24" y="45"/>
                  <a:pt x="24" y="45"/>
                </a:cubicBezTo>
                <a:cubicBezTo>
                  <a:pt x="23" y="36"/>
                  <a:pt x="23" y="36"/>
                  <a:pt x="23" y="36"/>
                </a:cubicBezTo>
                <a:cubicBezTo>
                  <a:pt x="21" y="28"/>
                  <a:pt x="21" y="28"/>
                  <a:pt x="21" y="28"/>
                </a:cubicBezTo>
                <a:cubicBezTo>
                  <a:pt x="19" y="26"/>
                  <a:pt x="19" y="26"/>
                  <a:pt x="19" y="26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2" y="38"/>
                  <a:pt x="12" y="38"/>
                  <a:pt x="12" y="3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3" y="58"/>
                  <a:pt x="0" y="61"/>
                </a:cubicBezTo>
                <a:cubicBezTo>
                  <a:pt x="3" y="70"/>
                  <a:pt x="3" y="70"/>
                  <a:pt x="3" y="70"/>
                </a:cubicBezTo>
                <a:cubicBezTo>
                  <a:pt x="15" y="84"/>
                  <a:pt x="15" y="84"/>
                  <a:pt x="15" y="84"/>
                </a:cubicBezTo>
                <a:cubicBezTo>
                  <a:pt x="15" y="84"/>
                  <a:pt x="15" y="84"/>
                  <a:pt x="15" y="84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3"/>
                  <a:pt x="19" y="93"/>
                  <a:pt x="19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8"/>
                  <a:pt x="15" y="98"/>
                  <a:pt x="15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6" y="100"/>
                  <a:pt x="6" y="100"/>
                  <a:pt x="6" y="100"/>
                </a:cubicBezTo>
                <a:cubicBezTo>
                  <a:pt x="7" y="106"/>
                  <a:pt x="7" y="106"/>
                  <a:pt x="7" y="106"/>
                </a:cubicBezTo>
                <a:cubicBezTo>
                  <a:pt x="13" y="110"/>
                  <a:pt x="13" y="110"/>
                  <a:pt x="13" y="110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7"/>
                  <a:pt x="8" y="147"/>
                  <a:pt x="8" y="147"/>
                </a:cubicBezTo>
                <a:cubicBezTo>
                  <a:pt x="5" y="156"/>
                  <a:pt x="5" y="156"/>
                  <a:pt x="5" y="156"/>
                </a:cubicBezTo>
                <a:cubicBezTo>
                  <a:pt x="4" y="166"/>
                  <a:pt x="4" y="166"/>
                  <a:pt x="4" y="166"/>
                </a:cubicBezTo>
                <a:cubicBezTo>
                  <a:pt x="6" y="172"/>
                  <a:pt x="6" y="172"/>
                  <a:pt x="6" y="172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17" y="204"/>
                  <a:pt x="17" y="204"/>
                  <a:pt x="17" y="204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10" y="224"/>
                  <a:pt x="10" y="224"/>
                  <a:pt x="10" y="224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8" y="227"/>
                  <a:pt x="7" y="228"/>
                  <a:pt x="6" y="231"/>
                </a:cubicBezTo>
                <a:cubicBezTo>
                  <a:pt x="5" y="232"/>
                  <a:pt x="5" y="232"/>
                  <a:pt x="6" y="233"/>
                </a:cubicBezTo>
                <a:cubicBezTo>
                  <a:pt x="7" y="234"/>
                  <a:pt x="7" y="234"/>
                  <a:pt x="7" y="234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5" y="246"/>
                  <a:pt x="15" y="246"/>
                  <a:pt x="15" y="246"/>
                </a:cubicBezTo>
                <a:cubicBezTo>
                  <a:pt x="18" y="248"/>
                  <a:pt x="18" y="248"/>
                  <a:pt x="18" y="248"/>
                </a:cubicBezTo>
                <a:cubicBezTo>
                  <a:pt x="33" y="251"/>
                  <a:pt x="33" y="251"/>
                  <a:pt x="33" y="251"/>
                </a:cubicBezTo>
                <a:cubicBezTo>
                  <a:pt x="37" y="251"/>
                  <a:pt x="42" y="250"/>
                  <a:pt x="47" y="248"/>
                </a:cubicBezTo>
                <a:cubicBezTo>
                  <a:pt x="51" y="246"/>
                  <a:pt x="56" y="245"/>
                  <a:pt x="61" y="246"/>
                </a:cubicBezTo>
                <a:cubicBezTo>
                  <a:pt x="61" y="243"/>
                  <a:pt x="61" y="243"/>
                  <a:pt x="61" y="243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56" y="232"/>
                  <a:pt x="56" y="232"/>
                  <a:pt x="56" y="232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79" y="200"/>
                  <a:pt x="79" y="200"/>
                  <a:pt x="79" y="200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2" y="174"/>
                  <a:pt x="112" y="174"/>
                  <a:pt x="112" y="174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9" y="166"/>
                  <a:pt x="122" y="165"/>
                  <a:pt x="125" y="164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5" y="147"/>
                  <a:pt x="115" y="147"/>
                  <a:pt x="115" y="147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94" y="144"/>
                  <a:pt x="91" y="141"/>
                  <a:pt x="90" y="138"/>
                </a:cubicBezTo>
                <a:cubicBezTo>
                  <a:pt x="88" y="131"/>
                  <a:pt x="87" y="125"/>
                  <a:pt x="87" y="119"/>
                </a:cubicBezTo>
                <a:cubicBezTo>
                  <a:pt x="86" y="121"/>
                  <a:pt x="84" y="122"/>
                  <a:pt x="82" y="122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8" y="114"/>
                  <a:pt x="58" y="114"/>
                  <a:pt x="58" y="114"/>
                </a:cubicBezTo>
                <a:cubicBezTo>
                  <a:pt x="56" y="114"/>
                  <a:pt x="53" y="113"/>
                  <a:pt x="52" y="112"/>
                </a:cubicBezTo>
                <a:cubicBezTo>
                  <a:pt x="49" y="110"/>
                  <a:pt x="48" y="108"/>
                  <a:pt x="48" y="107"/>
                </a:cubicBezTo>
                <a:cubicBezTo>
                  <a:pt x="47" y="104"/>
                  <a:pt x="48" y="102"/>
                  <a:pt x="51" y="100"/>
                </a:cubicBezTo>
                <a:cubicBezTo>
                  <a:pt x="53" y="98"/>
                  <a:pt x="57" y="94"/>
                  <a:pt x="59" y="90"/>
                </a:cubicBezTo>
                <a:cubicBezTo>
                  <a:pt x="57" y="87"/>
                  <a:pt x="55" y="83"/>
                  <a:pt x="57" y="80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7"/>
                  <a:pt x="61" y="76"/>
                  <a:pt x="67" y="74"/>
                </a:cubicBezTo>
                <a:cubicBezTo>
                  <a:pt x="67" y="72"/>
                  <a:pt x="68" y="70"/>
                  <a:pt x="69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74" y="70"/>
                  <a:pt x="74" y="70"/>
                  <a:pt x="74" y="70"/>
                </a:cubicBezTo>
                <a:cubicBezTo>
                  <a:pt x="70" y="67"/>
                  <a:pt x="69" y="64"/>
                  <a:pt x="71" y="61"/>
                </a:cubicBezTo>
                <a:cubicBezTo>
                  <a:pt x="74" y="59"/>
                  <a:pt x="74" y="59"/>
                  <a:pt x="74" y="59"/>
                </a:cubicBezTo>
                <a:cubicBezTo>
                  <a:pt x="77" y="58"/>
                  <a:pt x="82" y="58"/>
                  <a:pt x="86" y="60"/>
                </a:cubicBezTo>
                <a:cubicBezTo>
                  <a:pt x="95" y="67"/>
                  <a:pt x="95" y="67"/>
                  <a:pt x="95" y="67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7" y="72"/>
                  <a:pt x="107" y="72"/>
                  <a:pt x="107" y="72"/>
                </a:cubicBezTo>
                <a:cubicBezTo>
                  <a:pt x="107" y="74"/>
                  <a:pt x="106" y="76"/>
                  <a:pt x="105" y="76"/>
                </a:cubicBezTo>
                <a:cubicBezTo>
                  <a:pt x="103" y="76"/>
                  <a:pt x="102" y="78"/>
                  <a:pt x="101" y="80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8" y="86"/>
                  <a:pt x="110" y="84"/>
                  <a:pt x="113" y="84"/>
                </a:cubicBezTo>
                <a:cubicBezTo>
                  <a:pt x="114" y="84"/>
                  <a:pt x="115" y="84"/>
                  <a:pt x="117" y="86"/>
                </a:cubicBezTo>
                <a:cubicBezTo>
                  <a:pt x="118" y="88"/>
                  <a:pt x="119" y="92"/>
                  <a:pt x="120" y="95"/>
                </a:cubicBezTo>
                <a:cubicBezTo>
                  <a:pt x="120" y="100"/>
                  <a:pt x="121" y="103"/>
                  <a:pt x="123" y="105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31" y="116"/>
                  <a:pt x="133" y="120"/>
                  <a:pt x="134" y="124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57" y="118"/>
                  <a:pt x="157" y="118"/>
                  <a:pt x="157" y="118"/>
                </a:cubicBezTo>
                <a:cubicBezTo>
                  <a:pt x="163" y="110"/>
                  <a:pt x="163" y="110"/>
                  <a:pt x="163" y="110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8" y="94"/>
                  <a:pt x="168" y="94"/>
                  <a:pt x="168" y="94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9" y="92"/>
                  <a:pt x="169" y="92"/>
                  <a:pt x="169" y="92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3" y="78"/>
                  <a:pt x="163" y="78"/>
                  <a:pt x="163" y="78"/>
                </a:cubicBezTo>
                <a:lnTo>
                  <a:pt x="162" y="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34">
            <a:extLst>
              <a:ext uri="{FF2B5EF4-FFF2-40B4-BE49-F238E27FC236}">
                <a16:creationId xmlns:a16="http://schemas.microsoft.com/office/drawing/2014/main" xmlns="" id="{931EE403-77A8-4A93-A301-6471D2185356}"/>
              </a:ext>
            </a:extLst>
          </p:cNvPr>
          <p:cNvSpPr>
            <a:spLocks/>
          </p:cNvSpPr>
          <p:nvPr/>
        </p:nvSpPr>
        <p:spPr bwMode="auto">
          <a:xfrm>
            <a:off x="3911600" y="3618512"/>
            <a:ext cx="596900" cy="587375"/>
          </a:xfrm>
          <a:custGeom>
            <a:avLst/>
            <a:gdLst>
              <a:gd name="T0" fmla="*/ 2147483646 w 186"/>
              <a:gd name="T1" fmla="*/ 2147483646 h 183"/>
              <a:gd name="T2" fmla="*/ 2147483646 w 186"/>
              <a:gd name="T3" fmla="*/ 2147483646 h 183"/>
              <a:gd name="T4" fmla="*/ 2147483646 w 186"/>
              <a:gd name="T5" fmla="*/ 2147483646 h 183"/>
              <a:gd name="T6" fmla="*/ 2147483646 w 186"/>
              <a:gd name="T7" fmla="*/ 2147483646 h 183"/>
              <a:gd name="T8" fmla="*/ 2147483646 w 186"/>
              <a:gd name="T9" fmla="*/ 2147483646 h 183"/>
              <a:gd name="T10" fmla="*/ 2147483646 w 186"/>
              <a:gd name="T11" fmla="*/ 2147483646 h 183"/>
              <a:gd name="T12" fmla="*/ 2147483646 w 186"/>
              <a:gd name="T13" fmla="*/ 2147483646 h 183"/>
              <a:gd name="T14" fmla="*/ 2147483646 w 186"/>
              <a:gd name="T15" fmla="*/ 2147483646 h 183"/>
              <a:gd name="T16" fmla="*/ 2147483646 w 186"/>
              <a:gd name="T17" fmla="*/ 2147483646 h 183"/>
              <a:gd name="T18" fmla="*/ 2147483646 w 186"/>
              <a:gd name="T19" fmla="*/ 2147483646 h 183"/>
              <a:gd name="T20" fmla="*/ 2147483646 w 186"/>
              <a:gd name="T21" fmla="*/ 2147483646 h 183"/>
              <a:gd name="T22" fmla="*/ 2147483646 w 186"/>
              <a:gd name="T23" fmla="*/ 2147483646 h 183"/>
              <a:gd name="T24" fmla="*/ 2147483646 w 186"/>
              <a:gd name="T25" fmla="*/ 2147483646 h 183"/>
              <a:gd name="T26" fmla="*/ 2147483646 w 186"/>
              <a:gd name="T27" fmla="*/ 2147483646 h 183"/>
              <a:gd name="T28" fmla="*/ 2147483646 w 186"/>
              <a:gd name="T29" fmla="*/ 2147483646 h 183"/>
              <a:gd name="T30" fmla="*/ 2147483646 w 186"/>
              <a:gd name="T31" fmla="*/ 2147483646 h 183"/>
              <a:gd name="T32" fmla="*/ 2147483646 w 186"/>
              <a:gd name="T33" fmla="*/ 2147483646 h 183"/>
              <a:gd name="T34" fmla="*/ 2147483646 w 186"/>
              <a:gd name="T35" fmla="*/ 2147483646 h 183"/>
              <a:gd name="T36" fmla="*/ 2147483646 w 186"/>
              <a:gd name="T37" fmla="*/ 2147483646 h 183"/>
              <a:gd name="T38" fmla="*/ 2147483646 w 186"/>
              <a:gd name="T39" fmla="*/ 2147483646 h 183"/>
              <a:gd name="T40" fmla="*/ 2147483646 w 186"/>
              <a:gd name="T41" fmla="*/ 2147483646 h 183"/>
              <a:gd name="T42" fmla="*/ 2147483646 w 186"/>
              <a:gd name="T43" fmla="*/ 2147483646 h 183"/>
              <a:gd name="T44" fmla="*/ 2147483646 w 186"/>
              <a:gd name="T45" fmla="*/ 2147483646 h 183"/>
              <a:gd name="T46" fmla="*/ 2147483646 w 186"/>
              <a:gd name="T47" fmla="*/ 2147483646 h 183"/>
              <a:gd name="T48" fmla="*/ 2147483646 w 186"/>
              <a:gd name="T49" fmla="*/ 2147483646 h 183"/>
              <a:gd name="T50" fmla="*/ 2147483646 w 186"/>
              <a:gd name="T51" fmla="*/ 2147483646 h 183"/>
              <a:gd name="T52" fmla="*/ 2147483646 w 186"/>
              <a:gd name="T53" fmla="*/ 2147483646 h 183"/>
              <a:gd name="T54" fmla="*/ 2147483646 w 186"/>
              <a:gd name="T55" fmla="*/ 2147483646 h 183"/>
              <a:gd name="T56" fmla="*/ 2147483646 w 186"/>
              <a:gd name="T57" fmla="*/ 2147483646 h 183"/>
              <a:gd name="T58" fmla="*/ 2147483646 w 186"/>
              <a:gd name="T59" fmla="*/ 2147483646 h 183"/>
              <a:gd name="T60" fmla="*/ 2147483646 w 186"/>
              <a:gd name="T61" fmla="*/ 2147483646 h 183"/>
              <a:gd name="T62" fmla="*/ 2147483646 w 186"/>
              <a:gd name="T63" fmla="*/ 2147483646 h 183"/>
              <a:gd name="T64" fmla="*/ 2147483646 w 186"/>
              <a:gd name="T65" fmla="*/ 2147483646 h 183"/>
              <a:gd name="T66" fmla="*/ 2147483646 w 186"/>
              <a:gd name="T67" fmla="*/ 2147483646 h 183"/>
              <a:gd name="T68" fmla="*/ 2147483646 w 186"/>
              <a:gd name="T69" fmla="*/ 2147483646 h 183"/>
              <a:gd name="T70" fmla="*/ 2147483646 w 186"/>
              <a:gd name="T71" fmla="*/ 2147483646 h 183"/>
              <a:gd name="T72" fmla="*/ 2147483646 w 186"/>
              <a:gd name="T73" fmla="*/ 2147483646 h 183"/>
              <a:gd name="T74" fmla="*/ 2147483646 w 186"/>
              <a:gd name="T75" fmla="*/ 2147483646 h 183"/>
              <a:gd name="T76" fmla="*/ 2147483646 w 186"/>
              <a:gd name="T77" fmla="*/ 0 h 183"/>
              <a:gd name="T78" fmla="*/ 2147483646 w 186"/>
              <a:gd name="T79" fmla="*/ 2147483646 h 183"/>
              <a:gd name="T80" fmla="*/ 2147483646 w 186"/>
              <a:gd name="T81" fmla="*/ 2147483646 h 183"/>
              <a:gd name="T82" fmla="*/ 2147483646 w 186"/>
              <a:gd name="T83" fmla="*/ 2147483646 h 183"/>
              <a:gd name="T84" fmla="*/ 2147483646 w 186"/>
              <a:gd name="T85" fmla="*/ 2147483646 h 183"/>
              <a:gd name="T86" fmla="*/ 2147483646 w 186"/>
              <a:gd name="T87" fmla="*/ 2147483646 h 183"/>
              <a:gd name="T88" fmla="*/ 2147483646 w 186"/>
              <a:gd name="T89" fmla="*/ 2147483646 h 183"/>
              <a:gd name="T90" fmla="*/ 2147483646 w 186"/>
              <a:gd name="T91" fmla="*/ 2147483646 h 18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86" h="183">
                <a:moveTo>
                  <a:pt x="42" y="60"/>
                </a:moveTo>
                <a:cubicBezTo>
                  <a:pt x="41" y="60"/>
                  <a:pt x="41" y="60"/>
                  <a:pt x="41" y="60"/>
                </a:cubicBezTo>
                <a:cubicBezTo>
                  <a:pt x="11" y="73"/>
                  <a:pt x="11" y="73"/>
                  <a:pt x="11" y="73"/>
                </a:cubicBezTo>
                <a:cubicBezTo>
                  <a:pt x="2" y="81"/>
                  <a:pt x="2" y="81"/>
                  <a:pt x="2" y="81"/>
                </a:cubicBezTo>
                <a:cubicBezTo>
                  <a:pt x="0" y="95"/>
                  <a:pt x="2" y="103"/>
                  <a:pt x="6" y="105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26" y="136"/>
                  <a:pt x="31" y="141"/>
                  <a:pt x="34" y="143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5" y="147"/>
                  <a:pt x="48" y="149"/>
                  <a:pt x="53" y="150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94" y="151"/>
                  <a:pt x="104" y="153"/>
                  <a:pt x="106" y="155"/>
                </a:cubicBezTo>
                <a:cubicBezTo>
                  <a:pt x="108" y="156"/>
                  <a:pt x="109" y="160"/>
                  <a:pt x="108" y="166"/>
                </a:cubicBezTo>
                <a:cubicBezTo>
                  <a:pt x="108" y="170"/>
                  <a:pt x="108" y="173"/>
                  <a:pt x="109" y="173"/>
                </a:cubicBezTo>
                <a:cubicBezTo>
                  <a:pt x="118" y="171"/>
                  <a:pt x="118" y="171"/>
                  <a:pt x="118" y="171"/>
                </a:cubicBezTo>
                <a:cubicBezTo>
                  <a:pt x="124" y="169"/>
                  <a:pt x="128" y="169"/>
                  <a:pt x="130" y="171"/>
                </a:cubicBezTo>
                <a:cubicBezTo>
                  <a:pt x="134" y="175"/>
                  <a:pt x="134" y="175"/>
                  <a:pt x="134" y="175"/>
                </a:cubicBezTo>
                <a:cubicBezTo>
                  <a:pt x="138" y="181"/>
                  <a:pt x="142" y="183"/>
                  <a:pt x="142" y="183"/>
                </a:cubicBezTo>
                <a:cubicBezTo>
                  <a:pt x="145" y="182"/>
                  <a:pt x="148" y="179"/>
                  <a:pt x="150" y="175"/>
                </a:cubicBezTo>
                <a:cubicBezTo>
                  <a:pt x="151" y="174"/>
                  <a:pt x="151" y="174"/>
                  <a:pt x="151" y="174"/>
                </a:cubicBezTo>
                <a:cubicBezTo>
                  <a:pt x="158" y="179"/>
                  <a:pt x="158" y="179"/>
                  <a:pt x="158" y="179"/>
                </a:cubicBezTo>
                <a:cubicBezTo>
                  <a:pt x="163" y="175"/>
                  <a:pt x="163" y="175"/>
                  <a:pt x="163" y="175"/>
                </a:cubicBezTo>
                <a:cubicBezTo>
                  <a:pt x="164" y="169"/>
                  <a:pt x="167" y="167"/>
                  <a:pt x="172" y="166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53"/>
                  <a:pt x="173" y="153"/>
                  <a:pt x="173" y="153"/>
                </a:cubicBezTo>
                <a:cubicBezTo>
                  <a:pt x="170" y="148"/>
                  <a:pt x="166" y="146"/>
                  <a:pt x="161" y="147"/>
                </a:cubicBezTo>
                <a:cubicBezTo>
                  <a:pt x="157" y="148"/>
                  <a:pt x="154" y="148"/>
                  <a:pt x="152" y="147"/>
                </a:cubicBezTo>
                <a:cubicBezTo>
                  <a:pt x="152" y="145"/>
                  <a:pt x="152" y="145"/>
                  <a:pt x="152" y="143"/>
                </a:cubicBezTo>
                <a:cubicBezTo>
                  <a:pt x="149" y="138"/>
                  <a:pt x="146" y="134"/>
                  <a:pt x="142" y="131"/>
                </a:cubicBezTo>
                <a:cubicBezTo>
                  <a:pt x="138" y="127"/>
                  <a:pt x="136" y="123"/>
                  <a:pt x="138" y="119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48" y="109"/>
                  <a:pt x="149" y="107"/>
                  <a:pt x="151" y="105"/>
                </a:cubicBezTo>
                <a:cubicBezTo>
                  <a:pt x="152" y="103"/>
                  <a:pt x="154" y="102"/>
                  <a:pt x="156" y="102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57" y="91"/>
                  <a:pt x="156" y="85"/>
                  <a:pt x="157" y="83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61" y="80"/>
                  <a:pt x="165" y="81"/>
                  <a:pt x="170" y="83"/>
                </a:cubicBezTo>
                <a:cubicBezTo>
                  <a:pt x="170" y="83"/>
                  <a:pt x="170" y="83"/>
                  <a:pt x="170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5" y="89"/>
                  <a:pt x="178" y="93"/>
                  <a:pt x="179" y="93"/>
                </a:cubicBezTo>
                <a:cubicBezTo>
                  <a:pt x="186" y="81"/>
                  <a:pt x="186" y="81"/>
                  <a:pt x="186" y="81"/>
                </a:cubicBezTo>
                <a:cubicBezTo>
                  <a:pt x="180" y="73"/>
                  <a:pt x="176" y="67"/>
                  <a:pt x="175" y="64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68" y="67"/>
                  <a:pt x="168" y="67"/>
                  <a:pt x="168" y="67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45" y="60"/>
                  <a:pt x="141" y="56"/>
                  <a:pt x="140" y="5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39"/>
                  <a:pt x="131" y="39"/>
                  <a:pt x="131" y="3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4"/>
                  <a:pt x="146" y="19"/>
                  <a:pt x="144" y="15"/>
                </a:cubicBezTo>
                <a:cubicBezTo>
                  <a:pt x="142" y="9"/>
                  <a:pt x="142" y="9"/>
                  <a:pt x="142" y="9"/>
                </a:cubicBezTo>
                <a:cubicBezTo>
                  <a:pt x="130" y="11"/>
                  <a:pt x="130" y="11"/>
                  <a:pt x="130" y="11"/>
                </a:cubicBezTo>
                <a:cubicBezTo>
                  <a:pt x="124" y="13"/>
                  <a:pt x="119" y="14"/>
                  <a:pt x="114" y="14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101" y="7"/>
                  <a:pt x="101" y="7"/>
                  <a:pt x="101" y="7"/>
                </a:cubicBezTo>
                <a:cubicBezTo>
                  <a:pt x="99" y="7"/>
                  <a:pt x="99" y="7"/>
                  <a:pt x="99" y="7"/>
                </a:cubicBezTo>
                <a:cubicBezTo>
                  <a:pt x="96" y="5"/>
                  <a:pt x="96" y="5"/>
                  <a:pt x="96" y="5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11"/>
                  <a:pt x="93" y="11"/>
                  <a:pt x="93" y="11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6"/>
                  <a:pt x="91" y="17"/>
                  <a:pt x="92" y="18"/>
                </a:cubicBezTo>
                <a:cubicBezTo>
                  <a:pt x="94" y="21"/>
                  <a:pt x="93" y="24"/>
                  <a:pt x="91" y="27"/>
                </a:cubicBezTo>
                <a:cubicBezTo>
                  <a:pt x="93" y="34"/>
                  <a:pt x="93" y="34"/>
                  <a:pt x="93" y="34"/>
                </a:cubicBezTo>
                <a:cubicBezTo>
                  <a:pt x="92" y="34"/>
                  <a:pt x="92" y="34"/>
                  <a:pt x="92" y="34"/>
                </a:cubicBezTo>
                <a:cubicBezTo>
                  <a:pt x="92" y="35"/>
                  <a:pt x="92" y="35"/>
                  <a:pt x="92" y="35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48"/>
                  <a:pt x="87" y="48"/>
                  <a:pt x="87" y="48"/>
                </a:cubicBezTo>
                <a:cubicBezTo>
                  <a:pt x="86" y="49"/>
                  <a:pt x="86" y="49"/>
                  <a:pt x="86" y="49"/>
                </a:cubicBezTo>
                <a:cubicBezTo>
                  <a:pt x="77" y="53"/>
                  <a:pt x="71" y="55"/>
                  <a:pt x="67" y="55"/>
                </a:cubicBezTo>
                <a:cubicBezTo>
                  <a:pt x="50" y="53"/>
                  <a:pt x="50" y="53"/>
                  <a:pt x="50" y="53"/>
                </a:cubicBezTo>
                <a:cubicBezTo>
                  <a:pt x="42" y="60"/>
                  <a:pt x="42" y="60"/>
                  <a:pt x="42" y="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4" name="Freeform 35">
            <a:extLst>
              <a:ext uri="{FF2B5EF4-FFF2-40B4-BE49-F238E27FC236}">
                <a16:creationId xmlns:a16="http://schemas.microsoft.com/office/drawing/2014/main" xmlns="" id="{0BA52669-2C35-4AE9-98BB-DB4ECE30DD1A}"/>
              </a:ext>
            </a:extLst>
          </p:cNvPr>
          <p:cNvSpPr>
            <a:spLocks/>
          </p:cNvSpPr>
          <p:nvPr/>
        </p:nvSpPr>
        <p:spPr bwMode="auto">
          <a:xfrm>
            <a:off x="5032375" y="4874225"/>
            <a:ext cx="169863" cy="411162"/>
          </a:xfrm>
          <a:custGeom>
            <a:avLst/>
            <a:gdLst>
              <a:gd name="T0" fmla="*/ 2147483646 w 53"/>
              <a:gd name="T1" fmla="*/ 0 h 128"/>
              <a:gd name="T2" fmla="*/ 2147483646 w 53"/>
              <a:gd name="T3" fmla="*/ 2147483646 h 128"/>
              <a:gd name="T4" fmla="*/ 0 w 53"/>
              <a:gd name="T5" fmla="*/ 2147483646 h 128"/>
              <a:gd name="T6" fmla="*/ 2147483646 w 53"/>
              <a:gd name="T7" fmla="*/ 2147483646 h 128"/>
              <a:gd name="T8" fmla="*/ 2147483646 w 53"/>
              <a:gd name="T9" fmla="*/ 2147483646 h 128"/>
              <a:gd name="T10" fmla="*/ 2147483646 w 53"/>
              <a:gd name="T11" fmla="*/ 2147483646 h 128"/>
              <a:gd name="T12" fmla="*/ 2147483646 w 53"/>
              <a:gd name="T13" fmla="*/ 2147483646 h 128"/>
              <a:gd name="T14" fmla="*/ 2147483646 w 53"/>
              <a:gd name="T15" fmla="*/ 2147483646 h 128"/>
              <a:gd name="T16" fmla="*/ 2147483646 w 53"/>
              <a:gd name="T17" fmla="*/ 2147483646 h 128"/>
              <a:gd name="T18" fmla="*/ 2147483646 w 53"/>
              <a:gd name="T19" fmla="*/ 2147483646 h 128"/>
              <a:gd name="T20" fmla="*/ 2147483646 w 53"/>
              <a:gd name="T21" fmla="*/ 2147483646 h 128"/>
              <a:gd name="T22" fmla="*/ 2147483646 w 53"/>
              <a:gd name="T23" fmla="*/ 2147483646 h 128"/>
              <a:gd name="T24" fmla="*/ 2147483646 w 53"/>
              <a:gd name="T25" fmla="*/ 2147483646 h 128"/>
              <a:gd name="T26" fmla="*/ 2147483646 w 53"/>
              <a:gd name="T27" fmla="*/ 2147483646 h 128"/>
              <a:gd name="T28" fmla="*/ 2147483646 w 53"/>
              <a:gd name="T29" fmla="*/ 2147483646 h 128"/>
              <a:gd name="T30" fmla="*/ 2147483646 w 53"/>
              <a:gd name="T31" fmla="*/ 2147483646 h 128"/>
              <a:gd name="T32" fmla="*/ 2147483646 w 53"/>
              <a:gd name="T33" fmla="*/ 2147483646 h 128"/>
              <a:gd name="T34" fmla="*/ 2147483646 w 53"/>
              <a:gd name="T35" fmla="*/ 2147483646 h 128"/>
              <a:gd name="T36" fmla="*/ 2147483646 w 53"/>
              <a:gd name="T37" fmla="*/ 2147483646 h 128"/>
              <a:gd name="T38" fmla="*/ 2147483646 w 53"/>
              <a:gd name="T39" fmla="*/ 2147483646 h 128"/>
              <a:gd name="T40" fmla="*/ 2147483646 w 53"/>
              <a:gd name="T41" fmla="*/ 2147483646 h 128"/>
              <a:gd name="T42" fmla="*/ 2147483646 w 53"/>
              <a:gd name="T43" fmla="*/ 2147483646 h 128"/>
              <a:gd name="T44" fmla="*/ 2147483646 w 53"/>
              <a:gd name="T45" fmla="*/ 2147483646 h 128"/>
              <a:gd name="T46" fmla="*/ 2147483646 w 53"/>
              <a:gd name="T47" fmla="*/ 2147483646 h 128"/>
              <a:gd name="T48" fmla="*/ 2147483646 w 53"/>
              <a:gd name="T49" fmla="*/ 2147483646 h 128"/>
              <a:gd name="T50" fmla="*/ 2147483646 w 53"/>
              <a:gd name="T51" fmla="*/ 2147483646 h 128"/>
              <a:gd name="T52" fmla="*/ 2147483646 w 53"/>
              <a:gd name="T53" fmla="*/ 2147483646 h 128"/>
              <a:gd name="T54" fmla="*/ 2147483646 w 53"/>
              <a:gd name="T55" fmla="*/ 2147483646 h 128"/>
              <a:gd name="T56" fmla="*/ 2147483646 w 53"/>
              <a:gd name="T57" fmla="*/ 2147483646 h 128"/>
              <a:gd name="T58" fmla="*/ 2147483646 w 53"/>
              <a:gd name="T59" fmla="*/ 2147483646 h 128"/>
              <a:gd name="T60" fmla="*/ 2147483646 w 53"/>
              <a:gd name="T61" fmla="*/ 0 h 12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3" h="128">
                <a:moveTo>
                  <a:pt x="40" y="0"/>
                </a:moveTo>
                <a:cubicBezTo>
                  <a:pt x="27" y="9"/>
                  <a:pt x="18" y="21"/>
                  <a:pt x="12" y="35"/>
                </a:cubicBezTo>
                <a:cubicBezTo>
                  <a:pt x="7" y="47"/>
                  <a:pt x="3" y="53"/>
                  <a:pt x="0" y="54"/>
                </a:cubicBezTo>
                <a:cubicBezTo>
                  <a:pt x="3" y="76"/>
                  <a:pt x="3" y="76"/>
                  <a:pt x="3" y="76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1" y="92"/>
                  <a:pt x="1" y="92"/>
                  <a:pt x="1" y="92"/>
                </a:cubicBezTo>
                <a:cubicBezTo>
                  <a:pt x="0" y="97"/>
                  <a:pt x="1" y="100"/>
                  <a:pt x="2" y="101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20" y="116"/>
                  <a:pt x="22" y="120"/>
                  <a:pt x="25" y="124"/>
                </a:cubicBezTo>
                <a:cubicBezTo>
                  <a:pt x="27" y="126"/>
                  <a:pt x="29" y="127"/>
                  <a:pt x="31" y="128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45" y="73"/>
                  <a:pt x="45" y="73"/>
                  <a:pt x="45" y="73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53" y="30"/>
                  <a:pt x="53" y="30"/>
                  <a:pt x="53" y="30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51" y="8"/>
                  <a:pt x="51" y="8"/>
                  <a:pt x="51" y="8"/>
                </a:cubicBezTo>
                <a:cubicBezTo>
                  <a:pt x="53" y="6"/>
                  <a:pt x="53" y="6"/>
                  <a:pt x="53" y="6"/>
                </a:cubicBezTo>
                <a:lnTo>
                  <a:pt x="4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36">
            <a:extLst>
              <a:ext uri="{FF2B5EF4-FFF2-40B4-BE49-F238E27FC236}">
                <a16:creationId xmlns:a16="http://schemas.microsoft.com/office/drawing/2014/main" xmlns="" id="{437B789B-94A4-4464-942E-9BFE2AB5F88B}"/>
              </a:ext>
            </a:extLst>
          </p:cNvPr>
          <p:cNvSpPr>
            <a:spLocks/>
          </p:cNvSpPr>
          <p:nvPr/>
        </p:nvSpPr>
        <p:spPr bwMode="auto">
          <a:xfrm>
            <a:off x="3776663" y="5602887"/>
            <a:ext cx="263525" cy="225425"/>
          </a:xfrm>
          <a:custGeom>
            <a:avLst/>
            <a:gdLst>
              <a:gd name="T0" fmla="*/ 2147483646 w 82"/>
              <a:gd name="T1" fmla="*/ 2147483646 h 70"/>
              <a:gd name="T2" fmla="*/ 2147483646 w 82"/>
              <a:gd name="T3" fmla="*/ 2147483646 h 70"/>
              <a:gd name="T4" fmla="*/ 2147483646 w 82"/>
              <a:gd name="T5" fmla="*/ 2147483646 h 70"/>
              <a:gd name="T6" fmla="*/ 2147483646 w 82"/>
              <a:gd name="T7" fmla="*/ 2147483646 h 70"/>
              <a:gd name="T8" fmla="*/ 2147483646 w 82"/>
              <a:gd name="T9" fmla="*/ 2147483646 h 70"/>
              <a:gd name="T10" fmla="*/ 2147483646 w 82"/>
              <a:gd name="T11" fmla="*/ 2147483646 h 70"/>
              <a:gd name="T12" fmla="*/ 2147483646 w 82"/>
              <a:gd name="T13" fmla="*/ 2147483646 h 70"/>
              <a:gd name="T14" fmla="*/ 2147483646 w 82"/>
              <a:gd name="T15" fmla="*/ 2147483646 h 70"/>
              <a:gd name="T16" fmla="*/ 2147483646 w 82"/>
              <a:gd name="T17" fmla="*/ 2147483646 h 70"/>
              <a:gd name="T18" fmla="*/ 2147483646 w 82"/>
              <a:gd name="T19" fmla="*/ 2147483646 h 70"/>
              <a:gd name="T20" fmla="*/ 2147483646 w 82"/>
              <a:gd name="T21" fmla="*/ 2147483646 h 70"/>
              <a:gd name="T22" fmla="*/ 2147483646 w 82"/>
              <a:gd name="T23" fmla="*/ 2147483646 h 70"/>
              <a:gd name="T24" fmla="*/ 2147483646 w 82"/>
              <a:gd name="T25" fmla="*/ 2147483646 h 70"/>
              <a:gd name="T26" fmla="*/ 2147483646 w 82"/>
              <a:gd name="T27" fmla="*/ 2147483646 h 70"/>
              <a:gd name="T28" fmla="*/ 2147483646 w 82"/>
              <a:gd name="T29" fmla="*/ 2147483646 h 70"/>
              <a:gd name="T30" fmla="*/ 2147483646 w 82"/>
              <a:gd name="T31" fmla="*/ 2147483646 h 70"/>
              <a:gd name="T32" fmla="*/ 2147483646 w 82"/>
              <a:gd name="T33" fmla="*/ 2147483646 h 70"/>
              <a:gd name="T34" fmla="*/ 2147483646 w 82"/>
              <a:gd name="T35" fmla="*/ 2147483646 h 70"/>
              <a:gd name="T36" fmla="*/ 2147483646 w 82"/>
              <a:gd name="T37" fmla="*/ 2147483646 h 70"/>
              <a:gd name="T38" fmla="*/ 2147483646 w 82"/>
              <a:gd name="T39" fmla="*/ 2147483646 h 70"/>
              <a:gd name="T40" fmla="*/ 2147483646 w 82"/>
              <a:gd name="T41" fmla="*/ 2147483646 h 70"/>
              <a:gd name="T42" fmla="*/ 2147483646 w 82"/>
              <a:gd name="T43" fmla="*/ 2147483646 h 70"/>
              <a:gd name="T44" fmla="*/ 2147483646 w 82"/>
              <a:gd name="T45" fmla="*/ 2147483646 h 70"/>
              <a:gd name="T46" fmla="*/ 2147483646 w 82"/>
              <a:gd name="T47" fmla="*/ 2147483646 h 70"/>
              <a:gd name="T48" fmla="*/ 2147483646 w 82"/>
              <a:gd name="T49" fmla="*/ 2147483646 h 70"/>
              <a:gd name="T50" fmla="*/ 2147483646 w 82"/>
              <a:gd name="T51" fmla="*/ 2147483646 h 70"/>
              <a:gd name="T52" fmla="*/ 2147483646 w 82"/>
              <a:gd name="T53" fmla="*/ 2147483646 h 70"/>
              <a:gd name="T54" fmla="*/ 2147483646 w 82"/>
              <a:gd name="T55" fmla="*/ 0 h 70"/>
              <a:gd name="T56" fmla="*/ 2147483646 w 82"/>
              <a:gd name="T57" fmla="*/ 2147483646 h 70"/>
              <a:gd name="T58" fmla="*/ 2147483646 w 82"/>
              <a:gd name="T59" fmla="*/ 2147483646 h 70"/>
              <a:gd name="T60" fmla="*/ 2147483646 w 82"/>
              <a:gd name="T61" fmla="*/ 2147483646 h 70"/>
              <a:gd name="T62" fmla="*/ 2147483646 w 82"/>
              <a:gd name="T63" fmla="*/ 2147483646 h 70"/>
              <a:gd name="T64" fmla="*/ 2147483646 w 82"/>
              <a:gd name="T65" fmla="*/ 2147483646 h 70"/>
              <a:gd name="T66" fmla="*/ 2147483646 w 82"/>
              <a:gd name="T67" fmla="*/ 2147483646 h 7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82" h="70">
                <a:moveTo>
                  <a:pt x="37" y="7"/>
                </a:move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5" y="10"/>
                  <a:pt x="35" y="10"/>
                  <a:pt x="35" y="10"/>
                </a:cubicBezTo>
                <a:cubicBezTo>
                  <a:pt x="19" y="14"/>
                  <a:pt x="19" y="14"/>
                  <a:pt x="19" y="14"/>
                </a:cubicBezTo>
                <a:cubicBezTo>
                  <a:pt x="20" y="16"/>
                  <a:pt x="20" y="16"/>
                  <a:pt x="20" y="16"/>
                </a:cubicBezTo>
                <a:cubicBezTo>
                  <a:pt x="25" y="22"/>
                  <a:pt x="25" y="22"/>
                  <a:pt x="25" y="22"/>
                </a:cubicBezTo>
                <a:cubicBezTo>
                  <a:pt x="24" y="22"/>
                  <a:pt x="24" y="23"/>
                  <a:pt x="23" y="23"/>
                </a:cubicBezTo>
                <a:cubicBezTo>
                  <a:pt x="16" y="27"/>
                  <a:pt x="16" y="27"/>
                  <a:pt x="16" y="27"/>
                </a:cubicBezTo>
                <a:cubicBezTo>
                  <a:pt x="4" y="36"/>
                  <a:pt x="4" y="36"/>
                  <a:pt x="4" y="36"/>
                </a:cubicBezTo>
                <a:cubicBezTo>
                  <a:pt x="0" y="41"/>
                  <a:pt x="0" y="49"/>
                  <a:pt x="6" y="63"/>
                </a:cubicBezTo>
                <a:cubicBezTo>
                  <a:pt x="18" y="64"/>
                  <a:pt x="18" y="64"/>
                  <a:pt x="18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1" y="70"/>
                  <a:pt x="31" y="70"/>
                  <a:pt x="31" y="70"/>
                </a:cubicBezTo>
                <a:cubicBezTo>
                  <a:pt x="44" y="68"/>
                  <a:pt x="44" y="68"/>
                  <a:pt x="44" y="68"/>
                </a:cubicBezTo>
                <a:cubicBezTo>
                  <a:pt x="49" y="67"/>
                  <a:pt x="55" y="62"/>
                  <a:pt x="62" y="53"/>
                </a:cubicBezTo>
                <a:cubicBezTo>
                  <a:pt x="63" y="53"/>
                  <a:pt x="63" y="53"/>
                  <a:pt x="63" y="53"/>
                </a:cubicBezTo>
                <a:cubicBezTo>
                  <a:pt x="64" y="52"/>
                  <a:pt x="64" y="52"/>
                  <a:pt x="64" y="52"/>
                </a:cubicBezTo>
                <a:cubicBezTo>
                  <a:pt x="69" y="50"/>
                  <a:pt x="69" y="50"/>
                  <a:pt x="69" y="50"/>
                </a:cubicBezTo>
                <a:cubicBezTo>
                  <a:pt x="68" y="33"/>
                  <a:pt x="68" y="33"/>
                  <a:pt x="68" y="33"/>
                </a:cubicBezTo>
                <a:cubicBezTo>
                  <a:pt x="68" y="33"/>
                  <a:pt x="68" y="33"/>
                  <a:pt x="68" y="33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81" y="17"/>
                  <a:pt x="81" y="17"/>
                  <a:pt x="81" y="17"/>
                </a:cubicBezTo>
                <a:cubicBezTo>
                  <a:pt x="82" y="13"/>
                  <a:pt x="81" y="8"/>
                  <a:pt x="79" y="5"/>
                </a:cubicBezTo>
                <a:cubicBezTo>
                  <a:pt x="78" y="1"/>
                  <a:pt x="76" y="0"/>
                  <a:pt x="74" y="0"/>
                </a:cubicBezTo>
                <a:cubicBezTo>
                  <a:pt x="74" y="6"/>
                  <a:pt x="74" y="6"/>
                  <a:pt x="74" y="6"/>
                </a:cubicBezTo>
                <a:cubicBezTo>
                  <a:pt x="64" y="4"/>
                  <a:pt x="64" y="4"/>
                  <a:pt x="64" y="4"/>
                </a:cubicBezTo>
                <a:cubicBezTo>
                  <a:pt x="59" y="7"/>
                  <a:pt x="59" y="7"/>
                  <a:pt x="59" y="7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7"/>
                  <a:pt x="58" y="7"/>
                  <a:pt x="58" y="7"/>
                </a:cubicBezTo>
                <a:lnTo>
                  <a:pt x="37" y="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xmlns="" id="{650E89AA-637D-43BF-BF8C-F41BF3EA4D22}"/>
              </a:ext>
            </a:extLst>
          </p:cNvPr>
          <p:cNvCxnSpPr/>
          <p:nvPr/>
        </p:nvCxnSpPr>
        <p:spPr>
          <a:xfrm>
            <a:off x="6118225" y="1473800"/>
            <a:ext cx="0" cy="43957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9177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400"/>
                            </p:stCondLst>
                            <p:childTnLst>
                              <p:par>
                                <p:cTn id="1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000"/>
                            </p:stCondLst>
                            <p:childTnLst>
                              <p:par>
                                <p:cTn id="1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1">
            <a:extLst>
              <a:ext uri="{FF2B5EF4-FFF2-40B4-BE49-F238E27FC236}">
                <a16:creationId xmlns:a16="http://schemas.microsoft.com/office/drawing/2014/main" xmlns="" id="{A2B2BC17-3A65-4BBC-BD17-35B50BD40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9400" y="246061"/>
            <a:ext cx="4016089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471C90C-9E4E-42FB-A01C-31A97F67D668}"/>
              </a:ext>
            </a:extLst>
          </p:cNvPr>
          <p:cNvCxnSpPr>
            <a:cxnSpLocks/>
          </p:cNvCxnSpPr>
          <p:nvPr/>
        </p:nvCxnSpPr>
        <p:spPr>
          <a:xfrm>
            <a:off x="460301" y="7618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D15DCE-23E2-4805-8CEC-7800F73A3BC2}"/>
              </a:ext>
            </a:extLst>
          </p:cNvPr>
          <p:cNvSpPr/>
          <p:nvPr/>
        </p:nvSpPr>
        <p:spPr>
          <a:xfrm>
            <a:off x="4025900" y="795933"/>
            <a:ext cx="41543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 LOREM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03F0C38-E8BF-45EE-8247-9300AA47C288}"/>
              </a:ext>
            </a:extLst>
          </p:cNvPr>
          <p:cNvCxnSpPr>
            <a:cxnSpLocks/>
          </p:cNvCxnSpPr>
          <p:nvPr/>
        </p:nvCxnSpPr>
        <p:spPr>
          <a:xfrm>
            <a:off x="460301" y="67816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3">
            <a:extLst>
              <a:ext uri="{FF2B5EF4-FFF2-40B4-BE49-F238E27FC236}">
                <a16:creationId xmlns:a16="http://schemas.microsoft.com/office/drawing/2014/main" xmlns="" id="{394A02C3-D631-4076-9AFD-6812BB980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1720" y="4441291"/>
            <a:ext cx="4252912" cy="1408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C4261D"/>
              </a:solidFill>
            </a:endParaRPr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xmlns="" id="{13D490E0-F0D9-4F4A-90F6-1A3E216A3F6E}"/>
              </a:ext>
            </a:extLst>
          </p:cNvPr>
          <p:cNvSpPr>
            <a:spLocks/>
          </p:cNvSpPr>
          <p:nvPr/>
        </p:nvSpPr>
        <p:spPr bwMode="auto">
          <a:xfrm>
            <a:off x="6757988" y="5606293"/>
            <a:ext cx="219075" cy="525462"/>
          </a:xfrm>
          <a:custGeom>
            <a:avLst/>
            <a:gdLst>
              <a:gd name="T0" fmla="*/ 242 w 501"/>
              <a:gd name="T1" fmla="*/ 1207 h 1207"/>
              <a:gd name="T2" fmla="*/ 150 w 501"/>
              <a:gd name="T3" fmla="*/ 1064 h 1207"/>
              <a:gd name="T4" fmla="*/ 93 w 501"/>
              <a:gd name="T5" fmla="*/ 1046 h 1207"/>
              <a:gd name="T6" fmla="*/ 14 w 501"/>
              <a:gd name="T7" fmla="*/ 904 h 1207"/>
              <a:gd name="T8" fmla="*/ 11 w 501"/>
              <a:gd name="T9" fmla="*/ 835 h 1207"/>
              <a:gd name="T10" fmla="*/ 38 w 501"/>
              <a:gd name="T11" fmla="*/ 662 h 1207"/>
              <a:gd name="T12" fmla="*/ 109 w 501"/>
              <a:gd name="T13" fmla="*/ 434 h 1207"/>
              <a:gd name="T14" fmla="*/ 129 w 501"/>
              <a:gd name="T15" fmla="*/ 327 h 1207"/>
              <a:gd name="T16" fmla="*/ 271 w 501"/>
              <a:gd name="T17" fmla="*/ 82 h 1207"/>
              <a:gd name="T18" fmla="*/ 367 w 501"/>
              <a:gd name="T19" fmla="*/ 2 h 1207"/>
              <a:gd name="T20" fmla="*/ 473 w 501"/>
              <a:gd name="T21" fmla="*/ 2 h 1207"/>
              <a:gd name="T22" fmla="*/ 491 w 501"/>
              <a:gd name="T23" fmla="*/ 136 h 1207"/>
              <a:gd name="T24" fmla="*/ 457 w 501"/>
              <a:gd name="T25" fmla="*/ 541 h 1207"/>
              <a:gd name="T26" fmla="*/ 324 w 501"/>
              <a:gd name="T27" fmla="*/ 839 h 1207"/>
              <a:gd name="T28" fmla="*/ 301 w 501"/>
              <a:gd name="T29" fmla="*/ 898 h 1207"/>
              <a:gd name="T30" fmla="*/ 268 w 501"/>
              <a:gd name="T31" fmla="*/ 1185 h 1207"/>
              <a:gd name="T32" fmla="*/ 242 w 501"/>
              <a:gd name="T33" fmla="*/ 1207 h 1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01" h="1207">
                <a:moveTo>
                  <a:pt x="242" y="1207"/>
                </a:moveTo>
                <a:cubicBezTo>
                  <a:pt x="210" y="1157"/>
                  <a:pt x="179" y="1111"/>
                  <a:pt x="150" y="1064"/>
                </a:cubicBezTo>
                <a:cubicBezTo>
                  <a:pt x="131" y="1057"/>
                  <a:pt x="112" y="1050"/>
                  <a:pt x="93" y="1046"/>
                </a:cubicBezTo>
                <a:cubicBezTo>
                  <a:pt x="77" y="984"/>
                  <a:pt x="36" y="914"/>
                  <a:pt x="14" y="904"/>
                </a:cubicBezTo>
                <a:cubicBezTo>
                  <a:pt x="11" y="881"/>
                  <a:pt x="11" y="858"/>
                  <a:pt x="11" y="835"/>
                </a:cubicBezTo>
                <a:cubicBezTo>
                  <a:pt x="21" y="766"/>
                  <a:pt x="37" y="718"/>
                  <a:pt x="38" y="662"/>
                </a:cubicBezTo>
                <a:cubicBezTo>
                  <a:pt x="0" y="537"/>
                  <a:pt x="54" y="512"/>
                  <a:pt x="109" y="434"/>
                </a:cubicBezTo>
                <a:cubicBezTo>
                  <a:pt x="116" y="399"/>
                  <a:pt x="122" y="363"/>
                  <a:pt x="129" y="327"/>
                </a:cubicBezTo>
                <a:cubicBezTo>
                  <a:pt x="174" y="220"/>
                  <a:pt x="197" y="155"/>
                  <a:pt x="271" y="82"/>
                </a:cubicBezTo>
                <a:cubicBezTo>
                  <a:pt x="303" y="53"/>
                  <a:pt x="335" y="28"/>
                  <a:pt x="367" y="2"/>
                </a:cubicBezTo>
                <a:cubicBezTo>
                  <a:pt x="403" y="0"/>
                  <a:pt x="438" y="1"/>
                  <a:pt x="473" y="2"/>
                </a:cubicBezTo>
                <a:cubicBezTo>
                  <a:pt x="473" y="15"/>
                  <a:pt x="501" y="97"/>
                  <a:pt x="491" y="136"/>
                </a:cubicBezTo>
                <a:cubicBezTo>
                  <a:pt x="424" y="226"/>
                  <a:pt x="461" y="391"/>
                  <a:pt x="457" y="541"/>
                </a:cubicBezTo>
                <a:cubicBezTo>
                  <a:pt x="431" y="629"/>
                  <a:pt x="373" y="746"/>
                  <a:pt x="324" y="839"/>
                </a:cubicBezTo>
                <a:cubicBezTo>
                  <a:pt x="314" y="859"/>
                  <a:pt x="308" y="878"/>
                  <a:pt x="301" y="898"/>
                </a:cubicBezTo>
                <a:cubicBezTo>
                  <a:pt x="288" y="992"/>
                  <a:pt x="278" y="1087"/>
                  <a:pt x="268" y="1185"/>
                </a:cubicBezTo>
                <a:cubicBezTo>
                  <a:pt x="258" y="1191"/>
                  <a:pt x="249" y="1198"/>
                  <a:pt x="242" y="1207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xmlns="" id="{A3877243-9E66-4FD7-9D97-1FDBCC529AAC}"/>
              </a:ext>
            </a:extLst>
          </p:cNvPr>
          <p:cNvSpPr>
            <a:spLocks/>
          </p:cNvSpPr>
          <p:nvPr/>
        </p:nvSpPr>
        <p:spPr bwMode="auto">
          <a:xfrm>
            <a:off x="5162550" y="6444493"/>
            <a:ext cx="338138" cy="268287"/>
          </a:xfrm>
          <a:custGeom>
            <a:avLst/>
            <a:gdLst>
              <a:gd name="T0" fmla="*/ 277 w 776"/>
              <a:gd name="T1" fmla="*/ 619 h 619"/>
              <a:gd name="T2" fmla="*/ 98 w 776"/>
              <a:gd name="T3" fmla="*/ 552 h 619"/>
              <a:gd name="T4" fmla="*/ 33 w 776"/>
              <a:gd name="T5" fmla="*/ 337 h 619"/>
              <a:gd name="T6" fmla="*/ 126 w 776"/>
              <a:gd name="T7" fmla="*/ 228 h 619"/>
              <a:gd name="T8" fmla="*/ 161 w 776"/>
              <a:gd name="T9" fmla="*/ 200 h 619"/>
              <a:gd name="T10" fmla="*/ 168 w 776"/>
              <a:gd name="T11" fmla="*/ 85 h 619"/>
              <a:gd name="T12" fmla="*/ 181 w 776"/>
              <a:gd name="T13" fmla="*/ 82 h 619"/>
              <a:gd name="T14" fmla="*/ 290 w 776"/>
              <a:gd name="T15" fmla="*/ 95 h 619"/>
              <a:gd name="T16" fmla="*/ 443 w 776"/>
              <a:gd name="T17" fmla="*/ 10 h 619"/>
              <a:gd name="T18" fmla="*/ 696 w 776"/>
              <a:gd name="T19" fmla="*/ 0 h 619"/>
              <a:gd name="T20" fmla="*/ 775 w 776"/>
              <a:gd name="T21" fmla="*/ 114 h 619"/>
              <a:gd name="T22" fmla="*/ 691 w 776"/>
              <a:gd name="T23" fmla="*/ 233 h 619"/>
              <a:gd name="T24" fmla="*/ 604 w 776"/>
              <a:gd name="T25" fmla="*/ 437 h 619"/>
              <a:gd name="T26" fmla="*/ 331 w 776"/>
              <a:gd name="T27" fmla="*/ 607 h 619"/>
              <a:gd name="T28" fmla="*/ 277 w 776"/>
              <a:gd name="T29" fmla="*/ 619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76" h="619">
                <a:moveTo>
                  <a:pt x="277" y="619"/>
                </a:moveTo>
                <a:cubicBezTo>
                  <a:pt x="216" y="594"/>
                  <a:pt x="156" y="573"/>
                  <a:pt x="98" y="552"/>
                </a:cubicBezTo>
                <a:cubicBezTo>
                  <a:pt x="0" y="474"/>
                  <a:pt x="32" y="422"/>
                  <a:pt x="33" y="337"/>
                </a:cubicBezTo>
                <a:cubicBezTo>
                  <a:pt x="49" y="230"/>
                  <a:pt x="30" y="249"/>
                  <a:pt x="126" y="228"/>
                </a:cubicBezTo>
                <a:cubicBezTo>
                  <a:pt x="135" y="219"/>
                  <a:pt x="148" y="209"/>
                  <a:pt x="161" y="200"/>
                </a:cubicBezTo>
                <a:cubicBezTo>
                  <a:pt x="161" y="160"/>
                  <a:pt x="165" y="121"/>
                  <a:pt x="168" y="85"/>
                </a:cubicBezTo>
                <a:cubicBezTo>
                  <a:pt x="171" y="82"/>
                  <a:pt x="175" y="82"/>
                  <a:pt x="181" y="82"/>
                </a:cubicBezTo>
                <a:cubicBezTo>
                  <a:pt x="203" y="93"/>
                  <a:pt x="245" y="100"/>
                  <a:pt x="290" y="95"/>
                </a:cubicBezTo>
                <a:cubicBezTo>
                  <a:pt x="341" y="67"/>
                  <a:pt x="392" y="39"/>
                  <a:pt x="443" y="10"/>
                </a:cubicBezTo>
                <a:cubicBezTo>
                  <a:pt x="527" y="6"/>
                  <a:pt x="610" y="2"/>
                  <a:pt x="696" y="0"/>
                </a:cubicBezTo>
                <a:cubicBezTo>
                  <a:pt x="718" y="17"/>
                  <a:pt x="776" y="42"/>
                  <a:pt x="775" y="114"/>
                </a:cubicBezTo>
                <a:cubicBezTo>
                  <a:pt x="749" y="156"/>
                  <a:pt x="723" y="201"/>
                  <a:pt x="691" y="233"/>
                </a:cubicBezTo>
                <a:cubicBezTo>
                  <a:pt x="665" y="298"/>
                  <a:pt x="624" y="349"/>
                  <a:pt x="604" y="437"/>
                </a:cubicBezTo>
                <a:cubicBezTo>
                  <a:pt x="511" y="493"/>
                  <a:pt x="421" y="550"/>
                  <a:pt x="331" y="607"/>
                </a:cubicBezTo>
                <a:cubicBezTo>
                  <a:pt x="312" y="610"/>
                  <a:pt x="293" y="612"/>
                  <a:pt x="277" y="619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xmlns="" id="{F6ADB3F3-5CCA-4CAF-9EFF-BF9EB0587723}"/>
              </a:ext>
            </a:extLst>
          </p:cNvPr>
          <p:cNvSpPr>
            <a:spLocks/>
          </p:cNvSpPr>
          <p:nvPr/>
        </p:nvSpPr>
        <p:spPr bwMode="auto">
          <a:xfrm>
            <a:off x="3660775" y="4957005"/>
            <a:ext cx="1165225" cy="1282700"/>
          </a:xfrm>
          <a:custGeom>
            <a:avLst/>
            <a:gdLst>
              <a:gd name="T0" fmla="*/ 1076 w 2678"/>
              <a:gd name="T1" fmla="*/ 2846 h 2954"/>
              <a:gd name="T2" fmla="*/ 1033 w 2678"/>
              <a:gd name="T3" fmla="*/ 2648 h 2954"/>
              <a:gd name="T4" fmla="*/ 783 w 2678"/>
              <a:gd name="T5" fmla="*/ 2721 h 2954"/>
              <a:gd name="T6" fmla="*/ 519 w 2678"/>
              <a:gd name="T7" fmla="*/ 2517 h 2954"/>
              <a:gd name="T8" fmla="*/ 486 w 2678"/>
              <a:gd name="T9" fmla="*/ 2160 h 2954"/>
              <a:gd name="T10" fmla="*/ 340 w 2678"/>
              <a:gd name="T11" fmla="*/ 1946 h 2954"/>
              <a:gd name="T12" fmla="*/ 172 w 2678"/>
              <a:gd name="T13" fmla="*/ 1759 h 2954"/>
              <a:gd name="T14" fmla="*/ 2 w 2678"/>
              <a:gd name="T15" fmla="*/ 1817 h 2954"/>
              <a:gd name="T16" fmla="*/ 46 w 2678"/>
              <a:gd name="T17" fmla="*/ 1438 h 2954"/>
              <a:gd name="T18" fmla="*/ 329 w 2678"/>
              <a:gd name="T19" fmla="*/ 1183 h 2954"/>
              <a:gd name="T20" fmla="*/ 368 w 2678"/>
              <a:gd name="T21" fmla="*/ 994 h 2954"/>
              <a:gd name="T22" fmla="*/ 390 w 2678"/>
              <a:gd name="T23" fmla="*/ 585 h 2954"/>
              <a:gd name="T24" fmla="*/ 263 w 2678"/>
              <a:gd name="T25" fmla="*/ 369 h 2954"/>
              <a:gd name="T26" fmla="*/ 367 w 2678"/>
              <a:gd name="T27" fmla="*/ 68 h 2954"/>
              <a:gd name="T28" fmla="*/ 564 w 2678"/>
              <a:gd name="T29" fmla="*/ 315 h 2954"/>
              <a:gd name="T30" fmla="*/ 670 w 2678"/>
              <a:gd name="T31" fmla="*/ 173 h 2954"/>
              <a:gd name="T32" fmla="*/ 775 w 2678"/>
              <a:gd name="T33" fmla="*/ 310 h 2954"/>
              <a:gd name="T34" fmla="*/ 1013 w 2678"/>
              <a:gd name="T35" fmla="*/ 506 h 2954"/>
              <a:gd name="T36" fmla="*/ 1232 w 2678"/>
              <a:gd name="T37" fmla="*/ 872 h 2954"/>
              <a:gd name="T38" fmla="*/ 1189 w 2678"/>
              <a:gd name="T39" fmla="*/ 1058 h 2954"/>
              <a:gd name="T40" fmla="*/ 1437 w 2678"/>
              <a:gd name="T41" fmla="*/ 1241 h 2954"/>
              <a:gd name="T42" fmla="*/ 1744 w 2678"/>
              <a:gd name="T43" fmla="*/ 1140 h 2954"/>
              <a:gd name="T44" fmla="*/ 1698 w 2678"/>
              <a:gd name="T45" fmla="*/ 877 h 2954"/>
              <a:gd name="T46" fmla="*/ 1888 w 2678"/>
              <a:gd name="T47" fmla="*/ 620 h 2954"/>
              <a:gd name="T48" fmla="*/ 1829 w 2678"/>
              <a:gd name="T49" fmla="*/ 425 h 2954"/>
              <a:gd name="T50" fmla="*/ 1873 w 2678"/>
              <a:gd name="T51" fmla="*/ 394 h 2954"/>
              <a:gd name="T52" fmla="*/ 2116 w 2678"/>
              <a:gd name="T53" fmla="*/ 459 h 2954"/>
              <a:gd name="T54" fmla="*/ 2307 w 2678"/>
              <a:gd name="T55" fmla="*/ 549 h 2954"/>
              <a:gd name="T56" fmla="*/ 2426 w 2678"/>
              <a:gd name="T57" fmla="*/ 509 h 2954"/>
              <a:gd name="T58" fmla="*/ 2293 w 2678"/>
              <a:gd name="T59" fmla="*/ 728 h 2954"/>
              <a:gd name="T60" fmla="*/ 1954 w 2678"/>
              <a:gd name="T61" fmla="*/ 746 h 2954"/>
              <a:gd name="T62" fmla="*/ 1934 w 2678"/>
              <a:gd name="T63" fmla="*/ 939 h 2954"/>
              <a:gd name="T64" fmla="*/ 2182 w 2678"/>
              <a:gd name="T65" fmla="*/ 1106 h 2954"/>
              <a:gd name="T66" fmla="*/ 2231 w 2678"/>
              <a:gd name="T67" fmla="*/ 1460 h 2954"/>
              <a:gd name="T68" fmla="*/ 2217 w 2678"/>
              <a:gd name="T69" fmla="*/ 1748 h 2954"/>
              <a:gd name="T70" fmla="*/ 2513 w 2678"/>
              <a:gd name="T71" fmla="*/ 1919 h 2954"/>
              <a:gd name="T72" fmla="*/ 2663 w 2678"/>
              <a:gd name="T73" fmla="*/ 1976 h 2954"/>
              <a:gd name="T74" fmla="*/ 2646 w 2678"/>
              <a:gd name="T75" fmla="*/ 2096 h 2954"/>
              <a:gd name="T76" fmla="*/ 2259 w 2678"/>
              <a:gd name="T77" fmla="*/ 2257 h 2954"/>
              <a:gd name="T78" fmla="*/ 2066 w 2678"/>
              <a:gd name="T79" fmla="*/ 2360 h 2954"/>
              <a:gd name="T80" fmla="*/ 1737 w 2678"/>
              <a:gd name="T81" fmla="*/ 2427 h 2954"/>
              <a:gd name="T82" fmla="*/ 1433 w 2678"/>
              <a:gd name="T83" fmla="*/ 2439 h 2954"/>
              <a:gd name="T84" fmla="*/ 1255 w 2678"/>
              <a:gd name="T85" fmla="*/ 2408 h 2954"/>
              <a:gd name="T86" fmla="*/ 1237 w 2678"/>
              <a:gd name="T87" fmla="*/ 2732 h 2954"/>
              <a:gd name="T88" fmla="*/ 1223 w 2678"/>
              <a:gd name="T89" fmla="*/ 2954 h 2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78" h="2954">
                <a:moveTo>
                  <a:pt x="1223" y="2954"/>
                </a:moveTo>
                <a:cubicBezTo>
                  <a:pt x="1172" y="2901"/>
                  <a:pt x="1121" y="2867"/>
                  <a:pt x="1076" y="2846"/>
                </a:cubicBezTo>
                <a:cubicBezTo>
                  <a:pt x="1083" y="2764"/>
                  <a:pt x="1090" y="2725"/>
                  <a:pt x="1061" y="2675"/>
                </a:cubicBezTo>
                <a:cubicBezTo>
                  <a:pt x="1052" y="2665"/>
                  <a:pt x="1042" y="2655"/>
                  <a:pt x="1033" y="2648"/>
                </a:cubicBezTo>
                <a:cubicBezTo>
                  <a:pt x="953" y="2646"/>
                  <a:pt x="908" y="2684"/>
                  <a:pt x="869" y="2742"/>
                </a:cubicBezTo>
                <a:cubicBezTo>
                  <a:pt x="840" y="2735"/>
                  <a:pt x="812" y="2728"/>
                  <a:pt x="783" y="2721"/>
                </a:cubicBezTo>
                <a:cubicBezTo>
                  <a:pt x="751" y="2661"/>
                  <a:pt x="732" y="2637"/>
                  <a:pt x="704" y="2617"/>
                </a:cubicBezTo>
                <a:cubicBezTo>
                  <a:pt x="621" y="2497"/>
                  <a:pt x="634" y="2527"/>
                  <a:pt x="519" y="2517"/>
                </a:cubicBezTo>
                <a:cubicBezTo>
                  <a:pt x="465" y="2460"/>
                  <a:pt x="481" y="2379"/>
                  <a:pt x="482" y="2336"/>
                </a:cubicBezTo>
                <a:cubicBezTo>
                  <a:pt x="505" y="2268"/>
                  <a:pt x="518" y="2203"/>
                  <a:pt x="486" y="2160"/>
                </a:cubicBezTo>
                <a:cubicBezTo>
                  <a:pt x="358" y="2114"/>
                  <a:pt x="371" y="2131"/>
                  <a:pt x="372" y="2052"/>
                </a:cubicBezTo>
                <a:cubicBezTo>
                  <a:pt x="359" y="2016"/>
                  <a:pt x="350" y="1979"/>
                  <a:pt x="340" y="1946"/>
                </a:cubicBezTo>
                <a:cubicBezTo>
                  <a:pt x="328" y="1927"/>
                  <a:pt x="318" y="1910"/>
                  <a:pt x="309" y="1893"/>
                </a:cubicBezTo>
                <a:cubicBezTo>
                  <a:pt x="281" y="1771"/>
                  <a:pt x="261" y="1761"/>
                  <a:pt x="172" y="1759"/>
                </a:cubicBezTo>
                <a:cubicBezTo>
                  <a:pt x="121" y="1784"/>
                  <a:pt x="53" y="1828"/>
                  <a:pt x="12" y="1827"/>
                </a:cubicBezTo>
                <a:cubicBezTo>
                  <a:pt x="9" y="1823"/>
                  <a:pt x="6" y="1820"/>
                  <a:pt x="2" y="1817"/>
                </a:cubicBezTo>
                <a:cubicBezTo>
                  <a:pt x="0" y="1725"/>
                  <a:pt x="0" y="1633"/>
                  <a:pt x="1" y="1545"/>
                </a:cubicBezTo>
                <a:cubicBezTo>
                  <a:pt x="14" y="1509"/>
                  <a:pt x="30" y="1474"/>
                  <a:pt x="46" y="1438"/>
                </a:cubicBezTo>
                <a:cubicBezTo>
                  <a:pt x="117" y="1348"/>
                  <a:pt x="155" y="1320"/>
                  <a:pt x="258" y="1250"/>
                </a:cubicBezTo>
                <a:cubicBezTo>
                  <a:pt x="281" y="1228"/>
                  <a:pt x="303" y="1205"/>
                  <a:pt x="329" y="1183"/>
                </a:cubicBezTo>
                <a:cubicBezTo>
                  <a:pt x="332" y="1137"/>
                  <a:pt x="336" y="1092"/>
                  <a:pt x="339" y="1049"/>
                </a:cubicBezTo>
                <a:cubicBezTo>
                  <a:pt x="349" y="1030"/>
                  <a:pt x="359" y="1010"/>
                  <a:pt x="368" y="994"/>
                </a:cubicBezTo>
                <a:cubicBezTo>
                  <a:pt x="369" y="909"/>
                  <a:pt x="363" y="801"/>
                  <a:pt x="402" y="763"/>
                </a:cubicBezTo>
                <a:cubicBezTo>
                  <a:pt x="412" y="694"/>
                  <a:pt x="415" y="629"/>
                  <a:pt x="390" y="585"/>
                </a:cubicBezTo>
                <a:cubicBezTo>
                  <a:pt x="345" y="545"/>
                  <a:pt x="304" y="505"/>
                  <a:pt x="263" y="468"/>
                </a:cubicBezTo>
                <a:cubicBezTo>
                  <a:pt x="263" y="435"/>
                  <a:pt x="263" y="402"/>
                  <a:pt x="263" y="369"/>
                </a:cubicBezTo>
                <a:cubicBezTo>
                  <a:pt x="302" y="370"/>
                  <a:pt x="340" y="362"/>
                  <a:pt x="388" y="340"/>
                </a:cubicBezTo>
                <a:cubicBezTo>
                  <a:pt x="421" y="236"/>
                  <a:pt x="367" y="140"/>
                  <a:pt x="367" y="68"/>
                </a:cubicBezTo>
                <a:cubicBezTo>
                  <a:pt x="399" y="42"/>
                  <a:pt x="422" y="0"/>
                  <a:pt x="476" y="57"/>
                </a:cubicBezTo>
                <a:cubicBezTo>
                  <a:pt x="508" y="127"/>
                  <a:pt x="549" y="203"/>
                  <a:pt x="564" y="315"/>
                </a:cubicBezTo>
                <a:cubicBezTo>
                  <a:pt x="593" y="345"/>
                  <a:pt x="583" y="335"/>
                  <a:pt x="640" y="346"/>
                </a:cubicBezTo>
                <a:cubicBezTo>
                  <a:pt x="676" y="295"/>
                  <a:pt x="670" y="209"/>
                  <a:pt x="670" y="173"/>
                </a:cubicBezTo>
                <a:cubicBezTo>
                  <a:pt x="683" y="161"/>
                  <a:pt x="696" y="151"/>
                  <a:pt x="709" y="142"/>
                </a:cubicBezTo>
                <a:cubicBezTo>
                  <a:pt x="734" y="178"/>
                  <a:pt x="753" y="234"/>
                  <a:pt x="775" y="310"/>
                </a:cubicBezTo>
                <a:cubicBezTo>
                  <a:pt x="800" y="354"/>
                  <a:pt x="832" y="417"/>
                  <a:pt x="895" y="484"/>
                </a:cubicBezTo>
                <a:cubicBezTo>
                  <a:pt x="934" y="491"/>
                  <a:pt x="972" y="499"/>
                  <a:pt x="1013" y="506"/>
                </a:cubicBezTo>
                <a:cubicBezTo>
                  <a:pt x="1048" y="576"/>
                  <a:pt x="1083" y="649"/>
                  <a:pt x="1121" y="722"/>
                </a:cubicBezTo>
                <a:cubicBezTo>
                  <a:pt x="1156" y="772"/>
                  <a:pt x="1194" y="822"/>
                  <a:pt x="1232" y="872"/>
                </a:cubicBezTo>
                <a:cubicBezTo>
                  <a:pt x="1232" y="888"/>
                  <a:pt x="1231" y="905"/>
                  <a:pt x="1235" y="924"/>
                </a:cubicBezTo>
                <a:cubicBezTo>
                  <a:pt x="1193" y="979"/>
                  <a:pt x="1190" y="963"/>
                  <a:pt x="1189" y="1058"/>
                </a:cubicBezTo>
                <a:cubicBezTo>
                  <a:pt x="1230" y="1111"/>
                  <a:pt x="1246" y="1154"/>
                  <a:pt x="1342" y="1183"/>
                </a:cubicBezTo>
                <a:cubicBezTo>
                  <a:pt x="1361" y="1196"/>
                  <a:pt x="1377" y="1219"/>
                  <a:pt x="1437" y="1241"/>
                </a:cubicBezTo>
                <a:cubicBezTo>
                  <a:pt x="1463" y="1238"/>
                  <a:pt x="1491" y="1235"/>
                  <a:pt x="1520" y="1233"/>
                </a:cubicBezTo>
                <a:cubicBezTo>
                  <a:pt x="1594" y="1202"/>
                  <a:pt x="1668" y="1171"/>
                  <a:pt x="1744" y="1140"/>
                </a:cubicBezTo>
                <a:cubicBezTo>
                  <a:pt x="1786" y="1073"/>
                  <a:pt x="1783" y="1030"/>
                  <a:pt x="1784" y="971"/>
                </a:cubicBezTo>
                <a:cubicBezTo>
                  <a:pt x="1755" y="908"/>
                  <a:pt x="1724" y="901"/>
                  <a:pt x="1698" y="877"/>
                </a:cubicBezTo>
                <a:cubicBezTo>
                  <a:pt x="1699" y="802"/>
                  <a:pt x="1689" y="795"/>
                  <a:pt x="1718" y="757"/>
                </a:cubicBezTo>
                <a:cubicBezTo>
                  <a:pt x="1779" y="729"/>
                  <a:pt x="1843" y="688"/>
                  <a:pt x="1888" y="620"/>
                </a:cubicBezTo>
                <a:cubicBezTo>
                  <a:pt x="1888" y="591"/>
                  <a:pt x="1888" y="564"/>
                  <a:pt x="1892" y="538"/>
                </a:cubicBezTo>
                <a:cubicBezTo>
                  <a:pt x="1870" y="469"/>
                  <a:pt x="1854" y="452"/>
                  <a:pt x="1829" y="425"/>
                </a:cubicBezTo>
                <a:cubicBezTo>
                  <a:pt x="1825" y="415"/>
                  <a:pt x="1825" y="409"/>
                  <a:pt x="1825" y="402"/>
                </a:cubicBezTo>
                <a:cubicBezTo>
                  <a:pt x="1841" y="399"/>
                  <a:pt x="1857" y="397"/>
                  <a:pt x="1873" y="394"/>
                </a:cubicBezTo>
                <a:cubicBezTo>
                  <a:pt x="1967" y="301"/>
                  <a:pt x="1871" y="250"/>
                  <a:pt x="2053" y="274"/>
                </a:cubicBezTo>
                <a:cubicBezTo>
                  <a:pt x="2072" y="333"/>
                  <a:pt x="2094" y="396"/>
                  <a:pt x="2116" y="459"/>
                </a:cubicBezTo>
                <a:cubicBezTo>
                  <a:pt x="2138" y="486"/>
                  <a:pt x="2151" y="509"/>
                  <a:pt x="2198" y="546"/>
                </a:cubicBezTo>
                <a:cubicBezTo>
                  <a:pt x="2234" y="547"/>
                  <a:pt x="2269" y="548"/>
                  <a:pt x="2307" y="549"/>
                </a:cubicBezTo>
                <a:cubicBezTo>
                  <a:pt x="2339" y="523"/>
                  <a:pt x="2374" y="501"/>
                  <a:pt x="2410" y="479"/>
                </a:cubicBezTo>
                <a:cubicBezTo>
                  <a:pt x="2413" y="489"/>
                  <a:pt x="2419" y="499"/>
                  <a:pt x="2426" y="509"/>
                </a:cubicBezTo>
                <a:cubicBezTo>
                  <a:pt x="2425" y="555"/>
                  <a:pt x="2428" y="663"/>
                  <a:pt x="2376" y="714"/>
                </a:cubicBezTo>
                <a:cubicBezTo>
                  <a:pt x="2338" y="723"/>
                  <a:pt x="2328" y="729"/>
                  <a:pt x="2293" y="728"/>
                </a:cubicBezTo>
                <a:cubicBezTo>
                  <a:pt x="2258" y="708"/>
                  <a:pt x="2226" y="688"/>
                  <a:pt x="2195" y="670"/>
                </a:cubicBezTo>
                <a:cubicBezTo>
                  <a:pt x="2073" y="667"/>
                  <a:pt x="2038" y="676"/>
                  <a:pt x="1954" y="746"/>
                </a:cubicBezTo>
                <a:cubicBezTo>
                  <a:pt x="1942" y="765"/>
                  <a:pt x="1932" y="785"/>
                  <a:pt x="1922" y="804"/>
                </a:cubicBezTo>
                <a:cubicBezTo>
                  <a:pt x="1922" y="844"/>
                  <a:pt x="1906" y="876"/>
                  <a:pt x="1934" y="939"/>
                </a:cubicBezTo>
                <a:cubicBezTo>
                  <a:pt x="1934" y="975"/>
                  <a:pt x="1978" y="1071"/>
                  <a:pt x="2055" y="1020"/>
                </a:cubicBezTo>
                <a:cubicBezTo>
                  <a:pt x="2129" y="1009"/>
                  <a:pt x="2183" y="978"/>
                  <a:pt x="2182" y="1106"/>
                </a:cubicBezTo>
                <a:cubicBezTo>
                  <a:pt x="2166" y="1154"/>
                  <a:pt x="2153" y="1203"/>
                  <a:pt x="2140" y="1252"/>
                </a:cubicBezTo>
                <a:cubicBezTo>
                  <a:pt x="2059" y="1355"/>
                  <a:pt x="2094" y="1408"/>
                  <a:pt x="2231" y="1460"/>
                </a:cubicBezTo>
                <a:cubicBezTo>
                  <a:pt x="2228" y="1490"/>
                  <a:pt x="2228" y="1519"/>
                  <a:pt x="2228" y="1549"/>
                </a:cubicBezTo>
                <a:cubicBezTo>
                  <a:pt x="2218" y="1588"/>
                  <a:pt x="2176" y="1682"/>
                  <a:pt x="2217" y="1748"/>
                </a:cubicBezTo>
                <a:cubicBezTo>
                  <a:pt x="2245" y="1785"/>
                  <a:pt x="2277" y="1822"/>
                  <a:pt x="2309" y="1859"/>
                </a:cubicBezTo>
                <a:cubicBezTo>
                  <a:pt x="2376" y="1877"/>
                  <a:pt x="2443" y="1898"/>
                  <a:pt x="2513" y="1919"/>
                </a:cubicBezTo>
                <a:cubicBezTo>
                  <a:pt x="2535" y="1933"/>
                  <a:pt x="2542" y="1950"/>
                  <a:pt x="2583" y="1967"/>
                </a:cubicBezTo>
                <a:cubicBezTo>
                  <a:pt x="2609" y="1968"/>
                  <a:pt x="2634" y="1972"/>
                  <a:pt x="2663" y="1976"/>
                </a:cubicBezTo>
                <a:cubicBezTo>
                  <a:pt x="2666" y="1995"/>
                  <a:pt x="2672" y="2018"/>
                  <a:pt x="2678" y="2041"/>
                </a:cubicBezTo>
                <a:cubicBezTo>
                  <a:pt x="2666" y="2058"/>
                  <a:pt x="2656" y="2077"/>
                  <a:pt x="2646" y="2096"/>
                </a:cubicBezTo>
                <a:cubicBezTo>
                  <a:pt x="2601" y="2128"/>
                  <a:pt x="2560" y="2147"/>
                  <a:pt x="2528" y="2159"/>
                </a:cubicBezTo>
                <a:cubicBezTo>
                  <a:pt x="2409" y="2156"/>
                  <a:pt x="2339" y="2197"/>
                  <a:pt x="2259" y="2257"/>
                </a:cubicBezTo>
                <a:cubicBezTo>
                  <a:pt x="2243" y="2286"/>
                  <a:pt x="2223" y="2335"/>
                  <a:pt x="2185" y="2360"/>
                </a:cubicBezTo>
                <a:cubicBezTo>
                  <a:pt x="2143" y="2359"/>
                  <a:pt x="2105" y="2358"/>
                  <a:pt x="2066" y="2360"/>
                </a:cubicBezTo>
                <a:cubicBezTo>
                  <a:pt x="2034" y="2389"/>
                  <a:pt x="1986" y="2469"/>
                  <a:pt x="1925" y="2455"/>
                </a:cubicBezTo>
                <a:cubicBezTo>
                  <a:pt x="1862" y="2332"/>
                  <a:pt x="1798" y="2383"/>
                  <a:pt x="1737" y="2427"/>
                </a:cubicBezTo>
                <a:cubicBezTo>
                  <a:pt x="1650" y="2454"/>
                  <a:pt x="1628" y="2392"/>
                  <a:pt x="1593" y="2368"/>
                </a:cubicBezTo>
                <a:cubicBezTo>
                  <a:pt x="1495" y="2333"/>
                  <a:pt x="1472" y="2378"/>
                  <a:pt x="1433" y="2439"/>
                </a:cubicBezTo>
                <a:cubicBezTo>
                  <a:pt x="1388" y="2484"/>
                  <a:pt x="1318" y="2426"/>
                  <a:pt x="1299" y="2409"/>
                </a:cubicBezTo>
                <a:cubicBezTo>
                  <a:pt x="1283" y="2409"/>
                  <a:pt x="1267" y="2409"/>
                  <a:pt x="1255" y="2408"/>
                </a:cubicBezTo>
                <a:cubicBezTo>
                  <a:pt x="1193" y="2462"/>
                  <a:pt x="1203" y="2450"/>
                  <a:pt x="1193" y="2548"/>
                </a:cubicBezTo>
                <a:cubicBezTo>
                  <a:pt x="1225" y="2604"/>
                  <a:pt x="1266" y="2638"/>
                  <a:pt x="1237" y="2732"/>
                </a:cubicBezTo>
                <a:cubicBezTo>
                  <a:pt x="1236" y="2781"/>
                  <a:pt x="1258" y="2837"/>
                  <a:pt x="1267" y="2923"/>
                </a:cubicBezTo>
                <a:cubicBezTo>
                  <a:pt x="1248" y="2942"/>
                  <a:pt x="1239" y="2951"/>
                  <a:pt x="1223" y="2954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xmlns="" id="{06F34092-334D-43BF-A9E8-BE974FF5DCDC}"/>
              </a:ext>
            </a:extLst>
          </p:cNvPr>
          <p:cNvSpPr>
            <a:spLocks/>
          </p:cNvSpPr>
          <p:nvPr/>
        </p:nvSpPr>
        <p:spPr bwMode="auto">
          <a:xfrm>
            <a:off x="4641850" y="5461830"/>
            <a:ext cx="990600" cy="752475"/>
          </a:xfrm>
          <a:custGeom>
            <a:avLst/>
            <a:gdLst>
              <a:gd name="T0" fmla="*/ 1361 w 2275"/>
              <a:gd name="T1" fmla="*/ 1675 h 1731"/>
              <a:gd name="T2" fmla="*/ 1298 w 2275"/>
              <a:gd name="T3" fmla="*/ 1637 h 1731"/>
              <a:gd name="T4" fmla="*/ 1179 w 2275"/>
              <a:gd name="T5" fmla="*/ 1654 h 1731"/>
              <a:gd name="T6" fmla="*/ 844 w 2275"/>
              <a:gd name="T7" fmla="*/ 1632 h 1731"/>
              <a:gd name="T8" fmla="*/ 659 w 2275"/>
              <a:gd name="T9" fmla="*/ 1523 h 1731"/>
              <a:gd name="T10" fmla="*/ 615 w 2275"/>
              <a:gd name="T11" fmla="*/ 1463 h 1731"/>
              <a:gd name="T12" fmla="*/ 642 w 2275"/>
              <a:gd name="T13" fmla="*/ 1234 h 1731"/>
              <a:gd name="T14" fmla="*/ 566 w 2275"/>
              <a:gd name="T15" fmla="*/ 1167 h 1731"/>
              <a:gd name="T16" fmla="*/ 246 w 2275"/>
              <a:gd name="T17" fmla="*/ 1110 h 1731"/>
              <a:gd name="T18" fmla="*/ 311 w 2275"/>
              <a:gd name="T19" fmla="*/ 1026 h 1731"/>
              <a:gd name="T20" fmla="*/ 427 w 2275"/>
              <a:gd name="T21" fmla="*/ 784 h 1731"/>
              <a:gd name="T22" fmla="*/ 57 w 2275"/>
              <a:gd name="T23" fmla="*/ 650 h 1731"/>
              <a:gd name="T24" fmla="*/ 186 w 2275"/>
              <a:gd name="T25" fmla="*/ 437 h 1731"/>
              <a:gd name="T26" fmla="*/ 362 w 2275"/>
              <a:gd name="T27" fmla="*/ 553 h 1731"/>
              <a:gd name="T28" fmla="*/ 727 w 2275"/>
              <a:gd name="T29" fmla="*/ 346 h 1731"/>
              <a:gd name="T30" fmla="*/ 804 w 2275"/>
              <a:gd name="T31" fmla="*/ 272 h 1731"/>
              <a:gd name="T32" fmla="*/ 985 w 2275"/>
              <a:gd name="T33" fmla="*/ 398 h 1731"/>
              <a:gd name="T34" fmla="*/ 1171 w 2275"/>
              <a:gd name="T35" fmla="*/ 360 h 1731"/>
              <a:gd name="T36" fmla="*/ 1370 w 2275"/>
              <a:gd name="T37" fmla="*/ 215 h 1731"/>
              <a:gd name="T38" fmla="*/ 1677 w 2275"/>
              <a:gd name="T39" fmla="*/ 111 h 1731"/>
              <a:gd name="T40" fmla="*/ 1990 w 2275"/>
              <a:gd name="T41" fmla="*/ 119 h 1731"/>
              <a:gd name="T42" fmla="*/ 1944 w 2275"/>
              <a:gd name="T43" fmla="*/ 350 h 1731"/>
              <a:gd name="T44" fmla="*/ 2043 w 2275"/>
              <a:gd name="T45" fmla="*/ 451 h 1731"/>
              <a:gd name="T46" fmla="*/ 2099 w 2275"/>
              <a:gd name="T47" fmla="*/ 583 h 1731"/>
              <a:gd name="T48" fmla="*/ 2274 w 2275"/>
              <a:gd name="T49" fmla="*/ 755 h 1731"/>
              <a:gd name="T50" fmla="*/ 2181 w 2275"/>
              <a:gd name="T51" fmla="*/ 838 h 1731"/>
              <a:gd name="T52" fmla="*/ 2125 w 2275"/>
              <a:gd name="T53" fmla="*/ 1062 h 1731"/>
              <a:gd name="T54" fmla="*/ 1871 w 2275"/>
              <a:gd name="T55" fmla="*/ 1311 h 1731"/>
              <a:gd name="T56" fmla="*/ 1733 w 2275"/>
              <a:gd name="T57" fmla="*/ 1442 h 1731"/>
              <a:gd name="T58" fmla="*/ 1714 w 2275"/>
              <a:gd name="T59" fmla="*/ 1458 h 1731"/>
              <a:gd name="T60" fmla="*/ 1614 w 2275"/>
              <a:gd name="T61" fmla="*/ 1554 h 1731"/>
              <a:gd name="T62" fmla="*/ 1412 w 2275"/>
              <a:gd name="T63" fmla="*/ 1729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75" h="1731">
                <a:moveTo>
                  <a:pt x="1361" y="1731"/>
                </a:moveTo>
                <a:cubicBezTo>
                  <a:pt x="1361" y="1711"/>
                  <a:pt x="1361" y="1691"/>
                  <a:pt x="1361" y="1675"/>
                </a:cubicBezTo>
                <a:cubicBezTo>
                  <a:pt x="1345" y="1675"/>
                  <a:pt x="1339" y="1655"/>
                  <a:pt x="1333" y="1645"/>
                </a:cubicBezTo>
                <a:cubicBezTo>
                  <a:pt x="1320" y="1641"/>
                  <a:pt x="1307" y="1638"/>
                  <a:pt x="1298" y="1637"/>
                </a:cubicBezTo>
                <a:cubicBezTo>
                  <a:pt x="1276" y="1558"/>
                  <a:pt x="1237" y="1560"/>
                  <a:pt x="1199" y="1576"/>
                </a:cubicBezTo>
                <a:cubicBezTo>
                  <a:pt x="1192" y="1602"/>
                  <a:pt x="1186" y="1628"/>
                  <a:pt x="1179" y="1654"/>
                </a:cubicBezTo>
                <a:cubicBezTo>
                  <a:pt x="1109" y="1655"/>
                  <a:pt x="1039" y="1660"/>
                  <a:pt x="972" y="1665"/>
                </a:cubicBezTo>
                <a:cubicBezTo>
                  <a:pt x="927" y="1654"/>
                  <a:pt x="885" y="1643"/>
                  <a:pt x="844" y="1632"/>
                </a:cubicBezTo>
                <a:cubicBezTo>
                  <a:pt x="809" y="1625"/>
                  <a:pt x="774" y="1621"/>
                  <a:pt x="739" y="1617"/>
                </a:cubicBezTo>
                <a:cubicBezTo>
                  <a:pt x="710" y="1583"/>
                  <a:pt x="685" y="1553"/>
                  <a:pt x="659" y="1523"/>
                </a:cubicBezTo>
                <a:cubicBezTo>
                  <a:pt x="647" y="1503"/>
                  <a:pt x="637" y="1483"/>
                  <a:pt x="628" y="1463"/>
                </a:cubicBezTo>
                <a:cubicBezTo>
                  <a:pt x="621" y="1463"/>
                  <a:pt x="618" y="1463"/>
                  <a:pt x="615" y="1463"/>
                </a:cubicBezTo>
                <a:cubicBezTo>
                  <a:pt x="590" y="1384"/>
                  <a:pt x="612" y="1361"/>
                  <a:pt x="641" y="1316"/>
                </a:cubicBezTo>
                <a:cubicBezTo>
                  <a:pt x="642" y="1287"/>
                  <a:pt x="642" y="1261"/>
                  <a:pt x="642" y="1234"/>
                </a:cubicBezTo>
                <a:cubicBezTo>
                  <a:pt x="616" y="1217"/>
                  <a:pt x="591" y="1200"/>
                  <a:pt x="569" y="1183"/>
                </a:cubicBezTo>
                <a:cubicBezTo>
                  <a:pt x="566" y="1177"/>
                  <a:pt x="566" y="1170"/>
                  <a:pt x="566" y="1167"/>
                </a:cubicBezTo>
                <a:cubicBezTo>
                  <a:pt x="463" y="1164"/>
                  <a:pt x="380" y="1152"/>
                  <a:pt x="313" y="1141"/>
                </a:cubicBezTo>
                <a:cubicBezTo>
                  <a:pt x="291" y="1131"/>
                  <a:pt x="269" y="1120"/>
                  <a:pt x="246" y="1110"/>
                </a:cubicBezTo>
                <a:cubicBezTo>
                  <a:pt x="237" y="1083"/>
                  <a:pt x="228" y="1057"/>
                  <a:pt x="218" y="1030"/>
                </a:cubicBezTo>
                <a:cubicBezTo>
                  <a:pt x="247" y="1028"/>
                  <a:pt x="279" y="1025"/>
                  <a:pt x="311" y="1026"/>
                </a:cubicBezTo>
                <a:cubicBezTo>
                  <a:pt x="340" y="1017"/>
                  <a:pt x="391" y="979"/>
                  <a:pt x="423" y="951"/>
                </a:cubicBezTo>
                <a:cubicBezTo>
                  <a:pt x="465" y="880"/>
                  <a:pt x="462" y="830"/>
                  <a:pt x="427" y="784"/>
                </a:cubicBezTo>
                <a:cubicBezTo>
                  <a:pt x="398" y="780"/>
                  <a:pt x="370" y="776"/>
                  <a:pt x="344" y="775"/>
                </a:cubicBezTo>
                <a:cubicBezTo>
                  <a:pt x="246" y="700"/>
                  <a:pt x="131" y="688"/>
                  <a:pt x="57" y="650"/>
                </a:cubicBezTo>
                <a:cubicBezTo>
                  <a:pt x="19" y="603"/>
                  <a:pt x="0" y="570"/>
                  <a:pt x="0" y="550"/>
                </a:cubicBezTo>
                <a:cubicBezTo>
                  <a:pt x="65" y="463"/>
                  <a:pt x="59" y="434"/>
                  <a:pt x="186" y="437"/>
                </a:cubicBezTo>
                <a:cubicBezTo>
                  <a:pt x="215" y="448"/>
                  <a:pt x="244" y="458"/>
                  <a:pt x="276" y="472"/>
                </a:cubicBezTo>
                <a:cubicBezTo>
                  <a:pt x="304" y="499"/>
                  <a:pt x="333" y="526"/>
                  <a:pt x="362" y="553"/>
                </a:cubicBezTo>
                <a:cubicBezTo>
                  <a:pt x="409" y="564"/>
                  <a:pt x="451" y="571"/>
                  <a:pt x="521" y="557"/>
                </a:cubicBezTo>
                <a:cubicBezTo>
                  <a:pt x="592" y="506"/>
                  <a:pt x="656" y="406"/>
                  <a:pt x="727" y="346"/>
                </a:cubicBezTo>
                <a:cubicBezTo>
                  <a:pt x="727" y="323"/>
                  <a:pt x="727" y="300"/>
                  <a:pt x="731" y="277"/>
                </a:cubicBezTo>
                <a:cubicBezTo>
                  <a:pt x="753" y="274"/>
                  <a:pt x="779" y="272"/>
                  <a:pt x="804" y="272"/>
                </a:cubicBezTo>
                <a:cubicBezTo>
                  <a:pt x="814" y="286"/>
                  <a:pt x="823" y="299"/>
                  <a:pt x="833" y="316"/>
                </a:cubicBezTo>
                <a:cubicBezTo>
                  <a:pt x="871" y="330"/>
                  <a:pt x="912" y="373"/>
                  <a:pt x="985" y="398"/>
                </a:cubicBezTo>
                <a:cubicBezTo>
                  <a:pt x="1005" y="399"/>
                  <a:pt x="1024" y="399"/>
                  <a:pt x="1043" y="400"/>
                </a:cubicBezTo>
                <a:cubicBezTo>
                  <a:pt x="1085" y="384"/>
                  <a:pt x="1126" y="372"/>
                  <a:pt x="1171" y="360"/>
                </a:cubicBezTo>
                <a:cubicBezTo>
                  <a:pt x="1226" y="306"/>
                  <a:pt x="1264" y="278"/>
                  <a:pt x="1335" y="250"/>
                </a:cubicBezTo>
                <a:cubicBezTo>
                  <a:pt x="1344" y="237"/>
                  <a:pt x="1351" y="224"/>
                  <a:pt x="1370" y="215"/>
                </a:cubicBezTo>
                <a:cubicBezTo>
                  <a:pt x="1422" y="137"/>
                  <a:pt x="1473" y="119"/>
                  <a:pt x="1565" y="112"/>
                </a:cubicBezTo>
                <a:cubicBezTo>
                  <a:pt x="1601" y="109"/>
                  <a:pt x="1639" y="110"/>
                  <a:pt x="1677" y="111"/>
                </a:cubicBezTo>
                <a:cubicBezTo>
                  <a:pt x="1770" y="51"/>
                  <a:pt x="1796" y="0"/>
                  <a:pt x="1927" y="3"/>
                </a:cubicBezTo>
                <a:cubicBezTo>
                  <a:pt x="1946" y="39"/>
                  <a:pt x="1968" y="79"/>
                  <a:pt x="1990" y="119"/>
                </a:cubicBezTo>
                <a:cubicBezTo>
                  <a:pt x="2009" y="136"/>
                  <a:pt x="2028" y="153"/>
                  <a:pt x="2048" y="173"/>
                </a:cubicBezTo>
                <a:cubicBezTo>
                  <a:pt x="2015" y="231"/>
                  <a:pt x="1970" y="282"/>
                  <a:pt x="1944" y="350"/>
                </a:cubicBezTo>
                <a:cubicBezTo>
                  <a:pt x="1941" y="380"/>
                  <a:pt x="1941" y="409"/>
                  <a:pt x="1941" y="439"/>
                </a:cubicBezTo>
                <a:cubicBezTo>
                  <a:pt x="1950" y="449"/>
                  <a:pt x="2001" y="450"/>
                  <a:pt x="2043" y="451"/>
                </a:cubicBezTo>
                <a:cubicBezTo>
                  <a:pt x="2052" y="481"/>
                  <a:pt x="2062" y="510"/>
                  <a:pt x="2071" y="543"/>
                </a:cubicBezTo>
                <a:cubicBezTo>
                  <a:pt x="2080" y="557"/>
                  <a:pt x="2090" y="570"/>
                  <a:pt x="2099" y="583"/>
                </a:cubicBezTo>
                <a:cubicBezTo>
                  <a:pt x="2141" y="578"/>
                  <a:pt x="2186" y="573"/>
                  <a:pt x="2230" y="570"/>
                </a:cubicBezTo>
                <a:cubicBezTo>
                  <a:pt x="2259" y="610"/>
                  <a:pt x="2275" y="673"/>
                  <a:pt x="2274" y="755"/>
                </a:cubicBezTo>
                <a:cubicBezTo>
                  <a:pt x="2258" y="774"/>
                  <a:pt x="2242" y="797"/>
                  <a:pt x="2204" y="815"/>
                </a:cubicBezTo>
                <a:cubicBezTo>
                  <a:pt x="2203" y="828"/>
                  <a:pt x="2187" y="835"/>
                  <a:pt x="2181" y="838"/>
                </a:cubicBezTo>
                <a:cubicBezTo>
                  <a:pt x="2174" y="883"/>
                  <a:pt x="2168" y="932"/>
                  <a:pt x="2161" y="981"/>
                </a:cubicBezTo>
                <a:cubicBezTo>
                  <a:pt x="2148" y="1007"/>
                  <a:pt x="2135" y="1033"/>
                  <a:pt x="2125" y="1062"/>
                </a:cubicBezTo>
                <a:cubicBezTo>
                  <a:pt x="2100" y="1078"/>
                  <a:pt x="2068" y="1090"/>
                  <a:pt x="2068" y="1116"/>
                </a:cubicBezTo>
                <a:cubicBezTo>
                  <a:pt x="1988" y="1131"/>
                  <a:pt x="1942" y="1277"/>
                  <a:pt x="1871" y="1311"/>
                </a:cubicBezTo>
                <a:cubicBezTo>
                  <a:pt x="1871" y="1324"/>
                  <a:pt x="1827" y="1349"/>
                  <a:pt x="1817" y="1352"/>
                </a:cubicBezTo>
                <a:cubicBezTo>
                  <a:pt x="1788" y="1381"/>
                  <a:pt x="1759" y="1410"/>
                  <a:pt x="1733" y="1442"/>
                </a:cubicBezTo>
                <a:cubicBezTo>
                  <a:pt x="1730" y="1445"/>
                  <a:pt x="1730" y="1452"/>
                  <a:pt x="1730" y="1458"/>
                </a:cubicBezTo>
                <a:cubicBezTo>
                  <a:pt x="1724" y="1458"/>
                  <a:pt x="1717" y="1458"/>
                  <a:pt x="1714" y="1458"/>
                </a:cubicBezTo>
                <a:cubicBezTo>
                  <a:pt x="1714" y="1461"/>
                  <a:pt x="1714" y="1468"/>
                  <a:pt x="1714" y="1474"/>
                </a:cubicBezTo>
                <a:cubicBezTo>
                  <a:pt x="1669" y="1473"/>
                  <a:pt x="1634" y="1531"/>
                  <a:pt x="1614" y="1554"/>
                </a:cubicBezTo>
                <a:cubicBezTo>
                  <a:pt x="1598" y="1589"/>
                  <a:pt x="1582" y="1625"/>
                  <a:pt x="1569" y="1661"/>
                </a:cubicBezTo>
                <a:cubicBezTo>
                  <a:pt x="1489" y="1675"/>
                  <a:pt x="1463" y="1691"/>
                  <a:pt x="1412" y="1729"/>
                </a:cubicBezTo>
                <a:cubicBezTo>
                  <a:pt x="1393" y="1728"/>
                  <a:pt x="1377" y="1728"/>
                  <a:pt x="1361" y="1731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xmlns="" id="{B69FC707-AFB0-4BB7-8A18-9B14B5DAC35E}"/>
              </a:ext>
            </a:extLst>
          </p:cNvPr>
          <p:cNvSpPr>
            <a:spLocks/>
          </p:cNvSpPr>
          <p:nvPr/>
        </p:nvSpPr>
        <p:spPr bwMode="auto">
          <a:xfrm>
            <a:off x="6186488" y="5080830"/>
            <a:ext cx="554037" cy="730250"/>
          </a:xfrm>
          <a:custGeom>
            <a:avLst/>
            <a:gdLst>
              <a:gd name="T0" fmla="*/ 422 w 1277"/>
              <a:gd name="T1" fmla="*/ 1680 h 1680"/>
              <a:gd name="T2" fmla="*/ 362 w 1277"/>
              <a:gd name="T3" fmla="*/ 1571 h 1680"/>
              <a:gd name="T4" fmla="*/ 359 w 1277"/>
              <a:gd name="T5" fmla="*/ 1554 h 1680"/>
              <a:gd name="T6" fmla="*/ 188 w 1277"/>
              <a:gd name="T7" fmla="*/ 1321 h 1680"/>
              <a:gd name="T8" fmla="*/ 16 w 1277"/>
              <a:gd name="T9" fmla="*/ 1297 h 1680"/>
              <a:gd name="T10" fmla="*/ 30 w 1277"/>
              <a:gd name="T11" fmla="*/ 1114 h 1680"/>
              <a:gd name="T12" fmla="*/ 37 w 1277"/>
              <a:gd name="T13" fmla="*/ 947 h 1680"/>
              <a:gd name="T14" fmla="*/ 133 w 1277"/>
              <a:gd name="T15" fmla="*/ 835 h 1680"/>
              <a:gd name="T16" fmla="*/ 150 w 1277"/>
              <a:gd name="T17" fmla="*/ 760 h 1680"/>
              <a:gd name="T18" fmla="*/ 157 w 1277"/>
              <a:gd name="T19" fmla="*/ 590 h 1680"/>
              <a:gd name="T20" fmla="*/ 241 w 1277"/>
              <a:gd name="T21" fmla="*/ 539 h 1680"/>
              <a:gd name="T22" fmla="*/ 302 w 1277"/>
              <a:gd name="T23" fmla="*/ 472 h 1680"/>
              <a:gd name="T24" fmla="*/ 328 w 1277"/>
              <a:gd name="T25" fmla="*/ 414 h 1680"/>
              <a:gd name="T26" fmla="*/ 325 w 1277"/>
              <a:gd name="T27" fmla="*/ 358 h 1680"/>
              <a:gd name="T28" fmla="*/ 380 w 1277"/>
              <a:gd name="T29" fmla="*/ 189 h 1680"/>
              <a:gd name="T30" fmla="*/ 540 w 1277"/>
              <a:gd name="T31" fmla="*/ 154 h 1680"/>
              <a:gd name="T32" fmla="*/ 640 w 1277"/>
              <a:gd name="T33" fmla="*/ 12 h 1680"/>
              <a:gd name="T34" fmla="*/ 723 w 1277"/>
              <a:gd name="T35" fmla="*/ 31 h 1680"/>
              <a:gd name="T36" fmla="*/ 868 w 1277"/>
              <a:gd name="T37" fmla="*/ 310 h 1680"/>
              <a:gd name="T38" fmla="*/ 1037 w 1277"/>
              <a:gd name="T39" fmla="*/ 327 h 1680"/>
              <a:gd name="T40" fmla="*/ 1245 w 1277"/>
              <a:gd name="T41" fmla="*/ 286 h 1680"/>
              <a:gd name="T42" fmla="*/ 1277 w 1277"/>
              <a:gd name="T43" fmla="*/ 304 h 1680"/>
              <a:gd name="T44" fmla="*/ 1184 w 1277"/>
              <a:gd name="T45" fmla="*/ 406 h 1680"/>
              <a:gd name="T46" fmla="*/ 1180 w 1277"/>
              <a:gd name="T47" fmla="*/ 504 h 1680"/>
              <a:gd name="T48" fmla="*/ 1010 w 1277"/>
              <a:gd name="T49" fmla="*/ 575 h 1680"/>
              <a:gd name="T50" fmla="*/ 1074 w 1277"/>
              <a:gd name="T51" fmla="*/ 636 h 1680"/>
              <a:gd name="T52" fmla="*/ 1122 w 1277"/>
              <a:gd name="T53" fmla="*/ 670 h 1680"/>
              <a:gd name="T54" fmla="*/ 1080 w 1277"/>
              <a:gd name="T55" fmla="*/ 708 h 1680"/>
              <a:gd name="T56" fmla="*/ 1066 w 1277"/>
              <a:gd name="T57" fmla="*/ 940 h 1680"/>
              <a:gd name="T58" fmla="*/ 1098 w 1277"/>
              <a:gd name="T59" fmla="*/ 967 h 1680"/>
              <a:gd name="T60" fmla="*/ 1098 w 1277"/>
              <a:gd name="T61" fmla="*/ 977 h 1680"/>
              <a:gd name="T62" fmla="*/ 1078 w 1277"/>
              <a:gd name="T63" fmla="*/ 970 h 1680"/>
              <a:gd name="T64" fmla="*/ 992 w 1277"/>
              <a:gd name="T65" fmla="*/ 971 h 1680"/>
              <a:gd name="T66" fmla="*/ 982 w 1277"/>
              <a:gd name="T67" fmla="*/ 1062 h 1680"/>
              <a:gd name="T68" fmla="*/ 888 w 1277"/>
              <a:gd name="T69" fmla="*/ 1211 h 1680"/>
              <a:gd name="T70" fmla="*/ 824 w 1277"/>
              <a:gd name="T71" fmla="*/ 1281 h 1680"/>
              <a:gd name="T72" fmla="*/ 719 w 1277"/>
              <a:gd name="T73" fmla="*/ 1285 h 1680"/>
              <a:gd name="T74" fmla="*/ 741 w 1277"/>
              <a:gd name="T75" fmla="*/ 1380 h 1680"/>
              <a:gd name="T76" fmla="*/ 522 w 1277"/>
              <a:gd name="T77" fmla="*/ 1562 h 1680"/>
              <a:gd name="T78" fmla="*/ 512 w 1277"/>
              <a:gd name="T79" fmla="*/ 1607 h 1680"/>
              <a:gd name="T80" fmla="*/ 422 w 1277"/>
              <a:gd name="T81" fmla="*/ 1680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77" h="1680">
                <a:moveTo>
                  <a:pt x="422" y="1680"/>
                </a:moveTo>
                <a:cubicBezTo>
                  <a:pt x="423" y="1621"/>
                  <a:pt x="381" y="1581"/>
                  <a:pt x="362" y="1571"/>
                </a:cubicBezTo>
                <a:cubicBezTo>
                  <a:pt x="359" y="1564"/>
                  <a:pt x="359" y="1558"/>
                  <a:pt x="359" y="1554"/>
                </a:cubicBezTo>
                <a:cubicBezTo>
                  <a:pt x="302" y="1474"/>
                  <a:pt x="245" y="1397"/>
                  <a:pt x="188" y="1321"/>
                </a:cubicBezTo>
                <a:cubicBezTo>
                  <a:pt x="108" y="1292"/>
                  <a:pt x="60" y="1311"/>
                  <a:pt x="16" y="1297"/>
                </a:cubicBezTo>
                <a:cubicBezTo>
                  <a:pt x="0" y="1211"/>
                  <a:pt x="16" y="1179"/>
                  <a:pt x="30" y="1114"/>
                </a:cubicBezTo>
                <a:cubicBezTo>
                  <a:pt x="62" y="1049"/>
                  <a:pt x="37" y="999"/>
                  <a:pt x="37" y="947"/>
                </a:cubicBezTo>
                <a:cubicBezTo>
                  <a:pt x="69" y="908"/>
                  <a:pt x="101" y="870"/>
                  <a:pt x="133" y="835"/>
                </a:cubicBezTo>
                <a:cubicBezTo>
                  <a:pt x="137" y="809"/>
                  <a:pt x="143" y="783"/>
                  <a:pt x="150" y="760"/>
                </a:cubicBezTo>
                <a:cubicBezTo>
                  <a:pt x="150" y="704"/>
                  <a:pt x="132" y="615"/>
                  <a:pt x="157" y="590"/>
                </a:cubicBezTo>
                <a:cubicBezTo>
                  <a:pt x="183" y="571"/>
                  <a:pt x="212" y="555"/>
                  <a:pt x="241" y="539"/>
                </a:cubicBezTo>
                <a:cubicBezTo>
                  <a:pt x="260" y="517"/>
                  <a:pt x="279" y="495"/>
                  <a:pt x="302" y="472"/>
                </a:cubicBezTo>
                <a:cubicBezTo>
                  <a:pt x="308" y="453"/>
                  <a:pt x="318" y="433"/>
                  <a:pt x="328" y="414"/>
                </a:cubicBezTo>
                <a:cubicBezTo>
                  <a:pt x="325" y="394"/>
                  <a:pt x="325" y="375"/>
                  <a:pt x="325" y="358"/>
                </a:cubicBezTo>
                <a:cubicBezTo>
                  <a:pt x="274" y="252"/>
                  <a:pt x="300" y="240"/>
                  <a:pt x="380" y="189"/>
                </a:cubicBezTo>
                <a:cubicBezTo>
                  <a:pt x="435" y="174"/>
                  <a:pt x="479" y="182"/>
                  <a:pt x="540" y="154"/>
                </a:cubicBezTo>
                <a:cubicBezTo>
                  <a:pt x="582" y="129"/>
                  <a:pt x="621" y="58"/>
                  <a:pt x="640" y="12"/>
                </a:cubicBezTo>
                <a:cubicBezTo>
                  <a:pt x="669" y="3"/>
                  <a:pt x="685" y="0"/>
                  <a:pt x="723" y="31"/>
                </a:cubicBezTo>
                <a:cubicBezTo>
                  <a:pt x="758" y="107"/>
                  <a:pt x="747" y="241"/>
                  <a:pt x="868" y="310"/>
                </a:cubicBezTo>
                <a:cubicBezTo>
                  <a:pt x="923" y="314"/>
                  <a:pt x="980" y="319"/>
                  <a:pt x="1037" y="327"/>
                </a:cubicBezTo>
                <a:cubicBezTo>
                  <a:pt x="1082" y="282"/>
                  <a:pt x="1172" y="288"/>
                  <a:pt x="1245" y="286"/>
                </a:cubicBezTo>
                <a:cubicBezTo>
                  <a:pt x="1255" y="290"/>
                  <a:pt x="1264" y="297"/>
                  <a:pt x="1277" y="304"/>
                </a:cubicBezTo>
                <a:cubicBezTo>
                  <a:pt x="1242" y="339"/>
                  <a:pt x="1213" y="354"/>
                  <a:pt x="1184" y="406"/>
                </a:cubicBezTo>
                <a:cubicBezTo>
                  <a:pt x="1181" y="439"/>
                  <a:pt x="1180" y="471"/>
                  <a:pt x="1180" y="504"/>
                </a:cubicBezTo>
                <a:cubicBezTo>
                  <a:pt x="1100" y="502"/>
                  <a:pt x="992" y="473"/>
                  <a:pt x="1010" y="575"/>
                </a:cubicBezTo>
                <a:cubicBezTo>
                  <a:pt x="1033" y="589"/>
                  <a:pt x="1052" y="602"/>
                  <a:pt x="1074" y="636"/>
                </a:cubicBezTo>
                <a:cubicBezTo>
                  <a:pt x="1090" y="646"/>
                  <a:pt x="1106" y="656"/>
                  <a:pt x="1122" y="670"/>
                </a:cubicBezTo>
                <a:cubicBezTo>
                  <a:pt x="1106" y="682"/>
                  <a:pt x="1093" y="695"/>
                  <a:pt x="1080" y="708"/>
                </a:cubicBezTo>
                <a:cubicBezTo>
                  <a:pt x="1080" y="780"/>
                  <a:pt x="1022" y="867"/>
                  <a:pt x="1066" y="940"/>
                </a:cubicBezTo>
                <a:cubicBezTo>
                  <a:pt x="1075" y="947"/>
                  <a:pt x="1085" y="957"/>
                  <a:pt x="1098" y="967"/>
                </a:cubicBezTo>
                <a:cubicBezTo>
                  <a:pt x="1098" y="970"/>
                  <a:pt x="1098" y="974"/>
                  <a:pt x="1098" y="977"/>
                </a:cubicBezTo>
                <a:cubicBezTo>
                  <a:pt x="1091" y="973"/>
                  <a:pt x="1085" y="970"/>
                  <a:pt x="1078" y="970"/>
                </a:cubicBezTo>
                <a:cubicBezTo>
                  <a:pt x="1050" y="969"/>
                  <a:pt x="1021" y="968"/>
                  <a:pt x="992" y="971"/>
                </a:cubicBezTo>
                <a:cubicBezTo>
                  <a:pt x="966" y="996"/>
                  <a:pt x="992" y="1004"/>
                  <a:pt x="982" y="1062"/>
                </a:cubicBezTo>
                <a:cubicBezTo>
                  <a:pt x="899" y="1119"/>
                  <a:pt x="912" y="1097"/>
                  <a:pt x="888" y="1211"/>
                </a:cubicBezTo>
                <a:cubicBezTo>
                  <a:pt x="866" y="1233"/>
                  <a:pt x="843" y="1255"/>
                  <a:pt x="824" y="1281"/>
                </a:cubicBezTo>
                <a:cubicBezTo>
                  <a:pt x="789" y="1280"/>
                  <a:pt x="754" y="1283"/>
                  <a:pt x="719" y="1285"/>
                </a:cubicBezTo>
                <a:cubicBezTo>
                  <a:pt x="696" y="1307"/>
                  <a:pt x="690" y="1340"/>
                  <a:pt x="741" y="1380"/>
                </a:cubicBezTo>
                <a:cubicBezTo>
                  <a:pt x="635" y="1404"/>
                  <a:pt x="587" y="1485"/>
                  <a:pt x="522" y="1562"/>
                </a:cubicBezTo>
                <a:cubicBezTo>
                  <a:pt x="519" y="1575"/>
                  <a:pt x="516" y="1591"/>
                  <a:pt x="512" y="1607"/>
                </a:cubicBezTo>
                <a:cubicBezTo>
                  <a:pt x="480" y="1646"/>
                  <a:pt x="454" y="1661"/>
                  <a:pt x="422" y="168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xmlns="" id="{107ABD3A-9D2F-4402-9C9C-65BD09F0DF89}"/>
              </a:ext>
            </a:extLst>
          </p:cNvPr>
          <p:cNvSpPr>
            <a:spLocks/>
          </p:cNvSpPr>
          <p:nvPr/>
        </p:nvSpPr>
        <p:spPr bwMode="auto">
          <a:xfrm>
            <a:off x="4510088" y="4977643"/>
            <a:ext cx="798512" cy="717550"/>
          </a:xfrm>
          <a:custGeom>
            <a:avLst/>
            <a:gdLst>
              <a:gd name="T0" fmla="*/ 724 w 1839"/>
              <a:gd name="T1" fmla="*/ 1648 h 1648"/>
              <a:gd name="T2" fmla="*/ 584 w 1839"/>
              <a:gd name="T3" fmla="*/ 1546 h 1648"/>
              <a:gd name="T4" fmla="*/ 520 w 1839"/>
              <a:gd name="T5" fmla="*/ 1521 h 1648"/>
              <a:gd name="T6" fmla="*/ 335 w 1839"/>
              <a:gd name="T7" fmla="*/ 1562 h 1648"/>
              <a:gd name="T8" fmla="*/ 287 w 1839"/>
              <a:gd name="T9" fmla="*/ 1627 h 1648"/>
              <a:gd name="T10" fmla="*/ 310 w 1839"/>
              <a:gd name="T11" fmla="*/ 1516 h 1648"/>
              <a:gd name="T12" fmla="*/ 317 w 1839"/>
              <a:gd name="T13" fmla="*/ 1388 h 1648"/>
              <a:gd name="T14" fmla="*/ 183 w 1839"/>
              <a:gd name="T15" fmla="*/ 1323 h 1648"/>
              <a:gd name="T16" fmla="*/ 206 w 1839"/>
              <a:gd name="T17" fmla="*/ 1255 h 1648"/>
              <a:gd name="T18" fmla="*/ 255 w 1839"/>
              <a:gd name="T19" fmla="*/ 1086 h 1648"/>
              <a:gd name="T20" fmla="*/ 255 w 1839"/>
              <a:gd name="T21" fmla="*/ 971 h 1648"/>
              <a:gd name="T22" fmla="*/ 214 w 1839"/>
              <a:gd name="T23" fmla="*/ 924 h 1648"/>
              <a:gd name="T24" fmla="*/ 60 w 1839"/>
              <a:gd name="T25" fmla="*/ 950 h 1648"/>
              <a:gd name="T26" fmla="*/ 16 w 1839"/>
              <a:gd name="T27" fmla="*/ 873 h 1648"/>
              <a:gd name="T28" fmla="*/ 0 w 1839"/>
              <a:gd name="T29" fmla="*/ 837 h 1648"/>
              <a:gd name="T30" fmla="*/ 180 w 1839"/>
              <a:gd name="T31" fmla="*/ 651 h 1648"/>
              <a:gd name="T32" fmla="*/ 228 w 1839"/>
              <a:gd name="T33" fmla="*/ 653 h 1648"/>
              <a:gd name="T34" fmla="*/ 439 w 1839"/>
              <a:gd name="T35" fmla="*/ 697 h 1648"/>
              <a:gd name="T36" fmla="*/ 481 w 1839"/>
              <a:gd name="T37" fmla="*/ 649 h 1648"/>
              <a:gd name="T38" fmla="*/ 497 w 1839"/>
              <a:gd name="T39" fmla="*/ 591 h 1648"/>
              <a:gd name="T40" fmla="*/ 529 w 1839"/>
              <a:gd name="T41" fmla="*/ 588 h 1648"/>
              <a:gd name="T42" fmla="*/ 765 w 1839"/>
              <a:gd name="T43" fmla="*/ 624 h 1648"/>
              <a:gd name="T44" fmla="*/ 811 w 1839"/>
              <a:gd name="T45" fmla="*/ 441 h 1648"/>
              <a:gd name="T46" fmla="*/ 601 w 1839"/>
              <a:gd name="T47" fmla="*/ 318 h 1648"/>
              <a:gd name="T48" fmla="*/ 659 w 1839"/>
              <a:gd name="T49" fmla="*/ 231 h 1648"/>
              <a:gd name="T50" fmla="*/ 726 w 1839"/>
              <a:gd name="T51" fmla="*/ 279 h 1648"/>
              <a:gd name="T52" fmla="*/ 850 w 1839"/>
              <a:gd name="T53" fmla="*/ 308 h 1648"/>
              <a:gd name="T54" fmla="*/ 1181 w 1839"/>
              <a:gd name="T55" fmla="*/ 94 h 1648"/>
              <a:gd name="T56" fmla="*/ 1315 w 1839"/>
              <a:gd name="T57" fmla="*/ 2 h 1648"/>
              <a:gd name="T58" fmla="*/ 1429 w 1839"/>
              <a:gd name="T59" fmla="*/ 211 h 1648"/>
              <a:gd name="T60" fmla="*/ 1604 w 1839"/>
              <a:gd name="T61" fmla="*/ 416 h 1648"/>
              <a:gd name="T62" fmla="*/ 1699 w 1839"/>
              <a:gd name="T63" fmla="*/ 454 h 1648"/>
              <a:gd name="T64" fmla="*/ 1698 w 1839"/>
              <a:gd name="T65" fmla="*/ 647 h 1648"/>
              <a:gd name="T66" fmla="*/ 1537 w 1839"/>
              <a:gd name="T67" fmla="*/ 827 h 1648"/>
              <a:gd name="T68" fmla="*/ 1617 w 1839"/>
              <a:gd name="T69" fmla="*/ 812 h 1648"/>
              <a:gd name="T70" fmla="*/ 1742 w 1839"/>
              <a:gd name="T71" fmla="*/ 812 h 1648"/>
              <a:gd name="T72" fmla="*/ 1728 w 1839"/>
              <a:gd name="T73" fmla="*/ 1031 h 1648"/>
              <a:gd name="T74" fmla="*/ 1801 w 1839"/>
              <a:gd name="T75" fmla="*/ 1121 h 1648"/>
              <a:gd name="T76" fmla="*/ 1839 w 1839"/>
              <a:gd name="T77" fmla="*/ 1191 h 1648"/>
              <a:gd name="T78" fmla="*/ 1682 w 1839"/>
              <a:gd name="T79" fmla="*/ 1253 h 1648"/>
              <a:gd name="T80" fmla="*/ 1460 w 1839"/>
              <a:gd name="T81" fmla="*/ 1437 h 1648"/>
              <a:gd name="T82" fmla="*/ 1272 w 1839"/>
              <a:gd name="T83" fmla="*/ 1471 h 1648"/>
              <a:gd name="T84" fmla="*/ 1186 w 1839"/>
              <a:gd name="T85" fmla="*/ 1420 h 1648"/>
              <a:gd name="T86" fmla="*/ 1039 w 1839"/>
              <a:gd name="T87" fmla="*/ 1351 h 1648"/>
              <a:gd name="T88" fmla="*/ 1004 w 1839"/>
              <a:gd name="T89" fmla="*/ 1373 h 1648"/>
              <a:gd name="T90" fmla="*/ 997 w 1839"/>
              <a:gd name="T91" fmla="*/ 1442 h 1648"/>
              <a:gd name="T92" fmla="*/ 843 w 1839"/>
              <a:gd name="T93" fmla="*/ 1618 h 1648"/>
              <a:gd name="T94" fmla="*/ 724 w 1839"/>
              <a:gd name="T95" fmla="*/ 1648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39" h="1648">
                <a:moveTo>
                  <a:pt x="724" y="1648"/>
                </a:moveTo>
                <a:cubicBezTo>
                  <a:pt x="638" y="1613"/>
                  <a:pt x="619" y="1570"/>
                  <a:pt x="584" y="1546"/>
                </a:cubicBezTo>
                <a:cubicBezTo>
                  <a:pt x="562" y="1535"/>
                  <a:pt x="540" y="1528"/>
                  <a:pt x="520" y="1521"/>
                </a:cubicBezTo>
                <a:cubicBezTo>
                  <a:pt x="421" y="1519"/>
                  <a:pt x="402" y="1508"/>
                  <a:pt x="335" y="1562"/>
                </a:cubicBezTo>
                <a:cubicBezTo>
                  <a:pt x="319" y="1582"/>
                  <a:pt x="303" y="1604"/>
                  <a:pt x="287" y="1627"/>
                </a:cubicBezTo>
                <a:cubicBezTo>
                  <a:pt x="287" y="1578"/>
                  <a:pt x="300" y="1542"/>
                  <a:pt x="310" y="1516"/>
                </a:cubicBezTo>
                <a:cubicBezTo>
                  <a:pt x="310" y="1473"/>
                  <a:pt x="313" y="1431"/>
                  <a:pt x="317" y="1388"/>
                </a:cubicBezTo>
                <a:cubicBezTo>
                  <a:pt x="272" y="1364"/>
                  <a:pt x="227" y="1344"/>
                  <a:pt x="183" y="1323"/>
                </a:cubicBezTo>
                <a:cubicBezTo>
                  <a:pt x="183" y="1297"/>
                  <a:pt x="193" y="1271"/>
                  <a:pt x="206" y="1255"/>
                </a:cubicBezTo>
                <a:cubicBezTo>
                  <a:pt x="222" y="1196"/>
                  <a:pt x="238" y="1141"/>
                  <a:pt x="255" y="1086"/>
                </a:cubicBezTo>
                <a:cubicBezTo>
                  <a:pt x="283" y="1057"/>
                  <a:pt x="255" y="981"/>
                  <a:pt x="255" y="971"/>
                </a:cubicBezTo>
                <a:cubicBezTo>
                  <a:pt x="239" y="954"/>
                  <a:pt x="227" y="938"/>
                  <a:pt x="214" y="924"/>
                </a:cubicBezTo>
                <a:cubicBezTo>
                  <a:pt x="163" y="923"/>
                  <a:pt x="112" y="938"/>
                  <a:pt x="60" y="950"/>
                </a:cubicBezTo>
                <a:cubicBezTo>
                  <a:pt x="9" y="948"/>
                  <a:pt x="16" y="880"/>
                  <a:pt x="16" y="873"/>
                </a:cubicBezTo>
                <a:cubicBezTo>
                  <a:pt x="10" y="860"/>
                  <a:pt x="4" y="847"/>
                  <a:pt x="0" y="837"/>
                </a:cubicBezTo>
                <a:cubicBezTo>
                  <a:pt x="1" y="683"/>
                  <a:pt x="68" y="678"/>
                  <a:pt x="180" y="651"/>
                </a:cubicBezTo>
                <a:cubicBezTo>
                  <a:pt x="196" y="652"/>
                  <a:pt x="212" y="652"/>
                  <a:pt x="228" y="653"/>
                </a:cubicBezTo>
                <a:cubicBezTo>
                  <a:pt x="282" y="687"/>
                  <a:pt x="352" y="738"/>
                  <a:pt x="439" y="697"/>
                </a:cubicBezTo>
                <a:cubicBezTo>
                  <a:pt x="452" y="681"/>
                  <a:pt x="465" y="665"/>
                  <a:pt x="481" y="649"/>
                </a:cubicBezTo>
                <a:cubicBezTo>
                  <a:pt x="484" y="630"/>
                  <a:pt x="491" y="610"/>
                  <a:pt x="497" y="591"/>
                </a:cubicBezTo>
                <a:cubicBezTo>
                  <a:pt x="507" y="588"/>
                  <a:pt x="516" y="588"/>
                  <a:pt x="529" y="588"/>
                </a:cubicBezTo>
                <a:cubicBezTo>
                  <a:pt x="558" y="618"/>
                  <a:pt x="689" y="622"/>
                  <a:pt x="765" y="624"/>
                </a:cubicBezTo>
                <a:cubicBezTo>
                  <a:pt x="823" y="566"/>
                  <a:pt x="811" y="504"/>
                  <a:pt x="811" y="441"/>
                </a:cubicBezTo>
                <a:cubicBezTo>
                  <a:pt x="732" y="358"/>
                  <a:pt x="671" y="353"/>
                  <a:pt x="601" y="318"/>
                </a:cubicBezTo>
                <a:cubicBezTo>
                  <a:pt x="569" y="249"/>
                  <a:pt x="595" y="230"/>
                  <a:pt x="659" y="231"/>
                </a:cubicBezTo>
                <a:cubicBezTo>
                  <a:pt x="681" y="245"/>
                  <a:pt x="704" y="262"/>
                  <a:pt x="726" y="279"/>
                </a:cubicBezTo>
                <a:cubicBezTo>
                  <a:pt x="767" y="286"/>
                  <a:pt x="809" y="297"/>
                  <a:pt x="850" y="308"/>
                </a:cubicBezTo>
                <a:cubicBezTo>
                  <a:pt x="972" y="311"/>
                  <a:pt x="1126" y="204"/>
                  <a:pt x="1181" y="94"/>
                </a:cubicBezTo>
                <a:cubicBezTo>
                  <a:pt x="1181" y="5"/>
                  <a:pt x="1242" y="0"/>
                  <a:pt x="1315" y="2"/>
                </a:cubicBezTo>
                <a:cubicBezTo>
                  <a:pt x="1376" y="33"/>
                  <a:pt x="1417" y="113"/>
                  <a:pt x="1429" y="211"/>
                </a:cubicBezTo>
                <a:cubicBezTo>
                  <a:pt x="1477" y="275"/>
                  <a:pt x="1521" y="345"/>
                  <a:pt x="1604" y="416"/>
                </a:cubicBezTo>
                <a:cubicBezTo>
                  <a:pt x="1636" y="426"/>
                  <a:pt x="1667" y="440"/>
                  <a:pt x="1699" y="454"/>
                </a:cubicBezTo>
                <a:cubicBezTo>
                  <a:pt x="1709" y="500"/>
                  <a:pt x="1750" y="580"/>
                  <a:pt x="1698" y="647"/>
                </a:cubicBezTo>
                <a:cubicBezTo>
                  <a:pt x="1592" y="717"/>
                  <a:pt x="1522" y="662"/>
                  <a:pt x="1537" y="827"/>
                </a:cubicBezTo>
                <a:cubicBezTo>
                  <a:pt x="1560" y="827"/>
                  <a:pt x="1592" y="825"/>
                  <a:pt x="1617" y="812"/>
                </a:cubicBezTo>
                <a:cubicBezTo>
                  <a:pt x="1659" y="810"/>
                  <a:pt x="1700" y="811"/>
                  <a:pt x="1742" y="812"/>
                </a:cubicBezTo>
                <a:cubicBezTo>
                  <a:pt x="1735" y="884"/>
                  <a:pt x="1731" y="956"/>
                  <a:pt x="1728" y="1031"/>
                </a:cubicBezTo>
                <a:cubicBezTo>
                  <a:pt x="1740" y="1061"/>
                  <a:pt x="1756" y="1074"/>
                  <a:pt x="1801" y="1121"/>
                </a:cubicBezTo>
                <a:cubicBezTo>
                  <a:pt x="1813" y="1145"/>
                  <a:pt x="1826" y="1168"/>
                  <a:pt x="1839" y="1191"/>
                </a:cubicBezTo>
                <a:cubicBezTo>
                  <a:pt x="1765" y="1189"/>
                  <a:pt x="1730" y="1224"/>
                  <a:pt x="1682" y="1253"/>
                </a:cubicBezTo>
                <a:cubicBezTo>
                  <a:pt x="1627" y="1336"/>
                  <a:pt x="1531" y="1367"/>
                  <a:pt x="1460" y="1437"/>
                </a:cubicBezTo>
                <a:cubicBezTo>
                  <a:pt x="1403" y="1458"/>
                  <a:pt x="1326" y="1479"/>
                  <a:pt x="1272" y="1471"/>
                </a:cubicBezTo>
                <a:cubicBezTo>
                  <a:pt x="1243" y="1454"/>
                  <a:pt x="1214" y="1437"/>
                  <a:pt x="1186" y="1420"/>
                </a:cubicBezTo>
                <a:cubicBezTo>
                  <a:pt x="1106" y="1326"/>
                  <a:pt x="1119" y="1360"/>
                  <a:pt x="1039" y="1351"/>
                </a:cubicBezTo>
                <a:cubicBezTo>
                  <a:pt x="1026" y="1357"/>
                  <a:pt x="1013" y="1363"/>
                  <a:pt x="1004" y="1373"/>
                </a:cubicBezTo>
                <a:cubicBezTo>
                  <a:pt x="1000" y="1396"/>
                  <a:pt x="997" y="1419"/>
                  <a:pt x="997" y="1442"/>
                </a:cubicBezTo>
                <a:cubicBezTo>
                  <a:pt x="942" y="1496"/>
                  <a:pt x="884" y="1553"/>
                  <a:pt x="843" y="1618"/>
                </a:cubicBezTo>
                <a:cubicBezTo>
                  <a:pt x="788" y="1643"/>
                  <a:pt x="750" y="1645"/>
                  <a:pt x="724" y="1648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xmlns="" id="{A8E75AE3-AE3C-4D84-A579-F81BAE3EFF43}"/>
              </a:ext>
            </a:extLst>
          </p:cNvPr>
          <p:cNvSpPr>
            <a:spLocks/>
          </p:cNvSpPr>
          <p:nvPr/>
        </p:nvSpPr>
        <p:spPr bwMode="auto">
          <a:xfrm>
            <a:off x="5191125" y="4826830"/>
            <a:ext cx="709613" cy="881063"/>
          </a:xfrm>
          <a:custGeom>
            <a:avLst/>
            <a:gdLst>
              <a:gd name="T0" fmla="*/ 1005 w 1633"/>
              <a:gd name="T1" fmla="*/ 2024 h 2024"/>
              <a:gd name="T2" fmla="*/ 858 w 1633"/>
              <a:gd name="T3" fmla="*/ 2014 h 2024"/>
              <a:gd name="T4" fmla="*/ 829 w 1633"/>
              <a:gd name="T5" fmla="*/ 1964 h 2024"/>
              <a:gd name="T6" fmla="*/ 708 w 1633"/>
              <a:gd name="T7" fmla="*/ 1879 h 2024"/>
              <a:gd name="T8" fmla="*/ 709 w 1633"/>
              <a:gd name="T9" fmla="*/ 1836 h 2024"/>
              <a:gd name="T10" fmla="*/ 815 w 1633"/>
              <a:gd name="T11" fmla="*/ 1613 h 2024"/>
              <a:gd name="T12" fmla="*/ 717 w 1633"/>
              <a:gd name="T13" fmla="*/ 1470 h 2024"/>
              <a:gd name="T14" fmla="*/ 622 w 1633"/>
              <a:gd name="T15" fmla="*/ 1425 h 2024"/>
              <a:gd name="T16" fmla="*/ 526 w 1633"/>
              <a:gd name="T17" fmla="*/ 1445 h 2024"/>
              <a:gd name="T18" fmla="*/ 401 w 1633"/>
              <a:gd name="T19" fmla="*/ 1534 h 2024"/>
              <a:gd name="T20" fmla="*/ 301 w 1633"/>
              <a:gd name="T21" fmla="*/ 1538 h 2024"/>
              <a:gd name="T22" fmla="*/ 210 w 1633"/>
              <a:gd name="T23" fmla="*/ 1395 h 2024"/>
              <a:gd name="T24" fmla="*/ 194 w 1633"/>
              <a:gd name="T25" fmla="*/ 1365 h 2024"/>
              <a:gd name="T26" fmla="*/ 198 w 1633"/>
              <a:gd name="T27" fmla="*/ 1119 h 2024"/>
              <a:gd name="T28" fmla="*/ 0 w 1633"/>
              <a:gd name="T29" fmla="*/ 1137 h 2024"/>
              <a:gd name="T30" fmla="*/ 100 w 1633"/>
              <a:gd name="T31" fmla="*/ 1058 h 2024"/>
              <a:gd name="T32" fmla="*/ 193 w 1633"/>
              <a:gd name="T33" fmla="*/ 900 h 2024"/>
              <a:gd name="T34" fmla="*/ 150 w 1633"/>
              <a:gd name="T35" fmla="*/ 715 h 2024"/>
              <a:gd name="T36" fmla="*/ 145 w 1633"/>
              <a:gd name="T37" fmla="*/ 496 h 2024"/>
              <a:gd name="T38" fmla="*/ 126 w 1633"/>
              <a:gd name="T39" fmla="*/ 420 h 2024"/>
              <a:gd name="T40" fmla="*/ 251 w 1633"/>
              <a:gd name="T41" fmla="*/ 259 h 2024"/>
              <a:gd name="T42" fmla="*/ 440 w 1633"/>
              <a:gd name="T43" fmla="*/ 202 h 2024"/>
              <a:gd name="T44" fmla="*/ 520 w 1633"/>
              <a:gd name="T45" fmla="*/ 158 h 2024"/>
              <a:gd name="T46" fmla="*/ 473 w 1633"/>
              <a:gd name="T47" fmla="*/ 52 h 2024"/>
              <a:gd name="T48" fmla="*/ 646 w 1633"/>
              <a:gd name="T49" fmla="*/ 66 h 2024"/>
              <a:gd name="T50" fmla="*/ 735 w 1633"/>
              <a:gd name="T51" fmla="*/ 78 h 2024"/>
              <a:gd name="T52" fmla="*/ 955 w 1633"/>
              <a:gd name="T53" fmla="*/ 212 h 2024"/>
              <a:gd name="T54" fmla="*/ 1047 w 1633"/>
              <a:gd name="T55" fmla="*/ 247 h 2024"/>
              <a:gd name="T56" fmla="*/ 1137 w 1633"/>
              <a:gd name="T57" fmla="*/ 252 h 2024"/>
              <a:gd name="T58" fmla="*/ 1201 w 1633"/>
              <a:gd name="T59" fmla="*/ 179 h 2024"/>
              <a:gd name="T60" fmla="*/ 1319 w 1633"/>
              <a:gd name="T61" fmla="*/ 270 h 2024"/>
              <a:gd name="T62" fmla="*/ 1379 w 1633"/>
              <a:gd name="T63" fmla="*/ 304 h 2024"/>
              <a:gd name="T64" fmla="*/ 1573 w 1633"/>
              <a:gd name="T65" fmla="*/ 470 h 2024"/>
              <a:gd name="T66" fmla="*/ 1575 w 1633"/>
              <a:gd name="T67" fmla="*/ 715 h 2024"/>
              <a:gd name="T68" fmla="*/ 1506 w 1633"/>
              <a:gd name="T69" fmla="*/ 1044 h 2024"/>
              <a:gd name="T70" fmla="*/ 1521 w 1633"/>
              <a:gd name="T71" fmla="*/ 1107 h 2024"/>
              <a:gd name="T72" fmla="*/ 1587 w 1633"/>
              <a:gd name="T73" fmla="*/ 1344 h 2024"/>
              <a:gd name="T74" fmla="*/ 1605 w 1633"/>
              <a:gd name="T75" fmla="*/ 1525 h 2024"/>
              <a:gd name="T76" fmla="*/ 1633 w 1633"/>
              <a:gd name="T77" fmla="*/ 1722 h 2024"/>
              <a:gd name="T78" fmla="*/ 1297 w 1633"/>
              <a:gd name="T79" fmla="*/ 1727 h 2024"/>
              <a:gd name="T80" fmla="*/ 1357 w 1633"/>
              <a:gd name="T81" fmla="*/ 1856 h 2024"/>
              <a:gd name="T82" fmla="*/ 1341 w 1633"/>
              <a:gd name="T83" fmla="*/ 1911 h 2024"/>
              <a:gd name="T84" fmla="*/ 1223 w 1633"/>
              <a:gd name="T85" fmla="*/ 1810 h 2024"/>
              <a:gd name="T86" fmla="*/ 1121 w 1633"/>
              <a:gd name="T87" fmla="*/ 1804 h 2024"/>
              <a:gd name="T88" fmla="*/ 1063 w 1633"/>
              <a:gd name="T89" fmla="*/ 1891 h 2024"/>
              <a:gd name="T90" fmla="*/ 1005 w 1633"/>
              <a:gd name="T91" fmla="*/ 2024 h 2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33" h="2024">
                <a:moveTo>
                  <a:pt x="1005" y="2024"/>
                </a:moveTo>
                <a:cubicBezTo>
                  <a:pt x="954" y="1970"/>
                  <a:pt x="899" y="2005"/>
                  <a:pt x="858" y="2014"/>
                </a:cubicBezTo>
                <a:cubicBezTo>
                  <a:pt x="848" y="1997"/>
                  <a:pt x="839" y="1980"/>
                  <a:pt x="829" y="1964"/>
                </a:cubicBezTo>
                <a:cubicBezTo>
                  <a:pt x="830" y="1852"/>
                  <a:pt x="753" y="1880"/>
                  <a:pt x="708" y="1879"/>
                </a:cubicBezTo>
                <a:cubicBezTo>
                  <a:pt x="708" y="1862"/>
                  <a:pt x="709" y="1849"/>
                  <a:pt x="709" y="1836"/>
                </a:cubicBezTo>
                <a:cubicBezTo>
                  <a:pt x="751" y="1762"/>
                  <a:pt x="805" y="1678"/>
                  <a:pt x="815" y="1613"/>
                </a:cubicBezTo>
                <a:cubicBezTo>
                  <a:pt x="765" y="1559"/>
                  <a:pt x="723" y="1516"/>
                  <a:pt x="717" y="1470"/>
                </a:cubicBezTo>
                <a:cubicBezTo>
                  <a:pt x="673" y="1410"/>
                  <a:pt x="654" y="1425"/>
                  <a:pt x="622" y="1425"/>
                </a:cubicBezTo>
                <a:cubicBezTo>
                  <a:pt x="590" y="1430"/>
                  <a:pt x="558" y="1436"/>
                  <a:pt x="526" y="1445"/>
                </a:cubicBezTo>
                <a:cubicBezTo>
                  <a:pt x="484" y="1487"/>
                  <a:pt x="439" y="1512"/>
                  <a:pt x="401" y="1534"/>
                </a:cubicBezTo>
                <a:cubicBezTo>
                  <a:pt x="365" y="1533"/>
                  <a:pt x="333" y="1535"/>
                  <a:pt x="301" y="1538"/>
                </a:cubicBezTo>
                <a:cubicBezTo>
                  <a:pt x="289" y="1452"/>
                  <a:pt x="235" y="1421"/>
                  <a:pt x="210" y="1395"/>
                </a:cubicBezTo>
                <a:cubicBezTo>
                  <a:pt x="203" y="1385"/>
                  <a:pt x="197" y="1375"/>
                  <a:pt x="194" y="1365"/>
                </a:cubicBezTo>
                <a:cubicBezTo>
                  <a:pt x="194" y="1283"/>
                  <a:pt x="195" y="1201"/>
                  <a:pt x="198" y="1119"/>
                </a:cubicBezTo>
                <a:cubicBezTo>
                  <a:pt x="119" y="1117"/>
                  <a:pt x="58" y="1119"/>
                  <a:pt x="0" y="1137"/>
                </a:cubicBezTo>
                <a:cubicBezTo>
                  <a:pt x="1" y="1055"/>
                  <a:pt x="33" y="1076"/>
                  <a:pt x="100" y="1058"/>
                </a:cubicBezTo>
                <a:cubicBezTo>
                  <a:pt x="161" y="1030"/>
                  <a:pt x="193" y="959"/>
                  <a:pt x="193" y="900"/>
                </a:cubicBezTo>
                <a:cubicBezTo>
                  <a:pt x="178" y="837"/>
                  <a:pt x="162" y="775"/>
                  <a:pt x="150" y="715"/>
                </a:cubicBezTo>
                <a:cubicBezTo>
                  <a:pt x="147" y="640"/>
                  <a:pt x="144" y="568"/>
                  <a:pt x="145" y="496"/>
                </a:cubicBezTo>
                <a:cubicBezTo>
                  <a:pt x="138" y="469"/>
                  <a:pt x="132" y="443"/>
                  <a:pt x="126" y="420"/>
                </a:cubicBezTo>
                <a:cubicBezTo>
                  <a:pt x="193" y="389"/>
                  <a:pt x="222" y="324"/>
                  <a:pt x="251" y="259"/>
                </a:cubicBezTo>
                <a:cubicBezTo>
                  <a:pt x="309" y="225"/>
                  <a:pt x="351" y="170"/>
                  <a:pt x="440" y="202"/>
                </a:cubicBezTo>
                <a:cubicBezTo>
                  <a:pt x="469" y="203"/>
                  <a:pt x="507" y="197"/>
                  <a:pt x="520" y="158"/>
                </a:cubicBezTo>
                <a:cubicBezTo>
                  <a:pt x="521" y="89"/>
                  <a:pt x="499" y="79"/>
                  <a:pt x="473" y="52"/>
                </a:cubicBezTo>
                <a:cubicBezTo>
                  <a:pt x="483" y="0"/>
                  <a:pt x="585" y="42"/>
                  <a:pt x="646" y="66"/>
                </a:cubicBezTo>
                <a:cubicBezTo>
                  <a:pt x="674" y="70"/>
                  <a:pt x="703" y="74"/>
                  <a:pt x="735" y="78"/>
                </a:cubicBezTo>
                <a:cubicBezTo>
                  <a:pt x="792" y="113"/>
                  <a:pt x="885" y="158"/>
                  <a:pt x="955" y="212"/>
                </a:cubicBezTo>
                <a:cubicBezTo>
                  <a:pt x="983" y="222"/>
                  <a:pt x="1015" y="233"/>
                  <a:pt x="1047" y="247"/>
                </a:cubicBezTo>
                <a:cubicBezTo>
                  <a:pt x="1076" y="247"/>
                  <a:pt x="1105" y="248"/>
                  <a:pt x="1137" y="252"/>
                </a:cubicBezTo>
                <a:cubicBezTo>
                  <a:pt x="1156" y="227"/>
                  <a:pt x="1178" y="201"/>
                  <a:pt x="1201" y="179"/>
                </a:cubicBezTo>
                <a:cubicBezTo>
                  <a:pt x="1230" y="179"/>
                  <a:pt x="1274" y="210"/>
                  <a:pt x="1319" y="270"/>
                </a:cubicBezTo>
                <a:cubicBezTo>
                  <a:pt x="1338" y="280"/>
                  <a:pt x="1357" y="291"/>
                  <a:pt x="1379" y="304"/>
                </a:cubicBezTo>
                <a:cubicBezTo>
                  <a:pt x="1430" y="319"/>
                  <a:pt x="1516" y="390"/>
                  <a:pt x="1573" y="470"/>
                </a:cubicBezTo>
                <a:cubicBezTo>
                  <a:pt x="1592" y="542"/>
                  <a:pt x="1614" y="618"/>
                  <a:pt x="1575" y="715"/>
                </a:cubicBezTo>
                <a:cubicBezTo>
                  <a:pt x="1475" y="824"/>
                  <a:pt x="1417" y="878"/>
                  <a:pt x="1506" y="1044"/>
                </a:cubicBezTo>
                <a:cubicBezTo>
                  <a:pt x="1509" y="1064"/>
                  <a:pt x="1515" y="1084"/>
                  <a:pt x="1521" y="1107"/>
                </a:cubicBezTo>
                <a:cubicBezTo>
                  <a:pt x="1544" y="1130"/>
                  <a:pt x="1575" y="1278"/>
                  <a:pt x="1587" y="1344"/>
                </a:cubicBezTo>
                <a:cubicBezTo>
                  <a:pt x="1628" y="1401"/>
                  <a:pt x="1628" y="1440"/>
                  <a:pt x="1605" y="1525"/>
                </a:cubicBezTo>
                <a:cubicBezTo>
                  <a:pt x="1605" y="1577"/>
                  <a:pt x="1601" y="1639"/>
                  <a:pt x="1633" y="1722"/>
                </a:cubicBezTo>
                <a:cubicBezTo>
                  <a:pt x="1521" y="1722"/>
                  <a:pt x="1409" y="1723"/>
                  <a:pt x="1297" y="1727"/>
                </a:cubicBezTo>
                <a:cubicBezTo>
                  <a:pt x="1271" y="1752"/>
                  <a:pt x="1319" y="1809"/>
                  <a:pt x="1357" y="1856"/>
                </a:cubicBezTo>
                <a:cubicBezTo>
                  <a:pt x="1351" y="1872"/>
                  <a:pt x="1344" y="1892"/>
                  <a:pt x="1341" y="1911"/>
                </a:cubicBezTo>
                <a:cubicBezTo>
                  <a:pt x="1293" y="1910"/>
                  <a:pt x="1230" y="1817"/>
                  <a:pt x="1223" y="1810"/>
                </a:cubicBezTo>
                <a:cubicBezTo>
                  <a:pt x="1188" y="1806"/>
                  <a:pt x="1153" y="1805"/>
                  <a:pt x="1121" y="1804"/>
                </a:cubicBezTo>
                <a:cubicBezTo>
                  <a:pt x="1102" y="1833"/>
                  <a:pt x="1082" y="1862"/>
                  <a:pt x="1063" y="1891"/>
                </a:cubicBezTo>
                <a:cubicBezTo>
                  <a:pt x="1060" y="1920"/>
                  <a:pt x="1056" y="1999"/>
                  <a:pt x="1005" y="2024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xmlns="" id="{8895E2FF-33C1-48AE-A29E-F945A626A002}"/>
              </a:ext>
            </a:extLst>
          </p:cNvPr>
          <p:cNvSpPr>
            <a:spLocks/>
          </p:cNvSpPr>
          <p:nvPr/>
        </p:nvSpPr>
        <p:spPr bwMode="auto">
          <a:xfrm>
            <a:off x="5832475" y="4806193"/>
            <a:ext cx="623888" cy="900112"/>
          </a:xfrm>
          <a:custGeom>
            <a:avLst/>
            <a:gdLst>
              <a:gd name="T0" fmla="*/ 373 w 1437"/>
              <a:gd name="T1" fmla="*/ 2065 h 2065"/>
              <a:gd name="T2" fmla="*/ 300 w 1437"/>
              <a:gd name="T3" fmla="*/ 2034 h 2065"/>
              <a:gd name="T4" fmla="*/ 297 w 1437"/>
              <a:gd name="T5" fmla="*/ 2014 h 2065"/>
              <a:gd name="T6" fmla="*/ 422 w 1437"/>
              <a:gd name="T7" fmla="*/ 1860 h 2065"/>
              <a:gd name="T8" fmla="*/ 404 w 1437"/>
              <a:gd name="T9" fmla="*/ 1755 h 2065"/>
              <a:gd name="T10" fmla="*/ 282 w 1437"/>
              <a:gd name="T11" fmla="*/ 1784 h 2065"/>
              <a:gd name="T12" fmla="*/ 196 w 1437"/>
              <a:gd name="T13" fmla="*/ 1785 h 2065"/>
              <a:gd name="T14" fmla="*/ 162 w 1437"/>
              <a:gd name="T15" fmla="*/ 1660 h 2065"/>
              <a:gd name="T16" fmla="*/ 173 w 1437"/>
              <a:gd name="T17" fmla="*/ 1408 h 2065"/>
              <a:gd name="T18" fmla="*/ 144 w 1437"/>
              <a:gd name="T19" fmla="*/ 1378 h 2065"/>
              <a:gd name="T20" fmla="*/ 69 w 1437"/>
              <a:gd name="T21" fmla="*/ 1094 h 2065"/>
              <a:gd name="T22" fmla="*/ 54 w 1437"/>
              <a:gd name="T23" fmla="*/ 865 h 2065"/>
              <a:gd name="T24" fmla="*/ 151 w 1437"/>
              <a:gd name="T25" fmla="*/ 736 h 2065"/>
              <a:gd name="T26" fmla="*/ 152 w 1437"/>
              <a:gd name="T27" fmla="*/ 569 h 2065"/>
              <a:gd name="T28" fmla="*/ 114 w 1437"/>
              <a:gd name="T29" fmla="*/ 470 h 2065"/>
              <a:gd name="T30" fmla="*/ 89 w 1437"/>
              <a:gd name="T31" fmla="*/ 440 h 2065"/>
              <a:gd name="T32" fmla="*/ 163 w 1437"/>
              <a:gd name="T33" fmla="*/ 376 h 2065"/>
              <a:gd name="T34" fmla="*/ 268 w 1437"/>
              <a:gd name="T35" fmla="*/ 346 h 2065"/>
              <a:gd name="T36" fmla="*/ 291 w 1437"/>
              <a:gd name="T37" fmla="*/ 344 h 2065"/>
              <a:gd name="T38" fmla="*/ 512 w 1437"/>
              <a:gd name="T39" fmla="*/ 182 h 2065"/>
              <a:gd name="T40" fmla="*/ 784 w 1437"/>
              <a:gd name="T41" fmla="*/ 68 h 2065"/>
              <a:gd name="T42" fmla="*/ 890 w 1437"/>
              <a:gd name="T43" fmla="*/ 2 h 2065"/>
              <a:gd name="T44" fmla="*/ 896 w 1437"/>
              <a:gd name="T45" fmla="*/ 153 h 2065"/>
              <a:gd name="T46" fmla="*/ 979 w 1437"/>
              <a:gd name="T47" fmla="*/ 181 h 2065"/>
              <a:gd name="T48" fmla="*/ 1040 w 1437"/>
              <a:gd name="T49" fmla="*/ 55 h 2065"/>
              <a:gd name="T50" fmla="*/ 1151 w 1437"/>
              <a:gd name="T51" fmla="*/ 179 h 2065"/>
              <a:gd name="T52" fmla="*/ 1314 w 1437"/>
              <a:gd name="T53" fmla="*/ 144 h 2065"/>
              <a:gd name="T54" fmla="*/ 1369 w 1437"/>
              <a:gd name="T55" fmla="*/ 145 h 2065"/>
              <a:gd name="T56" fmla="*/ 1285 w 1437"/>
              <a:gd name="T57" fmla="*/ 316 h 2065"/>
              <a:gd name="T58" fmla="*/ 1437 w 1437"/>
              <a:gd name="T59" fmla="*/ 540 h 2065"/>
              <a:gd name="T60" fmla="*/ 1433 w 1437"/>
              <a:gd name="T61" fmla="*/ 615 h 2065"/>
              <a:gd name="T62" fmla="*/ 1388 w 1437"/>
              <a:gd name="T63" fmla="*/ 699 h 2065"/>
              <a:gd name="T64" fmla="*/ 1167 w 1437"/>
              <a:gd name="T65" fmla="*/ 791 h 2065"/>
              <a:gd name="T66" fmla="*/ 1079 w 1437"/>
              <a:gd name="T67" fmla="*/ 956 h 2065"/>
              <a:gd name="T68" fmla="*/ 1082 w 1437"/>
              <a:gd name="T69" fmla="*/ 1084 h 2065"/>
              <a:gd name="T70" fmla="*/ 1018 w 1437"/>
              <a:gd name="T71" fmla="*/ 1151 h 2065"/>
              <a:gd name="T72" fmla="*/ 930 w 1437"/>
              <a:gd name="T73" fmla="*/ 1375 h 2065"/>
              <a:gd name="T74" fmla="*/ 907 w 1437"/>
              <a:gd name="T75" fmla="*/ 1463 h 2065"/>
              <a:gd name="T76" fmla="*/ 817 w 1437"/>
              <a:gd name="T77" fmla="*/ 1631 h 2065"/>
              <a:gd name="T78" fmla="*/ 826 w 1437"/>
              <a:gd name="T79" fmla="*/ 1703 h 2065"/>
              <a:gd name="T80" fmla="*/ 786 w 1437"/>
              <a:gd name="T81" fmla="*/ 1918 h 2065"/>
              <a:gd name="T82" fmla="*/ 805 w 1437"/>
              <a:gd name="T83" fmla="*/ 1964 h 2065"/>
              <a:gd name="T84" fmla="*/ 696 w 1437"/>
              <a:gd name="T85" fmla="*/ 2024 h 2065"/>
              <a:gd name="T86" fmla="*/ 466 w 1437"/>
              <a:gd name="T87" fmla="*/ 2034 h 2065"/>
              <a:gd name="T88" fmla="*/ 373 w 1437"/>
              <a:gd name="T89" fmla="*/ 2065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37" h="2065">
                <a:moveTo>
                  <a:pt x="373" y="2065"/>
                </a:moveTo>
                <a:cubicBezTo>
                  <a:pt x="351" y="2041"/>
                  <a:pt x="322" y="2044"/>
                  <a:pt x="300" y="2034"/>
                </a:cubicBezTo>
                <a:cubicBezTo>
                  <a:pt x="297" y="2027"/>
                  <a:pt x="297" y="2020"/>
                  <a:pt x="297" y="2014"/>
                </a:cubicBezTo>
                <a:cubicBezTo>
                  <a:pt x="339" y="1962"/>
                  <a:pt x="380" y="1911"/>
                  <a:pt x="422" y="1860"/>
                </a:cubicBezTo>
                <a:cubicBezTo>
                  <a:pt x="423" y="1798"/>
                  <a:pt x="416" y="1784"/>
                  <a:pt x="404" y="1755"/>
                </a:cubicBezTo>
                <a:cubicBezTo>
                  <a:pt x="340" y="1753"/>
                  <a:pt x="321" y="1762"/>
                  <a:pt x="282" y="1784"/>
                </a:cubicBezTo>
                <a:cubicBezTo>
                  <a:pt x="253" y="1783"/>
                  <a:pt x="225" y="1783"/>
                  <a:pt x="196" y="1785"/>
                </a:cubicBezTo>
                <a:cubicBezTo>
                  <a:pt x="183" y="1742"/>
                  <a:pt x="171" y="1700"/>
                  <a:pt x="162" y="1660"/>
                </a:cubicBezTo>
                <a:cubicBezTo>
                  <a:pt x="162" y="1562"/>
                  <a:pt x="191" y="1484"/>
                  <a:pt x="173" y="1408"/>
                </a:cubicBezTo>
                <a:cubicBezTo>
                  <a:pt x="163" y="1398"/>
                  <a:pt x="154" y="1388"/>
                  <a:pt x="144" y="1378"/>
                </a:cubicBezTo>
                <a:cubicBezTo>
                  <a:pt x="145" y="1273"/>
                  <a:pt x="81" y="1170"/>
                  <a:pt x="69" y="1094"/>
                </a:cubicBezTo>
                <a:cubicBezTo>
                  <a:pt x="22" y="992"/>
                  <a:pt x="0" y="942"/>
                  <a:pt x="54" y="865"/>
                </a:cubicBezTo>
                <a:cubicBezTo>
                  <a:pt x="86" y="856"/>
                  <a:pt x="135" y="765"/>
                  <a:pt x="151" y="736"/>
                </a:cubicBezTo>
                <a:cubicBezTo>
                  <a:pt x="151" y="681"/>
                  <a:pt x="152" y="625"/>
                  <a:pt x="152" y="569"/>
                </a:cubicBezTo>
                <a:cubicBezTo>
                  <a:pt x="139" y="536"/>
                  <a:pt x="127" y="503"/>
                  <a:pt x="114" y="470"/>
                </a:cubicBezTo>
                <a:cubicBezTo>
                  <a:pt x="105" y="460"/>
                  <a:pt x="95" y="450"/>
                  <a:pt x="89" y="440"/>
                </a:cubicBezTo>
                <a:cubicBezTo>
                  <a:pt x="111" y="418"/>
                  <a:pt x="137" y="395"/>
                  <a:pt x="163" y="376"/>
                </a:cubicBezTo>
                <a:cubicBezTo>
                  <a:pt x="166" y="377"/>
                  <a:pt x="259" y="366"/>
                  <a:pt x="268" y="346"/>
                </a:cubicBezTo>
                <a:cubicBezTo>
                  <a:pt x="275" y="343"/>
                  <a:pt x="281" y="343"/>
                  <a:pt x="291" y="344"/>
                </a:cubicBezTo>
                <a:cubicBezTo>
                  <a:pt x="339" y="270"/>
                  <a:pt x="445" y="236"/>
                  <a:pt x="512" y="182"/>
                </a:cubicBezTo>
                <a:cubicBezTo>
                  <a:pt x="554" y="98"/>
                  <a:pt x="698" y="131"/>
                  <a:pt x="784" y="68"/>
                </a:cubicBezTo>
                <a:cubicBezTo>
                  <a:pt x="810" y="0"/>
                  <a:pt x="810" y="0"/>
                  <a:pt x="890" y="2"/>
                </a:cubicBezTo>
                <a:cubicBezTo>
                  <a:pt x="890" y="51"/>
                  <a:pt x="893" y="100"/>
                  <a:pt x="896" y="153"/>
                </a:cubicBezTo>
                <a:cubicBezTo>
                  <a:pt x="912" y="179"/>
                  <a:pt x="943" y="177"/>
                  <a:pt x="979" y="181"/>
                </a:cubicBezTo>
                <a:cubicBezTo>
                  <a:pt x="1030" y="140"/>
                  <a:pt x="1014" y="80"/>
                  <a:pt x="1040" y="55"/>
                </a:cubicBezTo>
                <a:cubicBezTo>
                  <a:pt x="1050" y="78"/>
                  <a:pt x="1078" y="160"/>
                  <a:pt x="1151" y="179"/>
                </a:cubicBezTo>
                <a:cubicBezTo>
                  <a:pt x="1205" y="180"/>
                  <a:pt x="1250" y="175"/>
                  <a:pt x="1314" y="144"/>
                </a:cubicBezTo>
                <a:cubicBezTo>
                  <a:pt x="1330" y="144"/>
                  <a:pt x="1349" y="144"/>
                  <a:pt x="1369" y="145"/>
                </a:cubicBezTo>
                <a:cubicBezTo>
                  <a:pt x="1340" y="206"/>
                  <a:pt x="1266" y="237"/>
                  <a:pt x="1285" y="316"/>
                </a:cubicBezTo>
                <a:cubicBezTo>
                  <a:pt x="1339" y="377"/>
                  <a:pt x="1386" y="443"/>
                  <a:pt x="1437" y="540"/>
                </a:cubicBezTo>
                <a:cubicBezTo>
                  <a:pt x="1433" y="562"/>
                  <a:pt x="1433" y="589"/>
                  <a:pt x="1433" y="615"/>
                </a:cubicBezTo>
                <a:cubicBezTo>
                  <a:pt x="1414" y="634"/>
                  <a:pt x="1407" y="660"/>
                  <a:pt x="1388" y="699"/>
                </a:cubicBezTo>
                <a:cubicBezTo>
                  <a:pt x="1310" y="795"/>
                  <a:pt x="1244" y="754"/>
                  <a:pt x="1167" y="791"/>
                </a:cubicBezTo>
                <a:cubicBezTo>
                  <a:pt x="1086" y="858"/>
                  <a:pt x="1067" y="838"/>
                  <a:pt x="1079" y="956"/>
                </a:cubicBezTo>
                <a:cubicBezTo>
                  <a:pt x="1111" y="990"/>
                  <a:pt x="1108" y="1032"/>
                  <a:pt x="1082" y="1084"/>
                </a:cubicBezTo>
                <a:cubicBezTo>
                  <a:pt x="1059" y="1106"/>
                  <a:pt x="1037" y="1129"/>
                  <a:pt x="1018" y="1151"/>
                </a:cubicBezTo>
                <a:cubicBezTo>
                  <a:pt x="905" y="1227"/>
                  <a:pt x="912" y="1207"/>
                  <a:pt x="930" y="1375"/>
                </a:cubicBezTo>
                <a:cubicBezTo>
                  <a:pt x="920" y="1404"/>
                  <a:pt x="914" y="1433"/>
                  <a:pt x="907" y="1463"/>
                </a:cubicBezTo>
                <a:cubicBezTo>
                  <a:pt x="836" y="1523"/>
                  <a:pt x="817" y="1526"/>
                  <a:pt x="817" y="1631"/>
                </a:cubicBezTo>
                <a:cubicBezTo>
                  <a:pt x="820" y="1654"/>
                  <a:pt x="823" y="1677"/>
                  <a:pt x="826" y="1703"/>
                </a:cubicBezTo>
                <a:cubicBezTo>
                  <a:pt x="803" y="1752"/>
                  <a:pt x="777" y="1843"/>
                  <a:pt x="786" y="1918"/>
                </a:cubicBezTo>
                <a:cubicBezTo>
                  <a:pt x="793" y="1931"/>
                  <a:pt x="799" y="1948"/>
                  <a:pt x="805" y="1964"/>
                </a:cubicBezTo>
                <a:cubicBezTo>
                  <a:pt x="767" y="1983"/>
                  <a:pt x="731" y="2002"/>
                  <a:pt x="696" y="2024"/>
                </a:cubicBezTo>
                <a:cubicBezTo>
                  <a:pt x="620" y="1943"/>
                  <a:pt x="546" y="2000"/>
                  <a:pt x="466" y="2034"/>
                </a:cubicBezTo>
                <a:cubicBezTo>
                  <a:pt x="434" y="2043"/>
                  <a:pt x="402" y="2052"/>
                  <a:pt x="373" y="2065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xmlns="" id="{2835840E-80CF-43BC-9E45-9DA0F30CE3E9}"/>
              </a:ext>
            </a:extLst>
          </p:cNvPr>
          <p:cNvSpPr>
            <a:spLocks/>
          </p:cNvSpPr>
          <p:nvPr/>
        </p:nvSpPr>
        <p:spPr bwMode="auto">
          <a:xfrm>
            <a:off x="3727450" y="4175955"/>
            <a:ext cx="1287463" cy="1308100"/>
          </a:xfrm>
          <a:custGeom>
            <a:avLst/>
            <a:gdLst>
              <a:gd name="T0" fmla="*/ 1276 w 2963"/>
              <a:gd name="T1" fmla="*/ 2996 h 3007"/>
              <a:gd name="T2" fmla="*/ 1069 w 2963"/>
              <a:gd name="T3" fmla="*/ 2837 h 3007"/>
              <a:gd name="T4" fmla="*/ 1061 w 2963"/>
              <a:gd name="T5" fmla="*/ 2565 h 3007"/>
              <a:gd name="T6" fmla="*/ 804 w 2963"/>
              <a:gd name="T7" fmla="*/ 2257 h 3007"/>
              <a:gd name="T8" fmla="*/ 677 w 2963"/>
              <a:gd name="T9" fmla="*/ 2123 h 3007"/>
              <a:gd name="T10" fmla="*/ 579 w 2963"/>
              <a:gd name="T11" fmla="*/ 1901 h 3007"/>
              <a:gd name="T12" fmla="*/ 447 w 2963"/>
              <a:gd name="T13" fmla="*/ 2095 h 3007"/>
              <a:gd name="T14" fmla="*/ 420 w 2963"/>
              <a:gd name="T15" fmla="*/ 1802 h 3007"/>
              <a:gd name="T16" fmla="*/ 396 w 2963"/>
              <a:gd name="T17" fmla="*/ 1458 h 3007"/>
              <a:gd name="T18" fmla="*/ 446 w 2963"/>
              <a:gd name="T19" fmla="*/ 1240 h 3007"/>
              <a:gd name="T20" fmla="*/ 320 w 2963"/>
              <a:gd name="T21" fmla="*/ 935 h 3007"/>
              <a:gd name="T22" fmla="*/ 41 w 2963"/>
              <a:gd name="T23" fmla="*/ 581 h 3007"/>
              <a:gd name="T24" fmla="*/ 9 w 2963"/>
              <a:gd name="T25" fmla="*/ 551 h 3007"/>
              <a:gd name="T26" fmla="*/ 84 w 2963"/>
              <a:gd name="T27" fmla="*/ 248 h 3007"/>
              <a:gd name="T28" fmla="*/ 12 w 2963"/>
              <a:gd name="T29" fmla="*/ 83 h 3007"/>
              <a:gd name="T30" fmla="*/ 346 w 2963"/>
              <a:gd name="T31" fmla="*/ 206 h 3007"/>
              <a:gd name="T32" fmla="*/ 613 w 2963"/>
              <a:gd name="T33" fmla="*/ 543 h 3007"/>
              <a:gd name="T34" fmla="*/ 744 w 2963"/>
              <a:gd name="T35" fmla="*/ 504 h 3007"/>
              <a:gd name="T36" fmla="*/ 865 w 2963"/>
              <a:gd name="T37" fmla="*/ 573 h 3007"/>
              <a:gd name="T38" fmla="*/ 951 w 2963"/>
              <a:gd name="T39" fmla="*/ 608 h 3007"/>
              <a:gd name="T40" fmla="*/ 1146 w 2963"/>
              <a:gd name="T41" fmla="*/ 540 h 3007"/>
              <a:gd name="T42" fmla="*/ 1135 w 2963"/>
              <a:gd name="T43" fmla="*/ 229 h 3007"/>
              <a:gd name="T44" fmla="*/ 1263 w 2963"/>
              <a:gd name="T45" fmla="*/ 337 h 3007"/>
              <a:gd name="T46" fmla="*/ 1480 w 2963"/>
              <a:gd name="T47" fmla="*/ 293 h 3007"/>
              <a:gd name="T48" fmla="*/ 1606 w 2963"/>
              <a:gd name="T49" fmla="*/ 48 h 3007"/>
              <a:gd name="T50" fmla="*/ 1794 w 2963"/>
              <a:gd name="T51" fmla="*/ 226 h 3007"/>
              <a:gd name="T52" fmla="*/ 1984 w 2963"/>
              <a:gd name="T53" fmla="*/ 476 h 3007"/>
              <a:gd name="T54" fmla="*/ 2328 w 2963"/>
              <a:gd name="T55" fmla="*/ 626 h 3007"/>
              <a:gd name="T56" fmla="*/ 2612 w 2963"/>
              <a:gd name="T57" fmla="*/ 633 h 3007"/>
              <a:gd name="T58" fmla="*/ 2899 w 2963"/>
              <a:gd name="T59" fmla="*/ 725 h 3007"/>
              <a:gd name="T60" fmla="*/ 2962 w 2963"/>
              <a:gd name="T61" fmla="*/ 937 h 3007"/>
              <a:gd name="T62" fmla="*/ 2678 w 2963"/>
              <a:gd name="T63" fmla="*/ 1368 h 3007"/>
              <a:gd name="T64" fmla="*/ 2340 w 2963"/>
              <a:gd name="T65" fmla="*/ 1222 h 3007"/>
              <a:gd name="T66" fmla="*/ 2324 w 2963"/>
              <a:gd name="T67" fmla="*/ 1366 h 3007"/>
              <a:gd name="T68" fmla="*/ 2337 w 2963"/>
              <a:gd name="T69" fmla="*/ 1759 h 3007"/>
              <a:gd name="T70" fmla="*/ 2432 w 2963"/>
              <a:gd name="T71" fmla="*/ 2027 h 3007"/>
              <a:gd name="T72" fmla="*/ 2580 w 2963"/>
              <a:gd name="T73" fmla="*/ 2299 h 3007"/>
              <a:gd name="T74" fmla="*/ 2318 w 2963"/>
              <a:gd name="T75" fmla="*/ 2387 h 3007"/>
              <a:gd name="T76" fmla="*/ 2142 w 2963"/>
              <a:gd name="T77" fmla="*/ 2308 h 3007"/>
              <a:gd name="T78" fmla="*/ 1949 w 2963"/>
              <a:gd name="T79" fmla="*/ 2073 h 3007"/>
              <a:gd name="T80" fmla="*/ 1734 w 2963"/>
              <a:gd name="T81" fmla="*/ 2127 h 3007"/>
              <a:gd name="T82" fmla="*/ 1648 w 2963"/>
              <a:gd name="T83" fmla="*/ 2230 h 3007"/>
              <a:gd name="T84" fmla="*/ 1537 w 2963"/>
              <a:gd name="T85" fmla="*/ 2528 h 3007"/>
              <a:gd name="T86" fmla="*/ 1517 w 2963"/>
              <a:gd name="T87" fmla="*/ 2681 h 3007"/>
              <a:gd name="T88" fmla="*/ 1580 w 2963"/>
              <a:gd name="T89" fmla="*/ 2896 h 3007"/>
              <a:gd name="T90" fmla="*/ 1304 w 2963"/>
              <a:gd name="T91" fmla="*/ 3007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963" h="3007">
                <a:moveTo>
                  <a:pt x="1304" y="3007"/>
                </a:moveTo>
                <a:cubicBezTo>
                  <a:pt x="1295" y="3003"/>
                  <a:pt x="1285" y="3000"/>
                  <a:pt x="1276" y="2996"/>
                </a:cubicBezTo>
                <a:cubicBezTo>
                  <a:pt x="1206" y="2936"/>
                  <a:pt x="1164" y="2931"/>
                  <a:pt x="1113" y="2891"/>
                </a:cubicBezTo>
                <a:cubicBezTo>
                  <a:pt x="1097" y="2871"/>
                  <a:pt x="1082" y="2854"/>
                  <a:pt x="1069" y="2837"/>
                </a:cubicBezTo>
                <a:cubicBezTo>
                  <a:pt x="1069" y="2821"/>
                  <a:pt x="1069" y="2804"/>
                  <a:pt x="1069" y="2791"/>
                </a:cubicBezTo>
                <a:cubicBezTo>
                  <a:pt x="1153" y="2692"/>
                  <a:pt x="1108" y="2638"/>
                  <a:pt x="1061" y="2565"/>
                </a:cubicBezTo>
                <a:cubicBezTo>
                  <a:pt x="991" y="2491"/>
                  <a:pt x="966" y="2399"/>
                  <a:pt x="928" y="2359"/>
                </a:cubicBezTo>
                <a:cubicBezTo>
                  <a:pt x="881" y="2240"/>
                  <a:pt x="890" y="2269"/>
                  <a:pt x="804" y="2257"/>
                </a:cubicBezTo>
                <a:cubicBezTo>
                  <a:pt x="785" y="2247"/>
                  <a:pt x="766" y="2240"/>
                  <a:pt x="750" y="2233"/>
                </a:cubicBezTo>
                <a:cubicBezTo>
                  <a:pt x="724" y="2197"/>
                  <a:pt x="699" y="2160"/>
                  <a:pt x="677" y="2123"/>
                </a:cubicBezTo>
                <a:cubicBezTo>
                  <a:pt x="658" y="2070"/>
                  <a:pt x="639" y="2018"/>
                  <a:pt x="623" y="1965"/>
                </a:cubicBezTo>
                <a:cubicBezTo>
                  <a:pt x="608" y="1941"/>
                  <a:pt x="592" y="1921"/>
                  <a:pt x="579" y="1901"/>
                </a:cubicBezTo>
                <a:cubicBezTo>
                  <a:pt x="448" y="1898"/>
                  <a:pt x="515" y="2021"/>
                  <a:pt x="472" y="2105"/>
                </a:cubicBezTo>
                <a:cubicBezTo>
                  <a:pt x="463" y="2101"/>
                  <a:pt x="453" y="2098"/>
                  <a:pt x="447" y="2095"/>
                </a:cubicBezTo>
                <a:cubicBezTo>
                  <a:pt x="447" y="2016"/>
                  <a:pt x="406" y="1946"/>
                  <a:pt x="394" y="1893"/>
                </a:cubicBezTo>
                <a:cubicBezTo>
                  <a:pt x="426" y="1875"/>
                  <a:pt x="420" y="1806"/>
                  <a:pt x="420" y="1802"/>
                </a:cubicBezTo>
                <a:cubicBezTo>
                  <a:pt x="423" y="1760"/>
                  <a:pt x="427" y="1721"/>
                  <a:pt x="433" y="1682"/>
                </a:cubicBezTo>
                <a:cubicBezTo>
                  <a:pt x="392" y="1605"/>
                  <a:pt x="380" y="1517"/>
                  <a:pt x="396" y="1458"/>
                </a:cubicBezTo>
                <a:cubicBezTo>
                  <a:pt x="416" y="1432"/>
                  <a:pt x="435" y="1407"/>
                  <a:pt x="458" y="1384"/>
                </a:cubicBezTo>
                <a:cubicBezTo>
                  <a:pt x="451" y="1335"/>
                  <a:pt x="449" y="1286"/>
                  <a:pt x="446" y="1240"/>
                </a:cubicBezTo>
                <a:cubicBezTo>
                  <a:pt x="424" y="1203"/>
                  <a:pt x="401" y="1170"/>
                  <a:pt x="382" y="1137"/>
                </a:cubicBezTo>
                <a:cubicBezTo>
                  <a:pt x="364" y="1061"/>
                  <a:pt x="342" y="975"/>
                  <a:pt x="320" y="935"/>
                </a:cubicBezTo>
                <a:cubicBezTo>
                  <a:pt x="240" y="842"/>
                  <a:pt x="164" y="738"/>
                  <a:pt x="152" y="659"/>
                </a:cubicBezTo>
                <a:cubicBezTo>
                  <a:pt x="114" y="632"/>
                  <a:pt x="76" y="605"/>
                  <a:pt x="41" y="581"/>
                </a:cubicBezTo>
                <a:cubicBezTo>
                  <a:pt x="34" y="571"/>
                  <a:pt x="28" y="561"/>
                  <a:pt x="22" y="551"/>
                </a:cubicBezTo>
                <a:cubicBezTo>
                  <a:pt x="15" y="551"/>
                  <a:pt x="12" y="551"/>
                  <a:pt x="9" y="551"/>
                </a:cubicBezTo>
                <a:cubicBezTo>
                  <a:pt x="9" y="495"/>
                  <a:pt x="0" y="443"/>
                  <a:pt x="13" y="414"/>
                </a:cubicBezTo>
                <a:cubicBezTo>
                  <a:pt x="87" y="379"/>
                  <a:pt x="84" y="311"/>
                  <a:pt x="84" y="248"/>
                </a:cubicBezTo>
                <a:cubicBezTo>
                  <a:pt x="59" y="215"/>
                  <a:pt x="33" y="182"/>
                  <a:pt x="11" y="152"/>
                </a:cubicBezTo>
                <a:cubicBezTo>
                  <a:pt x="11" y="129"/>
                  <a:pt x="11" y="106"/>
                  <a:pt x="12" y="83"/>
                </a:cubicBezTo>
                <a:cubicBezTo>
                  <a:pt x="85" y="78"/>
                  <a:pt x="159" y="77"/>
                  <a:pt x="235" y="75"/>
                </a:cubicBezTo>
                <a:cubicBezTo>
                  <a:pt x="264" y="86"/>
                  <a:pt x="318" y="143"/>
                  <a:pt x="346" y="206"/>
                </a:cubicBezTo>
                <a:cubicBezTo>
                  <a:pt x="346" y="294"/>
                  <a:pt x="425" y="401"/>
                  <a:pt x="514" y="482"/>
                </a:cubicBezTo>
                <a:cubicBezTo>
                  <a:pt x="546" y="486"/>
                  <a:pt x="578" y="474"/>
                  <a:pt x="613" y="543"/>
                </a:cubicBezTo>
                <a:cubicBezTo>
                  <a:pt x="645" y="544"/>
                  <a:pt x="677" y="542"/>
                  <a:pt x="722" y="507"/>
                </a:cubicBezTo>
                <a:cubicBezTo>
                  <a:pt x="728" y="504"/>
                  <a:pt x="734" y="504"/>
                  <a:pt x="744" y="504"/>
                </a:cubicBezTo>
                <a:cubicBezTo>
                  <a:pt x="747" y="507"/>
                  <a:pt x="754" y="511"/>
                  <a:pt x="760" y="518"/>
                </a:cubicBezTo>
                <a:cubicBezTo>
                  <a:pt x="760" y="560"/>
                  <a:pt x="811" y="565"/>
                  <a:pt x="865" y="573"/>
                </a:cubicBezTo>
                <a:cubicBezTo>
                  <a:pt x="871" y="583"/>
                  <a:pt x="881" y="593"/>
                  <a:pt x="890" y="606"/>
                </a:cubicBezTo>
                <a:cubicBezTo>
                  <a:pt x="910" y="606"/>
                  <a:pt x="929" y="607"/>
                  <a:pt x="951" y="608"/>
                </a:cubicBezTo>
                <a:cubicBezTo>
                  <a:pt x="967" y="592"/>
                  <a:pt x="986" y="576"/>
                  <a:pt x="1006" y="563"/>
                </a:cubicBezTo>
                <a:cubicBezTo>
                  <a:pt x="1050" y="554"/>
                  <a:pt x="1098" y="546"/>
                  <a:pt x="1146" y="540"/>
                </a:cubicBezTo>
                <a:cubicBezTo>
                  <a:pt x="1153" y="527"/>
                  <a:pt x="1159" y="515"/>
                  <a:pt x="1169" y="505"/>
                </a:cubicBezTo>
                <a:cubicBezTo>
                  <a:pt x="1169" y="403"/>
                  <a:pt x="1094" y="271"/>
                  <a:pt x="1135" y="229"/>
                </a:cubicBezTo>
                <a:cubicBezTo>
                  <a:pt x="1158" y="243"/>
                  <a:pt x="1180" y="286"/>
                  <a:pt x="1240" y="310"/>
                </a:cubicBezTo>
                <a:cubicBezTo>
                  <a:pt x="1247" y="317"/>
                  <a:pt x="1253" y="327"/>
                  <a:pt x="1263" y="337"/>
                </a:cubicBezTo>
                <a:cubicBezTo>
                  <a:pt x="1304" y="358"/>
                  <a:pt x="1368" y="363"/>
                  <a:pt x="1429" y="341"/>
                </a:cubicBezTo>
                <a:cubicBezTo>
                  <a:pt x="1445" y="325"/>
                  <a:pt x="1461" y="309"/>
                  <a:pt x="1480" y="293"/>
                </a:cubicBezTo>
                <a:cubicBezTo>
                  <a:pt x="1481" y="195"/>
                  <a:pt x="1449" y="168"/>
                  <a:pt x="1443" y="122"/>
                </a:cubicBezTo>
                <a:cubicBezTo>
                  <a:pt x="1475" y="90"/>
                  <a:pt x="1539" y="0"/>
                  <a:pt x="1606" y="48"/>
                </a:cubicBezTo>
                <a:cubicBezTo>
                  <a:pt x="1628" y="97"/>
                  <a:pt x="1638" y="134"/>
                  <a:pt x="1720" y="191"/>
                </a:cubicBezTo>
                <a:cubicBezTo>
                  <a:pt x="1743" y="202"/>
                  <a:pt x="1768" y="212"/>
                  <a:pt x="1794" y="226"/>
                </a:cubicBezTo>
                <a:cubicBezTo>
                  <a:pt x="1828" y="279"/>
                  <a:pt x="1911" y="314"/>
                  <a:pt x="1962" y="410"/>
                </a:cubicBezTo>
                <a:cubicBezTo>
                  <a:pt x="1968" y="430"/>
                  <a:pt x="1974" y="453"/>
                  <a:pt x="1984" y="476"/>
                </a:cubicBezTo>
                <a:cubicBezTo>
                  <a:pt x="2000" y="513"/>
                  <a:pt x="2047" y="599"/>
                  <a:pt x="2117" y="624"/>
                </a:cubicBezTo>
                <a:cubicBezTo>
                  <a:pt x="2187" y="622"/>
                  <a:pt x="2258" y="624"/>
                  <a:pt x="2328" y="626"/>
                </a:cubicBezTo>
                <a:cubicBezTo>
                  <a:pt x="2376" y="601"/>
                  <a:pt x="2405" y="572"/>
                  <a:pt x="2478" y="584"/>
                </a:cubicBezTo>
                <a:cubicBezTo>
                  <a:pt x="2523" y="598"/>
                  <a:pt x="2568" y="616"/>
                  <a:pt x="2612" y="633"/>
                </a:cubicBezTo>
                <a:cubicBezTo>
                  <a:pt x="2654" y="634"/>
                  <a:pt x="2699" y="635"/>
                  <a:pt x="2743" y="640"/>
                </a:cubicBezTo>
                <a:cubicBezTo>
                  <a:pt x="2791" y="677"/>
                  <a:pt x="2807" y="713"/>
                  <a:pt x="2899" y="725"/>
                </a:cubicBezTo>
                <a:cubicBezTo>
                  <a:pt x="2918" y="742"/>
                  <a:pt x="2941" y="759"/>
                  <a:pt x="2963" y="779"/>
                </a:cubicBezTo>
                <a:cubicBezTo>
                  <a:pt x="2963" y="832"/>
                  <a:pt x="2962" y="884"/>
                  <a:pt x="2962" y="937"/>
                </a:cubicBezTo>
                <a:cubicBezTo>
                  <a:pt x="2898" y="1000"/>
                  <a:pt x="2856" y="1094"/>
                  <a:pt x="2833" y="1182"/>
                </a:cubicBezTo>
                <a:cubicBezTo>
                  <a:pt x="2791" y="1247"/>
                  <a:pt x="2739" y="1308"/>
                  <a:pt x="2678" y="1368"/>
                </a:cubicBezTo>
                <a:cubicBezTo>
                  <a:pt x="2550" y="1398"/>
                  <a:pt x="2551" y="1342"/>
                  <a:pt x="2471" y="1284"/>
                </a:cubicBezTo>
                <a:cubicBezTo>
                  <a:pt x="2427" y="1224"/>
                  <a:pt x="2369" y="1220"/>
                  <a:pt x="2340" y="1222"/>
                </a:cubicBezTo>
                <a:cubicBezTo>
                  <a:pt x="2334" y="1229"/>
                  <a:pt x="2328" y="1235"/>
                  <a:pt x="2324" y="1241"/>
                </a:cubicBezTo>
                <a:cubicBezTo>
                  <a:pt x="2324" y="1281"/>
                  <a:pt x="2324" y="1323"/>
                  <a:pt x="2324" y="1366"/>
                </a:cubicBezTo>
                <a:cubicBezTo>
                  <a:pt x="2349" y="1419"/>
                  <a:pt x="2352" y="1465"/>
                  <a:pt x="2351" y="1543"/>
                </a:cubicBezTo>
                <a:cubicBezTo>
                  <a:pt x="2335" y="1599"/>
                  <a:pt x="2319" y="1680"/>
                  <a:pt x="2337" y="1759"/>
                </a:cubicBezTo>
                <a:cubicBezTo>
                  <a:pt x="2353" y="1776"/>
                  <a:pt x="2369" y="1796"/>
                  <a:pt x="2385" y="1816"/>
                </a:cubicBezTo>
                <a:cubicBezTo>
                  <a:pt x="2426" y="1837"/>
                  <a:pt x="2509" y="1950"/>
                  <a:pt x="2432" y="2027"/>
                </a:cubicBezTo>
                <a:cubicBezTo>
                  <a:pt x="2361" y="2074"/>
                  <a:pt x="2358" y="2051"/>
                  <a:pt x="2357" y="2153"/>
                </a:cubicBezTo>
                <a:cubicBezTo>
                  <a:pt x="2389" y="2219"/>
                  <a:pt x="2498" y="2212"/>
                  <a:pt x="2580" y="2299"/>
                </a:cubicBezTo>
                <a:cubicBezTo>
                  <a:pt x="2580" y="2328"/>
                  <a:pt x="2579" y="2401"/>
                  <a:pt x="2547" y="2432"/>
                </a:cubicBezTo>
                <a:cubicBezTo>
                  <a:pt x="2458" y="2430"/>
                  <a:pt x="2365" y="2411"/>
                  <a:pt x="2318" y="2387"/>
                </a:cubicBezTo>
                <a:cubicBezTo>
                  <a:pt x="2315" y="2328"/>
                  <a:pt x="2299" y="2272"/>
                  <a:pt x="2283" y="2242"/>
                </a:cubicBezTo>
                <a:cubicBezTo>
                  <a:pt x="2203" y="2240"/>
                  <a:pt x="2197" y="2283"/>
                  <a:pt x="2142" y="2308"/>
                </a:cubicBezTo>
                <a:cubicBezTo>
                  <a:pt x="2114" y="2304"/>
                  <a:pt x="2088" y="2303"/>
                  <a:pt x="2062" y="2302"/>
                </a:cubicBezTo>
                <a:cubicBezTo>
                  <a:pt x="1973" y="2235"/>
                  <a:pt x="1961" y="2143"/>
                  <a:pt x="1949" y="2073"/>
                </a:cubicBezTo>
                <a:cubicBezTo>
                  <a:pt x="1936" y="2057"/>
                  <a:pt x="1923" y="2040"/>
                  <a:pt x="1914" y="2027"/>
                </a:cubicBezTo>
                <a:cubicBezTo>
                  <a:pt x="1786" y="2024"/>
                  <a:pt x="1754" y="2006"/>
                  <a:pt x="1734" y="2127"/>
                </a:cubicBezTo>
                <a:cubicBezTo>
                  <a:pt x="1699" y="2162"/>
                  <a:pt x="1677" y="2155"/>
                  <a:pt x="1645" y="2174"/>
                </a:cubicBezTo>
                <a:cubicBezTo>
                  <a:pt x="1645" y="2190"/>
                  <a:pt x="1644" y="2210"/>
                  <a:pt x="1648" y="2230"/>
                </a:cubicBezTo>
                <a:cubicBezTo>
                  <a:pt x="1673" y="2263"/>
                  <a:pt x="1727" y="2320"/>
                  <a:pt x="1704" y="2401"/>
                </a:cubicBezTo>
                <a:cubicBezTo>
                  <a:pt x="1675" y="2460"/>
                  <a:pt x="1582" y="2496"/>
                  <a:pt x="1537" y="2528"/>
                </a:cubicBezTo>
                <a:cubicBezTo>
                  <a:pt x="1531" y="2538"/>
                  <a:pt x="1524" y="2547"/>
                  <a:pt x="1518" y="2557"/>
                </a:cubicBezTo>
                <a:cubicBezTo>
                  <a:pt x="1518" y="2596"/>
                  <a:pt x="1517" y="2639"/>
                  <a:pt x="1517" y="2681"/>
                </a:cubicBezTo>
                <a:cubicBezTo>
                  <a:pt x="1542" y="2738"/>
                  <a:pt x="1603" y="2707"/>
                  <a:pt x="1602" y="2844"/>
                </a:cubicBezTo>
                <a:cubicBezTo>
                  <a:pt x="1593" y="2860"/>
                  <a:pt x="1586" y="2876"/>
                  <a:pt x="1580" y="2896"/>
                </a:cubicBezTo>
                <a:cubicBezTo>
                  <a:pt x="1554" y="2905"/>
                  <a:pt x="1532" y="2918"/>
                  <a:pt x="1509" y="2930"/>
                </a:cubicBezTo>
                <a:cubicBezTo>
                  <a:pt x="1439" y="2955"/>
                  <a:pt x="1372" y="2979"/>
                  <a:pt x="1304" y="3007"/>
                </a:cubicBezTo>
                <a:close/>
              </a:path>
            </a:pathLst>
          </a:custGeom>
          <a:solidFill>
            <a:schemeClr val="accent2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5">
            <a:extLst>
              <a:ext uri="{FF2B5EF4-FFF2-40B4-BE49-F238E27FC236}">
                <a16:creationId xmlns:a16="http://schemas.microsoft.com/office/drawing/2014/main" xmlns="" id="{8C47DE48-D187-42FD-AE50-02BE4DAC466A}"/>
              </a:ext>
            </a:extLst>
          </p:cNvPr>
          <p:cNvSpPr>
            <a:spLocks/>
          </p:cNvSpPr>
          <p:nvPr/>
        </p:nvSpPr>
        <p:spPr bwMode="auto">
          <a:xfrm>
            <a:off x="1322388" y="3561593"/>
            <a:ext cx="2590800" cy="1654175"/>
          </a:xfrm>
          <a:custGeom>
            <a:avLst/>
            <a:gdLst>
              <a:gd name="T0" fmla="*/ 3842 w 5957"/>
              <a:gd name="T1" fmla="*/ 3778 h 3807"/>
              <a:gd name="T2" fmla="*/ 3757 w 5957"/>
              <a:gd name="T3" fmla="*/ 3615 h 3807"/>
              <a:gd name="T4" fmla="*/ 3627 w 5957"/>
              <a:gd name="T5" fmla="*/ 3399 h 3807"/>
              <a:gd name="T6" fmla="*/ 3452 w 5957"/>
              <a:gd name="T7" fmla="*/ 3349 h 3807"/>
              <a:gd name="T8" fmla="*/ 3216 w 5957"/>
              <a:gd name="T9" fmla="*/ 3179 h 3807"/>
              <a:gd name="T10" fmla="*/ 3070 w 5957"/>
              <a:gd name="T11" fmla="*/ 3159 h 3807"/>
              <a:gd name="T12" fmla="*/ 2890 w 5957"/>
              <a:gd name="T13" fmla="*/ 3298 h 3807"/>
              <a:gd name="T14" fmla="*/ 2844 w 5957"/>
              <a:gd name="T15" fmla="*/ 3471 h 3807"/>
              <a:gd name="T16" fmla="*/ 2782 w 5957"/>
              <a:gd name="T17" fmla="*/ 3181 h 3807"/>
              <a:gd name="T18" fmla="*/ 2401 w 5957"/>
              <a:gd name="T19" fmla="*/ 3214 h 3807"/>
              <a:gd name="T20" fmla="*/ 2195 w 5957"/>
              <a:gd name="T21" fmla="*/ 3048 h 3807"/>
              <a:gd name="T22" fmla="*/ 1851 w 5957"/>
              <a:gd name="T23" fmla="*/ 2860 h 3807"/>
              <a:gd name="T24" fmla="*/ 1711 w 5957"/>
              <a:gd name="T25" fmla="*/ 2758 h 3807"/>
              <a:gd name="T26" fmla="*/ 1479 w 5957"/>
              <a:gd name="T27" fmla="*/ 2461 h 3807"/>
              <a:gd name="T28" fmla="*/ 1314 w 5957"/>
              <a:gd name="T29" fmla="*/ 2401 h 3807"/>
              <a:gd name="T30" fmla="*/ 1117 w 5957"/>
              <a:gd name="T31" fmla="*/ 2193 h 3807"/>
              <a:gd name="T32" fmla="*/ 892 w 5957"/>
              <a:gd name="T33" fmla="*/ 1902 h 3807"/>
              <a:gd name="T34" fmla="*/ 693 w 5957"/>
              <a:gd name="T35" fmla="*/ 1959 h 3807"/>
              <a:gd name="T36" fmla="*/ 461 w 5957"/>
              <a:gd name="T37" fmla="*/ 1715 h 3807"/>
              <a:gd name="T38" fmla="*/ 67 w 5957"/>
              <a:gd name="T39" fmla="*/ 1397 h 3807"/>
              <a:gd name="T40" fmla="*/ 103 w 5957"/>
              <a:gd name="T41" fmla="*/ 1195 h 3807"/>
              <a:gd name="T42" fmla="*/ 147 w 5957"/>
              <a:gd name="T43" fmla="*/ 858 h 3807"/>
              <a:gd name="T44" fmla="*/ 322 w 5957"/>
              <a:gd name="T45" fmla="*/ 951 h 3807"/>
              <a:gd name="T46" fmla="*/ 337 w 5957"/>
              <a:gd name="T47" fmla="*/ 660 h 3807"/>
              <a:gd name="T48" fmla="*/ 336 w 5957"/>
              <a:gd name="T49" fmla="*/ 297 h 3807"/>
              <a:gd name="T50" fmla="*/ 486 w 5957"/>
              <a:gd name="T51" fmla="*/ 301 h 3807"/>
              <a:gd name="T52" fmla="*/ 694 w 5957"/>
              <a:gd name="T53" fmla="*/ 221 h 3807"/>
              <a:gd name="T54" fmla="*/ 967 w 5957"/>
              <a:gd name="T55" fmla="*/ 21 h 3807"/>
              <a:gd name="T56" fmla="*/ 1263 w 5957"/>
              <a:gd name="T57" fmla="*/ 143 h 3807"/>
              <a:gd name="T58" fmla="*/ 1551 w 5957"/>
              <a:gd name="T59" fmla="*/ 88 h 3807"/>
              <a:gd name="T60" fmla="*/ 1754 w 5957"/>
              <a:gd name="T61" fmla="*/ 283 h 3807"/>
              <a:gd name="T62" fmla="*/ 2039 w 5957"/>
              <a:gd name="T63" fmla="*/ 235 h 3807"/>
              <a:gd name="T64" fmla="*/ 2400 w 5957"/>
              <a:gd name="T65" fmla="*/ 254 h 3807"/>
              <a:gd name="T66" fmla="*/ 2771 w 5957"/>
              <a:gd name="T67" fmla="*/ 145 h 3807"/>
              <a:gd name="T68" fmla="*/ 3221 w 5957"/>
              <a:gd name="T69" fmla="*/ 180 h 3807"/>
              <a:gd name="T70" fmla="*/ 3345 w 5957"/>
              <a:gd name="T71" fmla="*/ 343 h 3807"/>
              <a:gd name="T72" fmla="*/ 3359 w 5957"/>
              <a:gd name="T73" fmla="*/ 635 h 3807"/>
              <a:gd name="T74" fmla="*/ 3515 w 5957"/>
              <a:gd name="T75" fmla="*/ 1356 h 3807"/>
              <a:gd name="T76" fmla="*/ 3792 w 5957"/>
              <a:gd name="T77" fmla="*/ 1468 h 3807"/>
              <a:gd name="T78" fmla="*/ 4349 w 5957"/>
              <a:gd name="T79" fmla="*/ 1799 h 3807"/>
              <a:gd name="T80" fmla="*/ 4748 w 5957"/>
              <a:gd name="T81" fmla="*/ 1829 h 3807"/>
              <a:gd name="T82" fmla="*/ 4913 w 5957"/>
              <a:gd name="T83" fmla="*/ 2046 h 3807"/>
              <a:gd name="T84" fmla="*/ 5094 w 5957"/>
              <a:gd name="T85" fmla="*/ 2237 h 3807"/>
              <a:gd name="T86" fmla="*/ 5187 w 5957"/>
              <a:gd name="T87" fmla="*/ 2174 h 3807"/>
              <a:gd name="T88" fmla="*/ 5395 w 5957"/>
              <a:gd name="T89" fmla="*/ 2173 h 3807"/>
              <a:gd name="T90" fmla="*/ 5530 w 5957"/>
              <a:gd name="T91" fmla="*/ 2000 h 3807"/>
              <a:gd name="T92" fmla="*/ 5825 w 5957"/>
              <a:gd name="T93" fmla="*/ 2377 h 3807"/>
              <a:gd name="T94" fmla="*/ 5957 w 5957"/>
              <a:gd name="T95" fmla="*/ 2783 h 3807"/>
              <a:gd name="T96" fmla="*/ 5916 w 5957"/>
              <a:gd name="T97" fmla="*/ 3205 h 3807"/>
              <a:gd name="T98" fmla="*/ 5900 w 5957"/>
              <a:gd name="T99" fmla="*/ 3270 h 3807"/>
              <a:gd name="T100" fmla="*/ 5714 w 5957"/>
              <a:gd name="T101" fmla="*/ 3258 h 3807"/>
              <a:gd name="T102" fmla="*/ 5735 w 5957"/>
              <a:gd name="T103" fmla="*/ 3527 h 3807"/>
              <a:gd name="T104" fmla="*/ 5623 w 5957"/>
              <a:gd name="T105" fmla="*/ 3541 h 3807"/>
              <a:gd name="T106" fmla="*/ 5352 w 5957"/>
              <a:gd name="T107" fmla="*/ 3567 h 3807"/>
              <a:gd name="T108" fmla="*/ 5192 w 5957"/>
              <a:gd name="T109" fmla="*/ 3566 h 3807"/>
              <a:gd name="T110" fmla="*/ 4985 w 5957"/>
              <a:gd name="T111" fmla="*/ 3410 h 3807"/>
              <a:gd name="T112" fmla="*/ 4780 w 5957"/>
              <a:gd name="T113" fmla="*/ 3438 h 3807"/>
              <a:gd name="T114" fmla="*/ 4505 w 5957"/>
              <a:gd name="T115" fmla="*/ 3621 h 3807"/>
              <a:gd name="T116" fmla="*/ 4277 w 5957"/>
              <a:gd name="T117" fmla="*/ 3762 h 3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57" h="3807">
                <a:moveTo>
                  <a:pt x="4098" y="3807"/>
                </a:moveTo>
                <a:cubicBezTo>
                  <a:pt x="4066" y="3773"/>
                  <a:pt x="3868" y="3778"/>
                  <a:pt x="3842" y="3778"/>
                </a:cubicBezTo>
                <a:cubicBezTo>
                  <a:pt x="3830" y="3781"/>
                  <a:pt x="3817" y="3784"/>
                  <a:pt x="3804" y="3790"/>
                </a:cubicBezTo>
                <a:cubicBezTo>
                  <a:pt x="3622" y="3772"/>
                  <a:pt x="3725" y="3706"/>
                  <a:pt x="3757" y="3615"/>
                </a:cubicBezTo>
                <a:cubicBezTo>
                  <a:pt x="3757" y="3592"/>
                  <a:pt x="3757" y="3569"/>
                  <a:pt x="3757" y="3546"/>
                </a:cubicBezTo>
                <a:cubicBezTo>
                  <a:pt x="3636" y="3504"/>
                  <a:pt x="3646" y="3471"/>
                  <a:pt x="3627" y="3399"/>
                </a:cubicBezTo>
                <a:cubicBezTo>
                  <a:pt x="3621" y="3389"/>
                  <a:pt x="3615" y="3379"/>
                  <a:pt x="3608" y="3372"/>
                </a:cubicBezTo>
                <a:cubicBezTo>
                  <a:pt x="3544" y="3371"/>
                  <a:pt x="3497" y="3363"/>
                  <a:pt x="3452" y="3349"/>
                </a:cubicBezTo>
                <a:cubicBezTo>
                  <a:pt x="3433" y="3322"/>
                  <a:pt x="3417" y="3295"/>
                  <a:pt x="3401" y="3272"/>
                </a:cubicBezTo>
                <a:cubicBezTo>
                  <a:pt x="3321" y="3247"/>
                  <a:pt x="3248" y="3206"/>
                  <a:pt x="3216" y="3179"/>
                </a:cubicBezTo>
                <a:cubicBezTo>
                  <a:pt x="3204" y="3172"/>
                  <a:pt x="3191" y="3165"/>
                  <a:pt x="3178" y="3162"/>
                </a:cubicBezTo>
                <a:cubicBezTo>
                  <a:pt x="3140" y="3161"/>
                  <a:pt x="3105" y="3160"/>
                  <a:pt x="3070" y="3159"/>
                </a:cubicBezTo>
                <a:cubicBezTo>
                  <a:pt x="3021" y="3187"/>
                  <a:pt x="2992" y="3239"/>
                  <a:pt x="2932" y="3260"/>
                </a:cubicBezTo>
                <a:cubicBezTo>
                  <a:pt x="2916" y="3273"/>
                  <a:pt x="2903" y="3286"/>
                  <a:pt x="2890" y="3298"/>
                </a:cubicBezTo>
                <a:cubicBezTo>
                  <a:pt x="2880" y="3315"/>
                  <a:pt x="2874" y="3331"/>
                  <a:pt x="2867" y="3347"/>
                </a:cubicBezTo>
                <a:cubicBezTo>
                  <a:pt x="2857" y="3386"/>
                  <a:pt x="2851" y="3428"/>
                  <a:pt x="2844" y="3471"/>
                </a:cubicBezTo>
                <a:cubicBezTo>
                  <a:pt x="2694" y="3444"/>
                  <a:pt x="2736" y="3311"/>
                  <a:pt x="2782" y="3230"/>
                </a:cubicBezTo>
                <a:cubicBezTo>
                  <a:pt x="2782" y="3214"/>
                  <a:pt x="2782" y="3197"/>
                  <a:pt x="2782" y="3181"/>
                </a:cubicBezTo>
                <a:cubicBezTo>
                  <a:pt x="2715" y="3127"/>
                  <a:pt x="2718" y="3147"/>
                  <a:pt x="2674" y="3139"/>
                </a:cubicBezTo>
                <a:cubicBezTo>
                  <a:pt x="2546" y="3162"/>
                  <a:pt x="2485" y="3167"/>
                  <a:pt x="2401" y="3214"/>
                </a:cubicBezTo>
                <a:cubicBezTo>
                  <a:pt x="2309" y="3212"/>
                  <a:pt x="2261" y="3145"/>
                  <a:pt x="2239" y="3095"/>
                </a:cubicBezTo>
                <a:cubicBezTo>
                  <a:pt x="2223" y="3079"/>
                  <a:pt x="2207" y="3062"/>
                  <a:pt x="2195" y="3048"/>
                </a:cubicBezTo>
                <a:cubicBezTo>
                  <a:pt x="2112" y="3046"/>
                  <a:pt x="2032" y="3044"/>
                  <a:pt x="1952" y="3042"/>
                </a:cubicBezTo>
                <a:cubicBezTo>
                  <a:pt x="1885" y="2995"/>
                  <a:pt x="1876" y="2906"/>
                  <a:pt x="1851" y="2860"/>
                </a:cubicBezTo>
                <a:cubicBezTo>
                  <a:pt x="1800" y="2842"/>
                  <a:pt x="1797" y="2845"/>
                  <a:pt x="1778" y="2812"/>
                </a:cubicBezTo>
                <a:cubicBezTo>
                  <a:pt x="1755" y="2792"/>
                  <a:pt x="1733" y="2775"/>
                  <a:pt x="1711" y="2758"/>
                </a:cubicBezTo>
                <a:cubicBezTo>
                  <a:pt x="1669" y="2740"/>
                  <a:pt x="1628" y="2726"/>
                  <a:pt x="1587" y="2712"/>
                </a:cubicBezTo>
                <a:cubicBezTo>
                  <a:pt x="1463" y="2598"/>
                  <a:pt x="1495" y="2582"/>
                  <a:pt x="1479" y="2461"/>
                </a:cubicBezTo>
                <a:cubicBezTo>
                  <a:pt x="1470" y="2441"/>
                  <a:pt x="1460" y="2421"/>
                  <a:pt x="1451" y="2401"/>
                </a:cubicBezTo>
                <a:cubicBezTo>
                  <a:pt x="1403" y="2400"/>
                  <a:pt x="1358" y="2399"/>
                  <a:pt x="1314" y="2401"/>
                </a:cubicBezTo>
                <a:cubicBezTo>
                  <a:pt x="1218" y="2366"/>
                  <a:pt x="1225" y="2336"/>
                  <a:pt x="1212" y="2277"/>
                </a:cubicBezTo>
                <a:cubicBezTo>
                  <a:pt x="1171" y="2224"/>
                  <a:pt x="1142" y="2207"/>
                  <a:pt x="1117" y="2193"/>
                </a:cubicBezTo>
                <a:cubicBezTo>
                  <a:pt x="1075" y="2156"/>
                  <a:pt x="1034" y="2119"/>
                  <a:pt x="996" y="2082"/>
                </a:cubicBezTo>
                <a:cubicBezTo>
                  <a:pt x="961" y="2022"/>
                  <a:pt x="926" y="1962"/>
                  <a:pt x="892" y="1902"/>
                </a:cubicBezTo>
                <a:cubicBezTo>
                  <a:pt x="825" y="1900"/>
                  <a:pt x="805" y="1903"/>
                  <a:pt x="767" y="1919"/>
                </a:cubicBezTo>
                <a:cubicBezTo>
                  <a:pt x="741" y="1931"/>
                  <a:pt x="716" y="1944"/>
                  <a:pt x="693" y="1959"/>
                </a:cubicBezTo>
                <a:cubicBezTo>
                  <a:pt x="655" y="1958"/>
                  <a:pt x="616" y="1957"/>
                  <a:pt x="581" y="1957"/>
                </a:cubicBezTo>
                <a:cubicBezTo>
                  <a:pt x="480" y="1885"/>
                  <a:pt x="474" y="1790"/>
                  <a:pt x="461" y="1715"/>
                </a:cubicBezTo>
                <a:cubicBezTo>
                  <a:pt x="430" y="1665"/>
                  <a:pt x="401" y="1615"/>
                  <a:pt x="373" y="1565"/>
                </a:cubicBezTo>
                <a:cubicBezTo>
                  <a:pt x="278" y="1464"/>
                  <a:pt x="160" y="1429"/>
                  <a:pt x="67" y="1397"/>
                </a:cubicBezTo>
                <a:cubicBezTo>
                  <a:pt x="0" y="1346"/>
                  <a:pt x="39" y="1298"/>
                  <a:pt x="58" y="1266"/>
                </a:cubicBezTo>
                <a:cubicBezTo>
                  <a:pt x="84" y="1250"/>
                  <a:pt x="97" y="1204"/>
                  <a:pt x="103" y="1195"/>
                </a:cubicBezTo>
                <a:cubicBezTo>
                  <a:pt x="104" y="1116"/>
                  <a:pt x="108" y="1041"/>
                  <a:pt x="111" y="966"/>
                </a:cubicBezTo>
                <a:cubicBezTo>
                  <a:pt x="77" y="867"/>
                  <a:pt x="48" y="856"/>
                  <a:pt x="147" y="858"/>
                </a:cubicBezTo>
                <a:cubicBezTo>
                  <a:pt x="156" y="865"/>
                  <a:pt x="166" y="875"/>
                  <a:pt x="179" y="885"/>
                </a:cubicBezTo>
                <a:cubicBezTo>
                  <a:pt x="191" y="919"/>
                  <a:pt x="251" y="1041"/>
                  <a:pt x="322" y="951"/>
                </a:cubicBezTo>
                <a:cubicBezTo>
                  <a:pt x="332" y="919"/>
                  <a:pt x="342" y="890"/>
                  <a:pt x="351" y="860"/>
                </a:cubicBezTo>
                <a:cubicBezTo>
                  <a:pt x="345" y="791"/>
                  <a:pt x="339" y="726"/>
                  <a:pt x="337" y="660"/>
                </a:cubicBezTo>
                <a:cubicBezTo>
                  <a:pt x="318" y="607"/>
                  <a:pt x="299" y="558"/>
                  <a:pt x="280" y="508"/>
                </a:cubicBezTo>
                <a:cubicBezTo>
                  <a:pt x="258" y="393"/>
                  <a:pt x="268" y="347"/>
                  <a:pt x="336" y="297"/>
                </a:cubicBezTo>
                <a:cubicBezTo>
                  <a:pt x="345" y="281"/>
                  <a:pt x="355" y="264"/>
                  <a:pt x="368" y="248"/>
                </a:cubicBezTo>
                <a:cubicBezTo>
                  <a:pt x="406" y="266"/>
                  <a:pt x="444" y="283"/>
                  <a:pt x="486" y="301"/>
                </a:cubicBezTo>
                <a:cubicBezTo>
                  <a:pt x="521" y="301"/>
                  <a:pt x="556" y="302"/>
                  <a:pt x="594" y="303"/>
                </a:cubicBezTo>
                <a:cubicBezTo>
                  <a:pt x="623" y="275"/>
                  <a:pt x="658" y="262"/>
                  <a:pt x="694" y="221"/>
                </a:cubicBezTo>
                <a:cubicBezTo>
                  <a:pt x="733" y="114"/>
                  <a:pt x="775" y="59"/>
                  <a:pt x="877" y="3"/>
                </a:cubicBezTo>
                <a:cubicBezTo>
                  <a:pt x="906" y="3"/>
                  <a:pt x="906" y="0"/>
                  <a:pt x="967" y="21"/>
                </a:cubicBezTo>
                <a:cubicBezTo>
                  <a:pt x="1011" y="52"/>
                  <a:pt x="1059" y="82"/>
                  <a:pt x="1107" y="113"/>
                </a:cubicBezTo>
                <a:cubicBezTo>
                  <a:pt x="1106" y="202"/>
                  <a:pt x="1202" y="161"/>
                  <a:pt x="1263" y="143"/>
                </a:cubicBezTo>
                <a:cubicBezTo>
                  <a:pt x="1298" y="138"/>
                  <a:pt x="1337" y="132"/>
                  <a:pt x="1375" y="126"/>
                </a:cubicBezTo>
                <a:cubicBezTo>
                  <a:pt x="1452" y="50"/>
                  <a:pt x="1443" y="14"/>
                  <a:pt x="1551" y="88"/>
                </a:cubicBezTo>
                <a:cubicBezTo>
                  <a:pt x="1550" y="180"/>
                  <a:pt x="1550" y="170"/>
                  <a:pt x="1646" y="235"/>
                </a:cubicBezTo>
                <a:cubicBezTo>
                  <a:pt x="1681" y="249"/>
                  <a:pt x="1716" y="266"/>
                  <a:pt x="1754" y="283"/>
                </a:cubicBezTo>
                <a:cubicBezTo>
                  <a:pt x="1783" y="284"/>
                  <a:pt x="1812" y="285"/>
                  <a:pt x="1844" y="286"/>
                </a:cubicBezTo>
                <a:cubicBezTo>
                  <a:pt x="1898" y="261"/>
                  <a:pt x="1959" y="239"/>
                  <a:pt x="2039" y="235"/>
                </a:cubicBezTo>
                <a:cubicBezTo>
                  <a:pt x="2148" y="195"/>
                  <a:pt x="2145" y="179"/>
                  <a:pt x="2272" y="247"/>
                </a:cubicBezTo>
                <a:cubicBezTo>
                  <a:pt x="2314" y="248"/>
                  <a:pt x="2355" y="249"/>
                  <a:pt x="2400" y="254"/>
                </a:cubicBezTo>
                <a:cubicBezTo>
                  <a:pt x="2442" y="222"/>
                  <a:pt x="2432" y="192"/>
                  <a:pt x="2483" y="181"/>
                </a:cubicBezTo>
                <a:cubicBezTo>
                  <a:pt x="2576" y="104"/>
                  <a:pt x="2621" y="66"/>
                  <a:pt x="2771" y="145"/>
                </a:cubicBezTo>
                <a:cubicBezTo>
                  <a:pt x="2873" y="148"/>
                  <a:pt x="3011" y="128"/>
                  <a:pt x="3135" y="132"/>
                </a:cubicBezTo>
                <a:cubicBezTo>
                  <a:pt x="3164" y="145"/>
                  <a:pt x="3193" y="163"/>
                  <a:pt x="3221" y="180"/>
                </a:cubicBezTo>
                <a:cubicBezTo>
                  <a:pt x="3244" y="203"/>
                  <a:pt x="3278" y="250"/>
                  <a:pt x="3342" y="268"/>
                </a:cubicBezTo>
                <a:cubicBezTo>
                  <a:pt x="3342" y="291"/>
                  <a:pt x="3342" y="317"/>
                  <a:pt x="3345" y="343"/>
                </a:cubicBezTo>
                <a:cubicBezTo>
                  <a:pt x="3370" y="383"/>
                  <a:pt x="3443" y="447"/>
                  <a:pt x="3414" y="538"/>
                </a:cubicBezTo>
                <a:cubicBezTo>
                  <a:pt x="3395" y="570"/>
                  <a:pt x="3375" y="603"/>
                  <a:pt x="3359" y="635"/>
                </a:cubicBezTo>
                <a:cubicBezTo>
                  <a:pt x="3359" y="674"/>
                  <a:pt x="3359" y="714"/>
                  <a:pt x="3359" y="753"/>
                </a:cubicBezTo>
                <a:cubicBezTo>
                  <a:pt x="3380" y="956"/>
                  <a:pt x="3337" y="1168"/>
                  <a:pt x="3515" y="1356"/>
                </a:cubicBezTo>
                <a:cubicBezTo>
                  <a:pt x="3543" y="1373"/>
                  <a:pt x="3604" y="1417"/>
                  <a:pt x="3658" y="1441"/>
                </a:cubicBezTo>
                <a:cubicBezTo>
                  <a:pt x="3703" y="1449"/>
                  <a:pt x="3747" y="1457"/>
                  <a:pt x="3792" y="1468"/>
                </a:cubicBezTo>
                <a:cubicBezTo>
                  <a:pt x="3855" y="1597"/>
                  <a:pt x="3954" y="1642"/>
                  <a:pt x="4120" y="1673"/>
                </a:cubicBezTo>
                <a:cubicBezTo>
                  <a:pt x="4187" y="1727"/>
                  <a:pt x="4231" y="1783"/>
                  <a:pt x="4349" y="1799"/>
                </a:cubicBezTo>
                <a:cubicBezTo>
                  <a:pt x="4458" y="1799"/>
                  <a:pt x="4567" y="1798"/>
                  <a:pt x="4675" y="1801"/>
                </a:cubicBezTo>
                <a:cubicBezTo>
                  <a:pt x="4697" y="1808"/>
                  <a:pt x="4723" y="1819"/>
                  <a:pt x="4748" y="1829"/>
                </a:cubicBezTo>
                <a:cubicBezTo>
                  <a:pt x="4780" y="1850"/>
                  <a:pt x="4815" y="1873"/>
                  <a:pt x="4850" y="1897"/>
                </a:cubicBezTo>
                <a:cubicBezTo>
                  <a:pt x="4869" y="1947"/>
                  <a:pt x="4891" y="1997"/>
                  <a:pt x="4913" y="2046"/>
                </a:cubicBezTo>
                <a:cubicBezTo>
                  <a:pt x="4935" y="2135"/>
                  <a:pt x="4932" y="2145"/>
                  <a:pt x="5027" y="2232"/>
                </a:cubicBezTo>
                <a:cubicBezTo>
                  <a:pt x="5050" y="2233"/>
                  <a:pt x="5072" y="2234"/>
                  <a:pt x="5094" y="2237"/>
                </a:cubicBezTo>
                <a:cubicBezTo>
                  <a:pt x="5104" y="2218"/>
                  <a:pt x="5117" y="2199"/>
                  <a:pt x="5130" y="2179"/>
                </a:cubicBezTo>
                <a:cubicBezTo>
                  <a:pt x="5149" y="2177"/>
                  <a:pt x="5168" y="2174"/>
                  <a:pt x="5187" y="2174"/>
                </a:cubicBezTo>
                <a:cubicBezTo>
                  <a:pt x="5187" y="2210"/>
                  <a:pt x="5228" y="2238"/>
                  <a:pt x="5286" y="2239"/>
                </a:cubicBezTo>
                <a:cubicBezTo>
                  <a:pt x="5321" y="2217"/>
                  <a:pt x="5357" y="2195"/>
                  <a:pt x="5395" y="2173"/>
                </a:cubicBezTo>
                <a:cubicBezTo>
                  <a:pt x="5437" y="2122"/>
                  <a:pt x="5472" y="2047"/>
                  <a:pt x="5517" y="2003"/>
                </a:cubicBezTo>
                <a:cubicBezTo>
                  <a:pt x="5521" y="1999"/>
                  <a:pt x="5524" y="1999"/>
                  <a:pt x="5530" y="2000"/>
                </a:cubicBezTo>
                <a:cubicBezTo>
                  <a:pt x="5546" y="2023"/>
                  <a:pt x="5591" y="2057"/>
                  <a:pt x="5648" y="2094"/>
                </a:cubicBezTo>
                <a:cubicBezTo>
                  <a:pt x="5667" y="2177"/>
                  <a:pt x="5739" y="2280"/>
                  <a:pt x="5825" y="2377"/>
                </a:cubicBezTo>
                <a:cubicBezTo>
                  <a:pt x="5844" y="2446"/>
                  <a:pt x="5863" y="2516"/>
                  <a:pt x="5885" y="2585"/>
                </a:cubicBezTo>
                <a:cubicBezTo>
                  <a:pt x="5913" y="2628"/>
                  <a:pt x="5957" y="2688"/>
                  <a:pt x="5957" y="2783"/>
                </a:cubicBezTo>
                <a:cubicBezTo>
                  <a:pt x="5886" y="2866"/>
                  <a:pt x="5883" y="2857"/>
                  <a:pt x="5885" y="2988"/>
                </a:cubicBezTo>
                <a:cubicBezTo>
                  <a:pt x="5901" y="3044"/>
                  <a:pt x="5949" y="3120"/>
                  <a:pt x="5916" y="3205"/>
                </a:cubicBezTo>
                <a:cubicBezTo>
                  <a:pt x="5916" y="3224"/>
                  <a:pt x="5916" y="3247"/>
                  <a:pt x="5916" y="3270"/>
                </a:cubicBezTo>
                <a:cubicBezTo>
                  <a:pt x="5909" y="3270"/>
                  <a:pt x="5903" y="3270"/>
                  <a:pt x="5900" y="3270"/>
                </a:cubicBezTo>
                <a:cubicBezTo>
                  <a:pt x="5900" y="3243"/>
                  <a:pt x="5852" y="3223"/>
                  <a:pt x="5839" y="3206"/>
                </a:cubicBezTo>
                <a:cubicBezTo>
                  <a:pt x="5760" y="3204"/>
                  <a:pt x="5750" y="3233"/>
                  <a:pt x="5714" y="3258"/>
                </a:cubicBezTo>
                <a:cubicBezTo>
                  <a:pt x="5714" y="3307"/>
                  <a:pt x="5733" y="3364"/>
                  <a:pt x="5745" y="3449"/>
                </a:cubicBezTo>
                <a:cubicBezTo>
                  <a:pt x="5742" y="3475"/>
                  <a:pt x="5739" y="3501"/>
                  <a:pt x="5735" y="3527"/>
                </a:cubicBezTo>
                <a:cubicBezTo>
                  <a:pt x="5722" y="3530"/>
                  <a:pt x="5710" y="3537"/>
                  <a:pt x="5697" y="3543"/>
                </a:cubicBezTo>
                <a:cubicBezTo>
                  <a:pt x="5671" y="3542"/>
                  <a:pt x="5646" y="3542"/>
                  <a:pt x="5623" y="3541"/>
                </a:cubicBezTo>
                <a:cubicBezTo>
                  <a:pt x="5588" y="3494"/>
                  <a:pt x="5557" y="3451"/>
                  <a:pt x="5525" y="3408"/>
                </a:cubicBezTo>
                <a:cubicBezTo>
                  <a:pt x="5401" y="3342"/>
                  <a:pt x="5327" y="3439"/>
                  <a:pt x="5352" y="3567"/>
                </a:cubicBezTo>
                <a:cubicBezTo>
                  <a:pt x="5342" y="3583"/>
                  <a:pt x="5332" y="3599"/>
                  <a:pt x="5326" y="3619"/>
                </a:cubicBezTo>
                <a:cubicBezTo>
                  <a:pt x="5271" y="3617"/>
                  <a:pt x="5205" y="3580"/>
                  <a:pt x="5192" y="3566"/>
                </a:cubicBezTo>
                <a:cubicBezTo>
                  <a:pt x="5186" y="3540"/>
                  <a:pt x="5179" y="3517"/>
                  <a:pt x="5176" y="3494"/>
                </a:cubicBezTo>
                <a:cubicBezTo>
                  <a:pt x="5100" y="3449"/>
                  <a:pt x="5033" y="3431"/>
                  <a:pt x="4985" y="3410"/>
                </a:cubicBezTo>
                <a:cubicBezTo>
                  <a:pt x="4972" y="3394"/>
                  <a:pt x="4960" y="3377"/>
                  <a:pt x="4950" y="3364"/>
                </a:cubicBezTo>
                <a:cubicBezTo>
                  <a:pt x="4845" y="3361"/>
                  <a:pt x="4854" y="3381"/>
                  <a:pt x="4780" y="3438"/>
                </a:cubicBezTo>
                <a:cubicBezTo>
                  <a:pt x="4736" y="3460"/>
                  <a:pt x="4691" y="3485"/>
                  <a:pt x="4649" y="3510"/>
                </a:cubicBezTo>
                <a:cubicBezTo>
                  <a:pt x="4547" y="3527"/>
                  <a:pt x="4563" y="3540"/>
                  <a:pt x="4505" y="3621"/>
                </a:cubicBezTo>
                <a:cubicBezTo>
                  <a:pt x="4370" y="3634"/>
                  <a:pt x="4383" y="3634"/>
                  <a:pt x="4309" y="3734"/>
                </a:cubicBezTo>
                <a:cubicBezTo>
                  <a:pt x="4296" y="3743"/>
                  <a:pt x="4287" y="3753"/>
                  <a:pt x="4277" y="3762"/>
                </a:cubicBezTo>
                <a:cubicBezTo>
                  <a:pt x="4194" y="3773"/>
                  <a:pt x="4155" y="3789"/>
                  <a:pt x="4098" y="3807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xmlns="" id="{430BE7FE-F238-40F0-924E-7903C13CAE4C}"/>
              </a:ext>
            </a:extLst>
          </p:cNvPr>
          <p:cNvSpPr>
            <a:spLocks/>
          </p:cNvSpPr>
          <p:nvPr/>
        </p:nvSpPr>
        <p:spPr bwMode="auto">
          <a:xfrm>
            <a:off x="6403975" y="4712530"/>
            <a:ext cx="487363" cy="498475"/>
          </a:xfrm>
          <a:custGeom>
            <a:avLst/>
            <a:gdLst>
              <a:gd name="T0" fmla="*/ 478 w 1119"/>
              <a:gd name="T1" fmla="*/ 1150 h 1150"/>
              <a:gd name="T2" fmla="*/ 325 w 1119"/>
              <a:gd name="T3" fmla="*/ 1080 h 1150"/>
              <a:gd name="T4" fmla="*/ 259 w 1119"/>
              <a:gd name="T5" fmla="*/ 876 h 1150"/>
              <a:gd name="T6" fmla="*/ 202 w 1119"/>
              <a:gd name="T7" fmla="*/ 822 h 1150"/>
              <a:gd name="T8" fmla="*/ 145 w 1119"/>
              <a:gd name="T9" fmla="*/ 814 h 1150"/>
              <a:gd name="T10" fmla="*/ 0 w 1119"/>
              <a:gd name="T11" fmla="*/ 519 h 1150"/>
              <a:gd name="T12" fmla="*/ 80 w 1119"/>
              <a:gd name="T13" fmla="*/ 396 h 1150"/>
              <a:gd name="T14" fmla="*/ 180 w 1119"/>
              <a:gd name="T15" fmla="*/ 294 h 1150"/>
              <a:gd name="T16" fmla="*/ 219 w 1119"/>
              <a:gd name="T17" fmla="*/ 233 h 1150"/>
              <a:gd name="T18" fmla="*/ 226 w 1119"/>
              <a:gd name="T19" fmla="*/ 73 h 1150"/>
              <a:gd name="T20" fmla="*/ 347 w 1119"/>
              <a:gd name="T21" fmla="*/ 56 h 1150"/>
              <a:gd name="T22" fmla="*/ 430 w 1119"/>
              <a:gd name="T23" fmla="*/ 58 h 1150"/>
              <a:gd name="T24" fmla="*/ 622 w 1119"/>
              <a:gd name="T25" fmla="*/ 53 h 1150"/>
              <a:gd name="T26" fmla="*/ 778 w 1119"/>
              <a:gd name="T27" fmla="*/ 103 h 1150"/>
              <a:gd name="T28" fmla="*/ 916 w 1119"/>
              <a:gd name="T29" fmla="*/ 64 h 1150"/>
              <a:gd name="T30" fmla="*/ 993 w 1119"/>
              <a:gd name="T31" fmla="*/ 98 h 1150"/>
              <a:gd name="T32" fmla="*/ 1114 w 1119"/>
              <a:gd name="T33" fmla="*/ 115 h 1150"/>
              <a:gd name="T34" fmla="*/ 975 w 1119"/>
              <a:gd name="T35" fmla="*/ 301 h 1150"/>
              <a:gd name="T36" fmla="*/ 1068 w 1119"/>
              <a:gd name="T37" fmla="*/ 303 h 1150"/>
              <a:gd name="T38" fmla="*/ 1107 w 1119"/>
              <a:gd name="T39" fmla="*/ 265 h 1150"/>
              <a:gd name="T40" fmla="*/ 1097 w 1119"/>
              <a:gd name="T41" fmla="*/ 343 h 1150"/>
              <a:gd name="T42" fmla="*/ 981 w 1119"/>
              <a:gd name="T43" fmla="*/ 390 h 1150"/>
              <a:gd name="T44" fmla="*/ 987 w 1119"/>
              <a:gd name="T45" fmla="*/ 449 h 1150"/>
              <a:gd name="T46" fmla="*/ 1048 w 1119"/>
              <a:gd name="T47" fmla="*/ 483 h 1150"/>
              <a:gd name="T48" fmla="*/ 1034 w 1119"/>
              <a:gd name="T49" fmla="*/ 650 h 1150"/>
              <a:gd name="T50" fmla="*/ 1027 w 1119"/>
              <a:gd name="T51" fmla="*/ 780 h 1150"/>
              <a:gd name="T52" fmla="*/ 1001 w 1119"/>
              <a:gd name="T53" fmla="*/ 786 h 1150"/>
              <a:gd name="T54" fmla="*/ 998 w 1119"/>
              <a:gd name="T55" fmla="*/ 747 h 1150"/>
              <a:gd name="T56" fmla="*/ 822 w 1119"/>
              <a:gd name="T57" fmla="*/ 873 h 1150"/>
              <a:gd name="T58" fmla="*/ 799 w 1119"/>
              <a:gd name="T59" fmla="*/ 929 h 1150"/>
              <a:gd name="T60" fmla="*/ 792 w 1119"/>
              <a:gd name="T61" fmla="*/ 1109 h 1150"/>
              <a:gd name="T62" fmla="*/ 760 w 1119"/>
              <a:gd name="T63" fmla="*/ 1101 h 1150"/>
              <a:gd name="T64" fmla="*/ 478 w 1119"/>
              <a:gd name="T65" fmla="*/ 1150 h 1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19" h="1150">
                <a:moveTo>
                  <a:pt x="478" y="1150"/>
                </a:moveTo>
                <a:cubicBezTo>
                  <a:pt x="386" y="1131"/>
                  <a:pt x="360" y="1117"/>
                  <a:pt x="325" y="1080"/>
                </a:cubicBezTo>
                <a:cubicBezTo>
                  <a:pt x="303" y="1011"/>
                  <a:pt x="281" y="942"/>
                  <a:pt x="259" y="876"/>
                </a:cubicBezTo>
                <a:cubicBezTo>
                  <a:pt x="240" y="856"/>
                  <a:pt x="221" y="839"/>
                  <a:pt x="202" y="822"/>
                </a:cubicBezTo>
                <a:cubicBezTo>
                  <a:pt x="183" y="818"/>
                  <a:pt x="164" y="814"/>
                  <a:pt x="145" y="814"/>
                </a:cubicBezTo>
                <a:cubicBezTo>
                  <a:pt x="177" y="694"/>
                  <a:pt x="47" y="569"/>
                  <a:pt x="0" y="519"/>
                </a:cubicBezTo>
                <a:cubicBezTo>
                  <a:pt x="0" y="466"/>
                  <a:pt x="61" y="429"/>
                  <a:pt x="80" y="396"/>
                </a:cubicBezTo>
                <a:cubicBezTo>
                  <a:pt x="81" y="334"/>
                  <a:pt x="138" y="326"/>
                  <a:pt x="180" y="294"/>
                </a:cubicBezTo>
                <a:cubicBezTo>
                  <a:pt x="193" y="271"/>
                  <a:pt x="206" y="252"/>
                  <a:pt x="219" y="233"/>
                </a:cubicBezTo>
                <a:cubicBezTo>
                  <a:pt x="219" y="184"/>
                  <a:pt x="213" y="85"/>
                  <a:pt x="226" y="73"/>
                </a:cubicBezTo>
                <a:cubicBezTo>
                  <a:pt x="258" y="70"/>
                  <a:pt x="287" y="15"/>
                  <a:pt x="347" y="56"/>
                </a:cubicBezTo>
                <a:cubicBezTo>
                  <a:pt x="373" y="57"/>
                  <a:pt x="402" y="57"/>
                  <a:pt x="430" y="58"/>
                </a:cubicBezTo>
                <a:cubicBezTo>
                  <a:pt x="469" y="7"/>
                  <a:pt x="552" y="35"/>
                  <a:pt x="622" y="53"/>
                </a:cubicBezTo>
                <a:cubicBezTo>
                  <a:pt x="644" y="86"/>
                  <a:pt x="711" y="134"/>
                  <a:pt x="778" y="103"/>
                </a:cubicBezTo>
                <a:cubicBezTo>
                  <a:pt x="814" y="78"/>
                  <a:pt x="856" y="0"/>
                  <a:pt x="916" y="64"/>
                </a:cubicBezTo>
                <a:cubicBezTo>
                  <a:pt x="942" y="74"/>
                  <a:pt x="967" y="85"/>
                  <a:pt x="993" y="98"/>
                </a:cubicBezTo>
                <a:cubicBezTo>
                  <a:pt x="1031" y="103"/>
                  <a:pt x="1072" y="107"/>
                  <a:pt x="1114" y="115"/>
                </a:cubicBezTo>
                <a:cubicBezTo>
                  <a:pt x="1101" y="144"/>
                  <a:pt x="912" y="234"/>
                  <a:pt x="975" y="301"/>
                </a:cubicBezTo>
                <a:cubicBezTo>
                  <a:pt x="1004" y="302"/>
                  <a:pt x="1036" y="303"/>
                  <a:pt x="1068" y="303"/>
                </a:cubicBezTo>
                <a:cubicBezTo>
                  <a:pt x="1081" y="291"/>
                  <a:pt x="1094" y="278"/>
                  <a:pt x="1107" y="265"/>
                </a:cubicBezTo>
                <a:cubicBezTo>
                  <a:pt x="1110" y="278"/>
                  <a:pt x="1119" y="321"/>
                  <a:pt x="1097" y="343"/>
                </a:cubicBezTo>
                <a:cubicBezTo>
                  <a:pt x="1036" y="355"/>
                  <a:pt x="1013" y="368"/>
                  <a:pt x="981" y="390"/>
                </a:cubicBezTo>
                <a:cubicBezTo>
                  <a:pt x="981" y="409"/>
                  <a:pt x="984" y="429"/>
                  <a:pt x="987" y="449"/>
                </a:cubicBezTo>
                <a:cubicBezTo>
                  <a:pt x="1006" y="459"/>
                  <a:pt x="1025" y="469"/>
                  <a:pt x="1048" y="483"/>
                </a:cubicBezTo>
                <a:cubicBezTo>
                  <a:pt x="1035" y="535"/>
                  <a:pt x="1034" y="571"/>
                  <a:pt x="1034" y="650"/>
                </a:cubicBezTo>
                <a:cubicBezTo>
                  <a:pt x="1040" y="673"/>
                  <a:pt x="1059" y="749"/>
                  <a:pt x="1027" y="780"/>
                </a:cubicBezTo>
                <a:cubicBezTo>
                  <a:pt x="1017" y="780"/>
                  <a:pt x="1008" y="783"/>
                  <a:pt x="1001" y="786"/>
                </a:cubicBezTo>
                <a:cubicBezTo>
                  <a:pt x="998" y="773"/>
                  <a:pt x="998" y="760"/>
                  <a:pt x="998" y="747"/>
                </a:cubicBezTo>
                <a:cubicBezTo>
                  <a:pt x="941" y="706"/>
                  <a:pt x="851" y="845"/>
                  <a:pt x="822" y="873"/>
                </a:cubicBezTo>
                <a:cubicBezTo>
                  <a:pt x="812" y="890"/>
                  <a:pt x="806" y="909"/>
                  <a:pt x="799" y="929"/>
                </a:cubicBezTo>
                <a:cubicBezTo>
                  <a:pt x="796" y="987"/>
                  <a:pt x="792" y="1046"/>
                  <a:pt x="792" y="1109"/>
                </a:cubicBezTo>
                <a:cubicBezTo>
                  <a:pt x="779" y="1105"/>
                  <a:pt x="769" y="1101"/>
                  <a:pt x="760" y="1101"/>
                </a:cubicBezTo>
                <a:cubicBezTo>
                  <a:pt x="629" y="1098"/>
                  <a:pt x="581" y="1110"/>
                  <a:pt x="478" y="115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7">
            <a:extLst>
              <a:ext uri="{FF2B5EF4-FFF2-40B4-BE49-F238E27FC236}">
                <a16:creationId xmlns:a16="http://schemas.microsoft.com/office/drawing/2014/main" xmlns="" id="{5FFAD9E1-43CC-4132-A762-A6FB8D3D6219}"/>
              </a:ext>
            </a:extLst>
          </p:cNvPr>
          <p:cNvSpPr>
            <a:spLocks/>
          </p:cNvSpPr>
          <p:nvPr/>
        </p:nvSpPr>
        <p:spPr bwMode="auto">
          <a:xfrm>
            <a:off x="4748213" y="4495043"/>
            <a:ext cx="612775" cy="663575"/>
          </a:xfrm>
          <a:custGeom>
            <a:avLst/>
            <a:gdLst>
              <a:gd name="T0" fmla="*/ 1136 w 1411"/>
              <a:gd name="T1" fmla="*/ 1526 h 1526"/>
              <a:gd name="T2" fmla="*/ 913 w 1411"/>
              <a:gd name="T3" fmla="*/ 1307 h 1526"/>
              <a:gd name="T4" fmla="*/ 656 w 1411"/>
              <a:gd name="T5" fmla="*/ 1094 h 1526"/>
              <a:gd name="T6" fmla="*/ 601 w 1411"/>
              <a:gd name="T7" fmla="*/ 1188 h 1526"/>
              <a:gd name="T8" fmla="*/ 463 w 1411"/>
              <a:gd name="T9" fmla="*/ 1332 h 1526"/>
              <a:gd name="T10" fmla="*/ 462 w 1411"/>
              <a:gd name="T11" fmla="*/ 1345 h 1526"/>
              <a:gd name="T12" fmla="*/ 427 w 1411"/>
              <a:gd name="T13" fmla="*/ 1360 h 1526"/>
              <a:gd name="T14" fmla="*/ 360 w 1411"/>
              <a:gd name="T15" fmla="*/ 1385 h 1526"/>
              <a:gd name="T16" fmla="*/ 121 w 1411"/>
              <a:gd name="T17" fmla="*/ 1300 h 1526"/>
              <a:gd name="T18" fmla="*/ 128 w 1411"/>
              <a:gd name="T19" fmla="*/ 1127 h 1526"/>
              <a:gd name="T20" fmla="*/ 11 w 1411"/>
              <a:gd name="T21" fmla="*/ 973 h 1526"/>
              <a:gd name="T22" fmla="*/ 35 w 1411"/>
              <a:gd name="T23" fmla="*/ 712 h 1526"/>
              <a:gd name="T24" fmla="*/ 7 w 1411"/>
              <a:gd name="T25" fmla="*/ 525 h 1526"/>
              <a:gd name="T26" fmla="*/ 17 w 1411"/>
              <a:gd name="T27" fmla="*/ 518 h 1526"/>
              <a:gd name="T28" fmla="*/ 122 w 1411"/>
              <a:gd name="T29" fmla="*/ 590 h 1526"/>
              <a:gd name="T30" fmla="*/ 198 w 1411"/>
              <a:gd name="T31" fmla="*/ 667 h 1526"/>
              <a:gd name="T32" fmla="*/ 542 w 1411"/>
              <a:gd name="T33" fmla="*/ 378 h 1526"/>
              <a:gd name="T34" fmla="*/ 648 w 1411"/>
              <a:gd name="T35" fmla="*/ 207 h 1526"/>
              <a:gd name="T36" fmla="*/ 649 w 1411"/>
              <a:gd name="T37" fmla="*/ 66 h 1526"/>
              <a:gd name="T38" fmla="*/ 713 w 1411"/>
              <a:gd name="T39" fmla="*/ 28 h 1526"/>
              <a:gd name="T40" fmla="*/ 975 w 1411"/>
              <a:gd name="T41" fmla="*/ 81 h 1526"/>
              <a:gd name="T42" fmla="*/ 1080 w 1411"/>
              <a:gd name="T43" fmla="*/ 182 h 1526"/>
              <a:gd name="T44" fmla="*/ 1207 w 1411"/>
              <a:gd name="T45" fmla="*/ 218 h 1526"/>
              <a:gd name="T46" fmla="*/ 1410 w 1411"/>
              <a:gd name="T47" fmla="*/ 452 h 1526"/>
              <a:gd name="T48" fmla="*/ 1227 w 1411"/>
              <a:gd name="T49" fmla="*/ 595 h 1526"/>
              <a:gd name="T50" fmla="*/ 860 w 1411"/>
              <a:gd name="T51" fmla="*/ 638 h 1526"/>
              <a:gd name="T52" fmla="*/ 869 w 1411"/>
              <a:gd name="T53" fmla="*/ 704 h 1526"/>
              <a:gd name="T54" fmla="*/ 928 w 1411"/>
              <a:gd name="T55" fmla="*/ 947 h 1526"/>
              <a:gd name="T56" fmla="*/ 1017 w 1411"/>
              <a:gd name="T57" fmla="*/ 1038 h 1526"/>
              <a:gd name="T58" fmla="*/ 1103 w 1411"/>
              <a:gd name="T59" fmla="*/ 1161 h 1526"/>
              <a:gd name="T60" fmla="*/ 1134 w 1411"/>
              <a:gd name="T61" fmla="*/ 1277 h 1526"/>
              <a:gd name="T62" fmla="*/ 1136 w 1411"/>
              <a:gd name="T63" fmla="*/ 1526 h 1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11" h="1526">
                <a:moveTo>
                  <a:pt x="1136" y="1526"/>
                </a:moveTo>
                <a:cubicBezTo>
                  <a:pt x="1018" y="1470"/>
                  <a:pt x="967" y="1377"/>
                  <a:pt x="913" y="1307"/>
                </a:cubicBezTo>
                <a:cubicBezTo>
                  <a:pt x="895" y="1150"/>
                  <a:pt x="790" y="1016"/>
                  <a:pt x="656" y="1094"/>
                </a:cubicBezTo>
                <a:cubicBezTo>
                  <a:pt x="617" y="1133"/>
                  <a:pt x="611" y="1123"/>
                  <a:pt x="601" y="1188"/>
                </a:cubicBezTo>
                <a:cubicBezTo>
                  <a:pt x="568" y="1243"/>
                  <a:pt x="514" y="1287"/>
                  <a:pt x="463" y="1332"/>
                </a:cubicBezTo>
                <a:cubicBezTo>
                  <a:pt x="462" y="1335"/>
                  <a:pt x="462" y="1338"/>
                  <a:pt x="462" y="1345"/>
                </a:cubicBezTo>
                <a:cubicBezTo>
                  <a:pt x="440" y="1344"/>
                  <a:pt x="434" y="1354"/>
                  <a:pt x="427" y="1360"/>
                </a:cubicBezTo>
                <a:cubicBezTo>
                  <a:pt x="405" y="1366"/>
                  <a:pt x="382" y="1376"/>
                  <a:pt x="360" y="1385"/>
                </a:cubicBezTo>
                <a:cubicBezTo>
                  <a:pt x="258" y="1382"/>
                  <a:pt x="168" y="1351"/>
                  <a:pt x="121" y="1300"/>
                </a:cubicBezTo>
                <a:cubicBezTo>
                  <a:pt x="156" y="1229"/>
                  <a:pt x="147" y="1180"/>
                  <a:pt x="128" y="1127"/>
                </a:cubicBezTo>
                <a:cubicBezTo>
                  <a:pt x="77" y="1073"/>
                  <a:pt x="20" y="1019"/>
                  <a:pt x="11" y="973"/>
                </a:cubicBezTo>
                <a:cubicBezTo>
                  <a:pt x="18" y="885"/>
                  <a:pt x="25" y="797"/>
                  <a:pt x="35" y="712"/>
                </a:cubicBezTo>
                <a:cubicBezTo>
                  <a:pt x="13" y="626"/>
                  <a:pt x="0" y="580"/>
                  <a:pt x="7" y="525"/>
                </a:cubicBezTo>
                <a:cubicBezTo>
                  <a:pt x="10" y="521"/>
                  <a:pt x="14" y="518"/>
                  <a:pt x="17" y="518"/>
                </a:cubicBezTo>
                <a:cubicBezTo>
                  <a:pt x="52" y="542"/>
                  <a:pt x="87" y="566"/>
                  <a:pt x="122" y="590"/>
                </a:cubicBezTo>
                <a:cubicBezTo>
                  <a:pt x="147" y="613"/>
                  <a:pt x="173" y="640"/>
                  <a:pt x="198" y="667"/>
                </a:cubicBezTo>
                <a:cubicBezTo>
                  <a:pt x="364" y="740"/>
                  <a:pt x="493" y="511"/>
                  <a:pt x="542" y="378"/>
                </a:cubicBezTo>
                <a:cubicBezTo>
                  <a:pt x="577" y="320"/>
                  <a:pt x="613" y="262"/>
                  <a:pt x="648" y="207"/>
                </a:cubicBezTo>
                <a:cubicBezTo>
                  <a:pt x="648" y="158"/>
                  <a:pt x="649" y="112"/>
                  <a:pt x="649" y="66"/>
                </a:cubicBezTo>
                <a:cubicBezTo>
                  <a:pt x="668" y="53"/>
                  <a:pt x="691" y="41"/>
                  <a:pt x="713" y="28"/>
                </a:cubicBezTo>
                <a:cubicBezTo>
                  <a:pt x="803" y="24"/>
                  <a:pt x="873" y="0"/>
                  <a:pt x="975" y="81"/>
                </a:cubicBezTo>
                <a:cubicBezTo>
                  <a:pt x="1010" y="114"/>
                  <a:pt x="1045" y="148"/>
                  <a:pt x="1080" y="182"/>
                </a:cubicBezTo>
                <a:cubicBezTo>
                  <a:pt x="1121" y="192"/>
                  <a:pt x="1163" y="203"/>
                  <a:pt x="1207" y="218"/>
                </a:cubicBezTo>
                <a:cubicBezTo>
                  <a:pt x="1261" y="248"/>
                  <a:pt x="1411" y="347"/>
                  <a:pt x="1410" y="452"/>
                </a:cubicBezTo>
                <a:cubicBezTo>
                  <a:pt x="1340" y="493"/>
                  <a:pt x="1285" y="557"/>
                  <a:pt x="1227" y="595"/>
                </a:cubicBezTo>
                <a:cubicBezTo>
                  <a:pt x="1096" y="644"/>
                  <a:pt x="956" y="568"/>
                  <a:pt x="860" y="638"/>
                </a:cubicBezTo>
                <a:cubicBezTo>
                  <a:pt x="863" y="658"/>
                  <a:pt x="866" y="681"/>
                  <a:pt x="869" y="704"/>
                </a:cubicBezTo>
                <a:cubicBezTo>
                  <a:pt x="916" y="777"/>
                  <a:pt x="794" y="852"/>
                  <a:pt x="928" y="947"/>
                </a:cubicBezTo>
                <a:cubicBezTo>
                  <a:pt x="957" y="978"/>
                  <a:pt x="985" y="1008"/>
                  <a:pt x="1017" y="1038"/>
                </a:cubicBezTo>
                <a:cubicBezTo>
                  <a:pt x="1045" y="1078"/>
                  <a:pt x="1074" y="1118"/>
                  <a:pt x="1103" y="1161"/>
                </a:cubicBezTo>
                <a:cubicBezTo>
                  <a:pt x="1112" y="1198"/>
                  <a:pt x="1121" y="1237"/>
                  <a:pt x="1134" y="1277"/>
                </a:cubicBezTo>
                <a:cubicBezTo>
                  <a:pt x="1133" y="1359"/>
                  <a:pt x="1133" y="1440"/>
                  <a:pt x="1136" y="1526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18">
            <a:extLst>
              <a:ext uri="{FF2B5EF4-FFF2-40B4-BE49-F238E27FC236}">
                <a16:creationId xmlns:a16="http://schemas.microsoft.com/office/drawing/2014/main" xmlns="" id="{B8EEA27D-45A1-4B8D-A9A0-93424FC8F6DD}"/>
              </a:ext>
            </a:extLst>
          </p:cNvPr>
          <p:cNvSpPr>
            <a:spLocks/>
          </p:cNvSpPr>
          <p:nvPr/>
        </p:nvSpPr>
        <p:spPr bwMode="auto">
          <a:xfrm>
            <a:off x="5135563" y="4363280"/>
            <a:ext cx="996950" cy="631825"/>
          </a:xfrm>
          <a:custGeom>
            <a:avLst/>
            <a:gdLst>
              <a:gd name="T0" fmla="*/ 244 w 2294"/>
              <a:gd name="T1" fmla="*/ 1452 h 1452"/>
              <a:gd name="T2" fmla="*/ 15 w 2294"/>
              <a:gd name="T3" fmla="*/ 1178 h 1452"/>
              <a:gd name="T4" fmla="*/ 22 w 2294"/>
              <a:gd name="T5" fmla="*/ 1083 h 1452"/>
              <a:gd name="T6" fmla="*/ 26 w 2294"/>
              <a:gd name="T7" fmla="*/ 1018 h 1452"/>
              <a:gd name="T8" fmla="*/ 0 w 2294"/>
              <a:gd name="T9" fmla="*/ 961 h 1452"/>
              <a:gd name="T10" fmla="*/ 294 w 2294"/>
              <a:gd name="T11" fmla="*/ 949 h 1452"/>
              <a:gd name="T12" fmla="*/ 464 w 2294"/>
              <a:gd name="T13" fmla="*/ 829 h 1452"/>
              <a:gd name="T14" fmla="*/ 548 w 2294"/>
              <a:gd name="T15" fmla="*/ 772 h 1452"/>
              <a:gd name="T16" fmla="*/ 551 w 2294"/>
              <a:gd name="T17" fmla="*/ 710 h 1452"/>
              <a:gd name="T18" fmla="*/ 329 w 2294"/>
              <a:gd name="T19" fmla="*/ 488 h 1452"/>
              <a:gd name="T20" fmla="*/ 313 w 2294"/>
              <a:gd name="T21" fmla="*/ 448 h 1452"/>
              <a:gd name="T22" fmla="*/ 308 w 2294"/>
              <a:gd name="T23" fmla="*/ 301 h 1452"/>
              <a:gd name="T24" fmla="*/ 423 w 2294"/>
              <a:gd name="T25" fmla="*/ 212 h 1452"/>
              <a:gd name="T26" fmla="*/ 415 w 2294"/>
              <a:gd name="T27" fmla="*/ 71 h 1452"/>
              <a:gd name="T28" fmla="*/ 335 w 2294"/>
              <a:gd name="T29" fmla="*/ 0 h 1452"/>
              <a:gd name="T30" fmla="*/ 607 w 2294"/>
              <a:gd name="T31" fmla="*/ 7 h 1452"/>
              <a:gd name="T32" fmla="*/ 718 w 2294"/>
              <a:gd name="T33" fmla="*/ 30 h 1452"/>
              <a:gd name="T34" fmla="*/ 963 w 2294"/>
              <a:gd name="T35" fmla="*/ 213 h 1452"/>
              <a:gd name="T36" fmla="*/ 1037 w 2294"/>
              <a:gd name="T37" fmla="*/ 247 h 1452"/>
              <a:gd name="T38" fmla="*/ 1394 w 2294"/>
              <a:gd name="T39" fmla="*/ 263 h 1452"/>
              <a:gd name="T40" fmla="*/ 1512 w 2294"/>
              <a:gd name="T41" fmla="*/ 344 h 1452"/>
              <a:gd name="T42" fmla="*/ 1601 w 2294"/>
              <a:gd name="T43" fmla="*/ 458 h 1452"/>
              <a:gd name="T44" fmla="*/ 1767 w 2294"/>
              <a:gd name="T45" fmla="*/ 479 h 1452"/>
              <a:gd name="T46" fmla="*/ 1888 w 2294"/>
              <a:gd name="T47" fmla="*/ 537 h 1452"/>
              <a:gd name="T48" fmla="*/ 2038 w 2294"/>
              <a:gd name="T49" fmla="*/ 574 h 1452"/>
              <a:gd name="T50" fmla="*/ 2085 w 2294"/>
              <a:gd name="T51" fmla="*/ 647 h 1452"/>
              <a:gd name="T52" fmla="*/ 2194 w 2294"/>
              <a:gd name="T53" fmla="*/ 715 h 1452"/>
              <a:gd name="T54" fmla="*/ 2142 w 2294"/>
              <a:gd name="T55" fmla="*/ 825 h 1452"/>
              <a:gd name="T56" fmla="*/ 2227 w 2294"/>
              <a:gd name="T57" fmla="*/ 952 h 1452"/>
              <a:gd name="T58" fmla="*/ 2294 w 2294"/>
              <a:gd name="T59" fmla="*/ 1081 h 1452"/>
              <a:gd name="T60" fmla="*/ 2294 w 2294"/>
              <a:gd name="T61" fmla="*/ 1094 h 1452"/>
              <a:gd name="T62" fmla="*/ 1951 w 2294"/>
              <a:gd name="T63" fmla="*/ 1266 h 1452"/>
              <a:gd name="T64" fmla="*/ 1874 w 2294"/>
              <a:gd name="T65" fmla="*/ 1329 h 1452"/>
              <a:gd name="T66" fmla="*/ 1691 w 2294"/>
              <a:gd name="T67" fmla="*/ 1416 h 1452"/>
              <a:gd name="T68" fmla="*/ 1656 w 2294"/>
              <a:gd name="T69" fmla="*/ 1435 h 1452"/>
              <a:gd name="T70" fmla="*/ 1561 w 2294"/>
              <a:gd name="T71" fmla="*/ 1348 h 1452"/>
              <a:gd name="T72" fmla="*/ 1370 w 2294"/>
              <a:gd name="T73" fmla="*/ 1215 h 1452"/>
              <a:gd name="T74" fmla="*/ 1251 w 2294"/>
              <a:gd name="T75" fmla="*/ 1284 h 1452"/>
              <a:gd name="T76" fmla="*/ 875 w 2294"/>
              <a:gd name="T77" fmla="*/ 1111 h 1452"/>
              <a:gd name="T78" fmla="*/ 696 w 2294"/>
              <a:gd name="T79" fmla="*/ 1064 h 1452"/>
              <a:gd name="T80" fmla="*/ 619 w 2294"/>
              <a:gd name="T81" fmla="*/ 1196 h 1452"/>
              <a:gd name="T82" fmla="*/ 599 w 2294"/>
              <a:gd name="T83" fmla="*/ 1232 h 1452"/>
              <a:gd name="T84" fmla="*/ 555 w 2294"/>
              <a:gd name="T85" fmla="*/ 1224 h 1452"/>
              <a:gd name="T86" fmla="*/ 295 w 2294"/>
              <a:gd name="T87" fmla="*/ 1417 h 1452"/>
              <a:gd name="T88" fmla="*/ 244 w 2294"/>
              <a:gd name="T89" fmla="*/ 1452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94" h="1452">
                <a:moveTo>
                  <a:pt x="244" y="1452"/>
                </a:moveTo>
                <a:cubicBezTo>
                  <a:pt x="190" y="1336"/>
                  <a:pt x="79" y="1248"/>
                  <a:pt x="15" y="1178"/>
                </a:cubicBezTo>
                <a:cubicBezTo>
                  <a:pt x="3" y="1125"/>
                  <a:pt x="9" y="1112"/>
                  <a:pt x="22" y="1083"/>
                </a:cubicBezTo>
                <a:cubicBezTo>
                  <a:pt x="22" y="1060"/>
                  <a:pt x="22" y="1037"/>
                  <a:pt x="26" y="1018"/>
                </a:cubicBezTo>
                <a:cubicBezTo>
                  <a:pt x="16" y="998"/>
                  <a:pt x="7" y="978"/>
                  <a:pt x="0" y="961"/>
                </a:cubicBezTo>
                <a:cubicBezTo>
                  <a:pt x="49" y="923"/>
                  <a:pt x="215" y="947"/>
                  <a:pt x="294" y="949"/>
                </a:cubicBezTo>
                <a:cubicBezTo>
                  <a:pt x="358" y="928"/>
                  <a:pt x="416" y="883"/>
                  <a:pt x="464" y="829"/>
                </a:cubicBezTo>
                <a:cubicBezTo>
                  <a:pt x="490" y="810"/>
                  <a:pt x="519" y="791"/>
                  <a:pt x="548" y="772"/>
                </a:cubicBezTo>
                <a:cubicBezTo>
                  <a:pt x="548" y="749"/>
                  <a:pt x="548" y="729"/>
                  <a:pt x="551" y="710"/>
                </a:cubicBezTo>
                <a:cubicBezTo>
                  <a:pt x="485" y="597"/>
                  <a:pt x="406" y="529"/>
                  <a:pt x="329" y="488"/>
                </a:cubicBezTo>
                <a:cubicBezTo>
                  <a:pt x="323" y="475"/>
                  <a:pt x="316" y="462"/>
                  <a:pt x="313" y="448"/>
                </a:cubicBezTo>
                <a:cubicBezTo>
                  <a:pt x="310" y="399"/>
                  <a:pt x="308" y="350"/>
                  <a:pt x="308" y="301"/>
                </a:cubicBezTo>
                <a:cubicBezTo>
                  <a:pt x="346" y="263"/>
                  <a:pt x="363" y="234"/>
                  <a:pt x="423" y="212"/>
                </a:cubicBezTo>
                <a:cubicBezTo>
                  <a:pt x="488" y="171"/>
                  <a:pt x="434" y="98"/>
                  <a:pt x="415" y="71"/>
                </a:cubicBezTo>
                <a:cubicBezTo>
                  <a:pt x="380" y="44"/>
                  <a:pt x="348" y="30"/>
                  <a:pt x="335" y="0"/>
                </a:cubicBezTo>
                <a:cubicBezTo>
                  <a:pt x="425" y="3"/>
                  <a:pt x="514" y="5"/>
                  <a:pt x="607" y="7"/>
                </a:cubicBezTo>
                <a:cubicBezTo>
                  <a:pt x="642" y="15"/>
                  <a:pt x="680" y="22"/>
                  <a:pt x="718" y="30"/>
                </a:cubicBezTo>
                <a:cubicBezTo>
                  <a:pt x="750" y="99"/>
                  <a:pt x="852" y="184"/>
                  <a:pt x="963" y="213"/>
                </a:cubicBezTo>
                <a:cubicBezTo>
                  <a:pt x="986" y="223"/>
                  <a:pt x="1011" y="234"/>
                  <a:pt x="1037" y="247"/>
                </a:cubicBezTo>
                <a:cubicBezTo>
                  <a:pt x="1155" y="250"/>
                  <a:pt x="1273" y="257"/>
                  <a:pt x="1394" y="263"/>
                </a:cubicBezTo>
                <a:cubicBezTo>
                  <a:pt x="1433" y="290"/>
                  <a:pt x="1471" y="317"/>
                  <a:pt x="1512" y="344"/>
                </a:cubicBezTo>
                <a:cubicBezTo>
                  <a:pt x="1518" y="371"/>
                  <a:pt x="1544" y="417"/>
                  <a:pt x="1601" y="458"/>
                </a:cubicBezTo>
                <a:cubicBezTo>
                  <a:pt x="1655" y="463"/>
                  <a:pt x="1709" y="471"/>
                  <a:pt x="1767" y="479"/>
                </a:cubicBezTo>
                <a:cubicBezTo>
                  <a:pt x="1805" y="496"/>
                  <a:pt x="1847" y="517"/>
                  <a:pt x="1888" y="537"/>
                </a:cubicBezTo>
                <a:cubicBezTo>
                  <a:pt x="1904" y="554"/>
                  <a:pt x="1978" y="526"/>
                  <a:pt x="2038" y="574"/>
                </a:cubicBezTo>
                <a:cubicBezTo>
                  <a:pt x="2038" y="594"/>
                  <a:pt x="2050" y="617"/>
                  <a:pt x="2085" y="647"/>
                </a:cubicBezTo>
                <a:cubicBezTo>
                  <a:pt x="2095" y="647"/>
                  <a:pt x="2194" y="660"/>
                  <a:pt x="2194" y="715"/>
                </a:cubicBezTo>
                <a:cubicBezTo>
                  <a:pt x="2155" y="763"/>
                  <a:pt x="2152" y="747"/>
                  <a:pt x="2142" y="825"/>
                </a:cubicBezTo>
                <a:cubicBezTo>
                  <a:pt x="2155" y="852"/>
                  <a:pt x="2202" y="883"/>
                  <a:pt x="2227" y="952"/>
                </a:cubicBezTo>
                <a:cubicBezTo>
                  <a:pt x="2227" y="988"/>
                  <a:pt x="2227" y="1047"/>
                  <a:pt x="2294" y="1081"/>
                </a:cubicBezTo>
                <a:cubicBezTo>
                  <a:pt x="2294" y="1085"/>
                  <a:pt x="2294" y="1088"/>
                  <a:pt x="2294" y="1094"/>
                </a:cubicBezTo>
                <a:cubicBezTo>
                  <a:pt x="2121" y="1110"/>
                  <a:pt x="2086" y="1178"/>
                  <a:pt x="1951" y="1266"/>
                </a:cubicBezTo>
                <a:cubicBezTo>
                  <a:pt x="1916" y="1275"/>
                  <a:pt x="1896" y="1300"/>
                  <a:pt x="1874" y="1329"/>
                </a:cubicBezTo>
                <a:cubicBezTo>
                  <a:pt x="1787" y="1370"/>
                  <a:pt x="1749" y="1339"/>
                  <a:pt x="1691" y="1416"/>
                </a:cubicBezTo>
                <a:cubicBezTo>
                  <a:pt x="1678" y="1423"/>
                  <a:pt x="1665" y="1429"/>
                  <a:pt x="1656" y="1435"/>
                </a:cubicBezTo>
                <a:cubicBezTo>
                  <a:pt x="1624" y="1405"/>
                  <a:pt x="1592" y="1375"/>
                  <a:pt x="1561" y="1348"/>
                </a:cubicBezTo>
                <a:cubicBezTo>
                  <a:pt x="1455" y="1322"/>
                  <a:pt x="1420" y="1252"/>
                  <a:pt x="1370" y="1215"/>
                </a:cubicBezTo>
                <a:cubicBezTo>
                  <a:pt x="1287" y="1213"/>
                  <a:pt x="1296" y="1220"/>
                  <a:pt x="1251" y="1284"/>
                </a:cubicBezTo>
                <a:cubicBezTo>
                  <a:pt x="1094" y="1274"/>
                  <a:pt x="970" y="1172"/>
                  <a:pt x="875" y="1111"/>
                </a:cubicBezTo>
                <a:cubicBezTo>
                  <a:pt x="795" y="1102"/>
                  <a:pt x="735" y="1081"/>
                  <a:pt x="696" y="1064"/>
                </a:cubicBezTo>
                <a:cubicBezTo>
                  <a:pt x="562" y="1061"/>
                  <a:pt x="521" y="1076"/>
                  <a:pt x="619" y="1196"/>
                </a:cubicBezTo>
                <a:cubicBezTo>
                  <a:pt x="612" y="1206"/>
                  <a:pt x="606" y="1219"/>
                  <a:pt x="599" y="1232"/>
                </a:cubicBezTo>
                <a:cubicBezTo>
                  <a:pt x="584" y="1228"/>
                  <a:pt x="568" y="1224"/>
                  <a:pt x="555" y="1224"/>
                </a:cubicBezTo>
                <a:cubicBezTo>
                  <a:pt x="395" y="1220"/>
                  <a:pt x="356" y="1281"/>
                  <a:pt x="295" y="1417"/>
                </a:cubicBezTo>
                <a:cubicBezTo>
                  <a:pt x="276" y="1427"/>
                  <a:pt x="260" y="1439"/>
                  <a:pt x="244" y="1452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Freeform 19">
            <a:extLst>
              <a:ext uri="{FF2B5EF4-FFF2-40B4-BE49-F238E27FC236}">
                <a16:creationId xmlns:a16="http://schemas.microsoft.com/office/drawing/2014/main" xmlns="" id="{22ECBDC1-3B12-44FE-936D-0CA7CA1C6692}"/>
              </a:ext>
            </a:extLst>
          </p:cNvPr>
          <p:cNvSpPr>
            <a:spLocks/>
          </p:cNvSpPr>
          <p:nvPr/>
        </p:nvSpPr>
        <p:spPr bwMode="auto">
          <a:xfrm>
            <a:off x="5961063" y="4091818"/>
            <a:ext cx="614362" cy="782637"/>
          </a:xfrm>
          <a:custGeom>
            <a:avLst/>
            <a:gdLst>
              <a:gd name="T0" fmla="*/ 648 w 1411"/>
              <a:gd name="T1" fmla="*/ 1792 h 1801"/>
              <a:gd name="T2" fmla="*/ 632 w 1411"/>
              <a:gd name="T3" fmla="*/ 1779 h 1801"/>
              <a:gd name="T4" fmla="*/ 636 w 1411"/>
              <a:gd name="T5" fmla="*/ 1641 h 1801"/>
              <a:gd name="T6" fmla="*/ 607 w 1411"/>
              <a:gd name="T7" fmla="*/ 1614 h 1801"/>
              <a:gd name="T8" fmla="*/ 460 w 1411"/>
              <a:gd name="T9" fmla="*/ 1693 h 1801"/>
              <a:gd name="T10" fmla="*/ 428 w 1411"/>
              <a:gd name="T11" fmla="*/ 1708 h 1801"/>
              <a:gd name="T12" fmla="*/ 383 w 1411"/>
              <a:gd name="T13" fmla="*/ 1655 h 1801"/>
              <a:gd name="T14" fmla="*/ 364 w 1411"/>
              <a:gd name="T15" fmla="*/ 1621 h 1801"/>
              <a:gd name="T16" fmla="*/ 301 w 1411"/>
              <a:gd name="T17" fmla="*/ 1459 h 1801"/>
              <a:gd name="T18" fmla="*/ 276 w 1411"/>
              <a:gd name="T19" fmla="*/ 1439 h 1801"/>
              <a:gd name="T20" fmla="*/ 331 w 1411"/>
              <a:gd name="T21" fmla="*/ 1355 h 1801"/>
              <a:gd name="T22" fmla="*/ 178 w 1411"/>
              <a:gd name="T23" fmla="*/ 1220 h 1801"/>
              <a:gd name="T24" fmla="*/ 172 w 1411"/>
              <a:gd name="T25" fmla="*/ 1178 h 1801"/>
              <a:gd name="T26" fmla="*/ 156 w 1411"/>
              <a:gd name="T27" fmla="*/ 1168 h 1801"/>
              <a:gd name="T28" fmla="*/ 256 w 1411"/>
              <a:gd name="T29" fmla="*/ 1072 h 1801"/>
              <a:gd name="T30" fmla="*/ 304 w 1411"/>
              <a:gd name="T31" fmla="*/ 1011 h 1801"/>
              <a:gd name="T32" fmla="*/ 235 w 1411"/>
              <a:gd name="T33" fmla="*/ 783 h 1801"/>
              <a:gd name="T34" fmla="*/ 165 w 1411"/>
              <a:gd name="T35" fmla="*/ 781 h 1801"/>
              <a:gd name="T36" fmla="*/ 139 w 1411"/>
              <a:gd name="T37" fmla="*/ 810 h 1801"/>
              <a:gd name="T38" fmla="*/ 117 w 1411"/>
              <a:gd name="T39" fmla="*/ 813 h 1801"/>
              <a:gd name="T40" fmla="*/ 57 w 1411"/>
              <a:gd name="T41" fmla="*/ 661 h 1801"/>
              <a:gd name="T42" fmla="*/ 0 w 1411"/>
              <a:gd name="T43" fmla="*/ 617 h 1801"/>
              <a:gd name="T44" fmla="*/ 128 w 1411"/>
              <a:gd name="T45" fmla="*/ 456 h 1801"/>
              <a:gd name="T46" fmla="*/ 133 w 1411"/>
              <a:gd name="T47" fmla="*/ 217 h 1801"/>
              <a:gd name="T48" fmla="*/ 143 w 1411"/>
              <a:gd name="T49" fmla="*/ 211 h 1801"/>
              <a:gd name="T50" fmla="*/ 174 w 1411"/>
              <a:gd name="T51" fmla="*/ 225 h 1801"/>
              <a:gd name="T52" fmla="*/ 273 w 1411"/>
              <a:gd name="T53" fmla="*/ 368 h 1801"/>
              <a:gd name="T54" fmla="*/ 333 w 1411"/>
              <a:gd name="T55" fmla="*/ 370 h 1801"/>
              <a:gd name="T56" fmla="*/ 401 w 1411"/>
              <a:gd name="T57" fmla="*/ 204 h 1801"/>
              <a:gd name="T58" fmla="*/ 405 w 1411"/>
              <a:gd name="T59" fmla="*/ 165 h 1801"/>
              <a:gd name="T60" fmla="*/ 291 w 1411"/>
              <a:gd name="T61" fmla="*/ 51 h 1801"/>
              <a:gd name="T62" fmla="*/ 342 w 1411"/>
              <a:gd name="T63" fmla="*/ 0 h 1801"/>
              <a:gd name="T64" fmla="*/ 358 w 1411"/>
              <a:gd name="T65" fmla="*/ 0 h 1801"/>
              <a:gd name="T66" fmla="*/ 485 w 1411"/>
              <a:gd name="T67" fmla="*/ 187 h 1801"/>
              <a:gd name="T68" fmla="*/ 535 w 1411"/>
              <a:gd name="T69" fmla="*/ 250 h 1801"/>
              <a:gd name="T70" fmla="*/ 756 w 1411"/>
              <a:gd name="T71" fmla="*/ 302 h 1801"/>
              <a:gd name="T72" fmla="*/ 800 w 1411"/>
              <a:gd name="T73" fmla="*/ 339 h 1801"/>
              <a:gd name="T74" fmla="*/ 952 w 1411"/>
              <a:gd name="T75" fmla="*/ 618 h 1801"/>
              <a:gd name="T76" fmla="*/ 964 w 1411"/>
              <a:gd name="T77" fmla="*/ 641 h 1801"/>
              <a:gd name="T78" fmla="*/ 1086 w 1411"/>
              <a:gd name="T79" fmla="*/ 621 h 1801"/>
              <a:gd name="T80" fmla="*/ 1150 w 1411"/>
              <a:gd name="T81" fmla="*/ 577 h 1801"/>
              <a:gd name="T82" fmla="*/ 1194 w 1411"/>
              <a:gd name="T83" fmla="*/ 703 h 1801"/>
              <a:gd name="T84" fmla="*/ 1057 w 1411"/>
              <a:gd name="T85" fmla="*/ 719 h 1801"/>
              <a:gd name="T86" fmla="*/ 1021 w 1411"/>
              <a:gd name="T87" fmla="*/ 796 h 1801"/>
              <a:gd name="T88" fmla="*/ 1014 w 1411"/>
              <a:gd name="T89" fmla="*/ 872 h 1801"/>
              <a:gd name="T90" fmla="*/ 985 w 1411"/>
              <a:gd name="T91" fmla="*/ 956 h 1801"/>
              <a:gd name="T92" fmla="*/ 1112 w 1411"/>
              <a:gd name="T93" fmla="*/ 1084 h 1801"/>
              <a:gd name="T94" fmla="*/ 1188 w 1411"/>
              <a:gd name="T95" fmla="*/ 1141 h 1801"/>
              <a:gd name="T96" fmla="*/ 1236 w 1411"/>
              <a:gd name="T97" fmla="*/ 1185 h 1801"/>
              <a:gd name="T98" fmla="*/ 1380 w 1411"/>
              <a:gd name="T99" fmla="*/ 1205 h 1801"/>
              <a:gd name="T100" fmla="*/ 1408 w 1411"/>
              <a:gd name="T101" fmla="*/ 1229 h 1801"/>
              <a:gd name="T102" fmla="*/ 1411 w 1411"/>
              <a:gd name="T103" fmla="*/ 1274 h 1801"/>
              <a:gd name="T104" fmla="*/ 1260 w 1411"/>
              <a:gd name="T105" fmla="*/ 1395 h 1801"/>
              <a:gd name="T106" fmla="*/ 1266 w 1411"/>
              <a:gd name="T107" fmla="*/ 1457 h 1801"/>
              <a:gd name="T108" fmla="*/ 1209 w 1411"/>
              <a:gd name="T109" fmla="*/ 1489 h 1801"/>
              <a:gd name="T110" fmla="*/ 1208 w 1411"/>
              <a:gd name="T111" fmla="*/ 1646 h 1801"/>
              <a:gd name="T112" fmla="*/ 996 w 1411"/>
              <a:gd name="T113" fmla="*/ 1762 h 1801"/>
              <a:gd name="T114" fmla="*/ 833 w 1411"/>
              <a:gd name="T115" fmla="*/ 1777 h 1801"/>
              <a:gd name="T116" fmla="*/ 751 w 1411"/>
              <a:gd name="T117" fmla="*/ 1657 h 1801"/>
              <a:gd name="T118" fmla="*/ 699 w 1411"/>
              <a:gd name="T119" fmla="*/ 1699 h 1801"/>
              <a:gd name="T120" fmla="*/ 680 w 1411"/>
              <a:gd name="T121" fmla="*/ 1793 h 1801"/>
              <a:gd name="T122" fmla="*/ 648 w 1411"/>
              <a:gd name="T123" fmla="*/ 1792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11" h="1801">
                <a:moveTo>
                  <a:pt x="648" y="1792"/>
                </a:moveTo>
                <a:cubicBezTo>
                  <a:pt x="641" y="1786"/>
                  <a:pt x="635" y="1782"/>
                  <a:pt x="632" y="1779"/>
                </a:cubicBezTo>
                <a:cubicBezTo>
                  <a:pt x="632" y="1733"/>
                  <a:pt x="632" y="1687"/>
                  <a:pt x="636" y="1641"/>
                </a:cubicBezTo>
                <a:cubicBezTo>
                  <a:pt x="626" y="1631"/>
                  <a:pt x="617" y="1621"/>
                  <a:pt x="607" y="1614"/>
                </a:cubicBezTo>
                <a:cubicBezTo>
                  <a:pt x="502" y="1612"/>
                  <a:pt x="502" y="1608"/>
                  <a:pt x="460" y="1693"/>
                </a:cubicBezTo>
                <a:cubicBezTo>
                  <a:pt x="447" y="1696"/>
                  <a:pt x="437" y="1702"/>
                  <a:pt x="428" y="1708"/>
                </a:cubicBezTo>
                <a:cubicBezTo>
                  <a:pt x="428" y="1682"/>
                  <a:pt x="406" y="1672"/>
                  <a:pt x="383" y="1655"/>
                </a:cubicBezTo>
                <a:cubicBezTo>
                  <a:pt x="377" y="1641"/>
                  <a:pt x="371" y="1631"/>
                  <a:pt x="364" y="1621"/>
                </a:cubicBezTo>
                <a:cubicBezTo>
                  <a:pt x="365" y="1517"/>
                  <a:pt x="320" y="1519"/>
                  <a:pt x="301" y="1459"/>
                </a:cubicBezTo>
                <a:cubicBezTo>
                  <a:pt x="292" y="1453"/>
                  <a:pt x="282" y="1446"/>
                  <a:pt x="276" y="1439"/>
                </a:cubicBezTo>
                <a:cubicBezTo>
                  <a:pt x="276" y="1383"/>
                  <a:pt x="305" y="1381"/>
                  <a:pt x="331" y="1355"/>
                </a:cubicBezTo>
                <a:cubicBezTo>
                  <a:pt x="331" y="1241"/>
                  <a:pt x="223" y="1258"/>
                  <a:pt x="178" y="1220"/>
                </a:cubicBezTo>
                <a:cubicBezTo>
                  <a:pt x="175" y="1204"/>
                  <a:pt x="172" y="1191"/>
                  <a:pt x="172" y="1178"/>
                </a:cubicBezTo>
                <a:cubicBezTo>
                  <a:pt x="166" y="1174"/>
                  <a:pt x="159" y="1171"/>
                  <a:pt x="156" y="1168"/>
                </a:cubicBezTo>
                <a:cubicBezTo>
                  <a:pt x="156" y="1115"/>
                  <a:pt x="211" y="1087"/>
                  <a:pt x="256" y="1072"/>
                </a:cubicBezTo>
                <a:cubicBezTo>
                  <a:pt x="272" y="1049"/>
                  <a:pt x="288" y="1030"/>
                  <a:pt x="304" y="1011"/>
                </a:cubicBezTo>
                <a:cubicBezTo>
                  <a:pt x="305" y="919"/>
                  <a:pt x="283" y="833"/>
                  <a:pt x="235" y="783"/>
                </a:cubicBezTo>
                <a:cubicBezTo>
                  <a:pt x="210" y="782"/>
                  <a:pt x="187" y="782"/>
                  <a:pt x="165" y="781"/>
                </a:cubicBezTo>
                <a:cubicBezTo>
                  <a:pt x="155" y="791"/>
                  <a:pt x="146" y="800"/>
                  <a:pt x="139" y="810"/>
                </a:cubicBezTo>
                <a:cubicBezTo>
                  <a:pt x="129" y="810"/>
                  <a:pt x="123" y="810"/>
                  <a:pt x="117" y="813"/>
                </a:cubicBezTo>
                <a:cubicBezTo>
                  <a:pt x="66" y="769"/>
                  <a:pt x="66" y="697"/>
                  <a:pt x="57" y="661"/>
                </a:cubicBezTo>
                <a:cubicBezTo>
                  <a:pt x="38" y="644"/>
                  <a:pt x="19" y="630"/>
                  <a:pt x="0" y="617"/>
                </a:cubicBezTo>
                <a:cubicBezTo>
                  <a:pt x="0" y="548"/>
                  <a:pt x="83" y="504"/>
                  <a:pt x="128" y="456"/>
                </a:cubicBezTo>
                <a:cubicBezTo>
                  <a:pt x="148" y="368"/>
                  <a:pt x="133" y="293"/>
                  <a:pt x="133" y="217"/>
                </a:cubicBezTo>
                <a:cubicBezTo>
                  <a:pt x="136" y="214"/>
                  <a:pt x="139" y="211"/>
                  <a:pt x="143" y="211"/>
                </a:cubicBezTo>
                <a:cubicBezTo>
                  <a:pt x="152" y="215"/>
                  <a:pt x="162" y="218"/>
                  <a:pt x="174" y="225"/>
                </a:cubicBezTo>
                <a:cubicBezTo>
                  <a:pt x="184" y="245"/>
                  <a:pt x="206" y="344"/>
                  <a:pt x="273" y="368"/>
                </a:cubicBezTo>
                <a:cubicBezTo>
                  <a:pt x="292" y="369"/>
                  <a:pt x="311" y="369"/>
                  <a:pt x="333" y="370"/>
                </a:cubicBezTo>
                <a:cubicBezTo>
                  <a:pt x="378" y="302"/>
                  <a:pt x="366" y="262"/>
                  <a:pt x="401" y="204"/>
                </a:cubicBezTo>
                <a:cubicBezTo>
                  <a:pt x="402" y="191"/>
                  <a:pt x="402" y="178"/>
                  <a:pt x="405" y="165"/>
                </a:cubicBezTo>
                <a:cubicBezTo>
                  <a:pt x="367" y="125"/>
                  <a:pt x="329" y="88"/>
                  <a:pt x="291" y="51"/>
                </a:cubicBezTo>
                <a:cubicBezTo>
                  <a:pt x="291" y="12"/>
                  <a:pt x="323" y="16"/>
                  <a:pt x="342" y="0"/>
                </a:cubicBezTo>
                <a:cubicBezTo>
                  <a:pt x="345" y="0"/>
                  <a:pt x="352" y="0"/>
                  <a:pt x="358" y="0"/>
                </a:cubicBezTo>
                <a:cubicBezTo>
                  <a:pt x="399" y="44"/>
                  <a:pt x="456" y="98"/>
                  <a:pt x="485" y="187"/>
                </a:cubicBezTo>
                <a:cubicBezTo>
                  <a:pt x="500" y="207"/>
                  <a:pt x="516" y="227"/>
                  <a:pt x="535" y="250"/>
                </a:cubicBezTo>
                <a:cubicBezTo>
                  <a:pt x="609" y="265"/>
                  <a:pt x="682" y="284"/>
                  <a:pt x="756" y="302"/>
                </a:cubicBezTo>
                <a:cubicBezTo>
                  <a:pt x="768" y="312"/>
                  <a:pt x="784" y="325"/>
                  <a:pt x="800" y="339"/>
                </a:cubicBezTo>
                <a:cubicBezTo>
                  <a:pt x="835" y="409"/>
                  <a:pt x="853" y="547"/>
                  <a:pt x="952" y="618"/>
                </a:cubicBezTo>
                <a:cubicBezTo>
                  <a:pt x="955" y="624"/>
                  <a:pt x="958" y="631"/>
                  <a:pt x="964" y="641"/>
                </a:cubicBezTo>
                <a:cubicBezTo>
                  <a:pt x="993" y="642"/>
                  <a:pt x="1047" y="646"/>
                  <a:pt x="1086" y="621"/>
                </a:cubicBezTo>
                <a:cubicBezTo>
                  <a:pt x="1093" y="553"/>
                  <a:pt x="1083" y="585"/>
                  <a:pt x="1150" y="577"/>
                </a:cubicBezTo>
                <a:cubicBezTo>
                  <a:pt x="1156" y="587"/>
                  <a:pt x="1194" y="650"/>
                  <a:pt x="1194" y="703"/>
                </a:cubicBezTo>
                <a:cubicBezTo>
                  <a:pt x="1149" y="724"/>
                  <a:pt x="1089" y="720"/>
                  <a:pt x="1057" y="719"/>
                </a:cubicBezTo>
                <a:cubicBezTo>
                  <a:pt x="1044" y="745"/>
                  <a:pt x="1031" y="770"/>
                  <a:pt x="1021" y="796"/>
                </a:cubicBezTo>
                <a:cubicBezTo>
                  <a:pt x="1018" y="819"/>
                  <a:pt x="1014" y="845"/>
                  <a:pt x="1014" y="872"/>
                </a:cubicBezTo>
                <a:cubicBezTo>
                  <a:pt x="982" y="894"/>
                  <a:pt x="985" y="897"/>
                  <a:pt x="985" y="956"/>
                </a:cubicBezTo>
                <a:cubicBezTo>
                  <a:pt x="1026" y="996"/>
                  <a:pt x="1067" y="1040"/>
                  <a:pt x="1112" y="1084"/>
                </a:cubicBezTo>
                <a:cubicBezTo>
                  <a:pt x="1122" y="1087"/>
                  <a:pt x="1173" y="1088"/>
                  <a:pt x="1188" y="1141"/>
                </a:cubicBezTo>
                <a:cubicBezTo>
                  <a:pt x="1204" y="1155"/>
                  <a:pt x="1220" y="1168"/>
                  <a:pt x="1236" y="1185"/>
                </a:cubicBezTo>
                <a:cubicBezTo>
                  <a:pt x="1284" y="1189"/>
                  <a:pt x="1332" y="1197"/>
                  <a:pt x="1380" y="1205"/>
                </a:cubicBezTo>
                <a:cubicBezTo>
                  <a:pt x="1389" y="1212"/>
                  <a:pt x="1399" y="1219"/>
                  <a:pt x="1408" y="1229"/>
                </a:cubicBezTo>
                <a:cubicBezTo>
                  <a:pt x="1408" y="1242"/>
                  <a:pt x="1408" y="1258"/>
                  <a:pt x="1411" y="1274"/>
                </a:cubicBezTo>
                <a:cubicBezTo>
                  <a:pt x="1344" y="1342"/>
                  <a:pt x="1261" y="1290"/>
                  <a:pt x="1260" y="1395"/>
                </a:cubicBezTo>
                <a:cubicBezTo>
                  <a:pt x="1270" y="1415"/>
                  <a:pt x="1276" y="1432"/>
                  <a:pt x="1266" y="1457"/>
                </a:cubicBezTo>
                <a:cubicBezTo>
                  <a:pt x="1241" y="1463"/>
                  <a:pt x="1221" y="1479"/>
                  <a:pt x="1209" y="1489"/>
                </a:cubicBezTo>
                <a:cubicBezTo>
                  <a:pt x="1208" y="1541"/>
                  <a:pt x="1208" y="1594"/>
                  <a:pt x="1208" y="1646"/>
                </a:cubicBezTo>
                <a:cubicBezTo>
                  <a:pt x="1146" y="1736"/>
                  <a:pt x="1086" y="1748"/>
                  <a:pt x="996" y="1762"/>
                </a:cubicBezTo>
                <a:cubicBezTo>
                  <a:pt x="929" y="1783"/>
                  <a:pt x="881" y="1801"/>
                  <a:pt x="833" y="1777"/>
                </a:cubicBezTo>
                <a:cubicBezTo>
                  <a:pt x="785" y="1727"/>
                  <a:pt x="776" y="1684"/>
                  <a:pt x="751" y="1657"/>
                </a:cubicBezTo>
                <a:cubicBezTo>
                  <a:pt x="709" y="1660"/>
                  <a:pt x="719" y="1660"/>
                  <a:pt x="699" y="1699"/>
                </a:cubicBezTo>
                <a:cubicBezTo>
                  <a:pt x="693" y="1728"/>
                  <a:pt x="686" y="1760"/>
                  <a:pt x="680" y="1793"/>
                </a:cubicBezTo>
                <a:cubicBezTo>
                  <a:pt x="667" y="1793"/>
                  <a:pt x="657" y="1792"/>
                  <a:pt x="648" y="1792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xmlns="" id="{F75BC61C-B2AB-4BFE-A49D-F9D8ED53592C}"/>
              </a:ext>
            </a:extLst>
          </p:cNvPr>
          <p:cNvSpPr>
            <a:spLocks/>
          </p:cNvSpPr>
          <p:nvPr/>
        </p:nvSpPr>
        <p:spPr bwMode="auto">
          <a:xfrm>
            <a:off x="6115050" y="3991805"/>
            <a:ext cx="725488" cy="735013"/>
          </a:xfrm>
          <a:custGeom>
            <a:avLst/>
            <a:gdLst>
              <a:gd name="T0" fmla="*/ 1054 w 1669"/>
              <a:gd name="T1" fmla="*/ 1690 h 1690"/>
              <a:gd name="T2" fmla="*/ 952 w 1669"/>
              <a:gd name="T3" fmla="*/ 1665 h 1690"/>
              <a:gd name="T4" fmla="*/ 952 w 1669"/>
              <a:gd name="T5" fmla="*/ 1625 h 1690"/>
              <a:gd name="T6" fmla="*/ 1061 w 1669"/>
              <a:gd name="T7" fmla="*/ 1556 h 1690"/>
              <a:gd name="T8" fmla="*/ 1090 w 1669"/>
              <a:gd name="T9" fmla="*/ 1517 h 1690"/>
              <a:gd name="T10" fmla="*/ 918 w 1669"/>
              <a:gd name="T11" fmla="*/ 1389 h 1690"/>
              <a:gd name="T12" fmla="*/ 842 w 1669"/>
              <a:gd name="T13" fmla="*/ 1315 h 1690"/>
              <a:gd name="T14" fmla="*/ 728 w 1669"/>
              <a:gd name="T15" fmla="*/ 1230 h 1690"/>
              <a:gd name="T16" fmla="*/ 658 w 1669"/>
              <a:gd name="T17" fmla="*/ 1146 h 1690"/>
              <a:gd name="T18" fmla="*/ 697 w 1669"/>
              <a:gd name="T19" fmla="*/ 1043 h 1690"/>
              <a:gd name="T20" fmla="*/ 720 w 1669"/>
              <a:gd name="T21" fmla="*/ 981 h 1690"/>
              <a:gd name="T22" fmla="*/ 870 w 1669"/>
              <a:gd name="T23" fmla="*/ 952 h 1690"/>
              <a:gd name="T24" fmla="*/ 810 w 1669"/>
              <a:gd name="T25" fmla="*/ 774 h 1690"/>
              <a:gd name="T26" fmla="*/ 711 w 1669"/>
              <a:gd name="T27" fmla="*/ 784 h 1690"/>
              <a:gd name="T28" fmla="*/ 701 w 1669"/>
              <a:gd name="T29" fmla="*/ 836 h 1690"/>
              <a:gd name="T30" fmla="*/ 634 w 1669"/>
              <a:gd name="T31" fmla="*/ 845 h 1690"/>
              <a:gd name="T32" fmla="*/ 583 w 1669"/>
              <a:gd name="T33" fmla="*/ 794 h 1690"/>
              <a:gd name="T34" fmla="*/ 448 w 1669"/>
              <a:gd name="T35" fmla="*/ 519 h 1690"/>
              <a:gd name="T36" fmla="*/ 310 w 1669"/>
              <a:gd name="T37" fmla="*/ 483 h 1690"/>
              <a:gd name="T38" fmla="*/ 196 w 1669"/>
              <a:gd name="T39" fmla="*/ 444 h 1690"/>
              <a:gd name="T40" fmla="*/ 170 w 1669"/>
              <a:gd name="T41" fmla="*/ 414 h 1690"/>
              <a:gd name="T42" fmla="*/ 21 w 1669"/>
              <a:gd name="T43" fmla="*/ 200 h 1690"/>
              <a:gd name="T44" fmla="*/ 76 w 1669"/>
              <a:gd name="T45" fmla="*/ 113 h 1690"/>
              <a:gd name="T46" fmla="*/ 111 w 1669"/>
              <a:gd name="T47" fmla="*/ 150 h 1690"/>
              <a:gd name="T48" fmla="*/ 111 w 1669"/>
              <a:gd name="T49" fmla="*/ 160 h 1690"/>
              <a:gd name="T50" fmla="*/ 203 w 1669"/>
              <a:gd name="T51" fmla="*/ 267 h 1690"/>
              <a:gd name="T52" fmla="*/ 359 w 1669"/>
              <a:gd name="T53" fmla="*/ 301 h 1690"/>
              <a:gd name="T54" fmla="*/ 510 w 1669"/>
              <a:gd name="T55" fmla="*/ 236 h 1690"/>
              <a:gd name="T56" fmla="*/ 561 w 1669"/>
              <a:gd name="T57" fmla="*/ 240 h 1690"/>
              <a:gd name="T58" fmla="*/ 629 w 1669"/>
              <a:gd name="T59" fmla="*/ 157 h 1690"/>
              <a:gd name="T60" fmla="*/ 738 w 1669"/>
              <a:gd name="T61" fmla="*/ 2 h 1690"/>
              <a:gd name="T62" fmla="*/ 741 w 1669"/>
              <a:gd name="T63" fmla="*/ 84 h 1690"/>
              <a:gd name="T64" fmla="*/ 839 w 1669"/>
              <a:gd name="T65" fmla="*/ 165 h 1690"/>
              <a:gd name="T66" fmla="*/ 1050 w 1669"/>
              <a:gd name="T67" fmla="*/ 285 h 1690"/>
              <a:gd name="T68" fmla="*/ 1274 w 1669"/>
              <a:gd name="T69" fmla="*/ 697 h 1690"/>
              <a:gd name="T70" fmla="*/ 1334 w 1669"/>
              <a:gd name="T71" fmla="*/ 869 h 1690"/>
              <a:gd name="T72" fmla="*/ 1617 w 1669"/>
              <a:gd name="T73" fmla="*/ 1053 h 1690"/>
              <a:gd name="T74" fmla="*/ 1617 w 1669"/>
              <a:gd name="T75" fmla="*/ 1072 h 1690"/>
              <a:gd name="T76" fmla="*/ 1444 w 1669"/>
              <a:gd name="T77" fmla="*/ 1081 h 1690"/>
              <a:gd name="T78" fmla="*/ 1444 w 1669"/>
              <a:gd name="T79" fmla="*/ 1147 h 1690"/>
              <a:gd name="T80" fmla="*/ 1546 w 1669"/>
              <a:gd name="T81" fmla="*/ 1188 h 1690"/>
              <a:gd name="T82" fmla="*/ 1539 w 1669"/>
              <a:gd name="T83" fmla="*/ 1270 h 1690"/>
              <a:gd name="T84" fmla="*/ 1660 w 1669"/>
              <a:gd name="T85" fmla="*/ 1332 h 1690"/>
              <a:gd name="T86" fmla="*/ 1669 w 1669"/>
              <a:gd name="T87" fmla="*/ 1352 h 1690"/>
              <a:gd name="T88" fmla="*/ 1541 w 1669"/>
              <a:gd name="T89" fmla="*/ 1480 h 1690"/>
              <a:gd name="T90" fmla="*/ 1541 w 1669"/>
              <a:gd name="T91" fmla="*/ 1496 h 1690"/>
              <a:gd name="T92" fmla="*/ 1390 w 1669"/>
              <a:gd name="T93" fmla="*/ 1620 h 1690"/>
              <a:gd name="T94" fmla="*/ 1284 w 1669"/>
              <a:gd name="T95" fmla="*/ 1653 h 1690"/>
              <a:gd name="T96" fmla="*/ 1278 w 1669"/>
              <a:gd name="T97" fmla="*/ 1670 h 1690"/>
              <a:gd name="T98" fmla="*/ 1125 w 1669"/>
              <a:gd name="T99" fmla="*/ 1656 h 1690"/>
              <a:gd name="T100" fmla="*/ 1054 w 1669"/>
              <a:gd name="T101" fmla="*/ 1690 h 1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69" h="1690">
                <a:moveTo>
                  <a:pt x="1054" y="1690"/>
                </a:moveTo>
                <a:cubicBezTo>
                  <a:pt x="1000" y="1666"/>
                  <a:pt x="977" y="1669"/>
                  <a:pt x="952" y="1665"/>
                </a:cubicBezTo>
                <a:cubicBezTo>
                  <a:pt x="952" y="1652"/>
                  <a:pt x="952" y="1638"/>
                  <a:pt x="952" y="1625"/>
                </a:cubicBezTo>
                <a:cubicBezTo>
                  <a:pt x="885" y="1601"/>
                  <a:pt x="1045" y="1562"/>
                  <a:pt x="1061" y="1556"/>
                </a:cubicBezTo>
                <a:cubicBezTo>
                  <a:pt x="1071" y="1543"/>
                  <a:pt x="1081" y="1530"/>
                  <a:pt x="1090" y="1517"/>
                </a:cubicBezTo>
                <a:cubicBezTo>
                  <a:pt x="1091" y="1373"/>
                  <a:pt x="998" y="1394"/>
                  <a:pt x="918" y="1389"/>
                </a:cubicBezTo>
                <a:cubicBezTo>
                  <a:pt x="867" y="1374"/>
                  <a:pt x="852" y="1331"/>
                  <a:pt x="842" y="1315"/>
                </a:cubicBezTo>
                <a:cubicBezTo>
                  <a:pt x="782" y="1287"/>
                  <a:pt x="743" y="1257"/>
                  <a:pt x="728" y="1230"/>
                </a:cubicBezTo>
                <a:cubicBezTo>
                  <a:pt x="670" y="1193"/>
                  <a:pt x="667" y="1176"/>
                  <a:pt x="658" y="1146"/>
                </a:cubicBezTo>
                <a:cubicBezTo>
                  <a:pt x="706" y="1118"/>
                  <a:pt x="693" y="1069"/>
                  <a:pt x="697" y="1043"/>
                </a:cubicBezTo>
                <a:cubicBezTo>
                  <a:pt x="703" y="1020"/>
                  <a:pt x="710" y="1000"/>
                  <a:pt x="720" y="981"/>
                </a:cubicBezTo>
                <a:cubicBezTo>
                  <a:pt x="761" y="982"/>
                  <a:pt x="812" y="996"/>
                  <a:pt x="870" y="952"/>
                </a:cubicBezTo>
                <a:cubicBezTo>
                  <a:pt x="870" y="873"/>
                  <a:pt x="848" y="801"/>
                  <a:pt x="810" y="774"/>
                </a:cubicBezTo>
                <a:cubicBezTo>
                  <a:pt x="753" y="772"/>
                  <a:pt x="740" y="772"/>
                  <a:pt x="711" y="784"/>
                </a:cubicBezTo>
                <a:cubicBezTo>
                  <a:pt x="708" y="801"/>
                  <a:pt x="705" y="817"/>
                  <a:pt x="701" y="836"/>
                </a:cubicBezTo>
                <a:cubicBezTo>
                  <a:pt x="679" y="839"/>
                  <a:pt x="656" y="842"/>
                  <a:pt x="634" y="845"/>
                </a:cubicBezTo>
                <a:cubicBezTo>
                  <a:pt x="618" y="808"/>
                  <a:pt x="606" y="811"/>
                  <a:pt x="583" y="794"/>
                </a:cubicBezTo>
                <a:cubicBezTo>
                  <a:pt x="523" y="681"/>
                  <a:pt x="501" y="589"/>
                  <a:pt x="448" y="519"/>
                </a:cubicBezTo>
                <a:cubicBezTo>
                  <a:pt x="397" y="482"/>
                  <a:pt x="342" y="487"/>
                  <a:pt x="310" y="483"/>
                </a:cubicBezTo>
                <a:cubicBezTo>
                  <a:pt x="272" y="469"/>
                  <a:pt x="234" y="455"/>
                  <a:pt x="196" y="444"/>
                </a:cubicBezTo>
                <a:cubicBezTo>
                  <a:pt x="186" y="434"/>
                  <a:pt x="177" y="424"/>
                  <a:pt x="170" y="414"/>
                </a:cubicBezTo>
                <a:cubicBezTo>
                  <a:pt x="139" y="328"/>
                  <a:pt x="69" y="238"/>
                  <a:pt x="21" y="200"/>
                </a:cubicBezTo>
                <a:cubicBezTo>
                  <a:pt x="22" y="145"/>
                  <a:pt x="0" y="59"/>
                  <a:pt x="76" y="113"/>
                </a:cubicBezTo>
                <a:cubicBezTo>
                  <a:pt x="82" y="127"/>
                  <a:pt x="92" y="140"/>
                  <a:pt x="111" y="150"/>
                </a:cubicBezTo>
                <a:cubicBezTo>
                  <a:pt x="111" y="153"/>
                  <a:pt x="111" y="157"/>
                  <a:pt x="111" y="160"/>
                </a:cubicBezTo>
                <a:cubicBezTo>
                  <a:pt x="140" y="180"/>
                  <a:pt x="165" y="204"/>
                  <a:pt x="203" y="267"/>
                </a:cubicBezTo>
                <a:cubicBezTo>
                  <a:pt x="235" y="284"/>
                  <a:pt x="289" y="292"/>
                  <a:pt x="359" y="301"/>
                </a:cubicBezTo>
                <a:cubicBezTo>
                  <a:pt x="411" y="285"/>
                  <a:pt x="447" y="136"/>
                  <a:pt x="510" y="236"/>
                </a:cubicBezTo>
                <a:cubicBezTo>
                  <a:pt x="526" y="236"/>
                  <a:pt x="542" y="236"/>
                  <a:pt x="561" y="240"/>
                </a:cubicBezTo>
                <a:cubicBezTo>
                  <a:pt x="584" y="211"/>
                  <a:pt x="606" y="182"/>
                  <a:pt x="629" y="157"/>
                </a:cubicBezTo>
                <a:cubicBezTo>
                  <a:pt x="642" y="82"/>
                  <a:pt x="649" y="0"/>
                  <a:pt x="738" y="2"/>
                </a:cubicBezTo>
                <a:cubicBezTo>
                  <a:pt x="738" y="28"/>
                  <a:pt x="738" y="55"/>
                  <a:pt x="741" y="84"/>
                </a:cubicBezTo>
                <a:cubicBezTo>
                  <a:pt x="773" y="111"/>
                  <a:pt x="804" y="138"/>
                  <a:pt x="839" y="165"/>
                </a:cubicBezTo>
                <a:cubicBezTo>
                  <a:pt x="897" y="186"/>
                  <a:pt x="960" y="244"/>
                  <a:pt x="1050" y="285"/>
                </a:cubicBezTo>
                <a:cubicBezTo>
                  <a:pt x="1110" y="411"/>
                  <a:pt x="1179" y="547"/>
                  <a:pt x="1274" y="697"/>
                </a:cubicBezTo>
                <a:cubicBezTo>
                  <a:pt x="1274" y="736"/>
                  <a:pt x="1289" y="809"/>
                  <a:pt x="1334" y="869"/>
                </a:cubicBezTo>
                <a:cubicBezTo>
                  <a:pt x="1439" y="927"/>
                  <a:pt x="1502" y="961"/>
                  <a:pt x="1617" y="1053"/>
                </a:cubicBezTo>
                <a:cubicBezTo>
                  <a:pt x="1617" y="1059"/>
                  <a:pt x="1617" y="1066"/>
                  <a:pt x="1617" y="1072"/>
                </a:cubicBezTo>
                <a:cubicBezTo>
                  <a:pt x="1588" y="1101"/>
                  <a:pt x="1457" y="1081"/>
                  <a:pt x="1444" y="1081"/>
                </a:cubicBezTo>
                <a:cubicBezTo>
                  <a:pt x="1444" y="1101"/>
                  <a:pt x="1444" y="1124"/>
                  <a:pt x="1444" y="1147"/>
                </a:cubicBezTo>
                <a:cubicBezTo>
                  <a:pt x="1476" y="1160"/>
                  <a:pt x="1511" y="1174"/>
                  <a:pt x="1546" y="1188"/>
                </a:cubicBezTo>
                <a:cubicBezTo>
                  <a:pt x="1533" y="1214"/>
                  <a:pt x="1526" y="1227"/>
                  <a:pt x="1539" y="1270"/>
                </a:cubicBezTo>
                <a:cubicBezTo>
                  <a:pt x="1577" y="1291"/>
                  <a:pt x="1619" y="1311"/>
                  <a:pt x="1660" y="1332"/>
                </a:cubicBezTo>
                <a:cubicBezTo>
                  <a:pt x="1663" y="1339"/>
                  <a:pt x="1666" y="1345"/>
                  <a:pt x="1669" y="1352"/>
                </a:cubicBezTo>
                <a:cubicBezTo>
                  <a:pt x="1669" y="1421"/>
                  <a:pt x="1599" y="1445"/>
                  <a:pt x="1541" y="1480"/>
                </a:cubicBezTo>
                <a:cubicBezTo>
                  <a:pt x="1541" y="1483"/>
                  <a:pt x="1541" y="1490"/>
                  <a:pt x="1541" y="1496"/>
                </a:cubicBezTo>
                <a:cubicBezTo>
                  <a:pt x="1512" y="1495"/>
                  <a:pt x="1419" y="1598"/>
                  <a:pt x="1390" y="1620"/>
                </a:cubicBezTo>
                <a:cubicBezTo>
                  <a:pt x="1355" y="1629"/>
                  <a:pt x="1320" y="1641"/>
                  <a:pt x="1284" y="1653"/>
                </a:cubicBezTo>
                <a:cubicBezTo>
                  <a:pt x="1281" y="1657"/>
                  <a:pt x="1278" y="1663"/>
                  <a:pt x="1278" y="1670"/>
                </a:cubicBezTo>
                <a:cubicBezTo>
                  <a:pt x="1227" y="1665"/>
                  <a:pt x="1176" y="1660"/>
                  <a:pt x="1125" y="1656"/>
                </a:cubicBezTo>
                <a:cubicBezTo>
                  <a:pt x="1099" y="1665"/>
                  <a:pt x="1076" y="1678"/>
                  <a:pt x="1054" y="169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21">
            <a:extLst>
              <a:ext uri="{FF2B5EF4-FFF2-40B4-BE49-F238E27FC236}">
                <a16:creationId xmlns:a16="http://schemas.microsoft.com/office/drawing/2014/main" xmlns="" id="{98E3E151-17A0-49F7-AE85-95CF3AA55F6F}"/>
              </a:ext>
            </a:extLst>
          </p:cNvPr>
          <p:cNvSpPr>
            <a:spLocks/>
          </p:cNvSpPr>
          <p:nvPr/>
        </p:nvSpPr>
        <p:spPr bwMode="auto">
          <a:xfrm>
            <a:off x="5381625" y="3850518"/>
            <a:ext cx="739775" cy="741362"/>
          </a:xfrm>
          <a:custGeom>
            <a:avLst/>
            <a:gdLst>
              <a:gd name="T0" fmla="*/ 1448 w 1700"/>
              <a:gd name="T1" fmla="*/ 1701 h 1701"/>
              <a:gd name="T2" fmla="*/ 1314 w 1700"/>
              <a:gd name="T3" fmla="*/ 1678 h 1701"/>
              <a:gd name="T4" fmla="*/ 1209 w 1700"/>
              <a:gd name="T5" fmla="*/ 1620 h 1701"/>
              <a:gd name="T6" fmla="*/ 1008 w 1700"/>
              <a:gd name="T7" fmla="*/ 1569 h 1701"/>
              <a:gd name="T8" fmla="*/ 954 w 1700"/>
              <a:gd name="T9" fmla="*/ 1482 h 1701"/>
              <a:gd name="T10" fmla="*/ 852 w 1700"/>
              <a:gd name="T11" fmla="*/ 1414 h 1701"/>
              <a:gd name="T12" fmla="*/ 485 w 1700"/>
              <a:gd name="T13" fmla="*/ 1395 h 1701"/>
              <a:gd name="T14" fmla="*/ 252 w 1700"/>
              <a:gd name="T15" fmla="*/ 1268 h 1701"/>
              <a:gd name="T16" fmla="*/ 179 w 1700"/>
              <a:gd name="T17" fmla="*/ 1185 h 1701"/>
              <a:gd name="T18" fmla="*/ 53 w 1700"/>
              <a:gd name="T19" fmla="*/ 890 h 1701"/>
              <a:gd name="T20" fmla="*/ 3 w 1700"/>
              <a:gd name="T21" fmla="*/ 741 h 1701"/>
              <a:gd name="T22" fmla="*/ 1 w 1700"/>
              <a:gd name="T23" fmla="*/ 623 h 1701"/>
              <a:gd name="T24" fmla="*/ 151 w 1700"/>
              <a:gd name="T25" fmla="*/ 545 h 1701"/>
              <a:gd name="T26" fmla="*/ 202 w 1700"/>
              <a:gd name="T27" fmla="*/ 520 h 1701"/>
              <a:gd name="T28" fmla="*/ 417 w 1700"/>
              <a:gd name="T29" fmla="*/ 437 h 1701"/>
              <a:gd name="T30" fmla="*/ 631 w 1700"/>
              <a:gd name="T31" fmla="*/ 390 h 1701"/>
              <a:gd name="T32" fmla="*/ 786 w 1700"/>
              <a:gd name="T33" fmla="*/ 250 h 1701"/>
              <a:gd name="T34" fmla="*/ 867 w 1700"/>
              <a:gd name="T35" fmla="*/ 0 h 1701"/>
              <a:gd name="T36" fmla="*/ 1026 w 1700"/>
              <a:gd name="T37" fmla="*/ 40 h 1701"/>
              <a:gd name="T38" fmla="*/ 1263 w 1700"/>
              <a:gd name="T39" fmla="*/ 46 h 1701"/>
              <a:gd name="T40" fmla="*/ 1301 w 1700"/>
              <a:gd name="T41" fmla="*/ 106 h 1701"/>
              <a:gd name="T42" fmla="*/ 1335 w 1700"/>
              <a:gd name="T43" fmla="*/ 264 h 1701"/>
              <a:gd name="T44" fmla="*/ 1238 w 1700"/>
              <a:gd name="T45" fmla="*/ 376 h 1701"/>
              <a:gd name="T46" fmla="*/ 1203 w 1700"/>
              <a:gd name="T47" fmla="*/ 388 h 1701"/>
              <a:gd name="T48" fmla="*/ 1203 w 1700"/>
              <a:gd name="T49" fmla="*/ 411 h 1701"/>
              <a:gd name="T50" fmla="*/ 1311 w 1700"/>
              <a:gd name="T51" fmla="*/ 496 h 1701"/>
              <a:gd name="T52" fmla="*/ 1318 w 1700"/>
              <a:gd name="T53" fmla="*/ 513 h 1701"/>
              <a:gd name="T54" fmla="*/ 1550 w 1700"/>
              <a:gd name="T55" fmla="*/ 597 h 1701"/>
              <a:gd name="T56" fmla="*/ 1617 w 1700"/>
              <a:gd name="T57" fmla="*/ 654 h 1701"/>
              <a:gd name="T58" fmla="*/ 1700 w 1700"/>
              <a:gd name="T59" fmla="*/ 722 h 1701"/>
              <a:gd name="T60" fmla="*/ 1696 w 1700"/>
              <a:gd name="T61" fmla="*/ 751 h 1701"/>
              <a:gd name="T62" fmla="*/ 1651 w 1700"/>
              <a:gd name="T63" fmla="*/ 894 h 1701"/>
              <a:gd name="T64" fmla="*/ 1600 w 1700"/>
              <a:gd name="T65" fmla="*/ 880 h 1701"/>
              <a:gd name="T66" fmla="*/ 1434 w 1700"/>
              <a:gd name="T67" fmla="*/ 738 h 1701"/>
              <a:gd name="T68" fmla="*/ 1440 w 1700"/>
              <a:gd name="T69" fmla="*/ 954 h 1701"/>
              <a:gd name="T70" fmla="*/ 1298 w 1700"/>
              <a:gd name="T71" fmla="*/ 1115 h 1701"/>
              <a:gd name="T72" fmla="*/ 1298 w 1700"/>
              <a:gd name="T73" fmla="*/ 1183 h 1701"/>
              <a:gd name="T74" fmla="*/ 1361 w 1700"/>
              <a:gd name="T75" fmla="*/ 1234 h 1701"/>
              <a:gd name="T76" fmla="*/ 1392 w 1700"/>
              <a:gd name="T77" fmla="*/ 1349 h 1701"/>
              <a:gd name="T78" fmla="*/ 1472 w 1700"/>
              <a:gd name="T79" fmla="*/ 1404 h 1701"/>
              <a:gd name="T80" fmla="*/ 1555 w 1700"/>
              <a:gd name="T81" fmla="*/ 1373 h 1701"/>
              <a:gd name="T82" fmla="*/ 1592 w 1700"/>
              <a:gd name="T83" fmla="*/ 1580 h 1701"/>
              <a:gd name="T84" fmla="*/ 1487 w 1700"/>
              <a:gd name="T85" fmla="*/ 1640 h 1701"/>
              <a:gd name="T86" fmla="*/ 1448 w 1700"/>
              <a:gd name="T87" fmla="*/ 1701 h 1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00" h="1701">
                <a:moveTo>
                  <a:pt x="1448" y="1701"/>
                </a:moveTo>
                <a:cubicBezTo>
                  <a:pt x="1403" y="1693"/>
                  <a:pt x="1359" y="1686"/>
                  <a:pt x="1314" y="1678"/>
                </a:cubicBezTo>
                <a:cubicBezTo>
                  <a:pt x="1279" y="1658"/>
                  <a:pt x="1244" y="1637"/>
                  <a:pt x="1209" y="1620"/>
                </a:cubicBezTo>
                <a:cubicBezTo>
                  <a:pt x="1091" y="1617"/>
                  <a:pt x="1062" y="1616"/>
                  <a:pt x="1008" y="1569"/>
                </a:cubicBezTo>
                <a:cubicBezTo>
                  <a:pt x="989" y="1539"/>
                  <a:pt x="970" y="1509"/>
                  <a:pt x="954" y="1482"/>
                </a:cubicBezTo>
                <a:cubicBezTo>
                  <a:pt x="919" y="1459"/>
                  <a:pt x="884" y="1435"/>
                  <a:pt x="852" y="1414"/>
                </a:cubicBezTo>
                <a:cubicBezTo>
                  <a:pt x="728" y="1408"/>
                  <a:pt x="606" y="1402"/>
                  <a:pt x="485" y="1395"/>
                </a:cubicBezTo>
                <a:cubicBezTo>
                  <a:pt x="408" y="1361"/>
                  <a:pt x="274" y="1315"/>
                  <a:pt x="252" y="1268"/>
                </a:cubicBezTo>
                <a:cubicBezTo>
                  <a:pt x="198" y="1234"/>
                  <a:pt x="192" y="1211"/>
                  <a:pt x="179" y="1185"/>
                </a:cubicBezTo>
                <a:cubicBezTo>
                  <a:pt x="161" y="1050"/>
                  <a:pt x="94" y="970"/>
                  <a:pt x="53" y="890"/>
                </a:cubicBezTo>
                <a:cubicBezTo>
                  <a:pt x="34" y="840"/>
                  <a:pt x="19" y="791"/>
                  <a:pt x="3" y="741"/>
                </a:cubicBezTo>
                <a:cubicBezTo>
                  <a:pt x="0" y="702"/>
                  <a:pt x="0" y="663"/>
                  <a:pt x="1" y="623"/>
                </a:cubicBezTo>
                <a:cubicBezTo>
                  <a:pt x="52" y="625"/>
                  <a:pt x="109" y="580"/>
                  <a:pt x="151" y="545"/>
                </a:cubicBezTo>
                <a:cubicBezTo>
                  <a:pt x="167" y="536"/>
                  <a:pt x="183" y="526"/>
                  <a:pt x="202" y="520"/>
                </a:cubicBezTo>
                <a:cubicBezTo>
                  <a:pt x="282" y="516"/>
                  <a:pt x="350" y="491"/>
                  <a:pt x="417" y="437"/>
                </a:cubicBezTo>
                <a:cubicBezTo>
                  <a:pt x="478" y="432"/>
                  <a:pt x="558" y="408"/>
                  <a:pt x="631" y="390"/>
                </a:cubicBezTo>
                <a:cubicBezTo>
                  <a:pt x="692" y="353"/>
                  <a:pt x="740" y="301"/>
                  <a:pt x="786" y="250"/>
                </a:cubicBezTo>
                <a:cubicBezTo>
                  <a:pt x="866" y="197"/>
                  <a:pt x="863" y="72"/>
                  <a:pt x="867" y="0"/>
                </a:cubicBezTo>
                <a:cubicBezTo>
                  <a:pt x="918" y="11"/>
                  <a:pt x="972" y="26"/>
                  <a:pt x="1026" y="40"/>
                </a:cubicBezTo>
                <a:cubicBezTo>
                  <a:pt x="1103" y="42"/>
                  <a:pt x="1183" y="44"/>
                  <a:pt x="1263" y="46"/>
                </a:cubicBezTo>
                <a:cubicBezTo>
                  <a:pt x="1275" y="66"/>
                  <a:pt x="1288" y="86"/>
                  <a:pt x="1301" y="106"/>
                </a:cubicBezTo>
                <a:cubicBezTo>
                  <a:pt x="1329" y="126"/>
                  <a:pt x="1377" y="200"/>
                  <a:pt x="1335" y="264"/>
                </a:cubicBezTo>
                <a:cubicBezTo>
                  <a:pt x="1274" y="295"/>
                  <a:pt x="1252" y="308"/>
                  <a:pt x="1238" y="376"/>
                </a:cubicBezTo>
                <a:cubicBezTo>
                  <a:pt x="1226" y="379"/>
                  <a:pt x="1213" y="382"/>
                  <a:pt x="1203" y="388"/>
                </a:cubicBezTo>
                <a:cubicBezTo>
                  <a:pt x="1203" y="395"/>
                  <a:pt x="1203" y="402"/>
                  <a:pt x="1203" y="411"/>
                </a:cubicBezTo>
                <a:cubicBezTo>
                  <a:pt x="1238" y="438"/>
                  <a:pt x="1273" y="466"/>
                  <a:pt x="1311" y="496"/>
                </a:cubicBezTo>
                <a:cubicBezTo>
                  <a:pt x="1311" y="499"/>
                  <a:pt x="1314" y="506"/>
                  <a:pt x="1318" y="513"/>
                </a:cubicBezTo>
                <a:cubicBezTo>
                  <a:pt x="1365" y="550"/>
                  <a:pt x="1457" y="667"/>
                  <a:pt x="1550" y="597"/>
                </a:cubicBezTo>
                <a:cubicBezTo>
                  <a:pt x="1573" y="601"/>
                  <a:pt x="1589" y="614"/>
                  <a:pt x="1617" y="654"/>
                </a:cubicBezTo>
                <a:cubicBezTo>
                  <a:pt x="1642" y="675"/>
                  <a:pt x="1671" y="698"/>
                  <a:pt x="1700" y="722"/>
                </a:cubicBezTo>
                <a:cubicBezTo>
                  <a:pt x="1696" y="732"/>
                  <a:pt x="1696" y="741"/>
                  <a:pt x="1696" y="751"/>
                </a:cubicBezTo>
                <a:cubicBezTo>
                  <a:pt x="1667" y="780"/>
                  <a:pt x="1667" y="852"/>
                  <a:pt x="1651" y="894"/>
                </a:cubicBezTo>
                <a:cubicBezTo>
                  <a:pt x="1632" y="887"/>
                  <a:pt x="1616" y="883"/>
                  <a:pt x="1600" y="880"/>
                </a:cubicBezTo>
                <a:cubicBezTo>
                  <a:pt x="1536" y="790"/>
                  <a:pt x="1537" y="708"/>
                  <a:pt x="1434" y="738"/>
                </a:cubicBezTo>
                <a:cubicBezTo>
                  <a:pt x="1434" y="810"/>
                  <a:pt x="1437" y="882"/>
                  <a:pt x="1440" y="954"/>
                </a:cubicBezTo>
                <a:cubicBezTo>
                  <a:pt x="1417" y="1009"/>
                  <a:pt x="1346" y="1076"/>
                  <a:pt x="1298" y="1115"/>
                </a:cubicBezTo>
                <a:cubicBezTo>
                  <a:pt x="1298" y="1137"/>
                  <a:pt x="1298" y="1160"/>
                  <a:pt x="1298" y="1183"/>
                </a:cubicBezTo>
                <a:cubicBezTo>
                  <a:pt x="1313" y="1200"/>
                  <a:pt x="1323" y="1213"/>
                  <a:pt x="1361" y="1234"/>
                </a:cubicBezTo>
                <a:cubicBezTo>
                  <a:pt x="1371" y="1270"/>
                  <a:pt x="1380" y="1310"/>
                  <a:pt x="1392" y="1349"/>
                </a:cubicBezTo>
                <a:cubicBezTo>
                  <a:pt x="1396" y="1359"/>
                  <a:pt x="1415" y="1402"/>
                  <a:pt x="1472" y="1404"/>
                </a:cubicBezTo>
                <a:cubicBezTo>
                  <a:pt x="1504" y="1372"/>
                  <a:pt x="1501" y="1362"/>
                  <a:pt x="1555" y="1373"/>
                </a:cubicBezTo>
                <a:cubicBezTo>
                  <a:pt x="1571" y="1410"/>
                  <a:pt x="1628" y="1509"/>
                  <a:pt x="1592" y="1580"/>
                </a:cubicBezTo>
                <a:cubicBezTo>
                  <a:pt x="1560" y="1580"/>
                  <a:pt x="1499" y="1627"/>
                  <a:pt x="1487" y="1640"/>
                </a:cubicBezTo>
                <a:cubicBezTo>
                  <a:pt x="1474" y="1659"/>
                  <a:pt x="1461" y="1679"/>
                  <a:pt x="1448" y="1701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" name="Freeform 22">
            <a:extLst>
              <a:ext uri="{FF2B5EF4-FFF2-40B4-BE49-F238E27FC236}">
                <a16:creationId xmlns:a16="http://schemas.microsoft.com/office/drawing/2014/main" xmlns="" id="{ADD3A1B2-9177-4274-B379-2CDDA04D01DB}"/>
              </a:ext>
            </a:extLst>
          </p:cNvPr>
          <p:cNvSpPr>
            <a:spLocks/>
          </p:cNvSpPr>
          <p:nvPr/>
        </p:nvSpPr>
        <p:spPr bwMode="auto">
          <a:xfrm>
            <a:off x="4792663" y="3367918"/>
            <a:ext cx="650875" cy="1200150"/>
          </a:xfrm>
          <a:custGeom>
            <a:avLst/>
            <a:gdLst>
              <a:gd name="T0" fmla="*/ 1048 w 1498"/>
              <a:gd name="T1" fmla="*/ 2760 h 2761"/>
              <a:gd name="T2" fmla="*/ 851 w 1498"/>
              <a:gd name="T3" fmla="*/ 2611 h 2761"/>
              <a:gd name="T4" fmla="*/ 774 w 1498"/>
              <a:gd name="T5" fmla="*/ 2583 h 2761"/>
              <a:gd name="T6" fmla="*/ 554 w 1498"/>
              <a:gd name="T7" fmla="*/ 2610 h 2761"/>
              <a:gd name="T8" fmla="*/ 452 w 1498"/>
              <a:gd name="T9" fmla="*/ 2548 h 2761"/>
              <a:gd name="T10" fmla="*/ 305 w 1498"/>
              <a:gd name="T11" fmla="*/ 2463 h 2761"/>
              <a:gd name="T12" fmla="*/ 174 w 1498"/>
              <a:gd name="T13" fmla="*/ 2460 h 2761"/>
              <a:gd name="T14" fmla="*/ 40 w 1498"/>
              <a:gd name="T15" fmla="*/ 2410 h 2761"/>
              <a:gd name="T16" fmla="*/ 66 w 1498"/>
              <a:gd name="T17" fmla="*/ 2329 h 2761"/>
              <a:gd name="T18" fmla="*/ 32 w 1498"/>
              <a:gd name="T19" fmla="*/ 2227 h 2761"/>
              <a:gd name="T20" fmla="*/ 10 w 1498"/>
              <a:gd name="T21" fmla="*/ 2164 h 2761"/>
              <a:gd name="T22" fmla="*/ 182 w 1498"/>
              <a:gd name="T23" fmla="*/ 2165 h 2761"/>
              <a:gd name="T24" fmla="*/ 206 w 1498"/>
              <a:gd name="T25" fmla="*/ 1937 h 2761"/>
              <a:gd name="T26" fmla="*/ 165 w 1498"/>
              <a:gd name="T27" fmla="*/ 1847 h 2761"/>
              <a:gd name="T28" fmla="*/ 329 w 1498"/>
              <a:gd name="T29" fmla="*/ 1622 h 2761"/>
              <a:gd name="T30" fmla="*/ 470 w 1498"/>
              <a:gd name="T31" fmla="*/ 1698 h 2761"/>
              <a:gd name="T32" fmla="*/ 534 w 1498"/>
              <a:gd name="T33" fmla="*/ 1680 h 2761"/>
              <a:gd name="T34" fmla="*/ 534 w 1498"/>
              <a:gd name="T35" fmla="*/ 1549 h 2761"/>
              <a:gd name="T36" fmla="*/ 665 w 1498"/>
              <a:gd name="T37" fmla="*/ 1539 h 2761"/>
              <a:gd name="T38" fmla="*/ 745 w 1498"/>
              <a:gd name="T39" fmla="*/ 1541 h 2761"/>
              <a:gd name="T40" fmla="*/ 760 w 1498"/>
              <a:gd name="T41" fmla="*/ 1279 h 2761"/>
              <a:gd name="T42" fmla="*/ 795 w 1498"/>
              <a:gd name="T43" fmla="*/ 1182 h 2761"/>
              <a:gd name="T44" fmla="*/ 796 w 1498"/>
              <a:gd name="T45" fmla="*/ 1120 h 2761"/>
              <a:gd name="T46" fmla="*/ 741 w 1498"/>
              <a:gd name="T47" fmla="*/ 1112 h 2761"/>
              <a:gd name="T48" fmla="*/ 589 w 1498"/>
              <a:gd name="T49" fmla="*/ 1000 h 2761"/>
              <a:gd name="T50" fmla="*/ 397 w 1498"/>
              <a:gd name="T51" fmla="*/ 926 h 2761"/>
              <a:gd name="T52" fmla="*/ 427 w 1498"/>
              <a:gd name="T53" fmla="*/ 848 h 2761"/>
              <a:gd name="T54" fmla="*/ 411 w 1498"/>
              <a:gd name="T55" fmla="*/ 737 h 2761"/>
              <a:gd name="T56" fmla="*/ 469 w 1498"/>
              <a:gd name="T57" fmla="*/ 666 h 2761"/>
              <a:gd name="T58" fmla="*/ 575 w 1498"/>
              <a:gd name="T59" fmla="*/ 685 h 2761"/>
              <a:gd name="T60" fmla="*/ 817 w 1498"/>
              <a:gd name="T61" fmla="*/ 701 h 2761"/>
              <a:gd name="T62" fmla="*/ 864 w 1498"/>
              <a:gd name="T63" fmla="*/ 434 h 2761"/>
              <a:gd name="T64" fmla="*/ 941 w 1498"/>
              <a:gd name="T65" fmla="*/ 315 h 2761"/>
              <a:gd name="T66" fmla="*/ 1038 w 1498"/>
              <a:gd name="T67" fmla="*/ 179 h 2761"/>
              <a:gd name="T68" fmla="*/ 1127 w 1498"/>
              <a:gd name="T69" fmla="*/ 113 h 2761"/>
              <a:gd name="T70" fmla="*/ 1185 w 1498"/>
              <a:gd name="T71" fmla="*/ 29 h 2761"/>
              <a:gd name="T72" fmla="*/ 1249 w 1498"/>
              <a:gd name="T73" fmla="*/ 80 h 2761"/>
              <a:gd name="T74" fmla="*/ 1268 w 1498"/>
              <a:gd name="T75" fmla="*/ 80 h 2761"/>
              <a:gd name="T76" fmla="*/ 1329 w 1498"/>
              <a:gd name="T77" fmla="*/ 0 h 2761"/>
              <a:gd name="T78" fmla="*/ 1431 w 1498"/>
              <a:gd name="T79" fmla="*/ 88 h 2761"/>
              <a:gd name="T80" fmla="*/ 1392 w 1498"/>
              <a:gd name="T81" fmla="*/ 159 h 2761"/>
              <a:gd name="T82" fmla="*/ 1308 w 1498"/>
              <a:gd name="T83" fmla="*/ 393 h 2761"/>
              <a:gd name="T84" fmla="*/ 1325 w 1498"/>
              <a:gd name="T85" fmla="*/ 707 h 2761"/>
              <a:gd name="T86" fmla="*/ 1228 w 1498"/>
              <a:gd name="T87" fmla="*/ 931 h 2761"/>
              <a:gd name="T88" fmla="*/ 1227 w 1498"/>
              <a:gd name="T89" fmla="*/ 1189 h 2761"/>
              <a:gd name="T90" fmla="*/ 1286 w 1498"/>
              <a:gd name="T91" fmla="*/ 1410 h 2761"/>
              <a:gd name="T92" fmla="*/ 1272 w 1498"/>
              <a:gd name="T93" fmla="*/ 1672 h 2761"/>
              <a:gd name="T94" fmla="*/ 1332 w 1498"/>
              <a:gd name="T95" fmla="*/ 1765 h 2761"/>
              <a:gd name="T96" fmla="*/ 1325 w 1498"/>
              <a:gd name="T97" fmla="*/ 1870 h 2761"/>
              <a:gd name="T98" fmla="*/ 1397 w 1498"/>
              <a:gd name="T99" fmla="*/ 2055 h 2761"/>
              <a:gd name="T100" fmla="*/ 1498 w 1498"/>
              <a:gd name="T101" fmla="*/ 2283 h 2761"/>
              <a:gd name="T102" fmla="*/ 1412 w 1498"/>
              <a:gd name="T103" fmla="*/ 2265 h 2761"/>
              <a:gd name="T104" fmla="*/ 1089 w 1498"/>
              <a:gd name="T105" fmla="*/ 2273 h 2761"/>
              <a:gd name="T106" fmla="*/ 1086 w 1498"/>
              <a:gd name="T107" fmla="*/ 2309 h 2761"/>
              <a:gd name="T108" fmla="*/ 1203 w 1498"/>
              <a:gd name="T109" fmla="*/ 2414 h 2761"/>
              <a:gd name="T110" fmla="*/ 1216 w 1498"/>
              <a:gd name="T111" fmla="*/ 2463 h 2761"/>
              <a:gd name="T112" fmla="*/ 1068 w 1498"/>
              <a:gd name="T113" fmla="*/ 2571 h 2761"/>
              <a:gd name="T114" fmla="*/ 1070 w 1498"/>
              <a:gd name="T115" fmla="*/ 2761 h 2761"/>
              <a:gd name="T116" fmla="*/ 1048 w 1498"/>
              <a:gd name="T117" fmla="*/ 2760 h 2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98" h="2761">
                <a:moveTo>
                  <a:pt x="1048" y="2760"/>
                </a:moveTo>
                <a:cubicBezTo>
                  <a:pt x="933" y="2715"/>
                  <a:pt x="911" y="2665"/>
                  <a:pt x="851" y="2611"/>
                </a:cubicBezTo>
                <a:cubicBezTo>
                  <a:pt x="825" y="2600"/>
                  <a:pt x="800" y="2590"/>
                  <a:pt x="774" y="2583"/>
                </a:cubicBezTo>
                <a:cubicBezTo>
                  <a:pt x="694" y="2581"/>
                  <a:pt x="611" y="2575"/>
                  <a:pt x="554" y="2610"/>
                </a:cubicBezTo>
                <a:cubicBezTo>
                  <a:pt x="518" y="2609"/>
                  <a:pt x="464" y="2559"/>
                  <a:pt x="452" y="2548"/>
                </a:cubicBezTo>
                <a:cubicBezTo>
                  <a:pt x="359" y="2546"/>
                  <a:pt x="337" y="2474"/>
                  <a:pt x="305" y="2463"/>
                </a:cubicBezTo>
                <a:cubicBezTo>
                  <a:pt x="261" y="2462"/>
                  <a:pt x="216" y="2461"/>
                  <a:pt x="174" y="2460"/>
                </a:cubicBezTo>
                <a:cubicBezTo>
                  <a:pt x="130" y="2442"/>
                  <a:pt x="85" y="2425"/>
                  <a:pt x="40" y="2410"/>
                </a:cubicBezTo>
                <a:cubicBezTo>
                  <a:pt x="41" y="2368"/>
                  <a:pt x="53" y="2358"/>
                  <a:pt x="66" y="2329"/>
                </a:cubicBezTo>
                <a:cubicBezTo>
                  <a:pt x="67" y="2251"/>
                  <a:pt x="61" y="2241"/>
                  <a:pt x="32" y="2227"/>
                </a:cubicBezTo>
                <a:cubicBezTo>
                  <a:pt x="3" y="2197"/>
                  <a:pt x="0" y="2174"/>
                  <a:pt x="10" y="2164"/>
                </a:cubicBezTo>
                <a:cubicBezTo>
                  <a:pt x="67" y="2162"/>
                  <a:pt x="125" y="2164"/>
                  <a:pt x="182" y="2165"/>
                </a:cubicBezTo>
                <a:cubicBezTo>
                  <a:pt x="231" y="2091"/>
                  <a:pt x="209" y="2002"/>
                  <a:pt x="206" y="1937"/>
                </a:cubicBezTo>
                <a:cubicBezTo>
                  <a:pt x="190" y="1907"/>
                  <a:pt x="178" y="1877"/>
                  <a:pt x="165" y="1847"/>
                </a:cubicBezTo>
                <a:cubicBezTo>
                  <a:pt x="134" y="1643"/>
                  <a:pt x="131" y="1617"/>
                  <a:pt x="329" y="1622"/>
                </a:cubicBezTo>
                <a:cubicBezTo>
                  <a:pt x="374" y="1646"/>
                  <a:pt x="422" y="1670"/>
                  <a:pt x="470" y="1698"/>
                </a:cubicBezTo>
                <a:cubicBezTo>
                  <a:pt x="482" y="1698"/>
                  <a:pt x="521" y="1692"/>
                  <a:pt x="534" y="1680"/>
                </a:cubicBezTo>
                <a:cubicBezTo>
                  <a:pt x="534" y="1634"/>
                  <a:pt x="534" y="1591"/>
                  <a:pt x="534" y="1549"/>
                </a:cubicBezTo>
                <a:cubicBezTo>
                  <a:pt x="535" y="1513"/>
                  <a:pt x="634" y="1505"/>
                  <a:pt x="665" y="1539"/>
                </a:cubicBezTo>
                <a:cubicBezTo>
                  <a:pt x="691" y="1539"/>
                  <a:pt x="716" y="1540"/>
                  <a:pt x="745" y="1541"/>
                </a:cubicBezTo>
                <a:cubicBezTo>
                  <a:pt x="781" y="1460"/>
                  <a:pt x="785" y="1332"/>
                  <a:pt x="760" y="1279"/>
                </a:cubicBezTo>
                <a:cubicBezTo>
                  <a:pt x="766" y="1220"/>
                  <a:pt x="779" y="1214"/>
                  <a:pt x="795" y="1182"/>
                </a:cubicBezTo>
                <a:cubicBezTo>
                  <a:pt x="795" y="1159"/>
                  <a:pt x="796" y="1139"/>
                  <a:pt x="796" y="1120"/>
                </a:cubicBezTo>
                <a:cubicBezTo>
                  <a:pt x="776" y="1116"/>
                  <a:pt x="757" y="1112"/>
                  <a:pt x="741" y="1112"/>
                </a:cubicBezTo>
                <a:cubicBezTo>
                  <a:pt x="684" y="1061"/>
                  <a:pt x="611" y="1023"/>
                  <a:pt x="589" y="1000"/>
                </a:cubicBezTo>
                <a:cubicBezTo>
                  <a:pt x="518" y="985"/>
                  <a:pt x="426" y="956"/>
                  <a:pt x="397" y="926"/>
                </a:cubicBezTo>
                <a:cubicBezTo>
                  <a:pt x="398" y="884"/>
                  <a:pt x="410" y="874"/>
                  <a:pt x="427" y="848"/>
                </a:cubicBezTo>
                <a:cubicBezTo>
                  <a:pt x="420" y="809"/>
                  <a:pt x="414" y="773"/>
                  <a:pt x="411" y="737"/>
                </a:cubicBezTo>
                <a:cubicBezTo>
                  <a:pt x="427" y="737"/>
                  <a:pt x="460" y="685"/>
                  <a:pt x="469" y="666"/>
                </a:cubicBezTo>
                <a:cubicBezTo>
                  <a:pt x="492" y="667"/>
                  <a:pt x="527" y="661"/>
                  <a:pt x="575" y="685"/>
                </a:cubicBezTo>
                <a:cubicBezTo>
                  <a:pt x="654" y="690"/>
                  <a:pt x="734" y="696"/>
                  <a:pt x="817" y="701"/>
                </a:cubicBezTo>
                <a:cubicBezTo>
                  <a:pt x="888" y="631"/>
                  <a:pt x="863" y="499"/>
                  <a:pt x="864" y="434"/>
                </a:cubicBezTo>
                <a:cubicBezTo>
                  <a:pt x="864" y="358"/>
                  <a:pt x="902" y="356"/>
                  <a:pt x="941" y="315"/>
                </a:cubicBezTo>
                <a:cubicBezTo>
                  <a:pt x="973" y="269"/>
                  <a:pt x="1005" y="224"/>
                  <a:pt x="1038" y="179"/>
                </a:cubicBezTo>
                <a:cubicBezTo>
                  <a:pt x="1067" y="157"/>
                  <a:pt x="1095" y="135"/>
                  <a:pt x="1127" y="113"/>
                </a:cubicBezTo>
                <a:cubicBezTo>
                  <a:pt x="1147" y="84"/>
                  <a:pt x="1166" y="55"/>
                  <a:pt x="1185" y="29"/>
                </a:cubicBezTo>
                <a:cubicBezTo>
                  <a:pt x="1205" y="46"/>
                  <a:pt x="1227" y="63"/>
                  <a:pt x="1249" y="80"/>
                </a:cubicBezTo>
                <a:cubicBezTo>
                  <a:pt x="1255" y="80"/>
                  <a:pt x="1262" y="80"/>
                  <a:pt x="1268" y="80"/>
                </a:cubicBezTo>
                <a:cubicBezTo>
                  <a:pt x="1294" y="65"/>
                  <a:pt x="1317" y="26"/>
                  <a:pt x="1329" y="0"/>
                </a:cubicBezTo>
                <a:cubicBezTo>
                  <a:pt x="1355" y="1"/>
                  <a:pt x="1432" y="6"/>
                  <a:pt x="1431" y="88"/>
                </a:cubicBezTo>
                <a:cubicBezTo>
                  <a:pt x="1418" y="110"/>
                  <a:pt x="1405" y="133"/>
                  <a:pt x="1392" y="159"/>
                </a:cubicBezTo>
                <a:cubicBezTo>
                  <a:pt x="1392" y="247"/>
                  <a:pt x="1382" y="319"/>
                  <a:pt x="1308" y="393"/>
                </a:cubicBezTo>
                <a:cubicBezTo>
                  <a:pt x="1279" y="483"/>
                  <a:pt x="1313" y="596"/>
                  <a:pt x="1325" y="707"/>
                </a:cubicBezTo>
                <a:cubicBezTo>
                  <a:pt x="1325" y="786"/>
                  <a:pt x="1267" y="870"/>
                  <a:pt x="1228" y="931"/>
                </a:cubicBezTo>
                <a:cubicBezTo>
                  <a:pt x="1228" y="1016"/>
                  <a:pt x="1227" y="1101"/>
                  <a:pt x="1227" y="1189"/>
                </a:cubicBezTo>
                <a:cubicBezTo>
                  <a:pt x="1249" y="1242"/>
                  <a:pt x="1286" y="1332"/>
                  <a:pt x="1286" y="1410"/>
                </a:cubicBezTo>
                <a:cubicBezTo>
                  <a:pt x="1260" y="1488"/>
                  <a:pt x="1240" y="1566"/>
                  <a:pt x="1272" y="1672"/>
                </a:cubicBezTo>
                <a:cubicBezTo>
                  <a:pt x="1287" y="1695"/>
                  <a:pt x="1303" y="1706"/>
                  <a:pt x="1332" y="1765"/>
                </a:cubicBezTo>
                <a:cubicBezTo>
                  <a:pt x="1328" y="1798"/>
                  <a:pt x="1325" y="1834"/>
                  <a:pt x="1325" y="1870"/>
                </a:cubicBezTo>
                <a:cubicBezTo>
                  <a:pt x="1347" y="1929"/>
                  <a:pt x="1372" y="1992"/>
                  <a:pt x="1397" y="2055"/>
                </a:cubicBezTo>
                <a:cubicBezTo>
                  <a:pt x="1438" y="2112"/>
                  <a:pt x="1476" y="2181"/>
                  <a:pt x="1498" y="2283"/>
                </a:cubicBezTo>
                <a:cubicBezTo>
                  <a:pt x="1469" y="2276"/>
                  <a:pt x="1441" y="2269"/>
                  <a:pt x="1412" y="2265"/>
                </a:cubicBezTo>
                <a:cubicBezTo>
                  <a:pt x="1338" y="2263"/>
                  <a:pt x="1118" y="2244"/>
                  <a:pt x="1089" y="2273"/>
                </a:cubicBezTo>
                <a:cubicBezTo>
                  <a:pt x="1086" y="2283"/>
                  <a:pt x="1086" y="2296"/>
                  <a:pt x="1086" y="2309"/>
                </a:cubicBezTo>
                <a:cubicBezTo>
                  <a:pt x="1124" y="2343"/>
                  <a:pt x="1162" y="2377"/>
                  <a:pt x="1203" y="2414"/>
                </a:cubicBezTo>
                <a:cubicBezTo>
                  <a:pt x="1206" y="2430"/>
                  <a:pt x="1210" y="2446"/>
                  <a:pt x="1216" y="2463"/>
                </a:cubicBezTo>
                <a:cubicBezTo>
                  <a:pt x="1136" y="2490"/>
                  <a:pt x="1116" y="2513"/>
                  <a:pt x="1068" y="2571"/>
                </a:cubicBezTo>
                <a:cubicBezTo>
                  <a:pt x="1068" y="2633"/>
                  <a:pt x="1067" y="2695"/>
                  <a:pt x="1070" y="2761"/>
                </a:cubicBezTo>
                <a:cubicBezTo>
                  <a:pt x="1061" y="2760"/>
                  <a:pt x="1054" y="2760"/>
                  <a:pt x="1048" y="276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23">
            <a:extLst>
              <a:ext uri="{FF2B5EF4-FFF2-40B4-BE49-F238E27FC236}">
                <a16:creationId xmlns:a16="http://schemas.microsoft.com/office/drawing/2014/main" xmlns="" id="{51FD0D48-1C62-4744-A9D3-AB681CE25209}"/>
              </a:ext>
            </a:extLst>
          </p:cNvPr>
          <p:cNvSpPr>
            <a:spLocks/>
          </p:cNvSpPr>
          <p:nvPr/>
        </p:nvSpPr>
        <p:spPr bwMode="auto">
          <a:xfrm>
            <a:off x="2797175" y="3293305"/>
            <a:ext cx="1647825" cy="1227138"/>
          </a:xfrm>
          <a:custGeom>
            <a:avLst/>
            <a:gdLst>
              <a:gd name="T0" fmla="*/ 1579 w 3788"/>
              <a:gd name="T1" fmla="*/ 2739 h 2823"/>
              <a:gd name="T2" fmla="*/ 1297 w 3788"/>
              <a:gd name="T3" fmla="*/ 2382 h 2823"/>
              <a:gd name="T4" fmla="*/ 745 w 3788"/>
              <a:gd name="T5" fmla="*/ 2253 h 2823"/>
              <a:gd name="T6" fmla="*/ 443 w 3788"/>
              <a:gd name="T7" fmla="*/ 2075 h 2823"/>
              <a:gd name="T8" fmla="*/ 204 w 3788"/>
              <a:gd name="T9" fmla="*/ 1978 h 2823"/>
              <a:gd name="T10" fmla="*/ 0 w 3788"/>
              <a:gd name="T11" fmla="*/ 1262 h 2823"/>
              <a:gd name="T12" fmla="*/ 30 w 3788"/>
              <a:gd name="T13" fmla="*/ 997 h 2823"/>
              <a:gd name="T14" fmla="*/ 129 w 3788"/>
              <a:gd name="T15" fmla="*/ 1006 h 2823"/>
              <a:gd name="T16" fmla="*/ 327 w 3788"/>
              <a:gd name="T17" fmla="*/ 1047 h 2823"/>
              <a:gd name="T18" fmla="*/ 481 w 3788"/>
              <a:gd name="T19" fmla="*/ 1006 h 2823"/>
              <a:gd name="T20" fmla="*/ 425 w 3788"/>
              <a:gd name="T21" fmla="*/ 772 h 2823"/>
              <a:gd name="T22" fmla="*/ 547 w 3788"/>
              <a:gd name="T23" fmla="*/ 690 h 2823"/>
              <a:gd name="T24" fmla="*/ 373 w 3788"/>
              <a:gd name="T25" fmla="*/ 374 h 2823"/>
              <a:gd name="T26" fmla="*/ 323 w 3788"/>
              <a:gd name="T27" fmla="*/ 186 h 2823"/>
              <a:gd name="T28" fmla="*/ 771 w 3788"/>
              <a:gd name="T29" fmla="*/ 116 h 2823"/>
              <a:gd name="T30" fmla="*/ 1221 w 3788"/>
              <a:gd name="T31" fmla="*/ 35 h 2823"/>
              <a:gd name="T32" fmla="*/ 1840 w 3788"/>
              <a:gd name="T33" fmla="*/ 247 h 2823"/>
              <a:gd name="T34" fmla="*/ 2056 w 3788"/>
              <a:gd name="T35" fmla="*/ 410 h 2823"/>
              <a:gd name="T36" fmla="*/ 2191 w 3788"/>
              <a:gd name="T37" fmla="*/ 371 h 2823"/>
              <a:gd name="T38" fmla="*/ 2320 w 3788"/>
              <a:gd name="T39" fmla="*/ 197 h 2823"/>
              <a:gd name="T40" fmla="*/ 2610 w 3788"/>
              <a:gd name="T41" fmla="*/ 303 h 2823"/>
              <a:gd name="T42" fmla="*/ 2829 w 3788"/>
              <a:gd name="T43" fmla="*/ 446 h 2823"/>
              <a:gd name="T44" fmla="*/ 2861 w 3788"/>
              <a:gd name="T45" fmla="*/ 483 h 2823"/>
              <a:gd name="T46" fmla="*/ 3138 w 3788"/>
              <a:gd name="T47" fmla="*/ 627 h 2823"/>
              <a:gd name="T48" fmla="*/ 3393 w 3788"/>
              <a:gd name="T49" fmla="*/ 804 h 2823"/>
              <a:gd name="T50" fmla="*/ 3628 w 3788"/>
              <a:gd name="T51" fmla="*/ 1052 h 2823"/>
              <a:gd name="T52" fmla="*/ 3709 w 3788"/>
              <a:gd name="T53" fmla="*/ 1355 h 2823"/>
              <a:gd name="T54" fmla="*/ 3509 w 3788"/>
              <a:gd name="T55" fmla="*/ 1750 h 2823"/>
              <a:gd name="T56" fmla="*/ 3399 w 3788"/>
              <a:gd name="T57" fmla="*/ 1881 h 2823"/>
              <a:gd name="T58" fmla="*/ 3402 w 3788"/>
              <a:gd name="T59" fmla="*/ 2016 h 2823"/>
              <a:gd name="T60" fmla="*/ 3124 w 3788"/>
              <a:gd name="T61" fmla="*/ 1946 h 2823"/>
              <a:gd name="T62" fmla="*/ 3227 w 3788"/>
              <a:gd name="T63" fmla="*/ 2332 h 2823"/>
              <a:gd name="T64" fmla="*/ 3168 w 3788"/>
              <a:gd name="T65" fmla="*/ 2550 h 2823"/>
              <a:gd name="T66" fmla="*/ 3040 w 3788"/>
              <a:gd name="T67" fmla="*/ 2603 h 2823"/>
              <a:gd name="T68" fmla="*/ 2935 w 3788"/>
              <a:gd name="T69" fmla="*/ 2554 h 2823"/>
              <a:gd name="T70" fmla="*/ 2840 w 3788"/>
              <a:gd name="T71" fmla="*/ 2499 h 2823"/>
              <a:gd name="T72" fmla="*/ 2750 w 3788"/>
              <a:gd name="T73" fmla="*/ 2497 h 2823"/>
              <a:gd name="T74" fmla="*/ 2534 w 3788"/>
              <a:gd name="T75" fmla="*/ 2321 h 2823"/>
              <a:gd name="T76" fmla="*/ 2414 w 3788"/>
              <a:gd name="T77" fmla="*/ 2086 h 2823"/>
              <a:gd name="T78" fmla="*/ 2116 w 3788"/>
              <a:gd name="T79" fmla="*/ 2193 h 2823"/>
              <a:gd name="T80" fmla="*/ 2189 w 3788"/>
              <a:gd name="T81" fmla="*/ 2355 h 2823"/>
              <a:gd name="T82" fmla="*/ 2008 w 3788"/>
              <a:gd name="T83" fmla="*/ 2711 h 2823"/>
              <a:gd name="T84" fmla="*/ 1886 w 3788"/>
              <a:gd name="T85" fmla="*/ 2819 h 2823"/>
              <a:gd name="T86" fmla="*/ 1717 w 3788"/>
              <a:gd name="T87" fmla="*/ 2762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788" h="2823">
                <a:moveTo>
                  <a:pt x="1665" y="2823"/>
                </a:moveTo>
                <a:cubicBezTo>
                  <a:pt x="1637" y="2793"/>
                  <a:pt x="1608" y="2766"/>
                  <a:pt x="1579" y="2739"/>
                </a:cubicBezTo>
                <a:cubicBezTo>
                  <a:pt x="1554" y="2647"/>
                  <a:pt x="1523" y="2568"/>
                  <a:pt x="1494" y="2501"/>
                </a:cubicBezTo>
                <a:cubicBezTo>
                  <a:pt x="1425" y="2418"/>
                  <a:pt x="1358" y="2406"/>
                  <a:pt x="1297" y="2382"/>
                </a:cubicBezTo>
                <a:cubicBezTo>
                  <a:pt x="1188" y="2379"/>
                  <a:pt x="1080" y="2380"/>
                  <a:pt x="971" y="2380"/>
                </a:cubicBezTo>
                <a:cubicBezTo>
                  <a:pt x="856" y="2361"/>
                  <a:pt x="802" y="2297"/>
                  <a:pt x="745" y="2253"/>
                </a:cubicBezTo>
                <a:cubicBezTo>
                  <a:pt x="627" y="2234"/>
                  <a:pt x="544" y="2199"/>
                  <a:pt x="474" y="2145"/>
                </a:cubicBezTo>
                <a:cubicBezTo>
                  <a:pt x="474" y="2125"/>
                  <a:pt x="443" y="2082"/>
                  <a:pt x="443" y="2075"/>
                </a:cubicBezTo>
                <a:cubicBezTo>
                  <a:pt x="433" y="2065"/>
                  <a:pt x="424" y="2055"/>
                  <a:pt x="414" y="2048"/>
                </a:cubicBezTo>
                <a:cubicBezTo>
                  <a:pt x="325" y="2033"/>
                  <a:pt x="261" y="2015"/>
                  <a:pt x="204" y="1978"/>
                </a:cubicBezTo>
                <a:cubicBezTo>
                  <a:pt x="79" y="1938"/>
                  <a:pt x="32" y="1741"/>
                  <a:pt x="14" y="1662"/>
                </a:cubicBezTo>
                <a:cubicBezTo>
                  <a:pt x="8" y="1527"/>
                  <a:pt x="3" y="1393"/>
                  <a:pt x="0" y="1262"/>
                </a:cubicBezTo>
                <a:cubicBezTo>
                  <a:pt x="23" y="1217"/>
                  <a:pt x="58" y="1152"/>
                  <a:pt x="65" y="1116"/>
                </a:cubicBezTo>
                <a:cubicBezTo>
                  <a:pt x="65" y="1047"/>
                  <a:pt x="30" y="1014"/>
                  <a:pt x="30" y="997"/>
                </a:cubicBezTo>
                <a:cubicBezTo>
                  <a:pt x="40" y="994"/>
                  <a:pt x="53" y="991"/>
                  <a:pt x="66" y="992"/>
                </a:cubicBezTo>
                <a:cubicBezTo>
                  <a:pt x="82" y="1009"/>
                  <a:pt x="107" y="1006"/>
                  <a:pt x="129" y="1006"/>
                </a:cubicBezTo>
                <a:cubicBezTo>
                  <a:pt x="152" y="984"/>
                  <a:pt x="155" y="971"/>
                  <a:pt x="158" y="958"/>
                </a:cubicBezTo>
                <a:cubicBezTo>
                  <a:pt x="219" y="930"/>
                  <a:pt x="244" y="1003"/>
                  <a:pt x="327" y="1047"/>
                </a:cubicBezTo>
                <a:cubicBezTo>
                  <a:pt x="346" y="1048"/>
                  <a:pt x="426" y="1053"/>
                  <a:pt x="455" y="1034"/>
                </a:cubicBezTo>
                <a:cubicBezTo>
                  <a:pt x="462" y="1025"/>
                  <a:pt x="471" y="1015"/>
                  <a:pt x="481" y="1006"/>
                </a:cubicBezTo>
                <a:cubicBezTo>
                  <a:pt x="481" y="976"/>
                  <a:pt x="481" y="950"/>
                  <a:pt x="481" y="924"/>
                </a:cubicBezTo>
                <a:cubicBezTo>
                  <a:pt x="434" y="857"/>
                  <a:pt x="389" y="823"/>
                  <a:pt x="425" y="772"/>
                </a:cubicBezTo>
                <a:cubicBezTo>
                  <a:pt x="454" y="753"/>
                  <a:pt x="483" y="737"/>
                  <a:pt x="515" y="721"/>
                </a:cubicBezTo>
                <a:cubicBezTo>
                  <a:pt x="524" y="709"/>
                  <a:pt x="534" y="699"/>
                  <a:pt x="547" y="690"/>
                </a:cubicBezTo>
                <a:cubicBezTo>
                  <a:pt x="608" y="567"/>
                  <a:pt x="538" y="539"/>
                  <a:pt x="487" y="498"/>
                </a:cubicBezTo>
                <a:cubicBezTo>
                  <a:pt x="459" y="435"/>
                  <a:pt x="408" y="375"/>
                  <a:pt x="373" y="374"/>
                </a:cubicBezTo>
                <a:cubicBezTo>
                  <a:pt x="367" y="348"/>
                  <a:pt x="347" y="334"/>
                  <a:pt x="348" y="308"/>
                </a:cubicBezTo>
                <a:cubicBezTo>
                  <a:pt x="393" y="263"/>
                  <a:pt x="329" y="196"/>
                  <a:pt x="323" y="186"/>
                </a:cubicBezTo>
                <a:cubicBezTo>
                  <a:pt x="323" y="180"/>
                  <a:pt x="323" y="173"/>
                  <a:pt x="323" y="167"/>
                </a:cubicBezTo>
                <a:cubicBezTo>
                  <a:pt x="448" y="134"/>
                  <a:pt x="627" y="151"/>
                  <a:pt x="771" y="116"/>
                </a:cubicBezTo>
                <a:cubicBezTo>
                  <a:pt x="892" y="53"/>
                  <a:pt x="988" y="0"/>
                  <a:pt x="1155" y="4"/>
                </a:cubicBezTo>
                <a:cubicBezTo>
                  <a:pt x="1177" y="14"/>
                  <a:pt x="1199" y="25"/>
                  <a:pt x="1221" y="35"/>
                </a:cubicBezTo>
                <a:cubicBezTo>
                  <a:pt x="1343" y="38"/>
                  <a:pt x="1474" y="25"/>
                  <a:pt x="1601" y="81"/>
                </a:cubicBezTo>
                <a:cubicBezTo>
                  <a:pt x="1681" y="135"/>
                  <a:pt x="1761" y="190"/>
                  <a:pt x="1840" y="247"/>
                </a:cubicBezTo>
                <a:cubicBezTo>
                  <a:pt x="1846" y="257"/>
                  <a:pt x="1853" y="271"/>
                  <a:pt x="1862" y="284"/>
                </a:cubicBezTo>
                <a:cubicBezTo>
                  <a:pt x="1904" y="318"/>
                  <a:pt x="1967" y="375"/>
                  <a:pt x="2056" y="410"/>
                </a:cubicBezTo>
                <a:cubicBezTo>
                  <a:pt x="2085" y="411"/>
                  <a:pt x="2117" y="412"/>
                  <a:pt x="2149" y="412"/>
                </a:cubicBezTo>
                <a:cubicBezTo>
                  <a:pt x="2162" y="396"/>
                  <a:pt x="2175" y="384"/>
                  <a:pt x="2191" y="371"/>
                </a:cubicBezTo>
                <a:cubicBezTo>
                  <a:pt x="2204" y="309"/>
                  <a:pt x="2195" y="250"/>
                  <a:pt x="2179" y="213"/>
                </a:cubicBezTo>
                <a:cubicBezTo>
                  <a:pt x="2211" y="181"/>
                  <a:pt x="2262" y="193"/>
                  <a:pt x="2320" y="197"/>
                </a:cubicBezTo>
                <a:cubicBezTo>
                  <a:pt x="2348" y="218"/>
                  <a:pt x="2380" y="238"/>
                  <a:pt x="2412" y="262"/>
                </a:cubicBezTo>
                <a:cubicBezTo>
                  <a:pt x="2463" y="276"/>
                  <a:pt x="2533" y="294"/>
                  <a:pt x="2610" y="303"/>
                </a:cubicBezTo>
                <a:cubicBezTo>
                  <a:pt x="2651" y="323"/>
                  <a:pt x="2693" y="344"/>
                  <a:pt x="2734" y="368"/>
                </a:cubicBezTo>
                <a:cubicBezTo>
                  <a:pt x="2766" y="392"/>
                  <a:pt x="2798" y="419"/>
                  <a:pt x="2829" y="446"/>
                </a:cubicBezTo>
                <a:cubicBezTo>
                  <a:pt x="2829" y="449"/>
                  <a:pt x="2829" y="452"/>
                  <a:pt x="2829" y="456"/>
                </a:cubicBezTo>
                <a:cubicBezTo>
                  <a:pt x="2839" y="462"/>
                  <a:pt x="2848" y="473"/>
                  <a:pt x="2861" y="483"/>
                </a:cubicBezTo>
                <a:cubicBezTo>
                  <a:pt x="2906" y="494"/>
                  <a:pt x="2957" y="485"/>
                  <a:pt x="3018" y="474"/>
                </a:cubicBezTo>
                <a:cubicBezTo>
                  <a:pt x="3056" y="524"/>
                  <a:pt x="3097" y="574"/>
                  <a:pt x="3138" y="627"/>
                </a:cubicBezTo>
                <a:cubicBezTo>
                  <a:pt x="3195" y="671"/>
                  <a:pt x="3253" y="715"/>
                  <a:pt x="3310" y="759"/>
                </a:cubicBezTo>
                <a:cubicBezTo>
                  <a:pt x="3335" y="773"/>
                  <a:pt x="3364" y="787"/>
                  <a:pt x="3393" y="804"/>
                </a:cubicBezTo>
                <a:cubicBezTo>
                  <a:pt x="3444" y="805"/>
                  <a:pt x="3495" y="806"/>
                  <a:pt x="3546" y="808"/>
                </a:cubicBezTo>
                <a:cubicBezTo>
                  <a:pt x="3575" y="838"/>
                  <a:pt x="3619" y="970"/>
                  <a:pt x="3628" y="1052"/>
                </a:cubicBezTo>
                <a:cubicBezTo>
                  <a:pt x="3650" y="1105"/>
                  <a:pt x="3672" y="1161"/>
                  <a:pt x="3697" y="1218"/>
                </a:cubicBezTo>
                <a:cubicBezTo>
                  <a:pt x="3700" y="1264"/>
                  <a:pt x="3703" y="1309"/>
                  <a:pt x="3709" y="1355"/>
                </a:cubicBezTo>
                <a:cubicBezTo>
                  <a:pt x="3731" y="1389"/>
                  <a:pt x="3788" y="1462"/>
                  <a:pt x="3727" y="1523"/>
                </a:cubicBezTo>
                <a:cubicBezTo>
                  <a:pt x="3586" y="1591"/>
                  <a:pt x="3596" y="1608"/>
                  <a:pt x="3509" y="1750"/>
                </a:cubicBezTo>
                <a:cubicBezTo>
                  <a:pt x="3473" y="1775"/>
                  <a:pt x="3438" y="1804"/>
                  <a:pt x="3403" y="1832"/>
                </a:cubicBezTo>
                <a:cubicBezTo>
                  <a:pt x="3399" y="1849"/>
                  <a:pt x="3399" y="1865"/>
                  <a:pt x="3399" y="1881"/>
                </a:cubicBezTo>
                <a:cubicBezTo>
                  <a:pt x="3431" y="1912"/>
                  <a:pt x="3466" y="1945"/>
                  <a:pt x="3501" y="1979"/>
                </a:cubicBezTo>
                <a:cubicBezTo>
                  <a:pt x="3501" y="2038"/>
                  <a:pt x="3418" y="2016"/>
                  <a:pt x="3402" y="2016"/>
                </a:cubicBezTo>
                <a:cubicBezTo>
                  <a:pt x="3367" y="1992"/>
                  <a:pt x="3332" y="1968"/>
                  <a:pt x="3297" y="1944"/>
                </a:cubicBezTo>
                <a:cubicBezTo>
                  <a:pt x="3242" y="1943"/>
                  <a:pt x="3137" y="1934"/>
                  <a:pt x="3124" y="1946"/>
                </a:cubicBezTo>
                <a:cubicBezTo>
                  <a:pt x="3123" y="2055"/>
                  <a:pt x="3110" y="2120"/>
                  <a:pt x="3231" y="2218"/>
                </a:cubicBezTo>
                <a:cubicBezTo>
                  <a:pt x="3228" y="2254"/>
                  <a:pt x="3227" y="2293"/>
                  <a:pt x="3227" y="2332"/>
                </a:cubicBezTo>
                <a:cubicBezTo>
                  <a:pt x="3243" y="2385"/>
                  <a:pt x="3259" y="2438"/>
                  <a:pt x="3274" y="2491"/>
                </a:cubicBezTo>
                <a:cubicBezTo>
                  <a:pt x="3274" y="2553"/>
                  <a:pt x="3220" y="2545"/>
                  <a:pt x="3168" y="2550"/>
                </a:cubicBezTo>
                <a:cubicBezTo>
                  <a:pt x="3117" y="2562"/>
                  <a:pt x="3108" y="2578"/>
                  <a:pt x="3075" y="2603"/>
                </a:cubicBezTo>
                <a:cubicBezTo>
                  <a:pt x="3063" y="2603"/>
                  <a:pt x="3050" y="2603"/>
                  <a:pt x="3040" y="2603"/>
                </a:cubicBezTo>
                <a:cubicBezTo>
                  <a:pt x="3034" y="2589"/>
                  <a:pt x="3028" y="2576"/>
                  <a:pt x="3021" y="2563"/>
                </a:cubicBezTo>
                <a:cubicBezTo>
                  <a:pt x="2993" y="2559"/>
                  <a:pt x="2964" y="2555"/>
                  <a:pt x="2935" y="2554"/>
                </a:cubicBezTo>
                <a:cubicBezTo>
                  <a:pt x="2935" y="2528"/>
                  <a:pt x="2913" y="2514"/>
                  <a:pt x="2897" y="2504"/>
                </a:cubicBezTo>
                <a:cubicBezTo>
                  <a:pt x="2878" y="2500"/>
                  <a:pt x="2859" y="2500"/>
                  <a:pt x="2840" y="2499"/>
                </a:cubicBezTo>
                <a:cubicBezTo>
                  <a:pt x="2833" y="2512"/>
                  <a:pt x="2785" y="2547"/>
                  <a:pt x="2769" y="2540"/>
                </a:cubicBezTo>
                <a:cubicBezTo>
                  <a:pt x="2763" y="2524"/>
                  <a:pt x="2756" y="2510"/>
                  <a:pt x="2750" y="2497"/>
                </a:cubicBezTo>
                <a:cubicBezTo>
                  <a:pt x="2718" y="2490"/>
                  <a:pt x="2690" y="2482"/>
                  <a:pt x="2661" y="2475"/>
                </a:cubicBezTo>
                <a:cubicBezTo>
                  <a:pt x="2616" y="2422"/>
                  <a:pt x="2575" y="2371"/>
                  <a:pt x="2534" y="2321"/>
                </a:cubicBezTo>
                <a:cubicBezTo>
                  <a:pt x="2528" y="2308"/>
                  <a:pt x="2521" y="2298"/>
                  <a:pt x="2518" y="2288"/>
                </a:cubicBezTo>
                <a:cubicBezTo>
                  <a:pt x="2519" y="2174"/>
                  <a:pt x="2462" y="2143"/>
                  <a:pt x="2414" y="2086"/>
                </a:cubicBezTo>
                <a:cubicBezTo>
                  <a:pt x="2341" y="2061"/>
                  <a:pt x="2251" y="2069"/>
                  <a:pt x="2197" y="2067"/>
                </a:cubicBezTo>
                <a:cubicBezTo>
                  <a:pt x="2091" y="2081"/>
                  <a:pt x="2126" y="2079"/>
                  <a:pt x="2116" y="2193"/>
                </a:cubicBezTo>
                <a:cubicBezTo>
                  <a:pt x="2138" y="2226"/>
                  <a:pt x="2164" y="2260"/>
                  <a:pt x="2189" y="2293"/>
                </a:cubicBezTo>
                <a:cubicBezTo>
                  <a:pt x="2189" y="2313"/>
                  <a:pt x="2189" y="2332"/>
                  <a:pt x="2189" y="2355"/>
                </a:cubicBezTo>
                <a:cubicBezTo>
                  <a:pt x="2156" y="2403"/>
                  <a:pt x="2060" y="2450"/>
                  <a:pt x="2114" y="2537"/>
                </a:cubicBezTo>
                <a:cubicBezTo>
                  <a:pt x="2114" y="2576"/>
                  <a:pt x="2037" y="2675"/>
                  <a:pt x="2008" y="2711"/>
                </a:cubicBezTo>
                <a:cubicBezTo>
                  <a:pt x="1991" y="2756"/>
                  <a:pt x="1953" y="2772"/>
                  <a:pt x="1918" y="2787"/>
                </a:cubicBezTo>
                <a:cubicBezTo>
                  <a:pt x="1905" y="2797"/>
                  <a:pt x="1895" y="2806"/>
                  <a:pt x="1886" y="2819"/>
                </a:cubicBezTo>
                <a:cubicBezTo>
                  <a:pt x="1828" y="2818"/>
                  <a:pt x="1828" y="2775"/>
                  <a:pt x="1825" y="2765"/>
                </a:cubicBezTo>
                <a:cubicBezTo>
                  <a:pt x="1784" y="2735"/>
                  <a:pt x="1733" y="2760"/>
                  <a:pt x="1717" y="2762"/>
                </a:cubicBezTo>
                <a:cubicBezTo>
                  <a:pt x="1694" y="2788"/>
                  <a:pt x="1691" y="2811"/>
                  <a:pt x="1665" y="2823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24">
            <a:extLst>
              <a:ext uri="{FF2B5EF4-FFF2-40B4-BE49-F238E27FC236}">
                <a16:creationId xmlns:a16="http://schemas.microsoft.com/office/drawing/2014/main" xmlns="" id="{EA04613F-EF55-45A0-8591-D44661F87990}"/>
              </a:ext>
            </a:extLst>
          </p:cNvPr>
          <p:cNvSpPr>
            <a:spLocks/>
          </p:cNvSpPr>
          <p:nvPr/>
        </p:nvSpPr>
        <p:spPr bwMode="auto">
          <a:xfrm>
            <a:off x="5340350" y="3191705"/>
            <a:ext cx="452438" cy="917575"/>
          </a:xfrm>
          <a:custGeom>
            <a:avLst/>
            <a:gdLst>
              <a:gd name="T0" fmla="*/ 99 w 1042"/>
              <a:gd name="T1" fmla="*/ 2109 h 2109"/>
              <a:gd name="T2" fmla="*/ 30 w 1042"/>
              <a:gd name="T3" fmla="*/ 1923 h 2109"/>
              <a:gd name="T4" fmla="*/ 59 w 1042"/>
              <a:gd name="T5" fmla="*/ 1833 h 2109"/>
              <a:gd name="T6" fmla="*/ 53 w 1042"/>
              <a:gd name="T7" fmla="*/ 1721 h 2109"/>
              <a:gd name="T8" fmla="*/ 0 w 1042"/>
              <a:gd name="T9" fmla="*/ 1582 h 2109"/>
              <a:gd name="T10" fmla="*/ 1 w 1042"/>
              <a:gd name="T11" fmla="*/ 1350 h 2109"/>
              <a:gd name="T12" fmla="*/ 95 w 1042"/>
              <a:gd name="T13" fmla="*/ 1182 h 2109"/>
              <a:gd name="T14" fmla="*/ 98 w 1042"/>
              <a:gd name="T15" fmla="*/ 1097 h 2109"/>
              <a:gd name="T16" fmla="*/ 139 w 1042"/>
              <a:gd name="T17" fmla="*/ 754 h 2109"/>
              <a:gd name="T18" fmla="*/ 165 w 1042"/>
              <a:gd name="T19" fmla="*/ 578 h 2109"/>
              <a:gd name="T20" fmla="*/ 201 w 1042"/>
              <a:gd name="T21" fmla="*/ 510 h 2109"/>
              <a:gd name="T22" fmla="*/ 342 w 1042"/>
              <a:gd name="T23" fmla="*/ 330 h 2109"/>
              <a:gd name="T24" fmla="*/ 471 w 1042"/>
              <a:gd name="T25" fmla="*/ 170 h 2109"/>
              <a:gd name="T26" fmla="*/ 529 w 1042"/>
              <a:gd name="T27" fmla="*/ 115 h 2109"/>
              <a:gd name="T28" fmla="*/ 737 w 1042"/>
              <a:gd name="T29" fmla="*/ 98 h 2109"/>
              <a:gd name="T30" fmla="*/ 868 w 1042"/>
              <a:gd name="T31" fmla="*/ 32 h 2109"/>
              <a:gd name="T32" fmla="*/ 891 w 1042"/>
              <a:gd name="T33" fmla="*/ 0 h 2109"/>
              <a:gd name="T34" fmla="*/ 948 w 1042"/>
              <a:gd name="T35" fmla="*/ 41 h 2109"/>
              <a:gd name="T36" fmla="*/ 854 w 1042"/>
              <a:gd name="T37" fmla="*/ 189 h 2109"/>
              <a:gd name="T38" fmla="*/ 1042 w 1042"/>
              <a:gd name="T39" fmla="*/ 387 h 2109"/>
              <a:gd name="T40" fmla="*/ 1041 w 1042"/>
              <a:gd name="T41" fmla="*/ 446 h 2109"/>
              <a:gd name="T42" fmla="*/ 887 w 1042"/>
              <a:gd name="T43" fmla="*/ 576 h 2109"/>
              <a:gd name="T44" fmla="*/ 838 w 1042"/>
              <a:gd name="T45" fmla="*/ 798 h 2109"/>
              <a:gd name="T46" fmla="*/ 918 w 1042"/>
              <a:gd name="T47" fmla="*/ 865 h 2109"/>
              <a:gd name="T48" fmla="*/ 999 w 1042"/>
              <a:gd name="T49" fmla="*/ 1077 h 2109"/>
              <a:gd name="T50" fmla="*/ 967 w 1042"/>
              <a:gd name="T51" fmla="*/ 1201 h 2109"/>
              <a:gd name="T52" fmla="*/ 841 w 1042"/>
              <a:gd name="T53" fmla="*/ 1358 h 2109"/>
              <a:gd name="T54" fmla="*/ 838 w 1042"/>
              <a:gd name="T55" fmla="*/ 1397 h 2109"/>
              <a:gd name="T56" fmla="*/ 911 w 1042"/>
              <a:gd name="T57" fmla="*/ 1477 h 2109"/>
              <a:gd name="T58" fmla="*/ 903 w 1042"/>
              <a:gd name="T59" fmla="*/ 1693 h 2109"/>
              <a:gd name="T60" fmla="*/ 717 w 1042"/>
              <a:gd name="T61" fmla="*/ 1872 h 2109"/>
              <a:gd name="T62" fmla="*/ 496 w 1042"/>
              <a:gd name="T63" fmla="*/ 1922 h 2109"/>
              <a:gd name="T64" fmla="*/ 281 w 1042"/>
              <a:gd name="T65" fmla="*/ 2005 h 2109"/>
              <a:gd name="T66" fmla="*/ 198 w 1042"/>
              <a:gd name="T67" fmla="*/ 2052 h 2109"/>
              <a:gd name="T68" fmla="*/ 99 w 1042"/>
              <a:gd name="T69" fmla="*/ 2109 h 2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42" h="2109">
                <a:moveTo>
                  <a:pt x="99" y="2109"/>
                </a:moveTo>
                <a:cubicBezTo>
                  <a:pt x="10" y="2051"/>
                  <a:pt x="29" y="1979"/>
                  <a:pt x="30" y="1923"/>
                </a:cubicBezTo>
                <a:cubicBezTo>
                  <a:pt x="39" y="1891"/>
                  <a:pt x="49" y="1862"/>
                  <a:pt x="59" y="1833"/>
                </a:cubicBezTo>
                <a:cubicBezTo>
                  <a:pt x="56" y="1793"/>
                  <a:pt x="53" y="1757"/>
                  <a:pt x="53" y="1721"/>
                </a:cubicBezTo>
                <a:cubicBezTo>
                  <a:pt x="34" y="1675"/>
                  <a:pt x="15" y="1628"/>
                  <a:pt x="0" y="1582"/>
                </a:cubicBezTo>
                <a:cubicBezTo>
                  <a:pt x="0" y="1504"/>
                  <a:pt x="0" y="1425"/>
                  <a:pt x="1" y="1350"/>
                </a:cubicBezTo>
                <a:cubicBezTo>
                  <a:pt x="43" y="1289"/>
                  <a:pt x="62" y="1237"/>
                  <a:pt x="95" y="1182"/>
                </a:cubicBezTo>
                <a:cubicBezTo>
                  <a:pt x="95" y="1152"/>
                  <a:pt x="95" y="1123"/>
                  <a:pt x="98" y="1097"/>
                </a:cubicBezTo>
                <a:cubicBezTo>
                  <a:pt x="80" y="955"/>
                  <a:pt x="23" y="830"/>
                  <a:pt x="139" y="754"/>
                </a:cubicBezTo>
                <a:cubicBezTo>
                  <a:pt x="161" y="679"/>
                  <a:pt x="162" y="633"/>
                  <a:pt x="165" y="578"/>
                </a:cubicBezTo>
                <a:cubicBezTo>
                  <a:pt x="175" y="555"/>
                  <a:pt x="188" y="533"/>
                  <a:pt x="201" y="510"/>
                </a:cubicBezTo>
                <a:cubicBezTo>
                  <a:pt x="217" y="415"/>
                  <a:pt x="272" y="377"/>
                  <a:pt x="342" y="330"/>
                </a:cubicBezTo>
                <a:cubicBezTo>
                  <a:pt x="378" y="279"/>
                  <a:pt x="417" y="194"/>
                  <a:pt x="471" y="170"/>
                </a:cubicBezTo>
                <a:cubicBezTo>
                  <a:pt x="490" y="150"/>
                  <a:pt x="510" y="131"/>
                  <a:pt x="529" y="115"/>
                </a:cubicBezTo>
                <a:cubicBezTo>
                  <a:pt x="564" y="116"/>
                  <a:pt x="692" y="142"/>
                  <a:pt x="737" y="98"/>
                </a:cubicBezTo>
                <a:cubicBezTo>
                  <a:pt x="778" y="89"/>
                  <a:pt x="823" y="77"/>
                  <a:pt x="868" y="32"/>
                </a:cubicBezTo>
                <a:cubicBezTo>
                  <a:pt x="875" y="19"/>
                  <a:pt x="881" y="10"/>
                  <a:pt x="891" y="0"/>
                </a:cubicBezTo>
                <a:cubicBezTo>
                  <a:pt x="910" y="14"/>
                  <a:pt x="929" y="27"/>
                  <a:pt x="948" y="41"/>
                </a:cubicBezTo>
                <a:cubicBezTo>
                  <a:pt x="948" y="90"/>
                  <a:pt x="833" y="117"/>
                  <a:pt x="854" y="189"/>
                </a:cubicBezTo>
                <a:cubicBezTo>
                  <a:pt x="934" y="211"/>
                  <a:pt x="972" y="284"/>
                  <a:pt x="1042" y="387"/>
                </a:cubicBezTo>
                <a:cubicBezTo>
                  <a:pt x="1042" y="407"/>
                  <a:pt x="1042" y="426"/>
                  <a:pt x="1041" y="446"/>
                </a:cubicBezTo>
                <a:cubicBezTo>
                  <a:pt x="993" y="533"/>
                  <a:pt x="961" y="529"/>
                  <a:pt x="887" y="576"/>
                </a:cubicBezTo>
                <a:cubicBezTo>
                  <a:pt x="855" y="638"/>
                  <a:pt x="787" y="718"/>
                  <a:pt x="838" y="798"/>
                </a:cubicBezTo>
                <a:cubicBezTo>
                  <a:pt x="864" y="818"/>
                  <a:pt x="889" y="842"/>
                  <a:pt x="918" y="865"/>
                </a:cubicBezTo>
                <a:cubicBezTo>
                  <a:pt x="940" y="915"/>
                  <a:pt x="1000" y="959"/>
                  <a:pt x="999" y="1077"/>
                </a:cubicBezTo>
                <a:cubicBezTo>
                  <a:pt x="986" y="1116"/>
                  <a:pt x="977" y="1158"/>
                  <a:pt x="967" y="1201"/>
                </a:cubicBezTo>
                <a:cubicBezTo>
                  <a:pt x="944" y="1243"/>
                  <a:pt x="880" y="1329"/>
                  <a:pt x="841" y="1358"/>
                </a:cubicBezTo>
                <a:cubicBezTo>
                  <a:pt x="838" y="1371"/>
                  <a:pt x="838" y="1384"/>
                  <a:pt x="838" y="1397"/>
                </a:cubicBezTo>
                <a:cubicBezTo>
                  <a:pt x="860" y="1424"/>
                  <a:pt x="885" y="1451"/>
                  <a:pt x="911" y="1477"/>
                </a:cubicBezTo>
                <a:cubicBezTo>
                  <a:pt x="926" y="1527"/>
                  <a:pt x="926" y="1619"/>
                  <a:pt x="903" y="1693"/>
                </a:cubicBezTo>
                <a:cubicBezTo>
                  <a:pt x="848" y="1761"/>
                  <a:pt x="787" y="1818"/>
                  <a:pt x="717" y="1872"/>
                </a:cubicBezTo>
                <a:cubicBezTo>
                  <a:pt x="643" y="1887"/>
                  <a:pt x="570" y="1904"/>
                  <a:pt x="496" y="1922"/>
                </a:cubicBezTo>
                <a:cubicBezTo>
                  <a:pt x="419" y="1982"/>
                  <a:pt x="361" y="1988"/>
                  <a:pt x="281" y="2005"/>
                </a:cubicBezTo>
                <a:cubicBezTo>
                  <a:pt x="253" y="2021"/>
                  <a:pt x="224" y="2036"/>
                  <a:pt x="198" y="2052"/>
                </a:cubicBezTo>
                <a:cubicBezTo>
                  <a:pt x="160" y="2091"/>
                  <a:pt x="124" y="2103"/>
                  <a:pt x="99" y="2109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25">
            <a:extLst>
              <a:ext uri="{FF2B5EF4-FFF2-40B4-BE49-F238E27FC236}">
                <a16:creationId xmlns:a16="http://schemas.microsoft.com/office/drawing/2014/main" xmlns="" id="{4A1CB2F6-1721-4EF3-A500-43409F422452}"/>
              </a:ext>
            </a:extLst>
          </p:cNvPr>
          <p:cNvSpPr>
            <a:spLocks/>
          </p:cNvSpPr>
          <p:nvPr/>
        </p:nvSpPr>
        <p:spPr bwMode="auto">
          <a:xfrm>
            <a:off x="5929313" y="3533018"/>
            <a:ext cx="847725" cy="576262"/>
          </a:xfrm>
          <a:custGeom>
            <a:avLst/>
            <a:gdLst>
              <a:gd name="T0" fmla="*/ 213 w 1952"/>
              <a:gd name="T1" fmla="*/ 1322 h 1326"/>
              <a:gd name="T2" fmla="*/ 131 w 1952"/>
              <a:gd name="T3" fmla="*/ 1261 h 1326"/>
              <a:gd name="T4" fmla="*/ 0 w 1952"/>
              <a:gd name="T5" fmla="*/ 1143 h 1326"/>
              <a:gd name="T6" fmla="*/ 30 w 1952"/>
              <a:gd name="T7" fmla="*/ 1079 h 1326"/>
              <a:gd name="T8" fmla="*/ 120 w 1952"/>
              <a:gd name="T9" fmla="*/ 989 h 1326"/>
              <a:gd name="T10" fmla="*/ 120 w 1952"/>
              <a:gd name="T11" fmla="*/ 885 h 1326"/>
              <a:gd name="T12" fmla="*/ 42 w 1952"/>
              <a:gd name="T13" fmla="*/ 630 h 1326"/>
              <a:gd name="T14" fmla="*/ 65 w 1952"/>
              <a:gd name="T15" fmla="*/ 523 h 1326"/>
              <a:gd name="T16" fmla="*/ 213 w 1952"/>
              <a:gd name="T17" fmla="*/ 356 h 1326"/>
              <a:gd name="T18" fmla="*/ 463 w 1952"/>
              <a:gd name="T19" fmla="*/ 156 h 1326"/>
              <a:gd name="T20" fmla="*/ 621 w 1952"/>
              <a:gd name="T21" fmla="*/ 0 h 1326"/>
              <a:gd name="T22" fmla="*/ 649 w 1952"/>
              <a:gd name="T23" fmla="*/ 115 h 1326"/>
              <a:gd name="T24" fmla="*/ 725 w 1952"/>
              <a:gd name="T25" fmla="*/ 117 h 1326"/>
              <a:gd name="T26" fmla="*/ 764 w 1952"/>
              <a:gd name="T27" fmla="*/ 53 h 1326"/>
              <a:gd name="T28" fmla="*/ 902 w 1952"/>
              <a:gd name="T29" fmla="*/ 40 h 1326"/>
              <a:gd name="T30" fmla="*/ 946 w 1952"/>
              <a:gd name="T31" fmla="*/ 116 h 1326"/>
              <a:gd name="T32" fmla="*/ 942 w 1952"/>
              <a:gd name="T33" fmla="*/ 254 h 1326"/>
              <a:gd name="T34" fmla="*/ 1174 w 1952"/>
              <a:gd name="T35" fmla="*/ 354 h 1326"/>
              <a:gd name="T36" fmla="*/ 1297 w 1952"/>
              <a:gd name="T37" fmla="*/ 161 h 1326"/>
              <a:gd name="T38" fmla="*/ 1348 w 1952"/>
              <a:gd name="T39" fmla="*/ 107 h 1326"/>
              <a:gd name="T40" fmla="*/ 1505 w 1952"/>
              <a:gd name="T41" fmla="*/ 71 h 1326"/>
              <a:gd name="T42" fmla="*/ 1636 w 1952"/>
              <a:gd name="T43" fmla="*/ 130 h 1326"/>
              <a:gd name="T44" fmla="*/ 1930 w 1952"/>
              <a:gd name="T45" fmla="*/ 131 h 1326"/>
              <a:gd name="T46" fmla="*/ 1952 w 1952"/>
              <a:gd name="T47" fmla="*/ 145 h 1326"/>
              <a:gd name="T48" fmla="*/ 1939 w 1952"/>
              <a:gd name="T49" fmla="*/ 171 h 1326"/>
              <a:gd name="T50" fmla="*/ 1929 w 1952"/>
              <a:gd name="T51" fmla="*/ 269 h 1326"/>
              <a:gd name="T52" fmla="*/ 1824 w 1952"/>
              <a:gd name="T53" fmla="*/ 276 h 1326"/>
              <a:gd name="T54" fmla="*/ 1528 w 1952"/>
              <a:gd name="T55" fmla="*/ 521 h 1326"/>
              <a:gd name="T56" fmla="*/ 1461 w 1952"/>
              <a:gd name="T57" fmla="*/ 548 h 1326"/>
              <a:gd name="T58" fmla="*/ 1362 w 1952"/>
              <a:gd name="T59" fmla="*/ 601 h 1326"/>
              <a:gd name="T60" fmla="*/ 1345 w 1952"/>
              <a:gd name="T61" fmla="*/ 621 h 1326"/>
              <a:gd name="T62" fmla="*/ 1335 w 1952"/>
              <a:gd name="T63" fmla="*/ 729 h 1326"/>
              <a:gd name="T64" fmla="*/ 1223 w 1952"/>
              <a:gd name="T65" fmla="*/ 873 h 1326"/>
              <a:gd name="T66" fmla="*/ 1190 w 1952"/>
              <a:gd name="T67" fmla="*/ 1020 h 1326"/>
              <a:gd name="T68" fmla="*/ 1039 w 1952"/>
              <a:gd name="T69" fmla="*/ 1107 h 1326"/>
              <a:gd name="T70" fmla="*/ 958 w 1952"/>
              <a:gd name="T71" fmla="*/ 1266 h 1326"/>
              <a:gd name="T72" fmla="*/ 955 w 1952"/>
              <a:gd name="T73" fmla="*/ 1253 h 1326"/>
              <a:gd name="T74" fmla="*/ 923 w 1952"/>
              <a:gd name="T75" fmla="*/ 1226 h 1326"/>
              <a:gd name="T76" fmla="*/ 872 w 1952"/>
              <a:gd name="T77" fmla="*/ 1221 h 1326"/>
              <a:gd name="T78" fmla="*/ 798 w 1952"/>
              <a:gd name="T79" fmla="*/ 1311 h 1326"/>
              <a:gd name="T80" fmla="*/ 651 w 1952"/>
              <a:gd name="T81" fmla="*/ 1294 h 1326"/>
              <a:gd name="T82" fmla="*/ 636 w 1952"/>
              <a:gd name="T83" fmla="*/ 1254 h 1326"/>
              <a:gd name="T84" fmla="*/ 512 w 1952"/>
              <a:gd name="T85" fmla="*/ 1127 h 1326"/>
              <a:gd name="T86" fmla="*/ 435 w 1952"/>
              <a:gd name="T87" fmla="*/ 1122 h 1326"/>
              <a:gd name="T88" fmla="*/ 415 w 1952"/>
              <a:gd name="T89" fmla="*/ 1252 h 1326"/>
              <a:gd name="T90" fmla="*/ 332 w 1952"/>
              <a:gd name="T91" fmla="*/ 1293 h 1326"/>
              <a:gd name="T92" fmla="*/ 213 w 1952"/>
              <a:gd name="T93" fmla="*/ 1322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52" h="1326">
                <a:moveTo>
                  <a:pt x="213" y="1322"/>
                </a:moveTo>
                <a:cubicBezTo>
                  <a:pt x="185" y="1302"/>
                  <a:pt x="156" y="1282"/>
                  <a:pt x="131" y="1261"/>
                </a:cubicBezTo>
                <a:cubicBezTo>
                  <a:pt x="86" y="1221"/>
                  <a:pt x="42" y="1181"/>
                  <a:pt x="0" y="1143"/>
                </a:cubicBezTo>
                <a:cubicBezTo>
                  <a:pt x="10" y="1121"/>
                  <a:pt x="20" y="1098"/>
                  <a:pt x="30" y="1079"/>
                </a:cubicBezTo>
                <a:cubicBezTo>
                  <a:pt x="62" y="1053"/>
                  <a:pt x="100" y="1022"/>
                  <a:pt x="120" y="989"/>
                </a:cubicBezTo>
                <a:cubicBezTo>
                  <a:pt x="120" y="953"/>
                  <a:pt x="120" y="917"/>
                  <a:pt x="120" y="885"/>
                </a:cubicBezTo>
                <a:cubicBezTo>
                  <a:pt x="111" y="829"/>
                  <a:pt x="61" y="651"/>
                  <a:pt x="42" y="630"/>
                </a:cubicBezTo>
                <a:cubicBezTo>
                  <a:pt x="42" y="565"/>
                  <a:pt x="33" y="555"/>
                  <a:pt x="65" y="523"/>
                </a:cubicBezTo>
                <a:cubicBezTo>
                  <a:pt x="100" y="449"/>
                  <a:pt x="155" y="411"/>
                  <a:pt x="213" y="356"/>
                </a:cubicBezTo>
                <a:cubicBezTo>
                  <a:pt x="268" y="246"/>
                  <a:pt x="361" y="219"/>
                  <a:pt x="463" y="156"/>
                </a:cubicBezTo>
                <a:cubicBezTo>
                  <a:pt x="515" y="102"/>
                  <a:pt x="566" y="51"/>
                  <a:pt x="621" y="0"/>
                </a:cubicBezTo>
                <a:cubicBezTo>
                  <a:pt x="630" y="36"/>
                  <a:pt x="639" y="76"/>
                  <a:pt x="649" y="115"/>
                </a:cubicBezTo>
                <a:cubicBezTo>
                  <a:pt x="674" y="116"/>
                  <a:pt x="700" y="117"/>
                  <a:pt x="725" y="117"/>
                </a:cubicBezTo>
                <a:cubicBezTo>
                  <a:pt x="738" y="95"/>
                  <a:pt x="751" y="72"/>
                  <a:pt x="764" y="53"/>
                </a:cubicBezTo>
                <a:cubicBezTo>
                  <a:pt x="790" y="53"/>
                  <a:pt x="857" y="62"/>
                  <a:pt x="902" y="40"/>
                </a:cubicBezTo>
                <a:cubicBezTo>
                  <a:pt x="901" y="53"/>
                  <a:pt x="920" y="83"/>
                  <a:pt x="946" y="116"/>
                </a:cubicBezTo>
                <a:cubicBezTo>
                  <a:pt x="942" y="162"/>
                  <a:pt x="942" y="208"/>
                  <a:pt x="942" y="254"/>
                </a:cubicBezTo>
                <a:cubicBezTo>
                  <a:pt x="986" y="301"/>
                  <a:pt x="1075" y="352"/>
                  <a:pt x="1174" y="354"/>
                </a:cubicBezTo>
                <a:cubicBezTo>
                  <a:pt x="1213" y="290"/>
                  <a:pt x="1255" y="226"/>
                  <a:pt x="1297" y="161"/>
                </a:cubicBezTo>
                <a:cubicBezTo>
                  <a:pt x="1313" y="142"/>
                  <a:pt x="1329" y="123"/>
                  <a:pt x="1348" y="107"/>
                </a:cubicBezTo>
                <a:cubicBezTo>
                  <a:pt x="1387" y="81"/>
                  <a:pt x="1435" y="60"/>
                  <a:pt x="1505" y="71"/>
                </a:cubicBezTo>
                <a:cubicBezTo>
                  <a:pt x="1547" y="89"/>
                  <a:pt x="1591" y="110"/>
                  <a:pt x="1636" y="130"/>
                </a:cubicBezTo>
                <a:cubicBezTo>
                  <a:pt x="1732" y="129"/>
                  <a:pt x="1831" y="129"/>
                  <a:pt x="1930" y="131"/>
                </a:cubicBezTo>
                <a:cubicBezTo>
                  <a:pt x="1936" y="135"/>
                  <a:pt x="1943" y="138"/>
                  <a:pt x="1952" y="145"/>
                </a:cubicBezTo>
                <a:cubicBezTo>
                  <a:pt x="1946" y="151"/>
                  <a:pt x="1942" y="161"/>
                  <a:pt x="1939" y="171"/>
                </a:cubicBezTo>
                <a:cubicBezTo>
                  <a:pt x="1936" y="203"/>
                  <a:pt x="1932" y="236"/>
                  <a:pt x="1929" y="269"/>
                </a:cubicBezTo>
                <a:cubicBezTo>
                  <a:pt x="1894" y="271"/>
                  <a:pt x="1859" y="273"/>
                  <a:pt x="1824" y="276"/>
                </a:cubicBezTo>
                <a:cubicBezTo>
                  <a:pt x="1721" y="339"/>
                  <a:pt x="1554" y="407"/>
                  <a:pt x="1528" y="521"/>
                </a:cubicBezTo>
                <a:cubicBezTo>
                  <a:pt x="1506" y="530"/>
                  <a:pt x="1483" y="539"/>
                  <a:pt x="1461" y="548"/>
                </a:cubicBezTo>
                <a:cubicBezTo>
                  <a:pt x="1435" y="587"/>
                  <a:pt x="1394" y="592"/>
                  <a:pt x="1362" y="601"/>
                </a:cubicBezTo>
                <a:cubicBezTo>
                  <a:pt x="1355" y="608"/>
                  <a:pt x="1349" y="614"/>
                  <a:pt x="1345" y="621"/>
                </a:cubicBezTo>
                <a:cubicBezTo>
                  <a:pt x="1342" y="657"/>
                  <a:pt x="1339" y="693"/>
                  <a:pt x="1335" y="729"/>
                </a:cubicBezTo>
                <a:cubicBezTo>
                  <a:pt x="1306" y="777"/>
                  <a:pt x="1245" y="828"/>
                  <a:pt x="1223" y="873"/>
                </a:cubicBezTo>
                <a:cubicBezTo>
                  <a:pt x="1219" y="912"/>
                  <a:pt x="1222" y="975"/>
                  <a:pt x="1190" y="1020"/>
                </a:cubicBezTo>
                <a:cubicBezTo>
                  <a:pt x="1110" y="1018"/>
                  <a:pt x="1078" y="1059"/>
                  <a:pt x="1039" y="1107"/>
                </a:cubicBezTo>
                <a:cubicBezTo>
                  <a:pt x="1032" y="1163"/>
                  <a:pt x="1016" y="1228"/>
                  <a:pt x="958" y="1266"/>
                </a:cubicBezTo>
                <a:cubicBezTo>
                  <a:pt x="955" y="1259"/>
                  <a:pt x="955" y="1256"/>
                  <a:pt x="955" y="1253"/>
                </a:cubicBezTo>
                <a:cubicBezTo>
                  <a:pt x="942" y="1243"/>
                  <a:pt x="933" y="1232"/>
                  <a:pt x="923" y="1226"/>
                </a:cubicBezTo>
                <a:cubicBezTo>
                  <a:pt x="904" y="1222"/>
                  <a:pt x="888" y="1222"/>
                  <a:pt x="872" y="1221"/>
                </a:cubicBezTo>
                <a:cubicBezTo>
                  <a:pt x="846" y="1250"/>
                  <a:pt x="821" y="1279"/>
                  <a:pt x="798" y="1311"/>
                </a:cubicBezTo>
                <a:cubicBezTo>
                  <a:pt x="750" y="1326"/>
                  <a:pt x="674" y="1308"/>
                  <a:pt x="651" y="1294"/>
                </a:cubicBezTo>
                <a:cubicBezTo>
                  <a:pt x="645" y="1281"/>
                  <a:pt x="639" y="1268"/>
                  <a:pt x="636" y="1254"/>
                </a:cubicBezTo>
                <a:cubicBezTo>
                  <a:pt x="594" y="1211"/>
                  <a:pt x="553" y="1167"/>
                  <a:pt x="512" y="1127"/>
                </a:cubicBezTo>
                <a:cubicBezTo>
                  <a:pt x="486" y="1123"/>
                  <a:pt x="461" y="1122"/>
                  <a:pt x="435" y="1122"/>
                </a:cubicBezTo>
                <a:cubicBezTo>
                  <a:pt x="419" y="1154"/>
                  <a:pt x="419" y="1193"/>
                  <a:pt x="415" y="1252"/>
                </a:cubicBezTo>
                <a:cubicBezTo>
                  <a:pt x="374" y="1251"/>
                  <a:pt x="341" y="1280"/>
                  <a:pt x="332" y="1293"/>
                </a:cubicBezTo>
                <a:cubicBezTo>
                  <a:pt x="278" y="1291"/>
                  <a:pt x="236" y="1320"/>
                  <a:pt x="213" y="1322"/>
                </a:cubicBezTo>
                <a:close/>
              </a:path>
            </a:pathLst>
          </a:custGeom>
          <a:solidFill>
            <a:schemeClr val="accent3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26">
            <a:extLst>
              <a:ext uri="{FF2B5EF4-FFF2-40B4-BE49-F238E27FC236}">
                <a16:creationId xmlns:a16="http://schemas.microsoft.com/office/drawing/2014/main" xmlns="" id="{EFE3B7B0-49C8-48C8-B6C1-C45F0F1F79DE}"/>
              </a:ext>
            </a:extLst>
          </p:cNvPr>
          <p:cNvSpPr>
            <a:spLocks/>
          </p:cNvSpPr>
          <p:nvPr/>
        </p:nvSpPr>
        <p:spPr bwMode="auto">
          <a:xfrm>
            <a:off x="4616450" y="3398080"/>
            <a:ext cx="365125" cy="609600"/>
          </a:xfrm>
          <a:custGeom>
            <a:avLst/>
            <a:gdLst>
              <a:gd name="T0" fmla="*/ 319 w 840"/>
              <a:gd name="T1" fmla="*/ 1263 h 1400"/>
              <a:gd name="T2" fmla="*/ 294 w 840"/>
              <a:gd name="T3" fmla="*/ 1158 h 1400"/>
              <a:gd name="T4" fmla="*/ 257 w 840"/>
              <a:gd name="T5" fmla="*/ 892 h 1400"/>
              <a:gd name="T6" fmla="*/ 79 w 840"/>
              <a:gd name="T7" fmla="*/ 681 h 1400"/>
              <a:gd name="T8" fmla="*/ 0 w 840"/>
              <a:gd name="T9" fmla="*/ 636 h 1400"/>
              <a:gd name="T10" fmla="*/ 205 w 840"/>
              <a:gd name="T11" fmla="*/ 579 h 1400"/>
              <a:gd name="T12" fmla="*/ 339 w 840"/>
              <a:gd name="T13" fmla="*/ 520 h 1400"/>
              <a:gd name="T14" fmla="*/ 394 w 840"/>
              <a:gd name="T15" fmla="*/ 453 h 1400"/>
              <a:gd name="T16" fmla="*/ 388 w 840"/>
              <a:gd name="T17" fmla="*/ 328 h 1400"/>
              <a:gd name="T18" fmla="*/ 482 w 840"/>
              <a:gd name="T19" fmla="*/ 157 h 1400"/>
              <a:gd name="T20" fmla="*/ 498 w 840"/>
              <a:gd name="T21" fmla="*/ 63 h 1400"/>
              <a:gd name="T22" fmla="*/ 674 w 840"/>
              <a:gd name="T23" fmla="*/ 51 h 1400"/>
              <a:gd name="T24" fmla="*/ 690 w 840"/>
              <a:gd name="T25" fmla="*/ 104 h 1400"/>
              <a:gd name="T26" fmla="*/ 644 w 840"/>
              <a:gd name="T27" fmla="*/ 214 h 1400"/>
              <a:gd name="T28" fmla="*/ 592 w 840"/>
              <a:gd name="T29" fmla="*/ 442 h 1400"/>
              <a:gd name="T30" fmla="*/ 707 w 840"/>
              <a:gd name="T31" fmla="*/ 461 h 1400"/>
              <a:gd name="T32" fmla="*/ 840 w 840"/>
              <a:gd name="T33" fmla="*/ 566 h 1400"/>
              <a:gd name="T34" fmla="*/ 782 w 840"/>
              <a:gd name="T35" fmla="*/ 649 h 1400"/>
              <a:gd name="T36" fmla="*/ 696 w 840"/>
              <a:gd name="T37" fmla="*/ 739 h 1400"/>
              <a:gd name="T38" fmla="*/ 602 w 840"/>
              <a:gd name="T39" fmla="*/ 871 h 1400"/>
              <a:gd name="T40" fmla="*/ 540 w 840"/>
              <a:gd name="T41" fmla="*/ 1063 h 1400"/>
              <a:gd name="T42" fmla="*/ 585 w 840"/>
              <a:gd name="T43" fmla="*/ 1106 h 1400"/>
              <a:gd name="T44" fmla="*/ 674 w 840"/>
              <a:gd name="T45" fmla="*/ 1220 h 1400"/>
              <a:gd name="T46" fmla="*/ 654 w 840"/>
              <a:gd name="T47" fmla="*/ 1262 h 1400"/>
              <a:gd name="T48" fmla="*/ 555 w 840"/>
              <a:gd name="T49" fmla="*/ 1295 h 1400"/>
              <a:gd name="T50" fmla="*/ 319 w 840"/>
              <a:gd name="T51" fmla="*/ 1263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40" h="1400">
                <a:moveTo>
                  <a:pt x="319" y="1263"/>
                </a:moveTo>
                <a:cubicBezTo>
                  <a:pt x="309" y="1227"/>
                  <a:pt x="300" y="1191"/>
                  <a:pt x="294" y="1158"/>
                </a:cubicBezTo>
                <a:cubicBezTo>
                  <a:pt x="288" y="1050"/>
                  <a:pt x="266" y="961"/>
                  <a:pt x="257" y="892"/>
                </a:cubicBezTo>
                <a:cubicBezTo>
                  <a:pt x="194" y="795"/>
                  <a:pt x="111" y="734"/>
                  <a:pt x="79" y="681"/>
                </a:cubicBezTo>
                <a:cubicBezTo>
                  <a:pt x="51" y="664"/>
                  <a:pt x="25" y="650"/>
                  <a:pt x="0" y="636"/>
                </a:cubicBezTo>
                <a:cubicBezTo>
                  <a:pt x="16" y="604"/>
                  <a:pt x="147" y="588"/>
                  <a:pt x="205" y="579"/>
                </a:cubicBezTo>
                <a:cubicBezTo>
                  <a:pt x="259" y="535"/>
                  <a:pt x="243" y="528"/>
                  <a:pt x="339" y="520"/>
                </a:cubicBezTo>
                <a:cubicBezTo>
                  <a:pt x="355" y="498"/>
                  <a:pt x="375" y="475"/>
                  <a:pt x="394" y="453"/>
                </a:cubicBezTo>
                <a:cubicBezTo>
                  <a:pt x="391" y="410"/>
                  <a:pt x="388" y="368"/>
                  <a:pt x="388" y="328"/>
                </a:cubicBezTo>
                <a:cubicBezTo>
                  <a:pt x="417" y="270"/>
                  <a:pt x="450" y="212"/>
                  <a:pt x="482" y="157"/>
                </a:cubicBezTo>
                <a:cubicBezTo>
                  <a:pt x="485" y="125"/>
                  <a:pt x="492" y="92"/>
                  <a:pt x="498" y="63"/>
                </a:cubicBezTo>
                <a:cubicBezTo>
                  <a:pt x="556" y="64"/>
                  <a:pt x="604" y="0"/>
                  <a:pt x="674" y="51"/>
                </a:cubicBezTo>
                <a:cubicBezTo>
                  <a:pt x="677" y="67"/>
                  <a:pt x="684" y="84"/>
                  <a:pt x="690" y="104"/>
                </a:cubicBezTo>
                <a:cubicBezTo>
                  <a:pt x="674" y="139"/>
                  <a:pt x="657" y="175"/>
                  <a:pt x="644" y="214"/>
                </a:cubicBezTo>
                <a:cubicBezTo>
                  <a:pt x="580" y="287"/>
                  <a:pt x="577" y="317"/>
                  <a:pt x="592" y="442"/>
                </a:cubicBezTo>
                <a:cubicBezTo>
                  <a:pt x="630" y="446"/>
                  <a:pt x="669" y="453"/>
                  <a:pt x="707" y="461"/>
                </a:cubicBezTo>
                <a:cubicBezTo>
                  <a:pt x="729" y="488"/>
                  <a:pt x="767" y="544"/>
                  <a:pt x="840" y="566"/>
                </a:cubicBezTo>
                <a:cubicBezTo>
                  <a:pt x="834" y="592"/>
                  <a:pt x="811" y="627"/>
                  <a:pt x="782" y="649"/>
                </a:cubicBezTo>
                <a:cubicBezTo>
                  <a:pt x="766" y="685"/>
                  <a:pt x="725" y="714"/>
                  <a:pt x="696" y="739"/>
                </a:cubicBezTo>
                <a:cubicBezTo>
                  <a:pt x="558" y="736"/>
                  <a:pt x="635" y="767"/>
                  <a:pt x="602" y="871"/>
                </a:cubicBezTo>
                <a:cubicBezTo>
                  <a:pt x="547" y="951"/>
                  <a:pt x="541" y="938"/>
                  <a:pt x="540" y="1063"/>
                </a:cubicBezTo>
                <a:cubicBezTo>
                  <a:pt x="553" y="1076"/>
                  <a:pt x="569" y="1089"/>
                  <a:pt x="585" y="1106"/>
                </a:cubicBezTo>
                <a:cubicBezTo>
                  <a:pt x="610" y="1110"/>
                  <a:pt x="690" y="1132"/>
                  <a:pt x="674" y="1220"/>
                </a:cubicBezTo>
                <a:cubicBezTo>
                  <a:pt x="667" y="1233"/>
                  <a:pt x="661" y="1246"/>
                  <a:pt x="654" y="1262"/>
                </a:cubicBezTo>
                <a:cubicBezTo>
                  <a:pt x="613" y="1271"/>
                  <a:pt x="581" y="1280"/>
                  <a:pt x="555" y="1295"/>
                </a:cubicBezTo>
                <a:cubicBezTo>
                  <a:pt x="423" y="1400"/>
                  <a:pt x="476" y="1394"/>
                  <a:pt x="319" y="1263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27">
            <a:extLst>
              <a:ext uri="{FF2B5EF4-FFF2-40B4-BE49-F238E27FC236}">
                <a16:creationId xmlns:a16="http://schemas.microsoft.com/office/drawing/2014/main" xmlns="" id="{8AD70EA4-DF48-4650-A359-38DCD275EA58}"/>
              </a:ext>
            </a:extLst>
          </p:cNvPr>
          <p:cNvSpPr>
            <a:spLocks/>
          </p:cNvSpPr>
          <p:nvPr/>
        </p:nvSpPr>
        <p:spPr bwMode="auto">
          <a:xfrm>
            <a:off x="5705475" y="2820230"/>
            <a:ext cx="706438" cy="1058863"/>
          </a:xfrm>
          <a:custGeom>
            <a:avLst/>
            <a:gdLst>
              <a:gd name="T0" fmla="*/ 533 w 1625"/>
              <a:gd name="T1" fmla="*/ 2387 h 2434"/>
              <a:gd name="T2" fmla="*/ 121 w 1625"/>
              <a:gd name="T3" fmla="*/ 2334 h 2434"/>
              <a:gd name="T4" fmla="*/ 148 w 1625"/>
              <a:gd name="T5" fmla="*/ 2099 h 2434"/>
              <a:gd name="T6" fmla="*/ 10 w 1625"/>
              <a:gd name="T7" fmla="*/ 1611 h 2434"/>
              <a:gd name="T8" fmla="*/ 232 w 1625"/>
              <a:gd name="T9" fmla="*/ 1315 h 2434"/>
              <a:gd name="T10" fmla="*/ 77 w 1625"/>
              <a:gd name="T11" fmla="*/ 1029 h 2434"/>
              <a:gd name="T12" fmla="*/ 52 w 1625"/>
              <a:gd name="T13" fmla="*/ 1012 h 2434"/>
              <a:gd name="T14" fmla="*/ 142 w 1625"/>
              <a:gd name="T15" fmla="*/ 890 h 2434"/>
              <a:gd name="T16" fmla="*/ 69 w 1625"/>
              <a:gd name="T17" fmla="*/ 761 h 2434"/>
              <a:gd name="T18" fmla="*/ 1 w 1625"/>
              <a:gd name="T19" fmla="*/ 536 h 2434"/>
              <a:gd name="T20" fmla="*/ 103 w 1625"/>
              <a:gd name="T21" fmla="*/ 460 h 2434"/>
              <a:gd name="T22" fmla="*/ 175 w 1625"/>
              <a:gd name="T23" fmla="*/ 272 h 2434"/>
              <a:gd name="T24" fmla="*/ 298 w 1625"/>
              <a:gd name="T25" fmla="*/ 540 h 2434"/>
              <a:gd name="T26" fmla="*/ 374 w 1625"/>
              <a:gd name="T27" fmla="*/ 516 h 2434"/>
              <a:gd name="T28" fmla="*/ 765 w 1625"/>
              <a:gd name="T29" fmla="*/ 330 h 2434"/>
              <a:gd name="T30" fmla="*/ 879 w 1625"/>
              <a:gd name="T31" fmla="*/ 74 h 2434"/>
              <a:gd name="T32" fmla="*/ 1126 w 1625"/>
              <a:gd name="T33" fmla="*/ 365 h 2434"/>
              <a:gd name="T34" fmla="*/ 1394 w 1625"/>
              <a:gd name="T35" fmla="*/ 493 h 2434"/>
              <a:gd name="T36" fmla="*/ 1364 w 1625"/>
              <a:gd name="T37" fmla="*/ 711 h 2434"/>
              <a:gd name="T38" fmla="*/ 1625 w 1625"/>
              <a:gd name="T39" fmla="*/ 888 h 2434"/>
              <a:gd name="T40" fmla="*/ 1319 w 1625"/>
              <a:gd name="T41" fmla="*/ 1231 h 2434"/>
              <a:gd name="T42" fmla="*/ 1058 w 1625"/>
              <a:gd name="T43" fmla="*/ 1110 h 2434"/>
              <a:gd name="T44" fmla="*/ 941 w 1625"/>
              <a:gd name="T45" fmla="*/ 897 h 2434"/>
              <a:gd name="T46" fmla="*/ 783 w 1625"/>
              <a:gd name="T47" fmla="*/ 615 h 2434"/>
              <a:gd name="T48" fmla="*/ 523 w 1625"/>
              <a:gd name="T49" fmla="*/ 795 h 2434"/>
              <a:gd name="T50" fmla="*/ 429 w 1625"/>
              <a:gd name="T51" fmla="*/ 1015 h 2434"/>
              <a:gd name="T52" fmla="*/ 620 w 1625"/>
              <a:gd name="T53" fmla="*/ 1164 h 2434"/>
              <a:gd name="T54" fmla="*/ 827 w 1625"/>
              <a:gd name="T55" fmla="*/ 1169 h 2434"/>
              <a:gd name="T56" fmla="*/ 874 w 1625"/>
              <a:gd name="T57" fmla="*/ 1364 h 2434"/>
              <a:gd name="T58" fmla="*/ 1125 w 1625"/>
              <a:gd name="T59" fmla="*/ 1616 h 2434"/>
              <a:gd name="T60" fmla="*/ 843 w 1625"/>
              <a:gd name="T61" fmla="*/ 1825 h 2434"/>
              <a:gd name="T62" fmla="*/ 565 w 1625"/>
              <a:gd name="T63" fmla="*/ 2394 h 2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25" h="2434">
                <a:moveTo>
                  <a:pt x="571" y="2434"/>
                </a:moveTo>
                <a:cubicBezTo>
                  <a:pt x="558" y="2417"/>
                  <a:pt x="545" y="2400"/>
                  <a:pt x="533" y="2387"/>
                </a:cubicBezTo>
                <a:cubicBezTo>
                  <a:pt x="459" y="2385"/>
                  <a:pt x="389" y="2383"/>
                  <a:pt x="319" y="2385"/>
                </a:cubicBezTo>
                <a:cubicBezTo>
                  <a:pt x="252" y="2367"/>
                  <a:pt x="185" y="2348"/>
                  <a:pt x="121" y="2334"/>
                </a:cubicBezTo>
                <a:cubicBezTo>
                  <a:pt x="67" y="2296"/>
                  <a:pt x="32" y="2243"/>
                  <a:pt x="32" y="2230"/>
                </a:cubicBezTo>
                <a:cubicBezTo>
                  <a:pt x="71" y="2185"/>
                  <a:pt x="109" y="2140"/>
                  <a:pt x="148" y="2099"/>
                </a:cubicBezTo>
                <a:cubicBezTo>
                  <a:pt x="158" y="2063"/>
                  <a:pt x="167" y="2027"/>
                  <a:pt x="180" y="1991"/>
                </a:cubicBezTo>
                <a:cubicBezTo>
                  <a:pt x="223" y="1793"/>
                  <a:pt x="105" y="1711"/>
                  <a:pt x="10" y="1611"/>
                </a:cubicBezTo>
                <a:cubicBezTo>
                  <a:pt x="11" y="1483"/>
                  <a:pt x="91" y="1446"/>
                  <a:pt x="184" y="1396"/>
                </a:cubicBezTo>
                <a:cubicBezTo>
                  <a:pt x="200" y="1366"/>
                  <a:pt x="216" y="1341"/>
                  <a:pt x="232" y="1315"/>
                </a:cubicBezTo>
                <a:cubicBezTo>
                  <a:pt x="229" y="1282"/>
                  <a:pt x="230" y="1253"/>
                  <a:pt x="230" y="1223"/>
                </a:cubicBezTo>
                <a:cubicBezTo>
                  <a:pt x="176" y="1130"/>
                  <a:pt x="132" y="1077"/>
                  <a:pt x="77" y="1029"/>
                </a:cubicBezTo>
                <a:cubicBezTo>
                  <a:pt x="68" y="1026"/>
                  <a:pt x="58" y="1022"/>
                  <a:pt x="52" y="1022"/>
                </a:cubicBezTo>
                <a:cubicBezTo>
                  <a:pt x="52" y="1019"/>
                  <a:pt x="52" y="1016"/>
                  <a:pt x="52" y="1012"/>
                </a:cubicBezTo>
                <a:cubicBezTo>
                  <a:pt x="71" y="996"/>
                  <a:pt x="91" y="981"/>
                  <a:pt x="110" y="965"/>
                </a:cubicBezTo>
                <a:cubicBezTo>
                  <a:pt x="123" y="942"/>
                  <a:pt x="142" y="913"/>
                  <a:pt x="142" y="890"/>
                </a:cubicBezTo>
                <a:cubicBezTo>
                  <a:pt x="117" y="867"/>
                  <a:pt x="91" y="846"/>
                  <a:pt x="69" y="826"/>
                </a:cubicBezTo>
                <a:cubicBezTo>
                  <a:pt x="69" y="803"/>
                  <a:pt x="69" y="780"/>
                  <a:pt x="69" y="761"/>
                </a:cubicBezTo>
                <a:cubicBezTo>
                  <a:pt x="35" y="724"/>
                  <a:pt x="12" y="700"/>
                  <a:pt x="0" y="674"/>
                </a:cubicBezTo>
                <a:cubicBezTo>
                  <a:pt x="0" y="628"/>
                  <a:pt x="0" y="582"/>
                  <a:pt x="1" y="536"/>
                </a:cubicBezTo>
                <a:cubicBezTo>
                  <a:pt x="13" y="517"/>
                  <a:pt x="30" y="498"/>
                  <a:pt x="46" y="482"/>
                </a:cubicBezTo>
                <a:cubicBezTo>
                  <a:pt x="46" y="482"/>
                  <a:pt x="87" y="476"/>
                  <a:pt x="103" y="460"/>
                </a:cubicBezTo>
                <a:cubicBezTo>
                  <a:pt x="103" y="411"/>
                  <a:pt x="104" y="365"/>
                  <a:pt x="104" y="319"/>
                </a:cubicBezTo>
                <a:cubicBezTo>
                  <a:pt x="133" y="291"/>
                  <a:pt x="133" y="281"/>
                  <a:pt x="175" y="272"/>
                </a:cubicBezTo>
                <a:cubicBezTo>
                  <a:pt x="197" y="286"/>
                  <a:pt x="241" y="313"/>
                  <a:pt x="241" y="379"/>
                </a:cubicBezTo>
                <a:cubicBezTo>
                  <a:pt x="167" y="419"/>
                  <a:pt x="228" y="483"/>
                  <a:pt x="298" y="540"/>
                </a:cubicBezTo>
                <a:cubicBezTo>
                  <a:pt x="307" y="541"/>
                  <a:pt x="317" y="541"/>
                  <a:pt x="330" y="545"/>
                </a:cubicBezTo>
                <a:cubicBezTo>
                  <a:pt x="342" y="535"/>
                  <a:pt x="358" y="526"/>
                  <a:pt x="374" y="516"/>
                </a:cubicBezTo>
                <a:cubicBezTo>
                  <a:pt x="375" y="451"/>
                  <a:pt x="445" y="443"/>
                  <a:pt x="490" y="408"/>
                </a:cubicBezTo>
                <a:cubicBezTo>
                  <a:pt x="555" y="321"/>
                  <a:pt x="672" y="389"/>
                  <a:pt x="765" y="330"/>
                </a:cubicBezTo>
                <a:cubicBezTo>
                  <a:pt x="762" y="274"/>
                  <a:pt x="760" y="218"/>
                  <a:pt x="760" y="166"/>
                </a:cubicBezTo>
                <a:cubicBezTo>
                  <a:pt x="795" y="118"/>
                  <a:pt x="815" y="111"/>
                  <a:pt x="879" y="74"/>
                </a:cubicBezTo>
                <a:cubicBezTo>
                  <a:pt x="953" y="0"/>
                  <a:pt x="971" y="73"/>
                  <a:pt x="1009" y="172"/>
                </a:cubicBezTo>
                <a:cubicBezTo>
                  <a:pt x="1047" y="235"/>
                  <a:pt x="1085" y="298"/>
                  <a:pt x="1126" y="365"/>
                </a:cubicBezTo>
                <a:cubicBezTo>
                  <a:pt x="1132" y="421"/>
                  <a:pt x="1122" y="453"/>
                  <a:pt x="1212" y="492"/>
                </a:cubicBezTo>
                <a:cubicBezTo>
                  <a:pt x="1250" y="492"/>
                  <a:pt x="1327" y="485"/>
                  <a:pt x="1394" y="493"/>
                </a:cubicBezTo>
                <a:cubicBezTo>
                  <a:pt x="1365" y="535"/>
                  <a:pt x="1327" y="527"/>
                  <a:pt x="1307" y="576"/>
                </a:cubicBezTo>
                <a:cubicBezTo>
                  <a:pt x="1307" y="628"/>
                  <a:pt x="1287" y="657"/>
                  <a:pt x="1364" y="711"/>
                </a:cubicBezTo>
                <a:cubicBezTo>
                  <a:pt x="1434" y="723"/>
                  <a:pt x="1494" y="800"/>
                  <a:pt x="1580" y="845"/>
                </a:cubicBezTo>
                <a:cubicBezTo>
                  <a:pt x="1593" y="858"/>
                  <a:pt x="1609" y="872"/>
                  <a:pt x="1625" y="888"/>
                </a:cubicBezTo>
                <a:cubicBezTo>
                  <a:pt x="1576" y="953"/>
                  <a:pt x="1528" y="1020"/>
                  <a:pt x="1480" y="1088"/>
                </a:cubicBezTo>
                <a:cubicBezTo>
                  <a:pt x="1479" y="1150"/>
                  <a:pt x="1364" y="1212"/>
                  <a:pt x="1319" y="1231"/>
                </a:cubicBezTo>
                <a:cubicBezTo>
                  <a:pt x="1281" y="1237"/>
                  <a:pt x="1242" y="1242"/>
                  <a:pt x="1207" y="1251"/>
                </a:cubicBezTo>
                <a:cubicBezTo>
                  <a:pt x="1131" y="1203"/>
                  <a:pt x="1102" y="1134"/>
                  <a:pt x="1058" y="1110"/>
                </a:cubicBezTo>
                <a:cubicBezTo>
                  <a:pt x="1033" y="1040"/>
                  <a:pt x="1059" y="969"/>
                  <a:pt x="1037" y="936"/>
                </a:cubicBezTo>
                <a:cubicBezTo>
                  <a:pt x="1005" y="922"/>
                  <a:pt x="973" y="908"/>
                  <a:pt x="941" y="897"/>
                </a:cubicBezTo>
                <a:cubicBezTo>
                  <a:pt x="938" y="819"/>
                  <a:pt x="955" y="721"/>
                  <a:pt x="952" y="675"/>
                </a:cubicBezTo>
                <a:cubicBezTo>
                  <a:pt x="872" y="666"/>
                  <a:pt x="799" y="664"/>
                  <a:pt x="783" y="615"/>
                </a:cubicBezTo>
                <a:cubicBezTo>
                  <a:pt x="681" y="612"/>
                  <a:pt x="687" y="609"/>
                  <a:pt x="667" y="707"/>
                </a:cubicBezTo>
                <a:cubicBezTo>
                  <a:pt x="613" y="729"/>
                  <a:pt x="565" y="770"/>
                  <a:pt x="523" y="795"/>
                </a:cubicBezTo>
                <a:cubicBezTo>
                  <a:pt x="523" y="824"/>
                  <a:pt x="523" y="847"/>
                  <a:pt x="554" y="904"/>
                </a:cubicBezTo>
                <a:cubicBezTo>
                  <a:pt x="547" y="989"/>
                  <a:pt x="452" y="967"/>
                  <a:pt x="429" y="1015"/>
                </a:cubicBezTo>
                <a:cubicBezTo>
                  <a:pt x="429" y="1055"/>
                  <a:pt x="403" y="1119"/>
                  <a:pt x="428" y="1159"/>
                </a:cubicBezTo>
                <a:cubicBezTo>
                  <a:pt x="492" y="1161"/>
                  <a:pt x="556" y="1163"/>
                  <a:pt x="620" y="1164"/>
                </a:cubicBezTo>
                <a:cubicBezTo>
                  <a:pt x="665" y="1126"/>
                  <a:pt x="668" y="1093"/>
                  <a:pt x="761" y="1109"/>
                </a:cubicBezTo>
                <a:cubicBezTo>
                  <a:pt x="777" y="1135"/>
                  <a:pt x="799" y="1139"/>
                  <a:pt x="827" y="1169"/>
                </a:cubicBezTo>
                <a:cubicBezTo>
                  <a:pt x="837" y="1186"/>
                  <a:pt x="846" y="1206"/>
                  <a:pt x="856" y="1226"/>
                </a:cubicBezTo>
                <a:cubicBezTo>
                  <a:pt x="862" y="1272"/>
                  <a:pt x="868" y="1318"/>
                  <a:pt x="874" y="1364"/>
                </a:cubicBezTo>
                <a:cubicBezTo>
                  <a:pt x="912" y="1414"/>
                  <a:pt x="966" y="1478"/>
                  <a:pt x="1065" y="1513"/>
                </a:cubicBezTo>
                <a:cubicBezTo>
                  <a:pt x="1084" y="1546"/>
                  <a:pt x="1103" y="1579"/>
                  <a:pt x="1125" y="1616"/>
                </a:cubicBezTo>
                <a:cubicBezTo>
                  <a:pt x="1080" y="1615"/>
                  <a:pt x="1055" y="1670"/>
                  <a:pt x="1026" y="1689"/>
                </a:cubicBezTo>
                <a:cubicBezTo>
                  <a:pt x="997" y="1750"/>
                  <a:pt x="897" y="1810"/>
                  <a:pt x="843" y="1825"/>
                </a:cubicBezTo>
                <a:cubicBezTo>
                  <a:pt x="785" y="1866"/>
                  <a:pt x="737" y="1911"/>
                  <a:pt x="701" y="1972"/>
                </a:cubicBezTo>
                <a:cubicBezTo>
                  <a:pt x="553" y="2119"/>
                  <a:pt x="467" y="2146"/>
                  <a:pt x="565" y="2394"/>
                </a:cubicBezTo>
                <a:cubicBezTo>
                  <a:pt x="565" y="2407"/>
                  <a:pt x="568" y="2420"/>
                  <a:pt x="571" y="2434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28">
            <a:extLst>
              <a:ext uri="{FF2B5EF4-FFF2-40B4-BE49-F238E27FC236}">
                <a16:creationId xmlns:a16="http://schemas.microsoft.com/office/drawing/2014/main" xmlns="" id="{462E9A42-C295-4591-8E3E-2758C5EB0E33}"/>
              </a:ext>
            </a:extLst>
          </p:cNvPr>
          <p:cNvSpPr>
            <a:spLocks/>
          </p:cNvSpPr>
          <p:nvPr/>
        </p:nvSpPr>
        <p:spPr bwMode="auto">
          <a:xfrm>
            <a:off x="1077913" y="1681993"/>
            <a:ext cx="2622550" cy="2055812"/>
          </a:xfrm>
          <a:custGeom>
            <a:avLst/>
            <a:gdLst>
              <a:gd name="T0" fmla="*/ 4182 w 6029"/>
              <a:gd name="T1" fmla="*/ 4629 h 4727"/>
              <a:gd name="T2" fmla="*/ 3958 w 6029"/>
              <a:gd name="T3" fmla="*/ 4672 h 4727"/>
              <a:gd name="T4" fmla="*/ 3586 w 6029"/>
              <a:gd name="T5" fmla="*/ 4421 h 4727"/>
              <a:gd name="T6" fmla="*/ 3148 w 6029"/>
              <a:gd name="T7" fmla="*/ 4387 h 4727"/>
              <a:gd name="T8" fmla="*/ 2751 w 6029"/>
              <a:gd name="T9" fmla="*/ 4485 h 4727"/>
              <a:gd name="T10" fmla="*/ 2390 w 6029"/>
              <a:gd name="T11" fmla="*/ 4571 h 4727"/>
              <a:gd name="T12" fmla="*/ 1924 w 6029"/>
              <a:gd name="T13" fmla="*/ 4411 h 4727"/>
              <a:gd name="T14" fmla="*/ 1701 w 6029"/>
              <a:gd name="T15" fmla="*/ 4422 h 4727"/>
              <a:gd name="T16" fmla="*/ 1096 w 6029"/>
              <a:gd name="T17" fmla="*/ 4590 h 4727"/>
              <a:gd name="T18" fmla="*/ 800 w 6029"/>
              <a:gd name="T19" fmla="*/ 4396 h 4727"/>
              <a:gd name="T20" fmla="*/ 773 w 6029"/>
              <a:gd name="T21" fmla="*/ 4124 h 4727"/>
              <a:gd name="T22" fmla="*/ 455 w 6029"/>
              <a:gd name="T23" fmla="*/ 3827 h 4727"/>
              <a:gd name="T24" fmla="*/ 256 w 6029"/>
              <a:gd name="T25" fmla="*/ 3374 h 4727"/>
              <a:gd name="T26" fmla="*/ 200 w 6029"/>
              <a:gd name="T27" fmla="*/ 3137 h 4727"/>
              <a:gd name="T28" fmla="*/ 66 w 6029"/>
              <a:gd name="T29" fmla="*/ 2655 h 4727"/>
              <a:gd name="T30" fmla="*/ 9 w 6029"/>
              <a:gd name="T31" fmla="*/ 2562 h 4727"/>
              <a:gd name="T32" fmla="*/ 125 w 6029"/>
              <a:gd name="T33" fmla="*/ 2326 h 4727"/>
              <a:gd name="T34" fmla="*/ 657 w 6029"/>
              <a:gd name="T35" fmla="*/ 2107 h 4727"/>
              <a:gd name="T36" fmla="*/ 944 w 6029"/>
              <a:gd name="T37" fmla="*/ 2242 h 4727"/>
              <a:gd name="T38" fmla="*/ 1277 w 6029"/>
              <a:gd name="T39" fmla="*/ 2057 h 4727"/>
              <a:gd name="T40" fmla="*/ 1798 w 6029"/>
              <a:gd name="T41" fmla="*/ 2044 h 4727"/>
              <a:gd name="T42" fmla="*/ 2084 w 6029"/>
              <a:gd name="T43" fmla="*/ 1665 h 4727"/>
              <a:gd name="T44" fmla="*/ 2240 w 6029"/>
              <a:gd name="T45" fmla="*/ 1318 h 4727"/>
              <a:gd name="T46" fmla="*/ 2210 w 6029"/>
              <a:gd name="T47" fmla="*/ 964 h 4727"/>
              <a:gd name="T48" fmla="*/ 2807 w 6029"/>
              <a:gd name="T49" fmla="*/ 1077 h 4727"/>
              <a:gd name="T50" fmla="*/ 2856 w 6029"/>
              <a:gd name="T51" fmla="*/ 839 h 4727"/>
              <a:gd name="T52" fmla="*/ 3162 w 6029"/>
              <a:gd name="T53" fmla="*/ 441 h 4727"/>
              <a:gd name="T54" fmla="*/ 3762 w 6029"/>
              <a:gd name="T55" fmla="*/ 535 h 4727"/>
              <a:gd name="T56" fmla="*/ 4158 w 6029"/>
              <a:gd name="T57" fmla="*/ 44 h 4727"/>
              <a:gd name="T58" fmla="*/ 4387 w 6029"/>
              <a:gd name="T59" fmla="*/ 187 h 4727"/>
              <a:gd name="T60" fmla="*/ 4785 w 6029"/>
              <a:gd name="T61" fmla="*/ 528 h 4727"/>
              <a:gd name="T62" fmla="*/ 4910 w 6029"/>
              <a:gd name="T63" fmla="*/ 891 h 4727"/>
              <a:gd name="T64" fmla="*/ 4820 w 6029"/>
              <a:gd name="T65" fmla="*/ 1469 h 4727"/>
              <a:gd name="T66" fmla="*/ 5417 w 6029"/>
              <a:gd name="T67" fmla="*/ 1670 h 4727"/>
              <a:gd name="T68" fmla="*/ 5878 w 6029"/>
              <a:gd name="T69" fmla="*/ 2039 h 4727"/>
              <a:gd name="T70" fmla="*/ 6003 w 6029"/>
              <a:gd name="T71" fmla="*/ 2432 h 4727"/>
              <a:gd name="T72" fmla="*/ 5938 w 6029"/>
              <a:gd name="T73" fmla="*/ 2741 h 4727"/>
              <a:gd name="T74" fmla="*/ 5713 w 6029"/>
              <a:gd name="T75" fmla="*/ 2873 h 4727"/>
              <a:gd name="T76" fmla="*/ 5085 w 6029"/>
              <a:gd name="T77" fmla="*/ 3247 h 4727"/>
              <a:gd name="T78" fmla="*/ 5047 w 6029"/>
              <a:gd name="T79" fmla="*/ 3672 h 4727"/>
              <a:gd name="T80" fmla="*/ 4334 w 6029"/>
              <a:gd name="T81" fmla="*/ 3821 h 4727"/>
              <a:gd name="T82" fmla="*/ 4367 w 6029"/>
              <a:gd name="T83" fmla="*/ 4142 h 4727"/>
              <a:gd name="T84" fmla="*/ 4445 w 6029"/>
              <a:gd name="T85" fmla="*/ 4396 h 4727"/>
              <a:gd name="T86" fmla="*/ 4296 w 6029"/>
              <a:gd name="T87" fmla="*/ 4727 h 4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029" h="4727">
                <a:moveTo>
                  <a:pt x="4296" y="4727"/>
                </a:moveTo>
                <a:cubicBezTo>
                  <a:pt x="4281" y="4716"/>
                  <a:pt x="4268" y="4710"/>
                  <a:pt x="4255" y="4703"/>
                </a:cubicBezTo>
                <a:cubicBezTo>
                  <a:pt x="4230" y="4676"/>
                  <a:pt x="4204" y="4652"/>
                  <a:pt x="4182" y="4629"/>
                </a:cubicBezTo>
                <a:cubicBezTo>
                  <a:pt x="4102" y="4627"/>
                  <a:pt x="4096" y="4604"/>
                  <a:pt x="4067" y="4678"/>
                </a:cubicBezTo>
                <a:cubicBezTo>
                  <a:pt x="4054" y="4671"/>
                  <a:pt x="4044" y="4668"/>
                  <a:pt x="4035" y="4664"/>
                </a:cubicBezTo>
                <a:cubicBezTo>
                  <a:pt x="4009" y="4667"/>
                  <a:pt x="3984" y="4670"/>
                  <a:pt x="3958" y="4672"/>
                </a:cubicBezTo>
                <a:cubicBezTo>
                  <a:pt x="3926" y="4619"/>
                  <a:pt x="3933" y="4593"/>
                  <a:pt x="3930" y="4564"/>
                </a:cubicBezTo>
                <a:cubicBezTo>
                  <a:pt x="3911" y="4553"/>
                  <a:pt x="3892" y="4543"/>
                  <a:pt x="3873" y="4536"/>
                </a:cubicBezTo>
                <a:cubicBezTo>
                  <a:pt x="3774" y="4442"/>
                  <a:pt x="3698" y="4378"/>
                  <a:pt x="3586" y="4421"/>
                </a:cubicBezTo>
                <a:cubicBezTo>
                  <a:pt x="3503" y="4428"/>
                  <a:pt x="3426" y="4443"/>
                  <a:pt x="3349" y="4431"/>
                </a:cubicBezTo>
                <a:cubicBezTo>
                  <a:pt x="3311" y="4417"/>
                  <a:pt x="3276" y="4403"/>
                  <a:pt x="3241" y="4389"/>
                </a:cubicBezTo>
                <a:cubicBezTo>
                  <a:pt x="3209" y="4388"/>
                  <a:pt x="3177" y="4387"/>
                  <a:pt x="3148" y="4387"/>
                </a:cubicBezTo>
                <a:cubicBezTo>
                  <a:pt x="3078" y="4427"/>
                  <a:pt x="2985" y="4468"/>
                  <a:pt x="2949" y="4539"/>
                </a:cubicBezTo>
                <a:cubicBezTo>
                  <a:pt x="2914" y="4535"/>
                  <a:pt x="2879" y="4534"/>
                  <a:pt x="2847" y="4533"/>
                </a:cubicBezTo>
                <a:cubicBezTo>
                  <a:pt x="2815" y="4516"/>
                  <a:pt x="2783" y="4499"/>
                  <a:pt x="2751" y="4485"/>
                </a:cubicBezTo>
                <a:cubicBezTo>
                  <a:pt x="2684" y="4483"/>
                  <a:pt x="2665" y="4476"/>
                  <a:pt x="2636" y="4505"/>
                </a:cubicBezTo>
                <a:cubicBezTo>
                  <a:pt x="2608" y="4511"/>
                  <a:pt x="2582" y="4516"/>
                  <a:pt x="2556" y="4526"/>
                </a:cubicBezTo>
                <a:cubicBezTo>
                  <a:pt x="2480" y="4524"/>
                  <a:pt x="2451" y="4552"/>
                  <a:pt x="2390" y="4571"/>
                </a:cubicBezTo>
                <a:cubicBezTo>
                  <a:pt x="2294" y="4568"/>
                  <a:pt x="2176" y="4500"/>
                  <a:pt x="2144" y="4466"/>
                </a:cubicBezTo>
                <a:cubicBezTo>
                  <a:pt x="2145" y="4351"/>
                  <a:pt x="2126" y="4380"/>
                  <a:pt x="2072" y="4333"/>
                </a:cubicBezTo>
                <a:cubicBezTo>
                  <a:pt x="1963" y="4331"/>
                  <a:pt x="1992" y="4335"/>
                  <a:pt x="1924" y="4411"/>
                </a:cubicBezTo>
                <a:cubicBezTo>
                  <a:pt x="1854" y="4439"/>
                  <a:pt x="1787" y="4421"/>
                  <a:pt x="1736" y="4456"/>
                </a:cubicBezTo>
                <a:cubicBezTo>
                  <a:pt x="1726" y="4456"/>
                  <a:pt x="1720" y="4455"/>
                  <a:pt x="1713" y="4455"/>
                </a:cubicBezTo>
                <a:cubicBezTo>
                  <a:pt x="1707" y="4442"/>
                  <a:pt x="1704" y="4432"/>
                  <a:pt x="1701" y="4422"/>
                </a:cubicBezTo>
                <a:cubicBezTo>
                  <a:pt x="1621" y="4328"/>
                  <a:pt x="1513" y="4277"/>
                  <a:pt x="1423" y="4287"/>
                </a:cubicBezTo>
                <a:cubicBezTo>
                  <a:pt x="1321" y="4357"/>
                  <a:pt x="1282" y="4389"/>
                  <a:pt x="1234" y="4505"/>
                </a:cubicBezTo>
                <a:cubicBezTo>
                  <a:pt x="1192" y="4563"/>
                  <a:pt x="1157" y="4582"/>
                  <a:pt x="1096" y="4590"/>
                </a:cubicBezTo>
                <a:cubicBezTo>
                  <a:pt x="1064" y="4583"/>
                  <a:pt x="1032" y="4576"/>
                  <a:pt x="1003" y="4568"/>
                </a:cubicBezTo>
                <a:cubicBezTo>
                  <a:pt x="975" y="4545"/>
                  <a:pt x="965" y="4538"/>
                  <a:pt x="943" y="4537"/>
                </a:cubicBezTo>
                <a:cubicBezTo>
                  <a:pt x="921" y="4445"/>
                  <a:pt x="844" y="4423"/>
                  <a:pt x="800" y="4396"/>
                </a:cubicBezTo>
                <a:cubicBezTo>
                  <a:pt x="787" y="4376"/>
                  <a:pt x="774" y="4359"/>
                  <a:pt x="762" y="4343"/>
                </a:cubicBezTo>
                <a:cubicBezTo>
                  <a:pt x="762" y="4297"/>
                  <a:pt x="762" y="4254"/>
                  <a:pt x="763" y="4212"/>
                </a:cubicBezTo>
                <a:cubicBezTo>
                  <a:pt x="782" y="4193"/>
                  <a:pt x="773" y="4133"/>
                  <a:pt x="773" y="4124"/>
                </a:cubicBezTo>
                <a:cubicBezTo>
                  <a:pt x="738" y="4015"/>
                  <a:pt x="633" y="4045"/>
                  <a:pt x="575" y="4020"/>
                </a:cubicBezTo>
                <a:cubicBezTo>
                  <a:pt x="556" y="4000"/>
                  <a:pt x="540" y="3984"/>
                  <a:pt x="524" y="3967"/>
                </a:cubicBezTo>
                <a:cubicBezTo>
                  <a:pt x="499" y="3920"/>
                  <a:pt x="477" y="3874"/>
                  <a:pt x="455" y="3827"/>
                </a:cubicBezTo>
                <a:cubicBezTo>
                  <a:pt x="417" y="3817"/>
                  <a:pt x="382" y="3809"/>
                  <a:pt x="346" y="3802"/>
                </a:cubicBezTo>
                <a:cubicBezTo>
                  <a:pt x="318" y="3723"/>
                  <a:pt x="360" y="3655"/>
                  <a:pt x="380" y="3603"/>
                </a:cubicBezTo>
                <a:cubicBezTo>
                  <a:pt x="380" y="3488"/>
                  <a:pt x="310" y="3434"/>
                  <a:pt x="256" y="3374"/>
                </a:cubicBezTo>
                <a:cubicBezTo>
                  <a:pt x="209" y="3350"/>
                  <a:pt x="161" y="3326"/>
                  <a:pt x="116" y="3302"/>
                </a:cubicBezTo>
                <a:cubicBezTo>
                  <a:pt x="110" y="3292"/>
                  <a:pt x="103" y="3285"/>
                  <a:pt x="97" y="3278"/>
                </a:cubicBezTo>
                <a:cubicBezTo>
                  <a:pt x="98" y="3154"/>
                  <a:pt x="91" y="3190"/>
                  <a:pt x="200" y="3137"/>
                </a:cubicBezTo>
                <a:cubicBezTo>
                  <a:pt x="219" y="3121"/>
                  <a:pt x="255" y="3095"/>
                  <a:pt x="264" y="3076"/>
                </a:cubicBezTo>
                <a:cubicBezTo>
                  <a:pt x="265" y="2971"/>
                  <a:pt x="266" y="2870"/>
                  <a:pt x="266" y="2768"/>
                </a:cubicBezTo>
                <a:cubicBezTo>
                  <a:pt x="245" y="2624"/>
                  <a:pt x="142" y="2660"/>
                  <a:pt x="66" y="2655"/>
                </a:cubicBezTo>
                <a:cubicBezTo>
                  <a:pt x="53" y="2661"/>
                  <a:pt x="43" y="2671"/>
                  <a:pt x="34" y="2681"/>
                </a:cubicBezTo>
                <a:cubicBezTo>
                  <a:pt x="30" y="2684"/>
                  <a:pt x="27" y="2687"/>
                  <a:pt x="27" y="2694"/>
                </a:cubicBezTo>
                <a:cubicBezTo>
                  <a:pt x="2" y="2618"/>
                  <a:pt x="2" y="2598"/>
                  <a:pt x="9" y="2562"/>
                </a:cubicBezTo>
                <a:cubicBezTo>
                  <a:pt x="31" y="2550"/>
                  <a:pt x="57" y="2537"/>
                  <a:pt x="82" y="2528"/>
                </a:cubicBezTo>
                <a:cubicBezTo>
                  <a:pt x="83" y="2502"/>
                  <a:pt x="83" y="2476"/>
                  <a:pt x="86" y="2453"/>
                </a:cubicBezTo>
                <a:cubicBezTo>
                  <a:pt x="10" y="2333"/>
                  <a:pt x="0" y="2408"/>
                  <a:pt x="125" y="2326"/>
                </a:cubicBezTo>
                <a:cubicBezTo>
                  <a:pt x="148" y="2287"/>
                  <a:pt x="173" y="2249"/>
                  <a:pt x="199" y="2213"/>
                </a:cubicBezTo>
                <a:cubicBezTo>
                  <a:pt x="241" y="2195"/>
                  <a:pt x="283" y="2179"/>
                  <a:pt x="327" y="2164"/>
                </a:cubicBezTo>
                <a:cubicBezTo>
                  <a:pt x="465" y="2161"/>
                  <a:pt x="532" y="2166"/>
                  <a:pt x="657" y="2107"/>
                </a:cubicBezTo>
                <a:cubicBezTo>
                  <a:pt x="673" y="2104"/>
                  <a:pt x="692" y="2105"/>
                  <a:pt x="711" y="2105"/>
                </a:cubicBezTo>
                <a:cubicBezTo>
                  <a:pt x="711" y="2148"/>
                  <a:pt x="723" y="2243"/>
                  <a:pt x="806" y="2271"/>
                </a:cubicBezTo>
                <a:cubicBezTo>
                  <a:pt x="844" y="2272"/>
                  <a:pt x="899" y="2273"/>
                  <a:pt x="944" y="2242"/>
                </a:cubicBezTo>
                <a:cubicBezTo>
                  <a:pt x="973" y="2200"/>
                  <a:pt x="1002" y="2161"/>
                  <a:pt x="1034" y="2123"/>
                </a:cubicBezTo>
                <a:cubicBezTo>
                  <a:pt x="1082" y="2124"/>
                  <a:pt x="1126" y="2142"/>
                  <a:pt x="1190" y="2127"/>
                </a:cubicBezTo>
                <a:cubicBezTo>
                  <a:pt x="1219" y="2095"/>
                  <a:pt x="1242" y="2079"/>
                  <a:pt x="1277" y="2057"/>
                </a:cubicBezTo>
                <a:cubicBezTo>
                  <a:pt x="1293" y="2054"/>
                  <a:pt x="1312" y="2055"/>
                  <a:pt x="1331" y="2055"/>
                </a:cubicBezTo>
                <a:cubicBezTo>
                  <a:pt x="1373" y="2069"/>
                  <a:pt x="1417" y="2100"/>
                  <a:pt x="1494" y="2102"/>
                </a:cubicBezTo>
                <a:cubicBezTo>
                  <a:pt x="1568" y="2061"/>
                  <a:pt x="1698" y="2084"/>
                  <a:pt x="1798" y="2044"/>
                </a:cubicBezTo>
                <a:cubicBezTo>
                  <a:pt x="1836" y="2019"/>
                  <a:pt x="1878" y="1994"/>
                  <a:pt x="1920" y="1972"/>
                </a:cubicBezTo>
                <a:cubicBezTo>
                  <a:pt x="1929" y="1939"/>
                  <a:pt x="1939" y="1907"/>
                  <a:pt x="1949" y="1878"/>
                </a:cubicBezTo>
                <a:cubicBezTo>
                  <a:pt x="2035" y="1850"/>
                  <a:pt x="2055" y="1726"/>
                  <a:pt x="2084" y="1665"/>
                </a:cubicBezTo>
                <a:cubicBezTo>
                  <a:pt x="2116" y="1649"/>
                  <a:pt x="2161" y="1627"/>
                  <a:pt x="2190" y="1599"/>
                </a:cubicBezTo>
                <a:cubicBezTo>
                  <a:pt x="2203" y="1563"/>
                  <a:pt x="2216" y="1527"/>
                  <a:pt x="2229" y="1495"/>
                </a:cubicBezTo>
                <a:cubicBezTo>
                  <a:pt x="2233" y="1436"/>
                  <a:pt x="2236" y="1377"/>
                  <a:pt x="2240" y="1318"/>
                </a:cubicBezTo>
                <a:cubicBezTo>
                  <a:pt x="2230" y="1292"/>
                  <a:pt x="2224" y="1266"/>
                  <a:pt x="2218" y="1243"/>
                </a:cubicBezTo>
                <a:cubicBezTo>
                  <a:pt x="2218" y="1148"/>
                  <a:pt x="2270" y="1047"/>
                  <a:pt x="2219" y="994"/>
                </a:cubicBezTo>
                <a:cubicBezTo>
                  <a:pt x="2216" y="984"/>
                  <a:pt x="2213" y="974"/>
                  <a:pt x="2210" y="964"/>
                </a:cubicBezTo>
                <a:cubicBezTo>
                  <a:pt x="2315" y="967"/>
                  <a:pt x="2411" y="969"/>
                  <a:pt x="2520" y="991"/>
                </a:cubicBezTo>
                <a:cubicBezTo>
                  <a:pt x="2596" y="1033"/>
                  <a:pt x="2663" y="1005"/>
                  <a:pt x="2762" y="1076"/>
                </a:cubicBezTo>
                <a:cubicBezTo>
                  <a:pt x="2775" y="1076"/>
                  <a:pt x="2791" y="1077"/>
                  <a:pt x="2807" y="1077"/>
                </a:cubicBezTo>
                <a:cubicBezTo>
                  <a:pt x="2820" y="1061"/>
                  <a:pt x="2832" y="1048"/>
                  <a:pt x="2849" y="1036"/>
                </a:cubicBezTo>
                <a:cubicBezTo>
                  <a:pt x="2849" y="1019"/>
                  <a:pt x="2849" y="1003"/>
                  <a:pt x="2849" y="990"/>
                </a:cubicBezTo>
                <a:cubicBezTo>
                  <a:pt x="2820" y="930"/>
                  <a:pt x="2833" y="878"/>
                  <a:pt x="2856" y="839"/>
                </a:cubicBezTo>
                <a:cubicBezTo>
                  <a:pt x="2895" y="791"/>
                  <a:pt x="2933" y="746"/>
                  <a:pt x="2972" y="702"/>
                </a:cubicBezTo>
                <a:cubicBezTo>
                  <a:pt x="2988" y="597"/>
                  <a:pt x="3024" y="578"/>
                  <a:pt x="3082" y="508"/>
                </a:cubicBezTo>
                <a:cubicBezTo>
                  <a:pt x="3108" y="453"/>
                  <a:pt x="3095" y="439"/>
                  <a:pt x="3162" y="441"/>
                </a:cubicBezTo>
                <a:cubicBezTo>
                  <a:pt x="3219" y="479"/>
                  <a:pt x="3280" y="519"/>
                  <a:pt x="3340" y="560"/>
                </a:cubicBezTo>
                <a:cubicBezTo>
                  <a:pt x="3375" y="571"/>
                  <a:pt x="3458" y="563"/>
                  <a:pt x="3512" y="620"/>
                </a:cubicBezTo>
                <a:cubicBezTo>
                  <a:pt x="3586" y="622"/>
                  <a:pt x="3729" y="639"/>
                  <a:pt x="3762" y="535"/>
                </a:cubicBezTo>
                <a:cubicBezTo>
                  <a:pt x="3756" y="463"/>
                  <a:pt x="3750" y="391"/>
                  <a:pt x="3747" y="318"/>
                </a:cubicBezTo>
                <a:cubicBezTo>
                  <a:pt x="3825" y="163"/>
                  <a:pt x="3914" y="172"/>
                  <a:pt x="4081" y="160"/>
                </a:cubicBezTo>
                <a:cubicBezTo>
                  <a:pt x="4122" y="148"/>
                  <a:pt x="4142" y="76"/>
                  <a:pt x="4158" y="44"/>
                </a:cubicBezTo>
                <a:cubicBezTo>
                  <a:pt x="4171" y="28"/>
                  <a:pt x="4184" y="15"/>
                  <a:pt x="4200" y="2"/>
                </a:cubicBezTo>
                <a:cubicBezTo>
                  <a:pt x="4244" y="0"/>
                  <a:pt x="4289" y="1"/>
                  <a:pt x="4334" y="2"/>
                </a:cubicBezTo>
                <a:cubicBezTo>
                  <a:pt x="4356" y="19"/>
                  <a:pt x="4362" y="121"/>
                  <a:pt x="4387" y="187"/>
                </a:cubicBezTo>
                <a:cubicBezTo>
                  <a:pt x="4428" y="254"/>
                  <a:pt x="4473" y="324"/>
                  <a:pt x="4517" y="393"/>
                </a:cubicBezTo>
                <a:cubicBezTo>
                  <a:pt x="4555" y="414"/>
                  <a:pt x="4616" y="439"/>
                  <a:pt x="4695" y="460"/>
                </a:cubicBezTo>
                <a:cubicBezTo>
                  <a:pt x="4724" y="481"/>
                  <a:pt x="4753" y="504"/>
                  <a:pt x="4785" y="528"/>
                </a:cubicBezTo>
                <a:cubicBezTo>
                  <a:pt x="4800" y="555"/>
                  <a:pt x="4816" y="581"/>
                  <a:pt x="4832" y="611"/>
                </a:cubicBezTo>
                <a:cubicBezTo>
                  <a:pt x="4838" y="664"/>
                  <a:pt x="4844" y="716"/>
                  <a:pt x="4850" y="772"/>
                </a:cubicBezTo>
                <a:cubicBezTo>
                  <a:pt x="4869" y="812"/>
                  <a:pt x="4888" y="851"/>
                  <a:pt x="4910" y="891"/>
                </a:cubicBezTo>
                <a:cubicBezTo>
                  <a:pt x="4916" y="954"/>
                  <a:pt x="4938" y="1072"/>
                  <a:pt x="4883" y="1156"/>
                </a:cubicBezTo>
                <a:cubicBezTo>
                  <a:pt x="4771" y="1228"/>
                  <a:pt x="4787" y="1189"/>
                  <a:pt x="4773" y="1327"/>
                </a:cubicBezTo>
                <a:cubicBezTo>
                  <a:pt x="4780" y="1360"/>
                  <a:pt x="4782" y="1412"/>
                  <a:pt x="4820" y="1469"/>
                </a:cubicBezTo>
                <a:cubicBezTo>
                  <a:pt x="4852" y="1492"/>
                  <a:pt x="4884" y="1516"/>
                  <a:pt x="4919" y="1543"/>
                </a:cubicBezTo>
                <a:cubicBezTo>
                  <a:pt x="4967" y="1554"/>
                  <a:pt x="5015" y="1565"/>
                  <a:pt x="5066" y="1580"/>
                </a:cubicBezTo>
                <a:cubicBezTo>
                  <a:pt x="5164" y="1654"/>
                  <a:pt x="5276" y="1657"/>
                  <a:pt x="5417" y="1670"/>
                </a:cubicBezTo>
                <a:cubicBezTo>
                  <a:pt x="5461" y="1694"/>
                  <a:pt x="5538" y="1772"/>
                  <a:pt x="5592" y="1832"/>
                </a:cubicBezTo>
                <a:cubicBezTo>
                  <a:pt x="5636" y="1872"/>
                  <a:pt x="5684" y="1913"/>
                  <a:pt x="5731" y="1953"/>
                </a:cubicBezTo>
                <a:cubicBezTo>
                  <a:pt x="5776" y="1964"/>
                  <a:pt x="5827" y="1972"/>
                  <a:pt x="5878" y="2039"/>
                </a:cubicBezTo>
                <a:cubicBezTo>
                  <a:pt x="5890" y="2085"/>
                  <a:pt x="5909" y="2184"/>
                  <a:pt x="5944" y="2257"/>
                </a:cubicBezTo>
                <a:cubicBezTo>
                  <a:pt x="5963" y="2274"/>
                  <a:pt x="5991" y="2281"/>
                  <a:pt x="6010" y="2340"/>
                </a:cubicBezTo>
                <a:cubicBezTo>
                  <a:pt x="6007" y="2370"/>
                  <a:pt x="6004" y="2399"/>
                  <a:pt x="6003" y="2432"/>
                </a:cubicBezTo>
                <a:cubicBezTo>
                  <a:pt x="6010" y="2455"/>
                  <a:pt x="6019" y="2478"/>
                  <a:pt x="6029" y="2501"/>
                </a:cubicBezTo>
                <a:cubicBezTo>
                  <a:pt x="5958" y="2535"/>
                  <a:pt x="5964" y="2552"/>
                  <a:pt x="5941" y="2636"/>
                </a:cubicBezTo>
                <a:cubicBezTo>
                  <a:pt x="5938" y="2669"/>
                  <a:pt x="5938" y="2705"/>
                  <a:pt x="5938" y="2741"/>
                </a:cubicBezTo>
                <a:cubicBezTo>
                  <a:pt x="5944" y="2781"/>
                  <a:pt x="5950" y="2820"/>
                  <a:pt x="5959" y="2860"/>
                </a:cubicBezTo>
                <a:cubicBezTo>
                  <a:pt x="5950" y="2863"/>
                  <a:pt x="5943" y="2866"/>
                  <a:pt x="5937" y="2869"/>
                </a:cubicBezTo>
                <a:cubicBezTo>
                  <a:pt x="5860" y="2870"/>
                  <a:pt x="5787" y="2872"/>
                  <a:pt x="5713" y="2873"/>
                </a:cubicBezTo>
                <a:cubicBezTo>
                  <a:pt x="5553" y="2889"/>
                  <a:pt x="5480" y="2900"/>
                  <a:pt x="5431" y="3053"/>
                </a:cubicBezTo>
                <a:cubicBezTo>
                  <a:pt x="5383" y="3100"/>
                  <a:pt x="5357" y="3126"/>
                  <a:pt x="5334" y="3204"/>
                </a:cubicBezTo>
                <a:cubicBezTo>
                  <a:pt x="5254" y="3254"/>
                  <a:pt x="5149" y="3248"/>
                  <a:pt x="5085" y="3247"/>
                </a:cubicBezTo>
                <a:cubicBezTo>
                  <a:pt x="5085" y="3283"/>
                  <a:pt x="5049" y="3344"/>
                  <a:pt x="5011" y="3373"/>
                </a:cubicBezTo>
                <a:cubicBezTo>
                  <a:pt x="4981" y="3431"/>
                  <a:pt x="5013" y="3500"/>
                  <a:pt x="5044" y="3593"/>
                </a:cubicBezTo>
                <a:cubicBezTo>
                  <a:pt x="5044" y="3619"/>
                  <a:pt x="5044" y="3645"/>
                  <a:pt x="5047" y="3672"/>
                </a:cubicBezTo>
                <a:cubicBezTo>
                  <a:pt x="4990" y="3680"/>
                  <a:pt x="4932" y="3692"/>
                  <a:pt x="4878" y="3703"/>
                </a:cubicBezTo>
                <a:cubicBezTo>
                  <a:pt x="4826" y="3718"/>
                  <a:pt x="4775" y="3753"/>
                  <a:pt x="4743" y="3772"/>
                </a:cubicBezTo>
                <a:cubicBezTo>
                  <a:pt x="4599" y="3817"/>
                  <a:pt x="4458" y="3824"/>
                  <a:pt x="4334" y="3821"/>
                </a:cubicBezTo>
                <a:cubicBezTo>
                  <a:pt x="4279" y="3829"/>
                  <a:pt x="4273" y="3832"/>
                  <a:pt x="4244" y="3854"/>
                </a:cubicBezTo>
                <a:cubicBezTo>
                  <a:pt x="4244" y="3894"/>
                  <a:pt x="4244" y="3900"/>
                  <a:pt x="4288" y="3967"/>
                </a:cubicBezTo>
                <a:cubicBezTo>
                  <a:pt x="4240" y="4038"/>
                  <a:pt x="4281" y="4088"/>
                  <a:pt x="4367" y="4142"/>
                </a:cubicBezTo>
                <a:cubicBezTo>
                  <a:pt x="4389" y="4176"/>
                  <a:pt x="4411" y="4209"/>
                  <a:pt x="4433" y="4245"/>
                </a:cubicBezTo>
                <a:cubicBezTo>
                  <a:pt x="4469" y="4263"/>
                  <a:pt x="4497" y="4277"/>
                  <a:pt x="4481" y="4361"/>
                </a:cubicBezTo>
                <a:cubicBezTo>
                  <a:pt x="4468" y="4371"/>
                  <a:pt x="4455" y="4384"/>
                  <a:pt x="4445" y="4396"/>
                </a:cubicBezTo>
                <a:cubicBezTo>
                  <a:pt x="4346" y="4450"/>
                  <a:pt x="4337" y="4433"/>
                  <a:pt x="4336" y="4557"/>
                </a:cubicBezTo>
                <a:cubicBezTo>
                  <a:pt x="4361" y="4578"/>
                  <a:pt x="4403" y="4618"/>
                  <a:pt x="4402" y="4697"/>
                </a:cubicBezTo>
                <a:cubicBezTo>
                  <a:pt x="4364" y="4722"/>
                  <a:pt x="4319" y="4727"/>
                  <a:pt x="4296" y="4727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29">
            <a:extLst>
              <a:ext uri="{FF2B5EF4-FFF2-40B4-BE49-F238E27FC236}">
                <a16:creationId xmlns:a16="http://schemas.microsoft.com/office/drawing/2014/main" xmlns="" id="{83568D58-8D2C-472D-9578-3C0E65760607}"/>
              </a:ext>
            </a:extLst>
          </p:cNvPr>
          <p:cNvSpPr>
            <a:spLocks/>
          </p:cNvSpPr>
          <p:nvPr/>
        </p:nvSpPr>
        <p:spPr bwMode="auto">
          <a:xfrm>
            <a:off x="3851275" y="1193043"/>
            <a:ext cx="2889250" cy="2490787"/>
          </a:xfrm>
          <a:custGeom>
            <a:avLst/>
            <a:gdLst>
              <a:gd name="T0" fmla="*/ 1630 w 6642"/>
              <a:gd name="T1" fmla="*/ 5242 h 5728"/>
              <a:gd name="T2" fmla="*/ 1530 w 6642"/>
              <a:gd name="T3" fmla="*/ 5007 h 5728"/>
              <a:gd name="T4" fmla="*/ 1052 w 6642"/>
              <a:gd name="T5" fmla="*/ 5254 h 5728"/>
              <a:gd name="T6" fmla="*/ 572 w 6642"/>
              <a:gd name="T7" fmla="*/ 4806 h 5728"/>
              <a:gd name="T8" fmla="*/ 651 w 6642"/>
              <a:gd name="T9" fmla="*/ 4438 h 5728"/>
              <a:gd name="T10" fmla="*/ 147 w 6642"/>
              <a:gd name="T11" fmla="*/ 4318 h 5728"/>
              <a:gd name="T12" fmla="*/ 0 w 6642"/>
              <a:gd name="T13" fmla="*/ 3842 h 5728"/>
              <a:gd name="T14" fmla="*/ 1044 w 6642"/>
              <a:gd name="T15" fmla="*/ 3908 h 5728"/>
              <a:gd name="T16" fmla="*/ 1487 w 6642"/>
              <a:gd name="T17" fmla="*/ 4158 h 5728"/>
              <a:gd name="T18" fmla="*/ 2267 w 6642"/>
              <a:gd name="T19" fmla="*/ 4125 h 5728"/>
              <a:gd name="T20" fmla="*/ 3073 w 6642"/>
              <a:gd name="T21" fmla="*/ 3979 h 5728"/>
              <a:gd name="T22" fmla="*/ 3705 w 6642"/>
              <a:gd name="T23" fmla="*/ 3503 h 5728"/>
              <a:gd name="T24" fmla="*/ 3692 w 6642"/>
              <a:gd name="T25" fmla="*/ 3012 h 5728"/>
              <a:gd name="T26" fmla="*/ 4258 w 6642"/>
              <a:gd name="T27" fmla="*/ 2876 h 5728"/>
              <a:gd name="T28" fmla="*/ 4672 w 6642"/>
              <a:gd name="T29" fmla="*/ 2621 h 5728"/>
              <a:gd name="T30" fmla="*/ 5456 w 6642"/>
              <a:gd name="T31" fmla="*/ 2333 h 5728"/>
              <a:gd name="T32" fmla="*/ 5143 w 6642"/>
              <a:gd name="T33" fmla="*/ 1827 h 5728"/>
              <a:gd name="T34" fmla="*/ 4889 w 6642"/>
              <a:gd name="T35" fmla="*/ 1994 h 5728"/>
              <a:gd name="T36" fmla="*/ 4388 w 6642"/>
              <a:gd name="T37" fmla="*/ 1890 h 5728"/>
              <a:gd name="T38" fmla="*/ 4584 w 6642"/>
              <a:gd name="T39" fmla="*/ 1306 h 5728"/>
              <a:gd name="T40" fmla="*/ 5210 w 6642"/>
              <a:gd name="T41" fmla="*/ 748 h 5728"/>
              <a:gd name="T42" fmla="*/ 5238 w 6642"/>
              <a:gd name="T43" fmla="*/ 251 h 5728"/>
              <a:gd name="T44" fmla="*/ 5508 w 6642"/>
              <a:gd name="T45" fmla="*/ 49 h 5728"/>
              <a:gd name="T46" fmla="*/ 5621 w 6642"/>
              <a:gd name="T47" fmla="*/ 366 h 5728"/>
              <a:gd name="T48" fmla="*/ 5876 w 6642"/>
              <a:gd name="T49" fmla="*/ 562 h 5728"/>
              <a:gd name="T50" fmla="*/ 6483 w 6642"/>
              <a:gd name="T51" fmla="*/ 479 h 5728"/>
              <a:gd name="T52" fmla="*/ 6530 w 6642"/>
              <a:gd name="T53" fmla="*/ 1168 h 5728"/>
              <a:gd name="T54" fmla="*/ 6458 w 6642"/>
              <a:gd name="T55" fmla="*/ 1507 h 5728"/>
              <a:gd name="T56" fmla="*/ 6101 w 6642"/>
              <a:gd name="T57" fmla="*/ 1904 h 5728"/>
              <a:gd name="T58" fmla="*/ 6333 w 6642"/>
              <a:gd name="T59" fmla="*/ 2178 h 5728"/>
              <a:gd name="T60" fmla="*/ 6347 w 6642"/>
              <a:gd name="T61" fmla="*/ 2362 h 5728"/>
              <a:gd name="T62" fmla="*/ 5992 w 6642"/>
              <a:gd name="T63" fmla="*/ 2412 h 5728"/>
              <a:gd name="T64" fmla="*/ 6137 w 6642"/>
              <a:gd name="T65" fmla="*/ 2844 h 5728"/>
              <a:gd name="T66" fmla="*/ 6344 w 6642"/>
              <a:gd name="T67" fmla="*/ 3010 h 5728"/>
              <a:gd name="T68" fmla="*/ 6642 w 6642"/>
              <a:gd name="T69" fmla="*/ 3342 h 5728"/>
              <a:gd name="T70" fmla="*/ 6273 w 6642"/>
              <a:gd name="T71" fmla="*/ 3644 h 5728"/>
              <a:gd name="T72" fmla="*/ 5891 w 6642"/>
              <a:gd name="T73" fmla="*/ 3965 h 5728"/>
              <a:gd name="T74" fmla="*/ 5682 w 6642"/>
              <a:gd name="T75" fmla="*/ 4064 h 5728"/>
              <a:gd name="T76" fmla="*/ 5265 w 6642"/>
              <a:gd name="T77" fmla="*/ 3802 h 5728"/>
              <a:gd name="T78" fmla="*/ 4807 w 6642"/>
              <a:gd name="T79" fmla="*/ 4072 h 5728"/>
              <a:gd name="T80" fmla="*/ 4541 w 6642"/>
              <a:gd name="T81" fmla="*/ 4134 h 5728"/>
              <a:gd name="T82" fmla="*/ 4260 w 6642"/>
              <a:gd name="T83" fmla="*/ 4238 h 5728"/>
              <a:gd name="T84" fmla="*/ 4293 w 6642"/>
              <a:gd name="T85" fmla="*/ 4556 h 5728"/>
              <a:gd name="T86" fmla="*/ 3815 w 6642"/>
              <a:gd name="T87" fmla="*/ 4777 h 5728"/>
              <a:gd name="T88" fmla="*/ 3424 w 6642"/>
              <a:gd name="T89" fmla="*/ 5045 h 5728"/>
              <a:gd name="T90" fmla="*/ 2993 w 6642"/>
              <a:gd name="T91" fmla="*/ 5516 h 5728"/>
              <a:gd name="T92" fmla="*/ 2536 w 6642"/>
              <a:gd name="T93" fmla="*/ 5566 h 5728"/>
              <a:gd name="T94" fmla="*/ 2481 w 6642"/>
              <a:gd name="T95" fmla="*/ 5149 h 5728"/>
              <a:gd name="T96" fmla="*/ 2177 w 6642"/>
              <a:gd name="T97" fmla="*/ 5276 h 5728"/>
              <a:gd name="T98" fmla="*/ 1951 w 6642"/>
              <a:gd name="T99" fmla="*/ 5617 h 5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642" h="5728">
                <a:moveTo>
                  <a:pt x="1682" y="5728"/>
                </a:moveTo>
                <a:cubicBezTo>
                  <a:pt x="1644" y="5688"/>
                  <a:pt x="1606" y="5648"/>
                  <a:pt x="1568" y="5611"/>
                </a:cubicBezTo>
                <a:cubicBezTo>
                  <a:pt x="1545" y="5568"/>
                  <a:pt x="1527" y="5525"/>
                  <a:pt x="1508" y="5485"/>
                </a:cubicBezTo>
                <a:cubicBezTo>
                  <a:pt x="1508" y="5354"/>
                  <a:pt x="1525" y="5302"/>
                  <a:pt x="1630" y="5242"/>
                </a:cubicBezTo>
                <a:cubicBezTo>
                  <a:pt x="1647" y="5226"/>
                  <a:pt x="1666" y="5210"/>
                  <a:pt x="1685" y="5195"/>
                </a:cubicBezTo>
                <a:cubicBezTo>
                  <a:pt x="1698" y="5169"/>
                  <a:pt x="1714" y="5143"/>
                  <a:pt x="1730" y="5120"/>
                </a:cubicBezTo>
                <a:cubicBezTo>
                  <a:pt x="1727" y="5104"/>
                  <a:pt x="1727" y="5088"/>
                  <a:pt x="1727" y="5071"/>
                </a:cubicBezTo>
                <a:cubicBezTo>
                  <a:pt x="1664" y="4962"/>
                  <a:pt x="1622" y="4977"/>
                  <a:pt x="1530" y="5007"/>
                </a:cubicBezTo>
                <a:cubicBezTo>
                  <a:pt x="1504" y="5026"/>
                  <a:pt x="1481" y="5045"/>
                  <a:pt x="1459" y="5064"/>
                </a:cubicBezTo>
                <a:cubicBezTo>
                  <a:pt x="1424" y="5080"/>
                  <a:pt x="1389" y="5095"/>
                  <a:pt x="1353" y="5111"/>
                </a:cubicBezTo>
                <a:cubicBezTo>
                  <a:pt x="1331" y="5078"/>
                  <a:pt x="1309" y="5077"/>
                  <a:pt x="1290" y="5063"/>
                </a:cubicBezTo>
                <a:cubicBezTo>
                  <a:pt x="1066" y="5058"/>
                  <a:pt x="1069" y="5042"/>
                  <a:pt x="1052" y="5254"/>
                </a:cubicBezTo>
                <a:cubicBezTo>
                  <a:pt x="1007" y="5299"/>
                  <a:pt x="940" y="5231"/>
                  <a:pt x="924" y="5231"/>
                </a:cubicBezTo>
                <a:cubicBezTo>
                  <a:pt x="886" y="5174"/>
                  <a:pt x="839" y="5124"/>
                  <a:pt x="813" y="5097"/>
                </a:cubicBezTo>
                <a:cubicBezTo>
                  <a:pt x="782" y="5008"/>
                  <a:pt x="750" y="4945"/>
                  <a:pt x="683" y="4930"/>
                </a:cubicBezTo>
                <a:cubicBezTo>
                  <a:pt x="645" y="4887"/>
                  <a:pt x="607" y="4846"/>
                  <a:pt x="572" y="4806"/>
                </a:cubicBezTo>
                <a:cubicBezTo>
                  <a:pt x="550" y="4799"/>
                  <a:pt x="528" y="4792"/>
                  <a:pt x="505" y="4788"/>
                </a:cubicBezTo>
                <a:cubicBezTo>
                  <a:pt x="506" y="4700"/>
                  <a:pt x="592" y="4695"/>
                  <a:pt x="640" y="4631"/>
                </a:cubicBezTo>
                <a:cubicBezTo>
                  <a:pt x="653" y="4599"/>
                  <a:pt x="666" y="4570"/>
                  <a:pt x="683" y="4541"/>
                </a:cubicBezTo>
                <a:cubicBezTo>
                  <a:pt x="683" y="4482"/>
                  <a:pt x="677" y="4459"/>
                  <a:pt x="651" y="4438"/>
                </a:cubicBezTo>
                <a:cubicBezTo>
                  <a:pt x="520" y="4435"/>
                  <a:pt x="383" y="4448"/>
                  <a:pt x="277" y="4491"/>
                </a:cubicBezTo>
                <a:cubicBezTo>
                  <a:pt x="232" y="4523"/>
                  <a:pt x="223" y="4519"/>
                  <a:pt x="187" y="4518"/>
                </a:cubicBezTo>
                <a:cubicBezTo>
                  <a:pt x="188" y="4472"/>
                  <a:pt x="191" y="4427"/>
                  <a:pt x="195" y="4384"/>
                </a:cubicBezTo>
                <a:cubicBezTo>
                  <a:pt x="179" y="4361"/>
                  <a:pt x="163" y="4338"/>
                  <a:pt x="147" y="4318"/>
                </a:cubicBezTo>
                <a:cubicBezTo>
                  <a:pt x="109" y="4284"/>
                  <a:pt x="74" y="4250"/>
                  <a:pt x="39" y="4220"/>
                </a:cubicBezTo>
                <a:cubicBezTo>
                  <a:pt x="39" y="4158"/>
                  <a:pt x="59" y="4145"/>
                  <a:pt x="75" y="4093"/>
                </a:cubicBezTo>
                <a:cubicBezTo>
                  <a:pt x="75" y="4024"/>
                  <a:pt x="76" y="3975"/>
                  <a:pt x="63" y="3929"/>
                </a:cubicBezTo>
                <a:cubicBezTo>
                  <a:pt x="41" y="3899"/>
                  <a:pt x="19" y="3869"/>
                  <a:pt x="0" y="3842"/>
                </a:cubicBezTo>
                <a:cubicBezTo>
                  <a:pt x="0" y="3806"/>
                  <a:pt x="0" y="3770"/>
                  <a:pt x="0" y="3737"/>
                </a:cubicBezTo>
                <a:cubicBezTo>
                  <a:pt x="99" y="3766"/>
                  <a:pt x="201" y="3795"/>
                  <a:pt x="303" y="3824"/>
                </a:cubicBezTo>
                <a:cubicBezTo>
                  <a:pt x="479" y="3828"/>
                  <a:pt x="655" y="3833"/>
                  <a:pt x="830" y="3840"/>
                </a:cubicBezTo>
                <a:cubicBezTo>
                  <a:pt x="878" y="3858"/>
                  <a:pt x="980" y="3874"/>
                  <a:pt x="1044" y="3908"/>
                </a:cubicBezTo>
                <a:cubicBezTo>
                  <a:pt x="1098" y="3955"/>
                  <a:pt x="1155" y="4002"/>
                  <a:pt x="1213" y="4053"/>
                </a:cubicBezTo>
                <a:cubicBezTo>
                  <a:pt x="1225" y="4060"/>
                  <a:pt x="1241" y="4067"/>
                  <a:pt x="1257" y="4077"/>
                </a:cubicBezTo>
                <a:cubicBezTo>
                  <a:pt x="1308" y="4085"/>
                  <a:pt x="1362" y="4096"/>
                  <a:pt x="1417" y="4107"/>
                </a:cubicBezTo>
                <a:cubicBezTo>
                  <a:pt x="1439" y="4124"/>
                  <a:pt x="1461" y="4141"/>
                  <a:pt x="1487" y="4158"/>
                </a:cubicBezTo>
                <a:cubicBezTo>
                  <a:pt x="1554" y="4179"/>
                  <a:pt x="1621" y="4204"/>
                  <a:pt x="1688" y="4229"/>
                </a:cubicBezTo>
                <a:cubicBezTo>
                  <a:pt x="1739" y="4256"/>
                  <a:pt x="1795" y="4389"/>
                  <a:pt x="1904" y="4309"/>
                </a:cubicBezTo>
                <a:cubicBezTo>
                  <a:pt x="1940" y="4255"/>
                  <a:pt x="2004" y="4237"/>
                  <a:pt x="2068" y="4212"/>
                </a:cubicBezTo>
                <a:cubicBezTo>
                  <a:pt x="2139" y="4155"/>
                  <a:pt x="2161" y="4146"/>
                  <a:pt x="2267" y="4125"/>
                </a:cubicBezTo>
                <a:cubicBezTo>
                  <a:pt x="2267" y="4093"/>
                  <a:pt x="2337" y="4091"/>
                  <a:pt x="2363" y="4075"/>
                </a:cubicBezTo>
                <a:cubicBezTo>
                  <a:pt x="2423" y="4067"/>
                  <a:pt x="2478" y="4003"/>
                  <a:pt x="2539" y="3995"/>
                </a:cubicBezTo>
                <a:cubicBezTo>
                  <a:pt x="2593" y="3960"/>
                  <a:pt x="2638" y="3961"/>
                  <a:pt x="2721" y="3970"/>
                </a:cubicBezTo>
                <a:cubicBezTo>
                  <a:pt x="2782" y="3984"/>
                  <a:pt x="3005" y="4046"/>
                  <a:pt x="3073" y="3979"/>
                </a:cubicBezTo>
                <a:cubicBezTo>
                  <a:pt x="3220" y="3973"/>
                  <a:pt x="3323" y="3834"/>
                  <a:pt x="3416" y="3722"/>
                </a:cubicBezTo>
                <a:cubicBezTo>
                  <a:pt x="3448" y="3693"/>
                  <a:pt x="3483" y="3665"/>
                  <a:pt x="3519" y="3636"/>
                </a:cubicBezTo>
                <a:cubicBezTo>
                  <a:pt x="3548" y="3611"/>
                  <a:pt x="3576" y="3585"/>
                  <a:pt x="3609" y="3563"/>
                </a:cubicBezTo>
                <a:cubicBezTo>
                  <a:pt x="3634" y="3554"/>
                  <a:pt x="3676" y="3532"/>
                  <a:pt x="3705" y="3503"/>
                </a:cubicBezTo>
                <a:cubicBezTo>
                  <a:pt x="3702" y="3474"/>
                  <a:pt x="3702" y="3448"/>
                  <a:pt x="3702" y="3422"/>
                </a:cubicBezTo>
                <a:cubicBezTo>
                  <a:pt x="3667" y="3385"/>
                  <a:pt x="3632" y="3351"/>
                  <a:pt x="3597" y="3317"/>
                </a:cubicBezTo>
                <a:cubicBezTo>
                  <a:pt x="3591" y="3294"/>
                  <a:pt x="3585" y="3271"/>
                  <a:pt x="3582" y="3252"/>
                </a:cubicBezTo>
                <a:cubicBezTo>
                  <a:pt x="3589" y="3131"/>
                  <a:pt x="3586" y="3052"/>
                  <a:pt x="3692" y="3012"/>
                </a:cubicBezTo>
                <a:cubicBezTo>
                  <a:pt x="3692" y="2969"/>
                  <a:pt x="3759" y="3033"/>
                  <a:pt x="3835" y="3094"/>
                </a:cubicBezTo>
                <a:cubicBezTo>
                  <a:pt x="3861" y="3101"/>
                  <a:pt x="3886" y="3112"/>
                  <a:pt x="3915" y="3122"/>
                </a:cubicBezTo>
                <a:cubicBezTo>
                  <a:pt x="3940" y="3123"/>
                  <a:pt x="3969" y="3124"/>
                  <a:pt x="3998" y="3124"/>
                </a:cubicBezTo>
                <a:cubicBezTo>
                  <a:pt x="4097" y="3098"/>
                  <a:pt x="4184" y="2959"/>
                  <a:pt x="4258" y="2876"/>
                </a:cubicBezTo>
                <a:cubicBezTo>
                  <a:pt x="4309" y="2825"/>
                  <a:pt x="4354" y="2855"/>
                  <a:pt x="4431" y="2857"/>
                </a:cubicBezTo>
                <a:cubicBezTo>
                  <a:pt x="4463" y="2825"/>
                  <a:pt x="4498" y="2819"/>
                  <a:pt x="4543" y="2801"/>
                </a:cubicBezTo>
                <a:cubicBezTo>
                  <a:pt x="4569" y="2775"/>
                  <a:pt x="4597" y="2750"/>
                  <a:pt x="4626" y="2724"/>
                </a:cubicBezTo>
                <a:cubicBezTo>
                  <a:pt x="4652" y="2725"/>
                  <a:pt x="4672" y="2627"/>
                  <a:pt x="4672" y="2621"/>
                </a:cubicBezTo>
                <a:cubicBezTo>
                  <a:pt x="4727" y="2468"/>
                  <a:pt x="4765" y="2528"/>
                  <a:pt x="4903" y="2469"/>
                </a:cubicBezTo>
                <a:cubicBezTo>
                  <a:pt x="4948" y="2415"/>
                  <a:pt x="4996" y="2387"/>
                  <a:pt x="5060" y="2356"/>
                </a:cubicBezTo>
                <a:cubicBezTo>
                  <a:pt x="5111" y="2304"/>
                  <a:pt x="5303" y="2342"/>
                  <a:pt x="5411" y="2351"/>
                </a:cubicBezTo>
                <a:cubicBezTo>
                  <a:pt x="5424" y="2345"/>
                  <a:pt x="5440" y="2339"/>
                  <a:pt x="5456" y="2333"/>
                </a:cubicBezTo>
                <a:cubicBezTo>
                  <a:pt x="5527" y="2263"/>
                  <a:pt x="5489" y="2167"/>
                  <a:pt x="5454" y="2117"/>
                </a:cubicBezTo>
                <a:cubicBezTo>
                  <a:pt x="5429" y="2090"/>
                  <a:pt x="5403" y="2063"/>
                  <a:pt x="5378" y="2039"/>
                </a:cubicBezTo>
                <a:cubicBezTo>
                  <a:pt x="5330" y="2009"/>
                  <a:pt x="5283" y="1978"/>
                  <a:pt x="5235" y="1951"/>
                </a:cubicBezTo>
                <a:cubicBezTo>
                  <a:pt x="5222" y="1895"/>
                  <a:pt x="5152" y="1837"/>
                  <a:pt x="5143" y="1827"/>
                </a:cubicBezTo>
                <a:cubicBezTo>
                  <a:pt x="5111" y="1826"/>
                  <a:pt x="5079" y="1826"/>
                  <a:pt x="5047" y="1828"/>
                </a:cubicBezTo>
                <a:cubicBezTo>
                  <a:pt x="5031" y="1844"/>
                  <a:pt x="5015" y="1863"/>
                  <a:pt x="5002" y="1883"/>
                </a:cubicBezTo>
                <a:cubicBezTo>
                  <a:pt x="4970" y="1879"/>
                  <a:pt x="4938" y="1878"/>
                  <a:pt x="4909" y="1877"/>
                </a:cubicBezTo>
                <a:cubicBezTo>
                  <a:pt x="4903" y="1916"/>
                  <a:pt x="4896" y="1955"/>
                  <a:pt x="4889" y="1994"/>
                </a:cubicBezTo>
                <a:cubicBezTo>
                  <a:pt x="4819" y="2019"/>
                  <a:pt x="4736" y="1954"/>
                  <a:pt x="4708" y="1941"/>
                </a:cubicBezTo>
                <a:cubicBezTo>
                  <a:pt x="4679" y="1940"/>
                  <a:pt x="4650" y="1939"/>
                  <a:pt x="4625" y="1939"/>
                </a:cubicBezTo>
                <a:cubicBezTo>
                  <a:pt x="4564" y="1957"/>
                  <a:pt x="4535" y="1985"/>
                  <a:pt x="4500" y="2014"/>
                </a:cubicBezTo>
                <a:cubicBezTo>
                  <a:pt x="4404" y="2012"/>
                  <a:pt x="4388" y="1939"/>
                  <a:pt x="4388" y="1890"/>
                </a:cubicBezTo>
                <a:cubicBezTo>
                  <a:pt x="4417" y="1861"/>
                  <a:pt x="4449" y="1833"/>
                  <a:pt x="4482" y="1804"/>
                </a:cubicBezTo>
                <a:cubicBezTo>
                  <a:pt x="4482" y="1725"/>
                  <a:pt x="4476" y="1683"/>
                  <a:pt x="4486" y="1634"/>
                </a:cubicBezTo>
                <a:cubicBezTo>
                  <a:pt x="4502" y="1592"/>
                  <a:pt x="4521" y="1553"/>
                  <a:pt x="4541" y="1514"/>
                </a:cubicBezTo>
                <a:cubicBezTo>
                  <a:pt x="4541" y="1413"/>
                  <a:pt x="4535" y="1367"/>
                  <a:pt x="4584" y="1306"/>
                </a:cubicBezTo>
                <a:cubicBezTo>
                  <a:pt x="4603" y="1306"/>
                  <a:pt x="4622" y="1307"/>
                  <a:pt x="4644" y="1307"/>
                </a:cubicBezTo>
                <a:cubicBezTo>
                  <a:pt x="4727" y="1319"/>
                  <a:pt x="4874" y="1355"/>
                  <a:pt x="4967" y="1286"/>
                </a:cubicBezTo>
                <a:cubicBezTo>
                  <a:pt x="5022" y="1228"/>
                  <a:pt x="5092" y="1181"/>
                  <a:pt x="5141" y="1117"/>
                </a:cubicBezTo>
                <a:cubicBezTo>
                  <a:pt x="5141" y="1025"/>
                  <a:pt x="5133" y="786"/>
                  <a:pt x="5210" y="748"/>
                </a:cubicBezTo>
                <a:cubicBezTo>
                  <a:pt x="5281" y="655"/>
                  <a:pt x="5249" y="556"/>
                  <a:pt x="5320" y="486"/>
                </a:cubicBezTo>
                <a:cubicBezTo>
                  <a:pt x="5317" y="443"/>
                  <a:pt x="5317" y="401"/>
                  <a:pt x="5318" y="358"/>
                </a:cubicBezTo>
                <a:cubicBezTo>
                  <a:pt x="5311" y="348"/>
                  <a:pt x="5308" y="338"/>
                  <a:pt x="5305" y="328"/>
                </a:cubicBezTo>
                <a:cubicBezTo>
                  <a:pt x="5283" y="302"/>
                  <a:pt x="5261" y="275"/>
                  <a:pt x="5238" y="251"/>
                </a:cubicBezTo>
                <a:cubicBezTo>
                  <a:pt x="5216" y="238"/>
                  <a:pt x="5197" y="227"/>
                  <a:pt x="5178" y="217"/>
                </a:cubicBezTo>
                <a:cubicBezTo>
                  <a:pt x="5178" y="125"/>
                  <a:pt x="5227" y="91"/>
                  <a:pt x="5303" y="56"/>
                </a:cubicBezTo>
                <a:cubicBezTo>
                  <a:pt x="5367" y="58"/>
                  <a:pt x="5406" y="0"/>
                  <a:pt x="5476" y="2"/>
                </a:cubicBezTo>
                <a:cubicBezTo>
                  <a:pt x="5476" y="22"/>
                  <a:pt x="5492" y="32"/>
                  <a:pt x="5508" y="49"/>
                </a:cubicBezTo>
                <a:cubicBezTo>
                  <a:pt x="5505" y="75"/>
                  <a:pt x="5501" y="104"/>
                  <a:pt x="5498" y="133"/>
                </a:cubicBezTo>
                <a:cubicBezTo>
                  <a:pt x="5456" y="175"/>
                  <a:pt x="5437" y="174"/>
                  <a:pt x="5437" y="243"/>
                </a:cubicBezTo>
                <a:cubicBezTo>
                  <a:pt x="5459" y="260"/>
                  <a:pt x="5481" y="280"/>
                  <a:pt x="5507" y="301"/>
                </a:cubicBezTo>
                <a:cubicBezTo>
                  <a:pt x="5532" y="341"/>
                  <a:pt x="5545" y="351"/>
                  <a:pt x="5621" y="366"/>
                </a:cubicBezTo>
                <a:cubicBezTo>
                  <a:pt x="5628" y="327"/>
                  <a:pt x="5634" y="291"/>
                  <a:pt x="5641" y="255"/>
                </a:cubicBezTo>
                <a:cubicBezTo>
                  <a:pt x="5676" y="256"/>
                  <a:pt x="5711" y="247"/>
                  <a:pt x="5775" y="291"/>
                </a:cubicBezTo>
                <a:cubicBezTo>
                  <a:pt x="5781" y="304"/>
                  <a:pt x="5791" y="318"/>
                  <a:pt x="5800" y="331"/>
                </a:cubicBezTo>
                <a:cubicBezTo>
                  <a:pt x="5809" y="400"/>
                  <a:pt x="5822" y="489"/>
                  <a:pt x="5876" y="562"/>
                </a:cubicBezTo>
                <a:cubicBezTo>
                  <a:pt x="5885" y="569"/>
                  <a:pt x="5898" y="576"/>
                  <a:pt x="5911" y="586"/>
                </a:cubicBezTo>
                <a:cubicBezTo>
                  <a:pt x="5939" y="583"/>
                  <a:pt x="5971" y="581"/>
                  <a:pt x="6003" y="578"/>
                </a:cubicBezTo>
                <a:cubicBezTo>
                  <a:pt x="6087" y="538"/>
                  <a:pt x="6182" y="570"/>
                  <a:pt x="6263" y="490"/>
                </a:cubicBezTo>
                <a:cubicBezTo>
                  <a:pt x="6314" y="367"/>
                  <a:pt x="6401" y="349"/>
                  <a:pt x="6483" y="479"/>
                </a:cubicBezTo>
                <a:cubicBezTo>
                  <a:pt x="6502" y="535"/>
                  <a:pt x="6521" y="591"/>
                  <a:pt x="6543" y="648"/>
                </a:cubicBezTo>
                <a:cubicBezTo>
                  <a:pt x="6543" y="703"/>
                  <a:pt x="6497" y="886"/>
                  <a:pt x="6461" y="944"/>
                </a:cubicBezTo>
                <a:cubicBezTo>
                  <a:pt x="6461" y="970"/>
                  <a:pt x="6461" y="996"/>
                  <a:pt x="6461" y="1022"/>
                </a:cubicBezTo>
                <a:cubicBezTo>
                  <a:pt x="6483" y="1069"/>
                  <a:pt x="6505" y="1118"/>
                  <a:pt x="6530" y="1168"/>
                </a:cubicBezTo>
                <a:cubicBezTo>
                  <a:pt x="6530" y="1227"/>
                  <a:pt x="6430" y="1346"/>
                  <a:pt x="6545" y="1427"/>
                </a:cubicBezTo>
                <a:cubicBezTo>
                  <a:pt x="6557" y="1467"/>
                  <a:pt x="6550" y="1545"/>
                  <a:pt x="6547" y="1617"/>
                </a:cubicBezTo>
                <a:cubicBezTo>
                  <a:pt x="6524" y="1620"/>
                  <a:pt x="6502" y="1622"/>
                  <a:pt x="6480" y="1625"/>
                </a:cubicBezTo>
                <a:cubicBezTo>
                  <a:pt x="6435" y="1578"/>
                  <a:pt x="6458" y="1533"/>
                  <a:pt x="6458" y="1507"/>
                </a:cubicBezTo>
                <a:cubicBezTo>
                  <a:pt x="6449" y="1474"/>
                  <a:pt x="6445" y="1474"/>
                  <a:pt x="6423" y="1450"/>
                </a:cubicBezTo>
                <a:cubicBezTo>
                  <a:pt x="6292" y="1453"/>
                  <a:pt x="6384" y="1502"/>
                  <a:pt x="6333" y="1582"/>
                </a:cubicBezTo>
                <a:cubicBezTo>
                  <a:pt x="6265" y="1639"/>
                  <a:pt x="6240" y="1678"/>
                  <a:pt x="6220" y="1776"/>
                </a:cubicBezTo>
                <a:cubicBezTo>
                  <a:pt x="6204" y="1818"/>
                  <a:pt x="6139" y="1879"/>
                  <a:pt x="6101" y="1904"/>
                </a:cubicBezTo>
                <a:cubicBezTo>
                  <a:pt x="6098" y="1940"/>
                  <a:pt x="6094" y="1979"/>
                  <a:pt x="6094" y="2018"/>
                </a:cubicBezTo>
                <a:cubicBezTo>
                  <a:pt x="6116" y="2042"/>
                  <a:pt x="6122" y="2061"/>
                  <a:pt x="6154" y="2115"/>
                </a:cubicBezTo>
                <a:cubicBezTo>
                  <a:pt x="6186" y="2135"/>
                  <a:pt x="6221" y="2159"/>
                  <a:pt x="6256" y="2183"/>
                </a:cubicBezTo>
                <a:cubicBezTo>
                  <a:pt x="6281" y="2180"/>
                  <a:pt x="6307" y="2177"/>
                  <a:pt x="6333" y="2178"/>
                </a:cubicBezTo>
                <a:cubicBezTo>
                  <a:pt x="6345" y="2152"/>
                  <a:pt x="6362" y="2126"/>
                  <a:pt x="6378" y="2104"/>
                </a:cubicBezTo>
                <a:cubicBezTo>
                  <a:pt x="6384" y="2114"/>
                  <a:pt x="6413" y="2157"/>
                  <a:pt x="6412" y="2210"/>
                </a:cubicBezTo>
                <a:cubicBezTo>
                  <a:pt x="6374" y="2222"/>
                  <a:pt x="6335" y="2234"/>
                  <a:pt x="6300" y="2249"/>
                </a:cubicBezTo>
                <a:cubicBezTo>
                  <a:pt x="6300" y="2276"/>
                  <a:pt x="6290" y="2331"/>
                  <a:pt x="6347" y="2362"/>
                </a:cubicBezTo>
                <a:cubicBezTo>
                  <a:pt x="6312" y="2413"/>
                  <a:pt x="6260" y="2481"/>
                  <a:pt x="6212" y="2509"/>
                </a:cubicBezTo>
                <a:cubicBezTo>
                  <a:pt x="6196" y="2505"/>
                  <a:pt x="6184" y="2502"/>
                  <a:pt x="6171" y="2498"/>
                </a:cubicBezTo>
                <a:cubicBezTo>
                  <a:pt x="6130" y="2468"/>
                  <a:pt x="6088" y="2440"/>
                  <a:pt x="6047" y="2413"/>
                </a:cubicBezTo>
                <a:cubicBezTo>
                  <a:pt x="6028" y="2413"/>
                  <a:pt x="6008" y="2412"/>
                  <a:pt x="5992" y="2412"/>
                </a:cubicBezTo>
                <a:cubicBezTo>
                  <a:pt x="5983" y="2428"/>
                  <a:pt x="5960" y="2457"/>
                  <a:pt x="5957" y="2480"/>
                </a:cubicBezTo>
                <a:cubicBezTo>
                  <a:pt x="5957" y="2506"/>
                  <a:pt x="5957" y="2532"/>
                  <a:pt x="5960" y="2562"/>
                </a:cubicBezTo>
                <a:cubicBezTo>
                  <a:pt x="5985" y="2605"/>
                  <a:pt x="6081" y="2630"/>
                  <a:pt x="6138" y="2730"/>
                </a:cubicBezTo>
                <a:cubicBezTo>
                  <a:pt x="6137" y="2766"/>
                  <a:pt x="6137" y="2805"/>
                  <a:pt x="6137" y="2844"/>
                </a:cubicBezTo>
                <a:cubicBezTo>
                  <a:pt x="6165" y="2891"/>
                  <a:pt x="6200" y="2980"/>
                  <a:pt x="6228" y="3060"/>
                </a:cubicBezTo>
                <a:cubicBezTo>
                  <a:pt x="6235" y="3070"/>
                  <a:pt x="6244" y="3080"/>
                  <a:pt x="6254" y="3090"/>
                </a:cubicBezTo>
                <a:cubicBezTo>
                  <a:pt x="6266" y="3090"/>
                  <a:pt x="6282" y="3090"/>
                  <a:pt x="6298" y="3094"/>
                </a:cubicBezTo>
                <a:cubicBezTo>
                  <a:pt x="6311" y="3065"/>
                  <a:pt x="6327" y="3036"/>
                  <a:pt x="6344" y="3010"/>
                </a:cubicBezTo>
                <a:cubicBezTo>
                  <a:pt x="6369" y="2988"/>
                  <a:pt x="6395" y="2969"/>
                  <a:pt x="6424" y="2950"/>
                </a:cubicBezTo>
                <a:cubicBezTo>
                  <a:pt x="6443" y="2990"/>
                  <a:pt x="6484" y="3040"/>
                  <a:pt x="6519" y="3126"/>
                </a:cubicBezTo>
                <a:cubicBezTo>
                  <a:pt x="6531" y="3195"/>
                  <a:pt x="6527" y="3257"/>
                  <a:pt x="6629" y="3312"/>
                </a:cubicBezTo>
                <a:cubicBezTo>
                  <a:pt x="6633" y="3322"/>
                  <a:pt x="6636" y="3332"/>
                  <a:pt x="6642" y="3342"/>
                </a:cubicBezTo>
                <a:cubicBezTo>
                  <a:pt x="6626" y="3374"/>
                  <a:pt x="6632" y="3456"/>
                  <a:pt x="6631" y="3518"/>
                </a:cubicBezTo>
                <a:cubicBezTo>
                  <a:pt x="6619" y="3528"/>
                  <a:pt x="6606" y="3541"/>
                  <a:pt x="6596" y="3554"/>
                </a:cubicBezTo>
                <a:cubicBezTo>
                  <a:pt x="6538" y="3552"/>
                  <a:pt x="6529" y="3526"/>
                  <a:pt x="6507" y="3515"/>
                </a:cubicBezTo>
                <a:cubicBezTo>
                  <a:pt x="6350" y="3511"/>
                  <a:pt x="6328" y="3530"/>
                  <a:pt x="6273" y="3644"/>
                </a:cubicBezTo>
                <a:cubicBezTo>
                  <a:pt x="6263" y="3650"/>
                  <a:pt x="6254" y="3656"/>
                  <a:pt x="6247" y="3666"/>
                </a:cubicBezTo>
                <a:cubicBezTo>
                  <a:pt x="6247" y="3699"/>
                  <a:pt x="6090" y="3796"/>
                  <a:pt x="6067" y="3812"/>
                </a:cubicBezTo>
                <a:cubicBezTo>
                  <a:pt x="6051" y="3844"/>
                  <a:pt x="5961" y="3904"/>
                  <a:pt x="5926" y="3926"/>
                </a:cubicBezTo>
                <a:cubicBezTo>
                  <a:pt x="5913" y="3939"/>
                  <a:pt x="5900" y="3952"/>
                  <a:pt x="5891" y="3965"/>
                </a:cubicBezTo>
                <a:cubicBezTo>
                  <a:pt x="5871" y="3967"/>
                  <a:pt x="5855" y="3970"/>
                  <a:pt x="5839" y="3973"/>
                </a:cubicBezTo>
                <a:cubicBezTo>
                  <a:pt x="5820" y="3953"/>
                  <a:pt x="5801" y="3933"/>
                  <a:pt x="5782" y="3916"/>
                </a:cubicBezTo>
                <a:cubicBezTo>
                  <a:pt x="5751" y="3814"/>
                  <a:pt x="5722" y="3810"/>
                  <a:pt x="5658" y="3808"/>
                </a:cubicBezTo>
                <a:cubicBezTo>
                  <a:pt x="5623" y="3870"/>
                  <a:pt x="5603" y="3980"/>
                  <a:pt x="5682" y="4064"/>
                </a:cubicBezTo>
                <a:cubicBezTo>
                  <a:pt x="5685" y="4107"/>
                  <a:pt x="5688" y="4150"/>
                  <a:pt x="5691" y="4192"/>
                </a:cubicBezTo>
                <a:cubicBezTo>
                  <a:pt x="5586" y="4199"/>
                  <a:pt x="5490" y="4213"/>
                  <a:pt x="5429" y="4166"/>
                </a:cubicBezTo>
                <a:cubicBezTo>
                  <a:pt x="5417" y="4064"/>
                  <a:pt x="5385" y="4037"/>
                  <a:pt x="5347" y="3987"/>
                </a:cubicBezTo>
                <a:cubicBezTo>
                  <a:pt x="5319" y="3924"/>
                  <a:pt x="5291" y="3861"/>
                  <a:pt x="5265" y="3802"/>
                </a:cubicBezTo>
                <a:cubicBezTo>
                  <a:pt x="5202" y="3734"/>
                  <a:pt x="5211" y="3758"/>
                  <a:pt x="5160" y="3750"/>
                </a:cubicBezTo>
                <a:cubicBezTo>
                  <a:pt x="5115" y="3794"/>
                  <a:pt x="5048" y="3826"/>
                  <a:pt x="5003" y="3867"/>
                </a:cubicBezTo>
                <a:cubicBezTo>
                  <a:pt x="4984" y="3906"/>
                  <a:pt x="4980" y="3978"/>
                  <a:pt x="4999" y="4057"/>
                </a:cubicBezTo>
                <a:cubicBezTo>
                  <a:pt x="4935" y="4062"/>
                  <a:pt x="4871" y="4067"/>
                  <a:pt x="4807" y="4072"/>
                </a:cubicBezTo>
                <a:cubicBezTo>
                  <a:pt x="4749" y="4106"/>
                  <a:pt x="4691" y="4141"/>
                  <a:pt x="4634" y="4175"/>
                </a:cubicBezTo>
                <a:cubicBezTo>
                  <a:pt x="4618" y="4201"/>
                  <a:pt x="4605" y="4247"/>
                  <a:pt x="4569" y="4246"/>
                </a:cubicBezTo>
                <a:cubicBezTo>
                  <a:pt x="4519" y="4212"/>
                  <a:pt x="4506" y="4185"/>
                  <a:pt x="4506" y="4159"/>
                </a:cubicBezTo>
                <a:cubicBezTo>
                  <a:pt x="4516" y="4149"/>
                  <a:pt x="4529" y="4140"/>
                  <a:pt x="4541" y="4134"/>
                </a:cubicBezTo>
                <a:cubicBezTo>
                  <a:pt x="4542" y="4032"/>
                  <a:pt x="4475" y="3981"/>
                  <a:pt x="4408" y="3980"/>
                </a:cubicBezTo>
                <a:cubicBezTo>
                  <a:pt x="4322" y="4020"/>
                  <a:pt x="4315" y="4069"/>
                  <a:pt x="4340" y="4188"/>
                </a:cubicBezTo>
                <a:cubicBezTo>
                  <a:pt x="4321" y="4187"/>
                  <a:pt x="4301" y="4190"/>
                  <a:pt x="4282" y="4193"/>
                </a:cubicBezTo>
                <a:cubicBezTo>
                  <a:pt x="4273" y="4205"/>
                  <a:pt x="4266" y="4222"/>
                  <a:pt x="4260" y="4238"/>
                </a:cubicBezTo>
                <a:cubicBezTo>
                  <a:pt x="4250" y="4241"/>
                  <a:pt x="4240" y="4244"/>
                  <a:pt x="4231" y="4250"/>
                </a:cubicBezTo>
                <a:cubicBezTo>
                  <a:pt x="4230" y="4309"/>
                  <a:pt x="4230" y="4368"/>
                  <a:pt x="4230" y="4427"/>
                </a:cubicBezTo>
                <a:cubicBezTo>
                  <a:pt x="4249" y="4450"/>
                  <a:pt x="4268" y="4477"/>
                  <a:pt x="4290" y="4504"/>
                </a:cubicBezTo>
                <a:cubicBezTo>
                  <a:pt x="4290" y="4520"/>
                  <a:pt x="4290" y="4537"/>
                  <a:pt x="4293" y="4556"/>
                </a:cubicBezTo>
                <a:cubicBezTo>
                  <a:pt x="4280" y="4576"/>
                  <a:pt x="4267" y="4595"/>
                  <a:pt x="4257" y="4614"/>
                </a:cubicBezTo>
                <a:cubicBezTo>
                  <a:pt x="4168" y="4674"/>
                  <a:pt x="4075" y="4692"/>
                  <a:pt x="3992" y="4680"/>
                </a:cubicBezTo>
                <a:cubicBezTo>
                  <a:pt x="3915" y="4678"/>
                  <a:pt x="3902" y="4714"/>
                  <a:pt x="3857" y="4739"/>
                </a:cubicBezTo>
                <a:cubicBezTo>
                  <a:pt x="3841" y="4751"/>
                  <a:pt x="3828" y="4764"/>
                  <a:pt x="3815" y="4777"/>
                </a:cubicBezTo>
                <a:cubicBezTo>
                  <a:pt x="3773" y="4861"/>
                  <a:pt x="3690" y="4944"/>
                  <a:pt x="3616" y="5021"/>
                </a:cubicBezTo>
                <a:cubicBezTo>
                  <a:pt x="3590" y="5004"/>
                  <a:pt x="3565" y="4987"/>
                  <a:pt x="3543" y="4970"/>
                </a:cubicBezTo>
                <a:cubicBezTo>
                  <a:pt x="3514" y="4969"/>
                  <a:pt x="3485" y="4968"/>
                  <a:pt x="3460" y="4971"/>
                </a:cubicBezTo>
                <a:cubicBezTo>
                  <a:pt x="3456" y="4997"/>
                  <a:pt x="3443" y="5036"/>
                  <a:pt x="3424" y="5045"/>
                </a:cubicBezTo>
                <a:cubicBezTo>
                  <a:pt x="3383" y="4989"/>
                  <a:pt x="3341" y="4997"/>
                  <a:pt x="3313" y="5000"/>
                </a:cubicBezTo>
                <a:cubicBezTo>
                  <a:pt x="3299" y="5039"/>
                  <a:pt x="3277" y="5081"/>
                  <a:pt x="3235" y="5109"/>
                </a:cubicBezTo>
                <a:cubicBezTo>
                  <a:pt x="3139" y="5149"/>
                  <a:pt x="3103" y="5296"/>
                  <a:pt x="3013" y="5349"/>
                </a:cubicBezTo>
                <a:cubicBezTo>
                  <a:pt x="2991" y="5398"/>
                  <a:pt x="2994" y="5444"/>
                  <a:pt x="2993" y="5516"/>
                </a:cubicBezTo>
                <a:cubicBezTo>
                  <a:pt x="2999" y="5542"/>
                  <a:pt x="2989" y="5617"/>
                  <a:pt x="2976" y="5659"/>
                </a:cubicBezTo>
                <a:cubicBezTo>
                  <a:pt x="2970" y="5663"/>
                  <a:pt x="2964" y="5666"/>
                  <a:pt x="2960" y="5669"/>
                </a:cubicBezTo>
                <a:cubicBezTo>
                  <a:pt x="2826" y="5665"/>
                  <a:pt x="2734" y="5640"/>
                  <a:pt x="2638" y="5621"/>
                </a:cubicBezTo>
                <a:cubicBezTo>
                  <a:pt x="2603" y="5601"/>
                  <a:pt x="2568" y="5584"/>
                  <a:pt x="2536" y="5566"/>
                </a:cubicBezTo>
                <a:cubicBezTo>
                  <a:pt x="2517" y="5543"/>
                  <a:pt x="2498" y="5523"/>
                  <a:pt x="2482" y="5503"/>
                </a:cubicBezTo>
                <a:cubicBezTo>
                  <a:pt x="2447" y="5492"/>
                  <a:pt x="2412" y="5485"/>
                  <a:pt x="2377" y="5477"/>
                </a:cubicBezTo>
                <a:cubicBezTo>
                  <a:pt x="2377" y="5445"/>
                  <a:pt x="2377" y="5412"/>
                  <a:pt x="2377" y="5379"/>
                </a:cubicBezTo>
                <a:cubicBezTo>
                  <a:pt x="2426" y="5315"/>
                  <a:pt x="2480" y="5231"/>
                  <a:pt x="2481" y="5149"/>
                </a:cubicBezTo>
                <a:cubicBezTo>
                  <a:pt x="2459" y="5054"/>
                  <a:pt x="2386" y="5071"/>
                  <a:pt x="2341" y="5070"/>
                </a:cubicBezTo>
                <a:cubicBezTo>
                  <a:pt x="2325" y="5076"/>
                  <a:pt x="2312" y="5086"/>
                  <a:pt x="2299" y="5095"/>
                </a:cubicBezTo>
                <a:cubicBezTo>
                  <a:pt x="2187" y="5102"/>
                  <a:pt x="2229" y="5097"/>
                  <a:pt x="2209" y="5214"/>
                </a:cubicBezTo>
                <a:cubicBezTo>
                  <a:pt x="2186" y="5237"/>
                  <a:pt x="2183" y="5243"/>
                  <a:pt x="2177" y="5276"/>
                </a:cubicBezTo>
                <a:cubicBezTo>
                  <a:pt x="2154" y="5311"/>
                  <a:pt x="2135" y="5347"/>
                  <a:pt x="2115" y="5386"/>
                </a:cubicBezTo>
                <a:cubicBezTo>
                  <a:pt x="2115" y="5425"/>
                  <a:pt x="2118" y="5467"/>
                  <a:pt x="2121" y="5510"/>
                </a:cubicBezTo>
                <a:cubicBezTo>
                  <a:pt x="2108" y="5526"/>
                  <a:pt x="2095" y="5542"/>
                  <a:pt x="2082" y="5558"/>
                </a:cubicBezTo>
                <a:cubicBezTo>
                  <a:pt x="1999" y="5566"/>
                  <a:pt x="1993" y="5576"/>
                  <a:pt x="1951" y="5617"/>
                </a:cubicBezTo>
                <a:cubicBezTo>
                  <a:pt x="1893" y="5626"/>
                  <a:pt x="1839" y="5637"/>
                  <a:pt x="1785" y="5649"/>
                </a:cubicBezTo>
                <a:cubicBezTo>
                  <a:pt x="1730" y="5674"/>
                  <a:pt x="1724" y="5710"/>
                  <a:pt x="1682" y="5728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30">
            <a:extLst>
              <a:ext uri="{FF2B5EF4-FFF2-40B4-BE49-F238E27FC236}">
                <a16:creationId xmlns:a16="http://schemas.microsoft.com/office/drawing/2014/main" xmlns="" id="{2A80FE8A-DA93-495E-B550-420021248F5A}"/>
              </a:ext>
            </a:extLst>
          </p:cNvPr>
          <p:cNvSpPr>
            <a:spLocks/>
          </p:cNvSpPr>
          <p:nvPr/>
        </p:nvSpPr>
        <p:spPr bwMode="auto">
          <a:xfrm>
            <a:off x="5897563" y="3098043"/>
            <a:ext cx="311150" cy="361950"/>
          </a:xfrm>
          <a:custGeom>
            <a:avLst/>
            <a:gdLst>
              <a:gd name="T0" fmla="*/ 604 w 714"/>
              <a:gd name="T1" fmla="*/ 831 h 831"/>
              <a:gd name="T2" fmla="*/ 486 w 714"/>
              <a:gd name="T3" fmla="*/ 743 h 831"/>
              <a:gd name="T4" fmla="*/ 433 w 714"/>
              <a:gd name="T5" fmla="*/ 555 h 831"/>
              <a:gd name="T6" fmla="*/ 424 w 714"/>
              <a:gd name="T7" fmla="*/ 519 h 831"/>
              <a:gd name="T8" fmla="*/ 197 w 714"/>
              <a:gd name="T9" fmla="*/ 447 h 831"/>
              <a:gd name="T10" fmla="*/ 162 w 714"/>
              <a:gd name="T11" fmla="*/ 489 h 831"/>
              <a:gd name="T12" fmla="*/ 12 w 714"/>
              <a:gd name="T13" fmla="*/ 489 h 831"/>
              <a:gd name="T14" fmla="*/ 64 w 714"/>
              <a:gd name="T15" fmla="*/ 372 h 831"/>
              <a:gd name="T16" fmla="*/ 131 w 714"/>
              <a:gd name="T17" fmla="*/ 321 h 831"/>
              <a:gd name="T18" fmla="*/ 113 w 714"/>
              <a:gd name="T19" fmla="*/ 170 h 831"/>
              <a:gd name="T20" fmla="*/ 260 w 714"/>
              <a:gd name="T21" fmla="*/ 69 h 831"/>
              <a:gd name="T22" fmla="*/ 318 w 714"/>
              <a:gd name="T23" fmla="*/ 2 h 831"/>
              <a:gd name="T24" fmla="*/ 369 w 714"/>
              <a:gd name="T25" fmla="*/ 52 h 831"/>
              <a:gd name="T26" fmla="*/ 481 w 714"/>
              <a:gd name="T27" fmla="*/ 65 h 831"/>
              <a:gd name="T28" fmla="*/ 486 w 714"/>
              <a:gd name="T29" fmla="*/ 294 h 831"/>
              <a:gd name="T30" fmla="*/ 543 w 714"/>
              <a:gd name="T31" fmla="*/ 306 h 831"/>
              <a:gd name="T32" fmla="*/ 575 w 714"/>
              <a:gd name="T33" fmla="*/ 332 h 831"/>
              <a:gd name="T34" fmla="*/ 654 w 714"/>
              <a:gd name="T35" fmla="*/ 541 h 831"/>
              <a:gd name="T36" fmla="*/ 714 w 714"/>
              <a:gd name="T37" fmla="*/ 621 h 831"/>
              <a:gd name="T38" fmla="*/ 598 w 714"/>
              <a:gd name="T39" fmla="*/ 706 h 831"/>
              <a:gd name="T40" fmla="*/ 604 w 714"/>
              <a:gd name="T41" fmla="*/ 831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14" h="831">
                <a:moveTo>
                  <a:pt x="604" y="831"/>
                </a:moveTo>
                <a:cubicBezTo>
                  <a:pt x="550" y="803"/>
                  <a:pt x="493" y="743"/>
                  <a:pt x="486" y="743"/>
                </a:cubicBezTo>
                <a:cubicBezTo>
                  <a:pt x="439" y="666"/>
                  <a:pt x="459" y="582"/>
                  <a:pt x="433" y="555"/>
                </a:cubicBezTo>
                <a:cubicBezTo>
                  <a:pt x="430" y="542"/>
                  <a:pt x="427" y="529"/>
                  <a:pt x="424" y="519"/>
                </a:cubicBezTo>
                <a:cubicBezTo>
                  <a:pt x="329" y="425"/>
                  <a:pt x="300" y="417"/>
                  <a:pt x="197" y="447"/>
                </a:cubicBezTo>
                <a:cubicBezTo>
                  <a:pt x="185" y="460"/>
                  <a:pt x="172" y="473"/>
                  <a:pt x="162" y="489"/>
                </a:cubicBezTo>
                <a:cubicBezTo>
                  <a:pt x="111" y="488"/>
                  <a:pt x="60" y="486"/>
                  <a:pt x="12" y="489"/>
                </a:cubicBezTo>
                <a:cubicBezTo>
                  <a:pt x="12" y="426"/>
                  <a:pt x="0" y="380"/>
                  <a:pt x="64" y="372"/>
                </a:cubicBezTo>
                <a:cubicBezTo>
                  <a:pt x="86" y="353"/>
                  <a:pt x="109" y="337"/>
                  <a:pt x="131" y="321"/>
                </a:cubicBezTo>
                <a:cubicBezTo>
                  <a:pt x="170" y="244"/>
                  <a:pt x="113" y="206"/>
                  <a:pt x="113" y="170"/>
                </a:cubicBezTo>
                <a:cubicBezTo>
                  <a:pt x="158" y="145"/>
                  <a:pt x="222" y="107"/>
                  <a:pt x="260" y="69"/>
                </a:cubicBezTo>
                <a:cubicBezTo>
                  <a:pt x="270" y="14"/>
                  <a:pt x="264" y="0"/>
                  <a:pt x="318" y="2"/>
                </a:cubicBezTo>
                <a:cubicBezTo>
                  <a:pt x="334" y="19"/>
                  <a:pt x="350" y="35"/>
                  <a:pt x="369" y="52"/>
                </a:cubicBezTo>
                <a:cubicBezTo>
                  <a:pt x="404" y="56"/>
                  <a:pt x="443" y="61"/>
                  <a:pt x="481" y="65"/>
                </a:cubicBezTo>
                <a:cubicBezTo>
                  <a:pt x="462" y="97"/>
                  <a:pt x="448" y="228"/>
                  <a:pt x="486" y="294"/>
                </a:cubicBezTo>
                <a:cubicBezTo>
                  <a:pt x="505" y="298"/>
                  <a:pt x="524" y="302"/>
                  <a:pt x="543" y="306"/>
                </a:cubicBezTo>
                <a:cubicBezTo>
                  <a:pt x="553" y="312"/>
                  <a:pt x="562" y="322"/>
                  <a:pt x="575" y="332"/>
                </a:cubicBezTo>
                <a:cubicBezTo>
                  <a:pt x="575" y="418"/>
                  <a:pt x="549" y="466"/>
                  <a:pt x="654" y="541"/>
                </a:cubicBezTo>
                <a:cubicBezTo>
                  <a:pt x="673" y="567"/>
                  <a:pt x="692" y="594"/>
                  <a:pt x="714" y="621"/>
                </a:cubicBezTo>
                <a:cubicBezTo>
                  <a:pt x="634" y="658"/>
                  <a:pt x="634" y="645"/>
                  <a:pt x="598" y="706"/>
                </a:cubicBezTo>
                <a:cubicBezTo>
                  <a:pt x="598" y="746"/>
                  <a:pt x="601" y="788"/>
                  <a:pt x="604" y="831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31">
            <a:extLst>
              <a:ext uri="{FF2B5EF4-FFF2-40B4-BE49-F238E27FC236}">
                <a16:creationId xmlns:a16="http://schemas.microsoft.com/office/drawing/2014/main" xmlns="" id="{327747F9-37B4-416B-91DD-5035D52BA799}"/>
              </a:ext>
            </a:extLst>
          </p:cNvPr>
          <p:cNvSpPr>
            <a:spLocks/>
          </p:cNvSpPr>
          <p:nvPr/>
        </p:nvSpPr>
        <p:spPr bwMode="auto">
          <a:xfrm>
            <a:off x="6284913" y="2640843"/>
            <a:ext cx="782637" cy="744537"/>
          </a:xfrm>
          <a:custGeom>
            <a:avLst/>
            <a:gdLst>
              <a:gd name="T0" fmla="*/ 721 w 1797"/>
              <a:gd name="T1" fmla="*/ 1713 h 1713"/>
              <a:gd name="T2" fmla="*/ 714 w 1797"/>
              <a:gd name="T3" fmla="*/ 1700 h 1713"/>
              <a:gd name="T4" fmla="*/ 801 w 1797"/>
              <a:gd name="T5" fmla="*/ 1600 h 1713"/>
              <a:gd name="T6" fmla="*/ 833 w 1797"/>
              <a:gd name="T7" fmla="*/ 1539 h 1713"/>
              <a:gd name="T8" fmla="*/ 834 w 1797"/>
              <a:gd name="T9" fmla="*/ 1490 h 1713"/>
              <a:gd name="T10" fmla="*/ 770 w 1797"/>
              <a:gd name="T11" fmla="*/ 1449 h 1713"/>
              <a:gd name="T12" fmla="*/ 854 w 1797"/>
              <a:gd name="T13" fmla="*/ 1248 h 1713"/>
              <a:gd name="T14" fmla="*/ 887 w 1797"/>
              <a:gd name="T15" fmla="*/ 1056 h 1713"/>
              <a:gd name="T16" fmla="*/ 770 w 1797"/>
              <a:gd name="T17" fmla="*/ 925 h 1713"/>
              <a:gd name="T18" fmla="*/ 719 w 1797"/>
              <a:gd name="T19" fmla="*/ 917 h 1713"/>
              <a:gd name="T20" fmla="*/ 613 w 1797"/>
              <a:gd name="T21" fmla="*/ 934 h 1713"/>
              <a:gd name="T22" fmla="*/ 456 w 1797"/>
              <a:gd name="T23" fmla="*/ 1104 h 1713"/>
              <a:gd name="T24" fmla="*/ 337 w 1797"/>
              <a:gd name="T25" fmla="*/ 1278 h 1713"/>
              <a:gd name="T26" fmla="*/ 114 w 1797"/>
              <a:gd name="T27" fmla="*/ 1108 h 1713"/>
              <a:gd name="T28" fmla="*/ 6 w 1797"/>
              <a:gd name="T29" fmla="*/ 1053 h 1713"/>
              <a:gd name="T30" fmla="*/ 57 w 1797"/>
              <a:gd name="T31" fmla="*/ 966 h 1713"/>
              <a:gd name="T32" fmla="*/ 128 w 1797"/>
              <a:gd name="T33" fmla="*/ 883 h 1713"/>
              <a:gd name="T34" fmla="*/ 119 w 1797"/>
              <a:gd name="T35" fmla="*/ 719 h 1713"/>
              <a:gd name="T36" fmla="*/ 107 w 1797"/>
              <a:gd name="T37" fmla="*/ 712 h 1713"/>
              <a:gd name="T38" fmla="*/ 91 w 1797"/>
              <a:gd name="T39" fmla="*/ 682 h 1713"/>
              <a:gd name="T40" fmla="*/ 66 w 1797"/>
              <a:gd name="T41" fmla="*/ 616 h 1713"/>
              <a:gd name="T42" fmla="*/ 89 w 1797"/>
              <a:gd name="T43" fmla="*/ 508 h 1713"/>
              <a:gd name="T44" fmla="*/ 155 w 1797"/>
              <a:gd name="T45" fmla="*/ 602 h 1713"/>
              <a:gd name="T46" fmla="*/ 308 w 1797"/>
              <a:gd name="T47" fmla="*/ 668 h 1713"/>
              <a:gd name="T48" fmla="*/ 363 w 1797"/>
              <a:gd name="T49" fmla="*/ 613 h 1713"/>
              <a:gd name="T50" fmla="*/ 668 w 1797"/>
              <a:gd name="T51" fmla="*/ 385 h 1713"/>
              <a:gd name="T52" fmla="*/ 752 w 1797"/>
              <a:gd name="T53" fmla="*/ 247 h 1713"/>
              <a:gd name="T54" fmla="*/ 956 w 1797"/>
              <a:gd name="T55" fmla="*/ 258 h 1713"/>
              <a:gd name="T56" fmla="*/ 1020 w 1797"/>
              <a:gd name="T57" fmla="*/ 260 h 1713"/>
              <a:gd name="T58" fmla="*/ 1068 w 1797"/>
              <a:gd name="T59" fmla="*/ 202 h 1713"/>
              <a:gd name="T60" fmla="*/ 1069 w 1797"/>
              <a:gd name="T61" fmla="*/ 48 h 1713"/>
              <a:gd name="T62" fmla="*/ 1085 w 1797"/>
              <a:gd name="T63" fmla="*/ 0 h 1713"/>
              <a:gd name="T64" fmla="*/ 1213 w 1797"/>
              <a:gd name="T65" fmla="*/ 98 h 1713"/>
              <a:gd name="T66" fmla="*/ 1324 w 1797"/>
              <a:gd name="T67" fmla="*/ 153 h 1713"/>
              <a:gd name="T68" fmla="*/ 1347 w 1797"/>
              <a:gd name="T69" fmla="*/ 88 h 1713"/>
              <a:gd name="T70" fmla="*/ 1376 w 1797"/>
              <a:gd name="T71" fmla="*/ 56 h 1713"/>
              <a:gd name="T72" fmla="*/ 1401 w 1797"/>
              <a:gd name="T73" fmla="*/ 80 h 1713"/>
              <a:gd name="T74" fmla="*/ 1407 w 1797"/>
              <a:gd name="T75" fmla="*/ 201 h 1713"/>
              <a:gd name="T76" fmla="*/ 1578 w 1797"/>
              <a:gd name="T77" fmla="*/ 408 h 1713"/>
              <a:gd name="T78" fmla="*/ 1577 w 1797"/>
              <a:gd name="T79" fmla="*/ 566 h 1713"/>
              <a:gd name="T80" fmla="*/ 1618 w 1797"/>
              <a:gd name="T81" fmla="*/ 619 h 1713"/>
              <a:gd name="T82" fmla="*/ 1720 w 1797"/>
              <a:gd name="T83" fmla="*/ 700 h 1713"/>
              <a:gd name="T84" fmla="*/ 1797 w 1797"/>
              <a:gd name="T85" fmla="*/ 751 h 1713"/>
              <a:gd name="T86" fmla="*/ 1588 w 1797"/>
              <a:gd name="T87" fmla="*/ 919 h 1713"/>
              <a:gd name="T88" fmla="*/ 1530 w 1797"/>
              <a:gd name="T89" fmla="*/ 974 h 1713"/>
              <a:gd name="T90" fmla="*/ 1437 w 1797"/>
              <a:gd name="T91" fmla="*/ 1083 h 1713"/>
              <a:gd name="T92" fmla="*/ 1411 w 1797"/>
              <a:gd name="T93" fmla="*/ 1203 h 1713"/>
              <a:gd name="T94" fmla="*/ 1318 w 1797"/>
              <a:gd name="T95" fmla="*/ 1243 h 1713"/>
              <a:gd name="T96" fmla="*/ 946 w 1797"/>
              <a:gd name="T97" fmla="*/ 1480 h 1713"/>
              <a:gd name="T98" fmla="*/ 923 w 1797"/>
              <a:gd name="T99" fmla="*/ 1531 h 1713"/>
              <a:gd name="T100" fmla="*/ 881 w 1797"/>
              <a:gd name="T101" fmla="*/ 1684 h 1713"/>
              <a:gd name="T102" fmla="*/ 721 w 1797"/>
              <a:gd name="T103" fmla="*/ 1713 h 1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97" h="1713">
                <a:moveTo>
                  <a:pt x="721" y="1713"/>
                </a:moveTo>
                <a:cubicBezTo>
                  <a:pt x="717" y="1706"/>
                  <a:pt x="714" y="1703"/>
                  <a:pt x="714" y="1700"/>
                </a:cubicBezTo>
                <a:cubicBezTo>
                  <a:pt x="740" y="1635"/>
                  <a:pt x="763" y="1639"/>
                  <a:pt x="801" y="1600"/>
                </a:cubicBezTo>
                <a:cubicBezTo>
                  <a:pt x="811" y="1578"/>
                  <a:pt x="821" y="1558"/>
                  <a:pt x="833" y="1539"/>
                </a:cubicBezTo>
                <a:cubicBezTo>
                  <a:pt x="834" y="1523"/>
                  <a:pt x="834" y="1506"/>
                  <a:pt x="834" y="1490"/>
                </a:cubicBezTo>
                <a:cubicBezTo>
                  <a:pt x="811" y="1476"/>
                  <a:pt x="789" y="1463"/>
                  <a:pt x="770" y="1449"/>
                </a:cubicBezTo>
                <a:cubicBezTo>
                  <a:pt x="742" y="1340"/>
                  <a:pt x="800" y="1309"/>
                  <a:pt x="854" y="1248"/>
                </a:cubicBezTo>
                <a:cubicBezTo>
                  <a:pt x="896" y="1184"/>
                  <a:pt x="887" y="1111"/>
                  <a:pt x="887" y="1056"/>
                </a:cubicBezTo>
                <a:cubicBezTo>
                  <a:pt x="846" y="1012"/>
                  <a:pt x="808" y="969"/>
                  <a:pt x="770" y="925"/>
                </a:cubicBezTo>
                <a:cubicBezTo>
                  <a:pt x="751" y="921"/>
                  <a:pt x="735" y="918"/>
                  <a:pt x="719" y="917"/>
                </a:cubicBezTo>
                <a:cubicBezTo>
                  <a:pt x="684" y="923"/>
                  <a:pt x="649" y="928"/>
                  <a:pt x="613" y="934"/>
                </a:cubicBezTo>
                <a:cubicBezTo>
                  <a:pt x="552" y="982"/>
                  <a:pt x="510" y="1043"/>
                  <a:pt x="456" y="1104"/>
                </a:cubicBezTo>
                <a:cubicBezTo>
                  <a:pt x="417" y="1165"/>
                  <a:pt x="385" y="1230"/>
                  <a:pt x="337" y="1278"/>
                </a:cubicBezTo>
                <a:cubicBezTo>
                  <a:pt x="254" y="1217"/>
                  <a:pt x="168" y="1162"/>
                  <a:pt x="114" y="1108"/>
                </a:cubicBezTo>
                <a:cubicBezTo>
                  <a:pt x="50" y="1100"/>
                  <a:pt x="21" y="1070"/>
                  <a:pt x="6" y="1053"/>
                </a:cubicBezTo>
                <a:cubicBezTo>
                  <a:pt x="6" y="984"/>
                  <a:pt x="0" y="978"/>
                  <a:pt x="57" y="966"/>
                </a:cubicBezTo>
                <a:cubicBezTo>
                  <a:pt x="80" y="937"/>
                  <a:pt x="102" y="908"/>
                  <a:pt x="128" y="883"/>
                </a:cubicBezTo>
                <a:cubicBezTo>
                  <a:pt x="125" y="827"/>
                  <a:pt x="122" y="771"/>
                  <a:pt x="119" y="719"/>
                </a:cubicBezTo>
                <a:cubicBezTo>
                  <a:pt x="113" y="715"/>
                  <a:pt x="110" y="712"/>
                  <a:pt x="107" y="712"/>
                </a:cubicBezTo>
                <a:cubicBezTo>
                  <a:pt x="100" y="702"/>
                  <a:pt x="94" y="692"/>
                  <a:pt x="91" y="682"/>
                </a:cubicBezTo>
                <a:cubicBezTo>
                  <a:pt x="81" y="659"/>
                  <a:pt x="72" y="636"/>
                  <a:pt x="66" y="616"/>
                </a:cubicBezTo>
                <a:cubicBezTo>
                  <a:pt x="66" y="570"/>
                  <a:pt x="63" y="534"/>
                  <a:pt x="89" y="508"/>
                </a:cubicBezTo>
                <a:cubicBezTo>
                  <a:pt x="124" y="519"/>
                  <a:pt x="136" y="542"/>
                  <a:pt x="155" y="602"/>
                </a:cubicBezTo>
                <a:cubicBezTo>
                  <a:pt x="197" y="642"/>
                  <a:pt x="212" y="688"/>
                  <a:pt x="308" y="668"/>
                </a:cubicBezTo>
                <a:cubicBezTo>
                  <a:pt x="324" y="649"/>
                  <a:pt x="344" y="629"/>
                  <a:pt x="363" y="613"/>
                </a:cubicBezTo>
                <a:cubicBezTo>
                  <a:pt x="459" y="554"/>
                  <a:pt x="575" y="449"/>
                  <a:pt x="668" y="385"/>
                </a:cubicBezTo>
                <a:cubicBezTo>
                  <a:pt x="703" y="344"/>
                  <a:pt x="735" y="282"/>
                  <a:pt x="752" y="247"/>
                </a:cubicBezTo>
                <a:cubicBezTo>
                  <a:pt x="835" y="223"/>
                  <a:pt x="867" y="187"/>
                  <a:pt x="956" y="258"/>
                </a:cubicBezTo>
                <a:cubicBezTo>
                  <a:pt x="975" y="259"/>
                  <a:pt x="998" y="259"/>
                  <a:pt x="1020" y="260"/>
                </a:cubicBezTo>
                <a:cubicBezTo>
                  <a:pt x="1036" y="241"/>
                  <a:pt x="1052" y="222"/>
                  <a:pt x="1068" y="202"/>
                </a:cubicBezTo>
                <a:cubicBezTo>
                  <a:pt x="1069" y="150"/>
                  <a:pt x="1069" y="98"/>
                  <a:pt x="1069" y="48"/>
                </a:cubicBezTo>
                <a:cubicBezTo>
                  <a:pt x="1072" y="32"/>
                  <a:pt x="1079" y="16"/>
                  <a:pt x="1085" y="0"/>
                </a:cubicBezTo>
                <a:cubicBezTo>
                  <a:pt x="1121" y="1"/>
                  <a:pt x="1168" y="28"/>
                  <a:pt x="1213" y="98"/>
                </a:cubicBezTo>
                <a:cubicBezTo>
                  <a:pt x="1241" y="122"/>
                  <a:pt x="1254" y="151"/>
                  <a:pt x="1324" y="153"/>
                </a:cubicBezTo>
                <a:cubicBezTo>
                  <a:pt x="1340" y="137"/>
                  <a:pt x="1347" y="98"/>
                  <a:pt x="1347" y="88"/>
                </a:cubicBezTo>
                <a:cubicBezTo>
                  <a:pt x="1357" y="75"/>
                  <a:pt x="1366" y="66"/>
                  <a:pt x="1376" y="56"/>
                </a:cubicBezTo>
                <a:cubicBezTo>
                  <a:pt x="1382" y="63"/>
                  <a:pt x="1392" y="70"/>
                  <a:pt x="1401" y="80"/>
                </a:cubicBezTo>
                <a:cubicBezTo>
                  <a:pt x="1401" y="119"/>
                  <a:pt x="1404" y="158"/>
                  <a:pt x="1407" y="201"/>
                </a:cubicBezTo>
                <a:cubicBezTo>
                  <a:pt x="1458" y="255"/>
                  <a:pt x="1499" y="325"/>
                  <a:pt x="1578" y="408"/>
                </a:cubicBezTo>
                <a:cubicBezTo>
                  <a:pt x="1578" y="461"/>
                  <a:pt x="1578" y="513"/>
                  <a:pt x="1577" y="566"/>
                </a:cubicBezTo>
                <a:cubicBezTo>
                  <a:pt x="1590" y="582"/>
                  <a:pt x="1603" y="599"/>
                  <a:pt x="1618" y="619"/>
                </a:cubicBezTo>
                <a:cubicBezTo>
                  <a:pt x="1650" y="646"/>
                  <a:pt x="1685" y="673"/>
                  <a:pt x="1720" y="700"/>
                </a:cubicBezTo>
                <a:cubicBezTo>
                  <a:pt x="1746" y="717"/>
                  <a:pt x="1771" y="734"/>
                  <a:pt x="1797" y="751"/>
                </a:cubicBezTo>
                <a:cubicBezTo>
                  <a:pt x="1796" y="787"/>
                  <a:pt x="1610" y="907"/>
                  <a:pt x="1588" y="919"/>
                </a:cubicBezTo>
                <a:cubicBezTo>
                  <a:pt x="1569" y="935"/>
                  <a:pt x="1549" y="954"/>
                  <a:pt x="1530" y="974"/>
                </a:cubicBezTo>
                <a:cubicBezTo>
                  <a:pt x="1498" y="1009"/>
                  <a:pt x="1466" y="1044"/>
                  <a:pt x="1437" y="1083"/>
                </a:cubicBezTo>
                <a:cubicBezTo>
                  <a:pt x="1424" y="1118"/>
                  <a:pt x="1433" y="1155"/>
                  <a:pt x="1411" y="1203"/>
                </a:cubicBezTo>
                <a:cubicBezTo>
                  <a:pt x="1379" y="1215"/>
                  <a:pt x="1346" y="1228"/>
                  <a:pt x="1318" y="1243"/>
                </a:cubicBezTo>
                <a:cubicBezTo>
                  <a:pt x="1142" y="1275"/>
                  <a:pt x="1049" y="1341"/>
                  <a:pt x="946" y="1480"/>
                </a:cubicBezTo>
                <a:cubicBezTo>
                  <a:pt x="936" y="1496"/>
                  <a:pt x="929" y="1512"/>
                  <a:pt x="923" y="1531"/>
                </a:cubicBezTo>
                <a:cubicBezTo>
                  <a:pt x="907" y="1580"/>
                  <a:pt x="894" y="1632"/>
                  <a:pt x="881" y="1684"/>
                </a:cubicBezTo>
                <a:cubicBezTo>
                  <a:pt x="813" y="1705"/>
                  <a:pt x="769" y="1711"/>
                  <a:pt x="721" y="1713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32">
            <a:extLst>
              <a:ext uri="{FF2B5EF4-FFF2-40B4-BE49-F238E27FC236}">
                <a16:creationId xmlns:a16="http://schemas.microsoft.com/office/drawing/2014/main" xmlns="" id="{3F57A79D-43A9-44F5-8735-D9B71CD92ACB}"/>
              </a:ext>
            </a:extLst>
          </p:cNvPr>
          <p:cNvSpPr>
            <a:spLocks/>
          </p:cNvSpPr>
          <p:nvPr/>
        </p:nvSpPr>
        <p:spPr bwMode="auto">
          <a:xfrm>
            <a:off x="6442075" y="2201105"/>
            <a:ext cx="1128713" cy="750888"/>
          </a:xfrm>
          <a:custGeom>
            <a:avLst/>
            <a:gdLst>
              <a:gd name="T0" fmla="*/ 1270 w 2595"/>
              <a:gd name="T1" fmla="*/ 1595 h 1727"/>
              <a:gd name="T2" fmla="*/ 1237 w 2595"/>
              <a:gd name="T3" fmla="*/ 1388 h 1727"/>
              <a:gd name="T4" fmla="*/ 1084 w 2595"/>
              <a:gd name="T5" fmla="*/ 1204 h 1727"/>
              <a:gd name="T6" fmla="*/ 1072 w 2595"/>
              <a:gd name="T7" fmla="*/ 1076 h 1727"/>
              <a:gd name="T8" fmla="*/ 941 w 2595"/>
              <a:gd name="T9" fmla="*/ 1135 h 1727"/>
              <a:gd name="T10" fmla="*/ 776 w 2595"/>
              <a:gd name="T11" fmla="*/ 984 h 1727"/>
              <a:gd name="T12" fmla="*/ 503 w 2595"/>
              <a:gd name="T13" fmla="*/ 633 h 1727"/>
              <a:gd name="T14" fmla="*/ 468 w 2595"/>
              <a:gd name="T15" fmla="*/ 580 h 1727"/>
              <a:gd name="T16" fmla="*/ 323 w 2595"/>
              <a:gd name="T17" fmla="*/ 746 h 1727"/>
              <a:gd name="T18" fmla="*/ 213 w 2595"/>
              <a:gd name="T19" fmla="*/ 508 h 1727"/>
              <a:gd name="T20" fmla="*/ 68 w 2595"/>
              <a:gd name="T21" fmla="*/ 245 h 1727"/>
              <a:gd name="T22" fmla="*/ 75 w 2595"/>
              <a:gd name="T23" fmla="*/ 128 h 1727"/>
              <a:gd name="T24" fmla="*/ 388 w 2595"/>
              <a:gd name="T25" fmla="*/ 113 h 1727"/>
              <a:gd name="T26" fmla="*/ 754 w 2595"/>
              <a:gd name="T27" fmla="*/ 308 h 1727"/>
              <a:gd name="T28" fmla="*/ 1068 w 2595"/>
              <a:gd name="T29" fmla="*/ 136 h 1727"/>
              <a:gd name="T30" fmla="*/ 1185 w 2595"/>
              <a:gd name="T31" fmla="*/ 329 h 1727"/>
              <a:gd name="T32" fmla="*/ 1386 w 2595"/>
              <a:gd name="T33" fmla="*/ 383 h 1727"/>
              <a:gd name="T34" fmla="*/ 1605 w 2595"/>
              <a:gd name="T35" fmla="*/ 592 h 1727"/>
              <a:gd name="T36" fmla="*/ 1702 w 2595"/>
              <a:gd name="T37" fmla="*/ 457 h 1727"/>
              <a:gd name="T38" fmla="*/ 1874 w 2595"/>
              <a:gd name="T39" fmla="*/ 641 h 1727"/>
              <a:gd name="T40" fmla="*/ 1953 w 2595"/>
              <a:gd name="T41" fmla="*/ 725 h 1727"/>
              <a:gd name="T42" fmla="*/ 2087 w 2595"/>
              <a:gd name="T43" fmla="*/ 673 h 1727"/>
              <a:gd name="T44" fmla="*/ 2129 w 2595"/>
              <a:gd name="T45" fmla="*/ 618 h 1727"/>
              <a:gd name="T46" fmla="*/ 2232 w 2595"/>
              <a:gd name="T47" fmla="*/ 542 h 1727"/>
              <a:gd name="T48" fmla="*/ 2287 w 2595"/>
              <a:gd name="T49" fmla="*/ 498 h 1727"/>
              <a:gd name="T50" fmla="*/ 2480 w 2595"/>
              <a:gd name="T51" fmla="*/ 679 h 1727"/>
              <a:gd name="T52" fmla="*/ 2546 w 2595"/>
              <a:gd name="T53" fmla="*/ 864 h 1727"/>
              <a:gd name="T54" fmla="*/ 2494 w 2595"/>
              <a:gd name="T55" fmla="*/ 1050 h 1727"/>
              <a:gd name="T56" fmla="*/ 2382 w 2595"/>
              <a:gd name="T57" fmla="*/ 1034 h 1727"/>
              <a:gd name="T58" fmla="*/ 2367 w 2595"/>
              <a:gd name="T59" fmla="*/ 893 h 1727"/>
              <a:gd name="T60" fmla="*/ 2126 w 2595"/>
              <a:gd name="T61" fmla="*/ 1142 h 1727"/>
              <a:gd name="T62" fmla="*/ 1905 w 2595"/>
              <a:gd name="T63" fmla="*/ 1356 h 1727"/>
              <a:gd name="T64" fmla="*/ 1936 w 2595"/>
              <a:gd name="T65" fmla="*/ 1494 h 1727"/>
              <a:gd name="T66" fmla="*/ 1552 w 2595"/>
              <a:gd name="T67" fmla="*/ 1494 h 1727"/>
              <a:gd name="T68" fmla="*/ 1468 w 2595"/>
              <a:gd name="T69" fmla="*/ 1718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95" h="1727">
                <a:moveTo>
                  <a:pt x="1436" y="1727"/>
                </a:moveTo>
                <a:cubicBezTo>
                  <a:pt x="1391" y="1670"/>
                  <a:pt x="1299" y="1619"/>
                  <a:pt x="1270" y="1595"/>
                </a:cubicBezTo>
                <a:cubicBezTo>
                  <a:pt x="1261" y="1585"/>
                  <a:pt x="1255" y="1575"/>
                  <a:pt x="1248" y="1565"/>
                </a:cubicBezTo>
                <a:cubicBezTo>
                  <a:pt x="1249" y="1483"/>
                  <a:pt x="1262" y="1441"/>
                  <a:pt x="1237" y="1388"/>
                </a:cubicBezTo>
                <a:cubicBezTo>
                  <a:pt x="1179" y="1344"/>
                  <a:pt x="1179" y="1328"/>
                  <a:pt x="1167" y="1298"/>
                </a:cubicBezTo>
                <a:cubicBezTo>
                  <a:pt x="1138" y="1264"/>
                  <a:pt x="1110" y="1234"/>
                  <a:pt x="1084" y="1204"/>
                </a:cubicBezTo>
                <a:cubicBezTo>
                  <a:pt x="1081" y="1201"/>
                  <a:pt x="1078" y="1201"/>
                  <a:pt x="1075" y="1201"/>
                </a:cubicBezTo>
                <a:cubicBezTo>
                  <a:pt x="1072" y="1158"/>
                  <a:pt x="1072" y="1115"/>
                  <a:pt x="1072" y="1076"/>
                </a:cubicBezTo>
                <a:cubicBezTo>
                  <a:pt x="1037" y="1029"/>
                  <a:pt x="1018" y="1035"/>
                  <a:pt x="996" y="1035"/>
                </a:cubicBezTo>
                <a:cubicBezTo>
                  <a:pt x="960" y="1070"/>
                  <a:pt x="957" y="1086"/>
                  <a:pt x="941" y="1135"/>
                </a:cubicBezTo>
                <a:cubicBezTo>
                  <a:pt x="935" y="1132"/>
                  <a:pt x="928" y="1131"/>
                  <a:pt x="925" y="1131"/>
                </a:cubicBezTo>
                <a:cubicBezTo>
                  <a:pt x="877" y="1081"/>
                  <a:pt x="814" y="1011"/>
                  <a:pt x="776" y="984"/>
                </a:cubicBezTo>
                <a:cubicBezTo>
                  <a:pt x="616" y="960"/>
                  <a:pt x="613" y="907"/>
                  <a:pt x="595" y="796"/>
                </a:cubicBezTo>
                <a:cubicBezTo>
                  <a:pt x="570" y="720"/>
                  <a:pt x="525" y="673"/>
                  <a:pt x="503" y="633"/>
                </a:cubicBezTo>
                <a:cubicBezTo>
                  <a:pt x="500" y="616"/>
                  <a:pt x="497" y="600"/>
                  <a:pt x="494" y="583"/>
                </a:cubicBezTo>
                <a:cubicBezTo>
                  <a:pt x="484" y="580"/>
                  <a:pt x="475" y="580"/>
                  <a:pt x="468" y="580"/>
                </a:cubicBezTo>
                <a:cubicBezTo>
                  <a:pt x="436" y="605"/>
                  <a:pt x="404" y="634"/>
                  <a:pt x="372" y="662"/>
                </a:cubicBezTo>
                <a:cubicBezTo>
                  <a:pt x="356" y="688"/>
                  <a:pt x="340" y="717"/>
                  <a:pt x="323" y="746"/>
                </a:cubicBezTo>
                <a:cubicBezTo>
                  <a:pt x="260" y="695"/>
                  <a:pt x="273" y="617"/>
                  <a:pt x="248" y="590"/>
                </a:cubicBezTo>
                <a:cubicBezTo>
                  <a:pt x="235" y="561"/>
                  <a:pt x="222" y="534"/>
                  <a:pt x="213" y="508"/>
                </a:cubicBezTo>
                <a:cubicBezTo>
                  <a:pt x="213" y="468"/>
                  <a:pt x="213" y="432"/>
                  <a:pt x="214" y="396"/>
                </a:cubicBezTo>
                <a:cubicBezTo>
                  <a:pt x="163" y="326"/>
                  <a:pt x="112" y="286"/>
                  <a:pt x="68" y="245"/>
                </a:cubicBezTo>
                <a:cubicBezTo>
                  <a:pt x="0" y="244"/>
                  <a:pt x="46" y="143"/>
                  <a:pt x="55" y="130"/>
                </a:cubicBezTo>
                <a:cubicBezTo>
                  <a:pt x="62" y="127"/>
                  <a:pt x="68" y="127"/>
                  <a:pt x="75" y="128"/>
                </a:cubicBezTo>
                <a:cubicBezTo>
                  <a:pt x="129" y="165"/>
                  <a:pt x="179" y="222"/>
                  <a:pt x="269" y="224"/>
                </a:cubicBezTo>
                <a:cubicBezTo>
                  <a:pt x="314" y="196"/>
                  <a:pt x="346" y="144"/>
                  <a:pt x="388" y="113"/>
                </a:cubicBezTo>
                <a:cubicBezTo>
                  <a:pt x="430" y="42"/>
                  <a:pt x="475" y="0"/>
                  <a:pt x="535" y="113"/>
                </a:cubicBezTo>
                <a:cubicBezTo>
                  <a:pt x="547" y="205"/>
                  <a:pt x="633" y="276"/>
                  <a:pt x="754" y="308"/>
                </a:cubicBezTo>
                <a:cubicBezTo>
                  <a:pt x="809" y="290"/>
                  <a:pt x="866" y="272"/>
                  <a:pt x="924" y="257"/>
                </a:cubicBezTo>
                <a:cubicBezTo>
                  <a:pt x="972" y="216"/>
                  <a:pt x="1020" y="174"/>
                  <a:pt x="1068" y="136"/>
                </a:cubicBezTo>
                <a:cubicBezTo>
                  <a:pt x="1075" y="140"/>
                  <a:pt x="1084" y="143"/>
                  <a:pt x="1094" y="150"/>
                </a:cubicBezTo>
                <a:cubicBezTo>
                  <a:pt x="1093" y="202"/>
                  <a:pt x="1058" y="326"/>
                  <a:pt x="1185" y="329"/>
                </a:cubicBezTo>
                <a:cubicBezTo>
                  <a:pt x="1201" y="320"/>
                  <a:pt x="1221" y="314"/>
                  <a:pt x="1240" y="308"/>
                </a:cubicBezTo>
                <a:cubicBezTo>
                  <a:pt x="1294" y="253"/>
                  <a:pt x="1339" y="323"/>
                  <a:pt x="1386" y="383"/>
                </a:cubicBezTo>
                <a:cubicBezTo>
                  <a:pt x="1409" y="390"/>
                  <a:pt x="1434" y="398"/>
                  <a:pt x="1460" y="408"/>
                </a:cubicBezTo>
                <a:cubicBezTo>
                  <a:pt x="1482" y="451"/>
                  <a:pt x="1526" y="534"/>
                  <a:pt x="1605" y="592"/>
                </a:cubicBezTo>
                <a:cubicBezTo>
                  <a:pt x="1612" y="592"/>
                  <a:pt x="1621" y="592"/>
                  <a:pt x="1631" y="593"/>
                </a:cubicBezTo>
                <a:cubicBezTo>
                  <a:pt x="1676" y="548"/>
                  <a:pt x="1689" y="502"/>
                  <a:pt x="1702" y="457"/>
                </a:cubicBezTo>
                <a:cubicBezTo>
                  <a:pt x="1718" y="460"/>
                  <a:pt x="1737" y="467"/>
                  <a:pt x="1756" y="475"/>
                </a:cubicBezTo>
                <a:cubicBezTo>
                  <a:pt x="1769" y="524"/>
                  <a:pt x="1804" y="584"/>
                  <a:pt x="1874" y="641"/>
                </a:cubicBezTo>
                <a:cubicBezTo>
                  <a:pt x="1874" y="644"/>
                  <a:pt x="1874" y="648"/>
                  <a:pt x="1874" y="651"/>
                </a:cubicBezTo>
                <a:cubicBezTo>
                  <a:pt x="1899" y="675"/>
                  <a:pt x="1924" y="698"/>
                  <a:pt x="1953" y="725"/>
                </a:cubicBezTo>
                <a:cubicBezTo>
                  <a:pt x="1982" y="723"/>
                  <a:pt x="2014" y="720"/>
                  <a:pt x="2046" y="718"/>
                </a:cubicBezTo>
                <a:cubicBezTo>
                  <a:pt x="2059" y="702"/>
                  <a:pt x="2071" y="685"/>
                  <a:pt x="2087" y="673"/>
                </a:cubicBezTo>
                <a:cubicBezTo>
                  <a:pt x="2100" y="673"/>
                  <a:pt x="2123" y="651"/>
                  <a:pt x="2129" y="644"/>
                </a:cubicBezTo>
                <a:cubicBezTo>
                  <a:pt x="2129" y="635"/>
                  <a:pt x="2129" y="625"/>
                  <a:pt x="2129" y="618"/>
                </a:cubicBezTo>
                <a:cubicBezTo>
                  <a:pt x="2120" y="615"/>
                  <a:pt x="2113" y="611"/>
                  <a:pt x="2107" y="608"/>
                </a:cubicBezTo>
                <a:cubicBezTo>
                  <a:pt x="2107" y="565"/>
                  <a:pt x="2194" y="554"/>
                  <a:pt x="2232" y="542"/>
                </a:cubicBezTo>
                <a:cubicBezTo>
                  <a:pt x="2242" y="536"/>
                  <a:pt x="2251" y="530"/>
                  <a:pt x="2264" y="527"/>
                </a:cubicBezTo>
                <a:cubicBezTo>
                  <a:pt x="2271" y="517"/>
                  <a:pt x="2277" y="507"/>
                  <a:pt x="2287" y="498"/>
                </a:cubicBezTo>
                <a:cubicBezTo>
                  <a:pt x="2309" y="508"/>
                  <a:pt x="2299" y="560"/>
                  <a:pt x="2369" y="598"/>
                </a:cubicBezTo>
                <a:cubicBezTo>
                  <a:pt x="2404" y="625"/>
                  <a:pt x="2442" y="652"/>
                  <a:pt x="2480" y="679"/>
                </a:cubicBezTo>
                <a:cubicBezTo>
                  <a:pt x="2512" y="684"/>
                  <a:pt x="2544" y="691"/>
                  <a:pt x="2576" y="698"/>
                </a:cubicBezTo>
                <a:cubicBezTo>
                  <a:pt x="2576" y="731"/>
                  <a:pt x="2595" y="830"/>
                  <a:pt x="2546" y="864"/>
                </a:cubicBezTo>
                <a:cubicBezTo>
                  <a:pt x="2533" y="890"/>
                  <a:pt x="2524" y="916"/>
                  <a:pt x="2514" y="942"/>
                </a:cubicBezTo>
                <a:cubicBezTo>
                  <a:pt x="2507" y="978"/>
                  <a:pt x="2501" y="1014"/>
                  <a:pt x="2494" y="1050"/>
                </a:cubicBezTo>
                <a:cubicBezTo>
                  <a:pt x="2485" y="1050"/>
                  <a:pt x="2475" y="1053"/>
                  <a:pt x="2465" y="1056"/>
                </a:cubicBezTo>
                <a:cubicBezTo>
                  <a:pt x="2453" y="993"/>
                  <a:pt x="2386" y="1031"/>
                  <a:pt x="2382" y="1034"/>
                </a:cubicBezTo>
                <a:cubicBezTo>
                  <a:pt x="2376" y="1030"/>
                  <a:pt x="2370" y="1027"/>
                  <a:pt x="2367" y="1024"/>
                </a:cubicBezTo>
                <a:cubicBezTo>
                  <a:pt x="2367" y="978"/>
                  <a:pt x="2367" y="935"/>
                  <a:pt x="2367" y="893"/>
                </a:cubicBezTo>
                <a:cubicBezTo>
                  <a:pt x="2307" y="803"/>
                  <a:pt x="2265" y="841"/>
                  <a:pt x="2223" y="909"/>
                </a:cubicBezTo>
                <a:cubicBezTo>
                  <a:pt x="2207" y="990"/>
                  <a:pt x="2152" y="1061"/>
                  <a:pt x="2126" y="1142"/>
                </a:cubicBezTo>
                <a:cubicBezTo>
                  <a:pt x="2113" y="1155"/>
                  <a:pt x="2104" y="1171"/>
                  <a:pt x="2094" y="1187"/>
                </a:cubicBezTo>
                <a:cubicBezTo>
                  <a:pt x="1966" y="1276"/>
                  <a:pt x="1887" y="1152"/>
                  <a:pt x="1905" y="1356"/>
                </a:cubicBezTo>
                <a:cubicBezTo>
                  <a:pt x="1930" y="1379"/>
                  <a:pt x="1955" y="1403"/>
                  <a:pt x="1981" y="1427"/>
                </a:cubicBezTo>
                <a:cubicBezTo>
                  <a:pt x="1981" y="1446"/>
                  <a:pt x="1952" y="1478"/>
                  <a:pt x="1936" y="1494"/>
                </a:cubicBezTo>
                <a:cubicBezTo>
                  <a:pt x="1872" y="1512"/>
                  <a:pt x="1750" y="1489"/>
                  <a:pt x="1715" y="1472"/>
                </a:cubicBezTo>
                <a:cubicBezTo>
                  <a:pt x="1642" y="1395"/>
                  <a:pt x="1597" y="1446"/>
                  <a:pt x="1552" y="1494"/>
                </a:cubicBezTo>
                <a:cubicBezTo>
                  <a:pt x="1529" y="1559"/>
                  <a:pt x="1507" y="1624"/>
                  <a:pt x="1484" y="1689"/>
                </a:cubicBezTo>
                <a:cubicBezTo>
                  <a:pt x="1478" y="1699"/>
                  <a:pt x="1471" y="1708"/>
                  <a:pt x="1468" y="1718"/>
                </a:cubicBezTo>
                <a:cubicBezTo>
                  <a:pt x="1455" y="1721"/>
                  <a:pt x="1445" y="1724"/>
                  <a:pt x="1436" y="1727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33">
            <a:extLst>
              <a:ext uri="{FF2B5EF4-FFF2-40B4-BE49-F238E27FC236}">
                <a16:creationId xmlns:a16="http://schemas.microsoft.com/office/drawing/2014/main" xmlns="" id="{ED59B570-BCFE-400C-B31E-AC768F54D7F5}"/>
              </a:ext>
            </a:extLst>
          </p:cNvPr>
          <p:cNvSpPr>
            <a:spLocks/>
          </p:cNvSpPr>
          <p:nvPr/>
        </p:nvSpPr>
        <p:spPr bwMode="auto">
          <a:xfrm>
            <a:off x="6230938" y="1126368"/>
            <a:ext cx="1473200" cy="1379537"/>
          </a:xfrm>
          <a:custGeom>
            <a:avLst/>
            <a:gdLst>
              <a:gd name="T0" fmla="*/ 2335 w 3386"/>
              <a:gd name="T1" fmla="*/ 3046 h 3170"/>
              <a:gd name="T2" fmla="*/ 2109 w 3386"/>
              <a:gd name="T3" fmla="*/ 3024 h 3170"/>
              <a:gd name="T4" fmla="*/ 1966 w 3386"/>
              <a:gd name="T5" fmla="*/ 2847 h 3170"/>
              <a:gd name="T6" fmla="*/ 1727 w 3386"/>
              <a:gd name="T7" fmla="*/ 2726 h 3170"/>
              <a:gd name="T8" fmla="*/ 1616 w 3386"/>
              <a:gd name="T9" fmla="*/ 2612 h 3170"/>
              <a:gd name="T10" fmla="*/ 1472 w 3386"/>
              <a:gd name="T11" fmla="*/ 2638 h 3170"/>
              <a:gd name="T12" fmla="*/ 1219 w 3386"/>
              <a:gd name="T13" fmla="*/ 2740 h 3170"/>
              <a:gd name="T14" fmla="*/ 917 w 3386"/>
              <a:gd name="T15" fmla="*/ 2483 h 3170"/>
              <a:gd name="T16" fmla="*/ 863 w 3386"/>
              <a:gd name="T17" fmla="*/ 2426 h 3170"/>
              <a:gd name="T18" fmla="*/ 960 w 3386"/>
              <a:gd name="T19" fmla="*/ 2275 h 3170"/>
              <a:gd name="T20" fmla="*/ 835 w 3386"/>
              <a:gd name="T21" fmla="*/ 2304 h 3170"/>
              <a:gd name="T22" fmla="*/ 663 w 3386"/>
              <a:gd name="T23" fmla="*/ 2159 h 3170"/>
              <a:gd name="T24" fmla="*/ 786 w 3386"/>
              <a:gd name="T25" fmla="*/ 1939 h 3170"/>
              <a:gd name="T26" fmla="*/ 919 w 3386"/>
              <a:gd name="T27" fmla="*/ 1635 h 3170"/>
              <a:gd name="T28" fmla="*/ 998 w 3386"/>
              <a:gd name="T29" fmla="*/ 1811 h 3170"/>
              <a:gd name="T30" fmla="*/ 1108 w 3386"/>
              <a:gd name="T31" fmla="*/ 1568 h 3170"/>
              <a:gd name="T32" fmla="*/ 1033 w 3386"/>
              <a:gd name="T33" fmla="*/ 1189 h 3170"/>
              <a:gd name="T34" fmla="*/ 1063 w 3386"/>
              <a:gd name="T35" fmla="*/ 1026 h 3170"/>
              <a:gd name="T36" fmla="*/ 957 w 3386"/>
              <a:gd name="T37" fmla="*/ 516 h 3170"/>
              <a:gd name="T38" fmla="*/ 659 w 3386"/>
              <a:gd name="T39" fmla="*/ 669 h 3170"/>
              <a:gd name="T40" fmla="*/ 388 w 3386"/>
              <a:gd name="T41" fmla="*/ 584 h 3170"/>
              <a:gd name="T42" fmla="*/ 133 w 3386"/>
              <a:gd name="T43" fmla="*/ 492 h 3170"/>
              <a:gd name="T44" fmla="*/ 0 w 3386"/>
              <a:gd name="T45" fmla="*/ 368 h 3170"/>
              <a:gd name="T46" fmla="*/ 77 w 3386"/>
              <a:gd name="T47" fmla="*/ 186 h 3170"/>
              <a:gd name="T48" fmla="*/ 225 w 3386"/>
              <a:gd name="T49" fmla="*/ 39 h 3170"/>
              <a:gd name="T50" fmla="*/ 624 w 3386"/>
              <a:gd name="T51" fmla="*/ 82 h 3170"/>
              <a:gd name="T52" fmla="*/ 1137 w 3386"/>
              <a:gd name="T53" fmla="*/ 455 h 3170"/>
              <a:gd name="T54" fmla="*/ 1324 w 3386"/>
              <a:gd name="T55" fmla="*/ 728 h 3170"/>
              <a:gd name="T56" fmla="*/ 1494 w 3386"/>
              <a:gd name="T57" fmla="*/ 991 h 3170"/>
              <a:gd name="T58" fmla="*/ 1532 w 3386"/>
              <a:gd name="T59" fmla="*/ 1146 h 3170"/>
              <a:gd name="T60" fmla="*/ 1867 w 3386"/>
              <a:gd name="T61" fmla="*/ 1191 h 3170"/>
              <a:gd name="T62" fmla="*/ 2014 w 3386"/>
              <a:gd name="T63" fmla="*/ 1171 h 3170"/>
              <a:gd name="T64" fmla="*/ 2288 w 3386"/>
              <a:gd name="T65" fmla="*/ 1336 h 3170"/>
              <a:gd name="T66" fmla="*/ 2567 w 3386"/>
              <a:gd name="T67" fmla="*/ 1644 h 3170"/>
              <a:gd name="T68" fmla="*/ 2817 w 3386"/>
              <a:gd name="T69" fmla="*/ 1555 h 3170"/>
              <a:gd name="T70" fmla="*/ 3087 w 3386"/>
              <a:gd name="T71" fmla="*/ 1254 h 3170"/>
              <a:gd name="T72" fmla="*/ 3292 w 3386"/>
              <a:gd name="T73" fmla="*/ 1236 h 3170"/>
              <a:gd name="T74" fmla="*/ 3386 w 3386"/>
              <a:gd name="T75" fmla="*/ 1511 h 3170"/>
              <a:gd name="T76" fmla="*/ 3343 w 3386"/>
              <a:gd name="T77" fmla="*/ 1722 h 3170"/>
              <a:gd name="T78" fmla="*/ 3325 w 3386"/>
              <a:gd name="T79" fmla="*/ 2112 h 3170"/>
              <a:gd name="T80" fmla="*/ 3301 w 3386"/>
              <a:gd name="T81" fmla="*/ 2370 h 3170"/>
              <a:gd name="T82" fmla="*/ 3170 w 3386"/>
              <a:gd name="T83" fmla="*/ 2429 h 3170"/>
              <a:gd name="T84" fmla="*/ 2952 w 3386"/>
              <a:gd name="T85" fmla="*/ 2482 h 3170"/>
              <a:gd name="T86" fmla="*/ 2909 w 3386"/>
              <a:gd name="T87" fmla="*/ 2710 h 3170"/>
              <a:gd name="T88" fmla="*/ 3044 w 3386"/>
              <a:gd name="T89" fmla="*/ 3123 h 3170"/>
              <a:gd name="T90" fmla="*/ 2742 w 3386"/>
              <a:gd name="T91" fmla="*/ 2945 h 3170"/>
              <a:gd name="T92" fmla="*/ 2566 w 3386"/>
              <a:gd name="T93" fmla="*/ 3039 h 3170"/>
              <a:gd name="T94" fmla="*/ 2575 w 3386"/>
              <a:gd name="T95" fmla="*/ 3108 h 3170"/>
              <a:gd name="T96" fmla="*/ 2456 w 3386"/>
              <a:gd name="T97" fmla="*/ 3170 h 3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386" h="3170">
                <a:moveTo>
                  <a:pt x="2456" y="3170"/>
                </a:moveTo>
                <a:cubicBezTo>
                  <a:pt x="2415" y="3127"/>
                  <a:pt x="2374" y="3086"/>
                  <a:pt x="2335" y="3046"/>
                </a:cubicBezTo>
                <a:cubicBezTo>
                  <a:pt x="2285" y="2937"/>
                  <a:pt x="2256" y="2887"/>
                  <a:pt x="2167" y="2898"/>
                </a:cubicBezTo>
                <a:cubicBezTo>
                  <a:pt x="2148" y="2940"/>
                  <a:pt x="2128" y="2982"/>
                  <a:pt x="2109" y="3024"/>
                </a:cubicBezTo>
                <a:cubicBezTo>
                  <a:pt x="2058" y="3023"/>
                  <a:pt x="1998" y="2900"/>
                  <a:pt x="1994" y="2887"/>
                </a:cubicBezTo>
                <a:cubicBezTo>
                  <a:pt x="1975" y="2886"/>
                  <a:pt x="1972" y="2857"/>
                  <a:pt x="1966" y="2847"/>
                </a:cubicBezTo>
                <a:cubicBezTo>
                  <a:pt x="1944" y="2840"/>
                  <a:pt x="1921" y="2833"/>
                  <a:pt x="1899" y="2829"/>
                </a:cubicBezTo>
                <a:cubicBezTo>
                  <a:pt x="1836" y="2722"/>
                  <a:pt x="1800" y="2735"/>
                  <a:pt x="1727" y="2726"/>
                </a:cubicBezTo>
                <a:cubicBezTo>
                  <a:pt x="1724" y="2729"/>
                  <a:pt x="1721" y="2736"/>
                  <a:pt x="1717" y="2742"/>
                </a:cubicBezTo>
                <a:cubicBezTo>
                  <a:pt x="1586" y="2805"/>
                  <a:pt x="1612" y="2677"/>
                  <a:pt x="1616" y="2612"/>
                </a:cubicBezTo>
                <a:cubicBezTo>
                  <a:pt x="1575" y="2568"/>
                  <a:pt x="1562" y="2575"/>
                  <a:pt x="1530" y="2574"/>
                </a:cubicBezTo>
                <a:cubicBezTo>
                  <a:pt x="1511" y="2593"/>
                  <a:pt x="1491" y="2615"/>
                  <a:pt x="1472" y="2638"/>
                </a:cubicBezTo>
                <a:cubicBezTo>
                  <a:pt x="1459" y="2644"/>
                  <a:pt x="1446" y="2650"/>
                  <a:pt x="1434" y="2660"/>
                </a:cubicBezTo>
                <a:cubicBezTo>
                  <a:pt x="1392" y="2718"/>
                  <a:pt x="1273" y="2734"/>
                  <a:pt x="1219" y="2740"/>
                </a:cubicBezTo>
                <a:cubicBezTo>
                  <a:pt x="1104" y="2688"/>
                  <a:pt x="1069" y="2654"/>
                  <a:pt x="1051" y="2565"/>
                </a:cubicBezTo>
                <a:cubicBezTo>
                  <a:pt x="987" y="2465"/>
                  <a:pt x="1000" y="2495"/>
                  <a:pt x="917" y="2483"/>
                </a:cubicBezTo>
                <a:cubicBezTo>
                  <a:pt x="914" y="2483"/>
                  <a:pt x="911" y="2486"/>
                  <a:pt x="907" y="2489"/>
                </a:cubicBezTo>
                <a:cubicBezTo>
                  <a:pt x="872" y="2472"/>
                  <a:pt x="863" y="2449"/>
                  <a:pt x="863" y="2426"/>
                </a:cubicBezTo>
                <a:cubicBezTo>
                  <a:pt x="892" y="2410"/>
                  <a:pt x="933" y="2415"/>
                  <a:pt x="975" y="2383"/>
                </a:cubicBezTo>
                <a:cubicBezTo>
                  <a:pt x="975" y="2331"/>
                  <a:pt x="966" y="2301"/>
                  <a:pt x="960" y="2275"/>
                </a:cubicBezTo>
                <a:cubicBezTo>
                  <a:pt x="950" y="2258"/>
                  <a:pt x="941" y="2245"/>
                  <a:pt x="934" y="2231"/>
                </a:cubicBezTo>
                <a:cubicBezTo>
                  <a:pt x="861" y="2230"/>
                  <a:pt x="867" y="2240"/>
                  <a:pt x="835" y="2304"/>
                </a:cubicBezTo>
                <a:cubicBezTo>
                  <a:pt x="774" y="2303"/>
                  <a:pt x="739" y="2253"/>
                  <a:pt x="704" y="2239"/>
                </a:cubicBezTo>
                <a:cubicBezTo>
                  <a:pt x="692" y="2186"/>
                  <a:pt x="685" y="2189"/>
                  <a:pt x="663" y="2159"/>
                </a:cubicBezTo>
                <a:cubicBezTo>
                  <a:pt x="660" y="2133"/>
                  <a:pt x="660" y="2107"/>
                  <a:pt x="661" y="2080"/>
                </a:cubicBezTo>
                <a:cubicBezTo>
                  <a:pt x="722" y="2036"/>
                  <a:pt x="750" y="1994"/>
                  <a:pt x="786" y="1939"/>
                </a:cubicBezTo>
                <a:cubicBezTo>
                  <a:pt x="799" y="1828"/>
                  <a:pt x="883" y="1781"/>
                  <a:pt x="915" y="1697"/>
                </a:cubicBezTo>
                <a:cubicBezTo>
                  <a:pt x="915" y="1674"/>
                  <a:pt x="915" y="1655"/>
                  <a:pt x="919" y="1635"/>
                </a:cubicBezTo>
                <a:cubicBezTo>
                  <a:pt x="941" y="1636"/>
                  <a:pt x="951" y="1655"/>
                  <a:pt x="957" y="1672"/>
                </a:cubicBezTo>
                <a:cubicBezTo>
                  <a:pt x="957" y="1711"/>
                  <a:pt x="928" y="1773"/>
                  <a:pt x="998" y="1811"/>
                </a:cubicBezTo>
                <a:cubicBezTo>
                  <a:pt x="1030" y="1811"/>
                  <a:pt x="1074" y="1819"/>
                  <a:pt x="1110" y="1784"/>
                </a:cubicBezTo>
                <a:cubicBezTo>
                  <a:pt x="1110" y="1712"/>
                  <a:pt x="1120" y="1614"/>
                  <a:pt x="1108" y="1568"/>
                </a:cubicBezTo>
                <a:cubicBezTo>
                  <a:pt x="1025" y="1481"/>
                  <a:pt x="1054" y="1432"/>
                  <a:pt x="1093" y="1364"/>
                </a:cubicBezTo>
                <a:cubicBezTo>
                  <a:pt x="1093" y="1289"/>
                  <a:pt x="1052" y="1200"/>
                  <a:pt x="1033" y="1189"/>
                </a:cubicBezTo>
                <a:cubicBezTo>
                  <a:pt x="1030" y="1163"/>
                  <a:pt x="1027" y="1137"/>
                  <a:pt x="1024" y="1110"/>
                </a:cubicBezTo>
                <a:cubicBezTo>
                  <a:pt x="1037" y="1081"/>
                  <a:pt x="1050" y="1052"/>
                  <a:pt x="1063" y="1026"/>
                </a:cubicBezTo>
                <a:cubicBezTo>
                  <a:pt x="1063" y="967"/>
                  <a:pt x="1089" y="922"/>
                  <a:pt x="1105" y="867"/>
                </a:cubicBezTo>
                <a:cubicBezTo>
                  <a:pt x="1106" y="739"/>
                  <a:pt x="1040" y="561"/>
                  <a:pt x="957" y="516"/>
                </a:cubicBezTo>
                <a:cubicBezTo>
                  <a:pt x="877" y="514"/>
                  <a:pt x="839" y="516"/>
                  <a:pt x="797" y="558"/>
                </a:cubicBezTo>
                <a:cubicBezTo>
                  <a:pt x="749" y="642"/>
                  <a:pt x="746" y="652"/>
                  <a:pt x="659" y="669"/>
                </a:cubicBezTo>
                <a:cubicBezTo>
                  <a:pt x="579" y="667"/>
                  <a:pt x="522" y="698"/>
                  <a:pt x="461" y="707"/>
                </a:cubicBezTo>
                <a:cubicBezTo>
                  <a:pt x="391" y="669"/>
                  <a:pt x="401" y="620"/>
                  <a:pt x="388" y="584"/>
                </a:cubicBezTo>
                <a:cubicBezTo>
                  <a:pt x="376" y="492"/>
                  <a:pt x="348" y="442"/>
                  <a:pt x="313" y="405"/>
                </a:cubicBezTo>
                <a:cubicBezTo>
                  <a:pt x="160" y="336"/>
                  <a:pt x="134" y="351"/>
                  <a:pt x="133" y="492"/>
                </a:cubicBezTo>
                <a:cubicBezTo>
                  <a:pt x="89" y="455"/>
                  <a:pt x="44" y="421"/>
                  <a:pt x="3" y="387"/>
                </a:cubicBezTo>
                <a:cubicBezTo>
                  <a:pt x="0" y="381"/>
                  <a:pt x="0" y="374"/>
                  <a:pt x="0" y="368"/>
                </a:cubicBezTo>
                <a:cubicBezTo>
                  <a:pt x="19" y="345"/>
                  <a:pt x="38" y="323"/>
                  <a:pt x="61" y="300"/>
                </a:cubicBezTo>
                <a:cubicBezTo>
                  <a:pt x="64" y="261"/>
                  <a:pt x="71" y="222"/>
                  <a:pt x="77" y="186"/>
                </a:cubicBezTo>
                <a:cubicBezTo>
                  <a:pt x="62" y="173"/>
                  <a:pt x="46" y="159"/>
                  <a:pt x="33" y="146"/>
                </a:cubicBezTo>
                <a:cubicBezTo>
                  <a:pt x="97" y="108"/>
                  <a:pt x="161" y="74"/>
                  <a:pt x="225" y="39"/>
                </a:cubicBezTo>
                <a:cubicBezTo>
                  <a:pt x="293" y="15"/>
                  <a:pt x="341" y="0"/>
                  <a:pt x="439" y="22"/>
                </a:cubicBezTo>
                <a:cubicBezTo>
                  <a:pt x="490" y="62"/>
                  <a:pt x="535" y="73"/>
                  <a:pt x="624" y="82"/>
                </a:cubicBezTo>
                <a:cubicBezTo>
                  <a:pt x="714" y="58"/>
                  <a:pt x="752" y="56"/>
                  <a:pt x="861" y="108"/>
                </a:cubicBezTo>
                <a:cubicBezTo>
                  <a:pt x="940" y="201"/>
                  <a:pt x="1029" y="331"/>
                  <a:pt x="1137" y="455"/>
                </a:cubicBezTo>
                <a:cubicBezTo>
                  <a:pt x="1155" y="505"/>
                  <a:pt x="1174" y="554"/>
                  <a:pt x="1196" y="607"/>
                </a:cubicBezTo>
                <a:cubicBezTo>
                  <a:pt x="1238" y="648"/>
                  <a:pt x="1279" y="688"/>
                  <a:pt x="1324" y="728"/>
                </a:cubicBezTo>
                <a:cubicBezTo>
                  <a:pt x="1374" y="795"/>
                  <a:pt x="1384" y="799"/>
                  <a:pt x="1393" y="907"/>
                </a:cubicBezTo>
                <a:cubicBezTo>
                  <a:pt x="1405" y="927"/>
                  <a:pt x="1450" y="954"/>
                  <a:pt x="1494" y="991"/>
                </a:cubicBezTo>
                <a:cubicBezTo>
                  <a:pt x="1498" y="998"/>
                  <a:pt x="1504" y="1008"/>
                  <a:pt x="1510" y="1018"/>
                </a:cubicBezTo>
                <a:cubicBezTo>
                  <a:pt x="1510" y="1054"/>
                  <a:pt x="1510" y="1077"/>
                  <a:pt x="1532" y="1146"/>
                </a:cubicBezTo>
                <a:cubicBezTo>
                  <a:pt x="1551" y="1160"/>
                  <a:pt x="1669" y="1166"/>
                  <a:pt x="1730" y="1148"/>
                </a:cubicBezTo>
                <a:cubicBezTo>
                  <a:pt x="1781" y="1149"/>
                  <a:pt x="1791" y="1143"/>
                  <a:pt x="1867" y="1191"/>
                </a:cubicBezTo>
                <a:cubicBezTo>
                  <a:pt x="1889" y="1191"/>
                  <a:pt x="1912" y="1192"/>
                  <a:pt x="1937" y="1192"/>
                </a:cubicBezTo>
                <a:cubicBezTo>
                  <a:pt x="1960" y="1170"/>
                  <a:pt x="1957" y="1170"/>
                  <a:pt x="2014" y="1171"/>
                </a:cubicBezTo>
                <a:cubicBezTo>
                  <a:pt x="2056" y="1209"/>
                  <a:pt x="2097" y="1249"/>
                  <a:pt x="2138" y="1289"/>
                </a:cubicBezTo>
                <a:cubicBezTo>
                  <a:pt x="2180" y="1290"/>
                  <a:pt x="2240" y="1285"/>
                  <a:pt x="2288" y="1336"/>
                </a:cubicBezTo>
                <a:cubicBezTo>
                  <a:pt x="2304" y="1375"/>
                  <a:pt x="2319" y="1415"/>
                  <a:pt x="2338" y="1455"/>
                </a:cubicBezTo>
                <a:cubicBezTo>
                  <a:pt x="2354" y="1530"/>
                  <a:pt x="2423" y="1729"/>
                  <a:pt x="2567" y="1644"/>
                </a:cubicBezTo>
                <a:cubicBezTo>
                  <a:pt x="2628" y="1636"/>
                  <a:pt x="2695" y="1614"/>
                  <a:pt x="2772" y="1590"/>
                </a:cubicBezTo>
                <a:cubicBezTo>
                  <a:pt x="2785" y="1577"/>
                  <a:pt x="2801" y="1565"/>
                  <a:pt x="2817" y="1555"/>
                </a:cubicBezTo>
                <a:cubicBezTo>
                  <a:pt x="2875" y="1452"/>
                  <a:pt x="2920" y="1410"/>
                  <a:pt x="3010" y="1337"/>
                </a:cubicBezTo>
                <a:cubicBezTo>
                  <a:pt x="3036" y="1309"/>
                  <a:pt x="3062" y="1280"/>
                  <a:pt x="3087" y="1254"/>
                </a:cubicBezTo>
                <a:cubicBezTo>
                  <a:pt x="3135" y="1213"/>
                  <a:pt x="3184" y="1172"/>
                  <a:pt x="3235" y="1130"/>
                </a:cubicBezTo>
                <a:cubicBezTo>
                  <a:pt x="3312" y="1145"/>
                  <a:pt x="3315" y="1132"/>
                  <a:pt x="3292" y="1236"/>
                </a:cubicBezTo>
                <a:cubicBezTo>
                  <a:pt x="3292" y="1279"/>
                  <a:pt x="3291" y="1325"/>
                  <a:pt x="3291" y="1371"/>
                </a:cubicBezTo>
                <a:cubicBezTo>
                  <a:pt x="3313" y="1397"/>
                  <a:pt x="3371" y="1438"/>
                  <a:pt x="3386" y="1511"/>
                </a:cubicBezTo>
                <a:cubicBezTo>
                  <a:pt x="3383" y="1553"/>
                  <a:pt x="3379" y="1596"/>
                  <a:pt x="3376" y="1641"/>
                </a:cubicBezTo>
                <a:cubicBezTo>
                  <a:pt x="3363" y="1667"/>
                  <a:pt x="3353" y="1693"/>
                  <a:pt x="3343" y="1722"/>
                </a:cubicBezTo>
                <a:cubicBezTo>
                  <a:pt x="3308" y="1758"/>
                  <a:pt x="3314" y="1830"/>
                  <a:pt x="3329" y="1905"/>
                </a:cubicBezTo>
                <a:cubicBezTo>
                  <a:pt x="3326" y="1974"/>
                  <a:pt x="3325" y="2043"/>
                  <a:pt x="3325" y="2112"/>
                </a:cubicBezTo>
                <a:cubicBezTo>
                  <a:pt x="3315" y="2151"/>
                  <a:pt x="3305" y="2193"/>
                  <a:pt x="3296" y="2235"/>
                </a:cubicBezTo>
                <a:cubicBezTo>
                  <a:pt x="3295" y="2278"/>
                  <a:pt x="3298" y="2324"/>
                  <a:pt x="3301" y="2370"/>
                </a:cubicBezTo>
                <a:cubicBezTo>
                  <a:pt x="3282" y="2389"/>
                  <a:pt x="3266" y="2411"/>
                  <a:pt x="3240" y="2424"/>
                </a:cubicBezTo>
                <a:cubicBezTo>
                  <a:pt x="3215" y="2423"/>
                  <a:pt x="3192" y="2426"/>
                  <a:pt x="3170" y="2429"/>
                </a:cubicBezTo>
                <a:cubicBezTo>
                  <a:pt x="3087" y="2400"/>
                  <a:pt x="3055" y="2403"/>
                  <a:pt x="3004" y="2398"/>
                </a:cubicBezTo>
                <a:cubicBezTo>
                  <a:pt x="2975" y="2427"/>
                  <a:pt x="2975" y="2453"/>
                  <a:pt x="2952" y="2482"/>
                </a:cubicBezTo>
                <a:cubicBezTo>
                  <a:pt x="2863" y="2503"/>
                  <a:pt x="2850" y="2535"/>
                  <a:pt x="2859" y="2630"/>
                </a:cubicBezTo>
                <a:cubicBezTo>
                  <a:pt x="2874" y="2657"/>
                  <a:pt x="2890" y="2684"/>
                  <a:pt x="2909" y="2710"/>
                </a:cubicBezTo>
                <a:cubicBezTo>
                  <a:pt x="2922" y="2789"/>
                  <a:pt x="2959" y="2888"/>
                  <a:pt x="3016" y="2995"/>
                </a:cubicBezTo>
                <a:cubicBezTo>
                  <a:pt x="3026" y="3037"/>
                  <a:pt x="3035" y="3080"/>
                  <a:pt x="3044" y="3123"/>
                </a:cubicBezTo>
                <a:cubicBezTo>
                  <a:pt x="2936" y="3120"/>
                  <a:pt x="2875" y="3034"/>
                  <a:pt x="2831" y="3009"/>
                </a:cubicBezTo>
                <a:cubicBezTo>
                  <a:pt x="2831" y="2941"/>
                  <a:pt x="2764" y="2923"/>
                  <a:pt x="2742" y="2945"/>
                </a:cubicBezTo>
                <a:cubicBezTo>
                  <a:pt x="2739" y="2951"/>
                  <a:pt x="2739" y="2958"/>
                  <a:pt x="2738" y="2968"/>
                </a:cubicBezTo>
                <a:cubicBezTo>
                  <a:pt x="2668" y="2976"/>
                  <a:pt x="2620" y="3014"/>
                  <a:pt x="2566" y="3039"/>
                </a:cubicBezTo>
                <a:cubicBezTo>
                  <a:pt x="2565" y="3058"/>
                  <a:pt x="2565" y="3078"/>
                  <a:pt x="2565" y="3098"/>
                </a:cubicBezTo>
                <a:cubicBezTo>
                  <a:pt x="2568" y="3101"/>
                  <a:pt x="2572" y="3104"/>
                  <a:pt x="2575" y="3108"/>
                </a:cubicBezTo>
                <a:cubicBezTo>
                  <a:pt x="2543" y="3123"/>
                  <a:pt x="2533" y="3136"/>
                  <a:pt x="2514" y="3155"/>
                </a:cubicBezTo>
                <a:cubicBezTo>
                  <a:pt x="2495" y="3158"/>
                  <a:pt x="2475" y="3164"/>
                  <a:pt x="2456" y="317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34">
            <a:extLst>
              <a:ext uri="{FF2B5EF4-FFF2-40B4-BE49-F238E27FC236}">
                <a16:creationId xmlns:a16="http://schemas.microsoft.com/office/drawing/2014/main" xmlns="" id="{65237041-9461-429E-A72A-08A2B5350DF0}"/>
              </a:ext>
            </a:extLst>
          </p:cNvPr>
          <p:cNvSpPr>
            <a:spLocks/>
          </p:cNvSpPr>
          <p:nvPr/>
        </p:nvSpPr>
        <p:spPr bwMode="auto">
          <a:xfrm>
            <a:off x="3252788" y="2764668"/>
            <a:ext cx="1874837" cy="1671637"/>
          </a:xfrm>
          <a:custGeom>
            <a:avLst/>
            <a:gdLst>
              <a:gd name="T0" fmla="*/ 3758 w 4310"/>
              <a:gd name="T1" fmla="*/ 2973 h 3842"/>
              <a:gd name="T2" fmla="*/ 3714 w 4310"/>
              <a:gd name="T3" fmla="*/ 3340 h 3842"/>
              <a:gd name="T4" fmla="*/ 3553 w 4310"/>
              <a:gd name="T5" fmla="*/ 3513 h 3842"/>
              <a:gd name="T6" fmla="*/ 3575 w 4310"/>
              <a:gd name="T7" fmla="*/ 3648 h 3842"/>
              <a:gd name="T8" fmla="*/ 3542 w 4310"/>
              <a:gd name="T9" fmla="*/ 3791 h 3842"/>
              <a:gd name="T10" fmla="*/ 3222 w 4310"/>
              <a:gd name="T11" fmla="*/ 3842 h 3842"/>
              <a:gd name="T12" fmla="*/ 3130 w 4310"/>
              <a:gd name="T13" fmla="*/ 3764 h 3842"/>
              <a:gd name="T14" fmla="*/ 3045 w 4310"/>
              <a:gd name="T15" fmla="*/ 3572 h 3842"/>
              <a:gd name="T16" fmla="*/ 2838 w 4310"/>
              <a:gd name="T17" fmla="*/ 3413 h 3842"/>
              <a:gd name="T18" fmla="*/ 2551 w 4310"/>
              <a:gd name="T19" fmla="*/ 3295 h 3842"/>
              <a:gd name="T20" fmla="*/ 2537 w 4310"/>
              <a:gd name="T21" fmla="*/ 3524 h 3842"/>
              <a:gd name="T22" fmla="*/ 2412 w 4310"/>
              <a:gd name="T23" fmla="*/ 3569 h 3842"/>
              <a:gd name="T24" fmla="*/ 2108 w 4310"/>
              <a:gd name="T25" fmla="*/ 3185 h 3842"/>
              <a:gd name="T26" fmla="*/ 2337 w 4310"/>
              <a:gd name="T27" fmla="*/ 3263 h 3842"/>
              <a:gd name="T28" fmla="*/ 2485 w 4310"/>
              <a:gd name="T29" fmla="*/ 3178 h 3842"/>
              <a:gd name="T30" fmla="*/ 2592 w 4310"/>
              <a:gd name="T31" fmla="*/ 2821 h 3842"/>
              <a:gd name="T32" fmla="*/ 2734 w 4310"/>
              <a:gd name="T33" fmla="*/ 2723 h 3842"/>
              <a:gd name="T34" fmla="*/ 2675 w 4310"/>
              <a:gd name="T35" fmla="*/ 2410 h 3842"/>
              <a:gd name="T36" fmla="*/ 2593 w 4310"/>
              <a:gd name="T37" fmla="*/ 2150 h 3842"/>
              <a:gd name="T38" fmla="*/ 2367 w 4310"/>
              <a:gd name="T39" fmla="*/ 1987 h 3842"/>
              <a:gd name="T40" fmla="*/ 1995 w 4310"/>
              <a:gd name="T41" fmla="*/ 1656 h 3842"/>
              <a:gd name="T42" fmla="*/ 1829 w 4310"/>
              <a:gd name="T43" fmla="*/ 1669 h 3842"/>
              <a:gd name="T44" fmla="*/ 1562 w 4310"/>
              <a:gd name="T45" fmla="*/ 1482 h 3842"/>
              <a:gd name="T46" fmla="*/ 1154 w 4310"/>
              <a:gd name="T47" fmla="*/ 1373 h 3842"/>
              <a:gd name="T48" fmla="*/ 1111 w 4310"/>
              <a:gd name="T49" fmla="*/ 1572 h 3842"/>
              <a:gd name="T50" fmla="*/ 700 w 4310"/>
              <a:gd name="T51" fmla="*/ 1349 h 3842"/>
              <a:gd name="T52" fmla="*/ 120 w 4310"/>
              <a:gd name="T53" fmla="*/ 1187 h 3842"/>
              <a:gd name="T54" fmla="*/ 53 w 4310"/>
              <a:gd name="T55" fmla="*/ 1034 h 3842"/>
              <a:gd name="T56" fmla="*/ 112 w 4310"/>
              <a:gd name="T57" fmla="*/ 790 h 3842"/>
              <a:gd name="T58" fmla="*/ 394 w 4310"/>
              <a:gd name="T59" fmla="*/ 650 h 3842"/>
              <a:gd name="T60" fmla="*/ 757 w 4310"/>
              <a:gd name="T61" fmla="*/ 414 h 3842"/>
              <a:gd name="T62" fmla="*/ 969 w 4310"/>
              <a:gd name="T63" fmla="*/ 239 h 3842"/>
              <a:gd name="T64" fmla="*/ 1353 w 4310"/>
              <a:gd name="T65" fmla="*/ 104 h 3842"/>
              <a:gd name="T66" fmla="*/ 1421 w 4310"/>
              <a:gd name="T67" fmla="*/ 385 h 3842"/>
              <a:gd name="T68" fmla="*/ 1385 w 4310"/>
              <a:gd name="T69" fmla="*/ 616 h 3842"/>
              <a:gd name="T70" fmla="*/ 1541 w 4310"/>
              <a:gd name="T71" fmla="*/ 790 h 3842"/>
              <a:gd name="T72" fmla="*/ 1629 w 4310"/>
              <a:gd name="T73" fmla="*/ 937 h 3842"/>
              <a:gd name="T74" fmla="*/ 2029 w 4310"/>
              <a:gd name="T75" fmla="*/ 907 h 3842"/>
              <a:gd name="T76" fmla="*/ 1854 w 4310"/>
              <a:gd name="T77" fmla="*/ 1191 h 3842"/>
              <a:gd name="T78" fmla="*/ 2096 w 4310"/>
              <a:gd name="T79" fmla="*/ 1371 h 3842"/>
              <a:gd name="T80" fmla="*/ 2289 w 4310"/>
              <a:gd name="T81" fmla="*/ 1647 h 3842"/>
              <a:gd name="T82" fmla="*/ 2562 w 4310"/>
              <a:gd name="T83" fmla="*/ 1474 h 3842"/>
              <a:gd name="T84" fmla="*/ 2760 w 4310"/>
              <a:gd name="T85" fmla="*/ 1528 h 3842"/>
              <a:gd name="T86" fmla="*/ 3029 w 4310"/>
              <a:gd name="T87" fmla="*/ 1404 h 3842"/>
              <a:gd name="T88" fmla="*/ 2922 w 4310"/>
              <a:gd name="T89" fmla="*/ 1637 h 3842"/>
              <a:gd name="T90" fmla="*/ 2923 w 4310"/>
              <a:gd name="T91" fmla="*/ 2020 h 3842"/>
              <a:gd name="T92" fmla="*/ 3101 w 4310"/>
              <a:gd name="T93" fmla="*/ 2130 h 3842"/>
              <a:gd name="T94" fmla="*/ 3362 w 4310"/>
              <a:gd name="T95" fmla="*/ 2365 h 3842"/>
              <a:gd name="T96" fmla="*/ 3421 w 4310"/>
              <a:gd name="T97" fmla="*/ 2724 h 3842"/>
              <a:gd name="T98" fmla="*/ 3709 w 4310"/>
              <a:gd name="T99" fmla="*/ 2811 h 3842"/>
              <a:gd name="T100" fmla="*/ 3792 w 4310"/>
              <a:gd name="T101" fmla="*/ 2543 h 3842"/>
              <a:gd name="T102" fmla="*/ 3774 w 4310"/>
              <a:gd name="T103" fmla="*/ 2337 h 3842"/>
              <a:gd name="T104" fmla="*/ 3845 w 4310"/>
              <a:gd name="T105" fmla="*/ 2227 h 3842"/>
              <a:gd name="T106" fmla="*/ 3906 w 4310"/>
              <a:gd name="T107" fmla="*/ 2261 h 3842"/>
              <a:gd name="T108" fmla="*/ 4109 w 4310"/>
              <a:gd name="T109" fmla="*/ 2417 h 3842"/>
              <a:gd name="T110" fmla="*/ 4310 w 4310"/>
              <a:gd name="T111" fmla="*/ 2527 h 3842"/>
              <a:gd name="T112" fmla="*/ 4286 w 4310"/>
              <a:gd name="T113" fmla="*/ 2808 h 3842"/>
              <a:gd name="T114" fmla="*/ 4206 w 4310"/>
              <a:gd name="T115" fmla="*/ 2878 h 3842"/>
              <a:gd name="T116" fmla="*/ 4042 w 4310"/>
              <a:gd name="T117" fmla="*/ 3044 h 3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10" h="3842">
                <a:moveTo>
                  <a:pt x="4013" y="3050"/>
                </a:moveTo>
                <a:cubicBezTo>
                  <a:pt x="3913" y="2968"/>
                  <a:pt x="3841" y="2971"/>
                  <a:pt x="3758" y="2973"/>
                </a:cubicBezTo>
                <a:cubicBezTo>
                  <a:pt x="3741" y="2981"/>
                  <a:pt x="3719" y="2988"/>
                  <a:pt x="3691" y="2993"/>
                </a:cubicBezTo>
                <a:cubicBezTo>
                  <a:pt x="3623" y="3092"/>
                  <a:pt x="3657" y="3211"/>
                  <a:pt x="3714" y="3340"/>
                </a:cubicBezTo>
                <a:cubicBezTo>
                  <a:pt x="3717" y="3393"/>
                  <a:pt x="3726" y="3445"/>
                  <a:pt x="3707" y="3517"/>
                </a:cubicBezTo>
                <a:cubicBezTo>
                  <a:pt x="3655" y="3516"/>
                  <a:pt x="3604" y="3514"/>
                  <a:pt x="3553" y="3513"/>
                </a:cubicBezTo>
                <a:cubicBezTo>
                  <a:pt x="3502" y="3538"/>
                  <a:pt x="3521" y="3535"/>
                  <a:pt x="3511" y="3600"/>
                </a:cubicBezTo>
                <a:cubicBezTo>
                  <a:pt x="3530" y="3614"/>
                  <a:pt x="3553" y="3631"/>
                  <a:pt x="3575" y="3648"/>
                </a:cubicBezTo>
                <a:cubicBezTo>
                  <a:pt x="3575" y="3664"/>
                  <a:pt x="3575" y="3681"/>
                  <a:pt x="3575" y="3697"/>
                </a:cubicBezTo>
                <a:cubicBezTo>
                  <a:pt x="3562" y="3726"/>
                  <a:pt x="3552" y="3759"/>
                  <a:pt x="3542" y="3791"/>
                </a:cubicBezTo>
                <a:cubicBezTo>
                  <a:pt x="3465" y="3789"/>
                  <a:pt x="3446" y="3825"/>
                  <a:pt x="3395" y="3840"/>
                </a:cubicBezTo>
                <a:cubicBezTo>
                  <a:pt x="3337" y="3838"/>
                  <a:pt x="3280" y="3840"/>
                  <a:pt x="3222" y="3842"/>
                </a:cubicBezTo>
                <a:cubicBezTo>
                  <a:pt x="3216" y="3839"/>
                  <a:pt x="3210" y="3835"/>
                  <a:pt x="3206" y="3835"/>
                </a:cubicBezTo>
                <a:cubicBezTo>
                  <a:pt x="3178" y="3789"/>
                  <a:pt x="3146" y="3765"/>
                  <a:pt x="3130" y="3764"/>
                </a:cubicBezTo>
                <a:cubicBezTo>
                  <a:pt x="3124" y="3748"/>
                  <a:pt x="3117" y="3731"/>
                  <a:pt x="3111" y="3715"/>
                </a:cubicBezTo>
                <a:cubicBezTo>
                  <a:pt x="3089" y="3665"/>
                  <a:pt x="3067" y="3619"/>
                  <a:pt x="3045" y="3572"/>
                </a:cubicBezTo>
                <a:cubicBezTo>
                  <a:pt x="3019" y="3552"/>
                  <a:pt x="2994" y="3532"/>
                  <a:pt x="2972" y="3512"/>
                </a:cubicBezTo>
                <a:cubicBezTo>
                  <a:pt x="2934" y="3448"/>
                  <a:pt x="2870" y="3424"/>
                  <a:pt x="2838" y="3413"/>
                </a:cubicBezTo>
                <a:cubicBezTo>
                  <a:pt x="2816" y="3400"/>
                  <a:pt x="2797" y="3386"/>
                  <a:pt x="2778" y="3372"/>
                </a:cubicBezTo>
                <a:cubicBezTo>
                  <a:pt x="2702" y="3210"/>
                  <a:pt x="2670" y="3222"/>
                  <a:pt x="2551" y="3295"/>
                </a:cubicBezTo>
                <a:cubicBezTo>
                  <a:pt x="2506" y="3339"/>
                  <a:pt x="2503" y="3326"/>
                  <a:pt x="2503" y="3408"/>
                </a:cubicBezTo>
                <a:cubicBezTo>
                  <a:pt x="2519" y="3431"/>
                  <a:pt x="2538" y="3465"/>
                  <a:pt x="2537" y="3524"/>
                </a:cubicBezTo>
                <a:cubicBezTo>
                  <a:pt x="2512" y="3539"/>
                  <a:pt x="2499" y="3555"/>
                  <a:pt x="2460" y="3567"/>
                </a:cubicBezTo>
                <a:cubicBezTo>
                  <a:pt x="2444" y="3567"/>
                  <a:pt x="2428" y="3567"/>
                  <a:pt x="2412" y="3569"/>
                </a:cubicBezTo>
                <a:cubicBezTo>
                  <a:pt x="2310" y="3508"/>
                  <a:pt x="2221" y="3437"/>
                  <a:pt x="2171" y="3370"/>
                </a:cubicBezTo>
                <a:cubicBezTo>
                  <a:pt x="2104" y="3336"/>
                  <a:pt x="2108" y="3211"/>
                  <a:pt x="2108" y="3185"/>
                </a:cubicBezTo>
                <a:cubicBezTo>
                  <a:pt x="2149" y="3186"/>
                  <a:pt x="2191" y="3187"/>
                  <a:pt x="2236" y="3192"/>
                </a:cubicBezTo>
                <a:cubicBezTo>
                  <a:pt x="2267" y="3215"/>
                  <a:pt x="2302" y="3239"/>
                  <a:pt x="2337" y="3263"/>
                </a:cubicBezTo>
                <a:cubicBezTo>
                  <a:pt x="2389" y="3264"/>
                  <a:pt x="2440" y="3285"/>
                  <a:pt x="2485" y="3227"/>
                </a:cubicBezTo>
                <a:cubicBezTo>
                  <a:pt x="2485" y="3211"/>
                  <a:pt x="2485" y="3195"/>
                  <a:pt x="2485" y="3178"/>
                </a:cubicBezTo>
                <a:cubicBezTo>
                  <a:pt x="2440" y="3135"/>
                  <a:pt x="2393" y="3091"/>
                  <a:pt x="2383" y="3068"/>
                </a:cubicBezTo>
                <a:cubicBezTo>
                  <a:pt x="2451" y="3027"/>
                  <a:pt x="2573" y="2899"/>
                  <a:pt x="2592" y="2821"/>
                </a:cubicBezTo>
                <a:cubicBezTo>
                  <a:pt x="2621" y="2809"/>
                  <a:pt x="2657" y="2793"/>
                  <a:pt x="2676" y="2774"/>
                </a:cubicBezTo>
                <a:cubicBezTo>
                  <a:pt x="2692" y="2774"/>
                  <a:pt x="2718" y="2739"/>
                  <a:pt x="2734" y="2723"/>
                </a:cubicBezTo>
                <a:cubicBezTo>
                  <a:pt x="2731" y="2680"/>
                  <a:pt x="2728" y="2638"/>
                  <a:pt x="2728" y="2595"/>
                </a:cubicBezTo>
                <a:cubicBezTo>
                  <a:pt x="2658" y="2521"/>
                  <a:pt x="2687" y="2424"/>
                  <a:pt x="2675" y="2410"/>
                </a:cubicBezTo>
                <a:cubicBezTo>
                  <a:pt x="2653" y="2357"/>
                  <a:pt x="2631" y="2304"/>
                  <a:pt x="2612" y="2255"/>
                </a:cubicBezTo>
                <a:cubicBezTo>
                  <a:pt x="2606" y="2219"/>
                  <a:pt x="2599" y="2183"/>
                  <a:pt x="2593" y="2150"/>
                </a:cubicBezTo>
                <a:cubicBezTo>
                  <a:pt x="2568" y="2090"/>
                  <a:pt x="2527" y="1997"/>
                  <a:pt x="2511" y="1990"/>
                </a:cubicBezTo>
                <a:cubicBezTo>
                  <a:pt x="2463" y="1989"/>
                  <a:pt x="2415" y="1988"/>
                  <a:pt x="2367" y="1987"/>
                </a:cubicBezTo>
                <a:cubicBezTo>
                  <a:pt x="2278" y="1955"/>
                  <a:pt x="2186" y="1864"/>
                  <a:pt x="2138" y="1840"/>
                </a:cubicBezTo>
                <a:cubicBezTo>
                  <a:pt x="2091" y="1777"/>
                  <a:pt x="2043" y="1717"/>
                  <a:pt x="1995" y="1656"/>
                </a:cubicBezTo>
                <a:cubicBezTo>
                  <a:pt x="1944" y="1655"/>
                  <a:pt x="1938" y="1665"/>
                  <a:pt x="1906" y="1674"/>
                </a:cubicBezTo>
                <a:cubicBezTo>
                  <a:pt x="1880" y="1670"/>
                  <a:pt x="1855" y="1669"/>
                  <a:pt x="1829" y="1669"/>
                </a:cubicBezTo>
                <a:cubicBezTo>
                  <a:pt x="1782" y="1625"/>
                  <a:pt x="1734" y="1584"/>
                  <a:pt x="1689" y="1544"/>
                </a:cubicBezTo>
                <a:cubicBezTo>
                  <a:pt x="1645" y="1523"/>
                  <a:pt x="1603" y="1502"/>
                  <a:pt x="1562" y="1482"/>
                </a:cubicBezTo>
                <a:cubicBezTo>
                  <a:pt x="1482" y="1476"/>
                  <a:pt x="1415" y="1455"/>
                  <a:pt x="1371" y="1441"/>
                </a:cubicBezTo>
                <a:cubicBezTo>
                  <a:pt x="1272" y="1360"/>
                  <a:pt x="1243" y="1379"/>
                  <a:pt x="1154" y="1373"/>
                </a:cubicBezTo>
                <a:cubicBezTo>
                  <a:pt x="1134" y="1383"/>
                  <a:pt x="1115" y="1395"/>
                  <a:pt x="1099" y="1408"/>
                </a:cubicBezTo>
                <a:cubicBezTo>
                  <a:pt x="1099" y="1457"/>
                  <a:pt x="1127" y="1497"/>
                  <a:pt x="1111" y="1572"/>
                </a:cubicBezTo>
                <a:cubicBezTo>
                  <a:pt x="1024" y="1658"/>
                  <a:pt x="862" y="1497"/>
                  <a:pt x="824" y="1450"/>
                </a:cubicBezTo>
                <a:cubicBezTo>
                  <a:pt x="783" y="1416"/>
                  <a:pt x="741" y="1382"/>
                  <a:pt x="700" y="1349"/>
                </a:cubicBezTo>
                <a:cubicBezTo>
                  <a:pt x="614" y="1297"/>
                  <a:pt x="541" y="1250"/>
                  <a:pt x="477" y="1228"/>
                </a:cubicBezTo>
                <a:cubicBezTo>
                  <a:pt x="353" y="1225"/>
                  <a:pt x="215" y="1238"/>
                  <a:pt x="120" y="1187"/>
                </a:cubicBezTo>
                <a:cubicBezTo>
                  <a:pt x="107" y="1183"/>
                  <a:pt x="97" y="1183"/>
                  <a:pt x="88" y="1183"/>
                </a:cubicBezTo>
                <a:cubicBezTo>
                  <a:pt x="85" y="1133"/>
                  <a:pt x="63" y="1044"/>
                  <a:pt x="53" y="1034"/>
                </a:cubicBezTo>
                <a:cubicBezTo>
                  <a:pt x="41" y="962"/>
                  <a:pt x="0" y="905"/>
                  <a:pt x="64" y="887"/>
                </a:cubicBezTo>
                <a:cubicBezTo>
                  <a:pt x="83" y="855"/>
                  <a:pt x="103" y="826"/>
                  <a:pt x="112" y="790"/>
                </a:cubicBezTo>
                <a:cubicBezTo>
                  <a:pt x="183" y="792"/>
                  <a:pt x="298" y="795"/>
                  <a:pt x="362" y="731"/>
                </a:cubicBezTo>
                <a:cubicBezTo>
                  <a:pt x="372" y="702"/>
                  <a:pt x="381" y="676"/>
                  <a:pt x="394" y="650"/>
                </a:cubicBezTo>
                <a:cubicBezTo>
                  <a:pt x="417" y="624"/>
                  <a:pt x="439" y="599"/>
                  <a:pt x="462" y="576"/>
                </a:cubicBezTo>
                <a:cubicBezTo>
                  <a:pt x="523" y="418"/>
                  <a:pt x="581" y="429"/>
                  <a:pt x="757" y="414"/>
                </a:cubicBezTo>
                <a:cubicBezTo>
                  <a:pt x="779" y="414"/>
                  <a:pt x="945" y="431"/>
                  <a:pt x="993" y="384"/>
                </a:cubicBezTo>
                <a:cubicBezTo>
                  <a:pt x="984" y="334"/>
                  <a:pt x="975" y="285"/>
                  <a:pt x="969" y="239"/>
                </a:cubicBezTo>
                <a:cubicBezTo>
                  <a:pt x="969" y="150"/>
                  <a:pt x="973" y="0"/>
                  <a:pt x="1088" y="62"/>
                </a:cubicBezTo>
                <a:cubicBezTo>
                  <a:pt x="1174" y="74"/>
                  <a:pt x="1263" y="89"/>
                  <a:pt x="1353" y="104"/>
                </a:cubicBezTo>
                <a:cubicBezTo>
                  <a:pt x="1340" y="134"/>
                  <a:pt x="1343" y="186"/>
                  <a:pt x="1346" y="239"/>
                </a:cubicBezTo>
                <a:cubicBezTo>
                  <a:pt x="1374" y="282"/>
                  <a:pt x="1400" y="312"/>
                  <a:pt x="1421" y="385"/>
                </a:cubicBezTo>
                <a:cubicBezTo>
                  <a:pt x="1421" y="411"/>
                  <a:pt x="1421" y="437"/>
                  <a:pt x="1421" y="463"/>
                </a:cubicBezTo>
                <a:cubicBezTo>
                  <a:pt x="1405" y="505"/>
                  <a:pt x="1376" y="550"/>
                  <a:pt x="1385" y="616"/>
                </a:cubicBezTo>
                <a:cubicBezTo>
                  <a:pt x="1429" y="660"/>
                  <a:pt x="1474" y="703"/>
                  <a:pt x="1518" y="750"/>
                </a:cubicBezTo>
                <a:cubicBezTo>
                  <a:pt x="1525" y="764"/>
                  <a:pt x="1531" y="777"/>
                  <a:pt x="1541" y="790"/>
                </a:cubicBezTo>
                <a:cubicBezTo>
                  <a:pt x="1537" y="833"/>
                  <a:pt x="1537" y="875"/>
                  <a:pt x="1537" y="921"/>
                </a:cubicBezTo>
                <a:cubicBezTo>
                  <a:pt x="1546" y="931"/>
                  <a:pt x="1584" y="935"/>
                  <a:pt x="1629" y="937"/>
                </a:cubicBezTo>
                <a:cubicBezTo>
                  <a:pt x="1719" y="867"/>
                  <a:pt x="1872" y="851"/>
                  <a:pt x="2013" y="855"/>
                </a:cubicBezTo>
                <a:cubicBezTo>
                  <a:pt x="2016" y="871"/>
                  <a:pt x="2022" y="888"/>
                  <a:pt x="2029" y="907"/>
                </a:cubicBezTo>
                <a:cubicBezTo>
                  <a:pt x="2013" y="936"/>
                  <a:pt x="2000" y="969"/>
                  <a:pt x="1987" y="1001"/>
                </a:cubicBezTo>
                <a:cubicBezTo>
                  <a:pt x="1919" y="1078"/>
                  <a:pt x="1839" y="1070"/>
                  <a:pt x="1854" y="1191"/>
                </a:cubicBezTo>
                <a:cubicBezTo>
                  <a:pt x="1883" y="1202"/>
                  <a:pt x="1915" y="1216"/>
                  <a:pt x="1947" y="1230"/>
                </a:cubicBezTo>
                <a:cubicBezTo>
                  <a:pt x="1988" y="1286"/>
                  <a:pt x="2017" y="1320"/>
                  <a:pt x="2096" y="1371"/>
                </a:cubicBezTo>
                <a:cubicBezTo>
                  <a:pt x="2125" y="1401"/>
                  <a:pt x="2134" y="1496"/>
                  <a:pt x="2198" y="1524"/>
                </a:cubicBezTo>
                <a:cubicBezTo>
                  <a:pt x="2226" y="1564"/>
                  <a:pt x="2258" y="1604"/>
                  <a:pt x="2289" y="1647"/>
                </a:cubicBezTo>
                <a:cubicBezTo>
                  <a:pt x="2312" y="1658"/>
                  <a:pt x="2426" y="1723"/>
                  <a:pt x="2462" y="1652"/>
                </a:cubicBezTo>
                <a:cubicBezTo>
                  <a:pt x="2472" y="1511"/>
                  <a:pt x="2444" y="1491"/>
                  <a:pt x="2562" y="1474"/>
                </a:cubicBezTo>
                <a:cubicBezTo>
                  <a:pt x="2613" y="1476"/>
                  <a:pt x="2648" y="1460"/>
                  <a:pt x="2709" y="1524"/>
                </a:cubicBezTo>
                <a:cubicBezTo>
                  <a:pt x="2725" y="1524"/>
                  <a:pt x="2741" y="1525"/>
                  <a:pt x="2760" y="1528"/>
                </a:cubicBezTo>
                <a:cubicBezTo>
                  <a:pt x="2814" y="1504"/>
                  <a:pt x="2869" y="1456"/>
                  <a:pt x="2914" y="1434"/>
                </a:cubicBezTo>
                <a:cubicBezTo>
                  <a:pt x="2943" y="1405"/>
                  <a:pt x="2971" y="1409"/>
                  <a:pt x="3029" y="1404"/>
                </a:cubicBezTo>
                <a:cubicBezTo>
                  <a:pt x="3042" y="1424"/>
                  <a:pt x="3057" y="1444"/>
                  <a:pt x="3073" y="1468"/>
                </a:cubicBezTo>
                <a:cubicBezTo>
                  <a:pt x="3073" y="1533"/>
                  <a:pt x="2973" y="1603"/>
                  <a:pt x="2922" y="1637"/>
                </a:cubicBezTo>
                <a:cubicBezTo>
                  <a:pt x="2861" y="1714"/>
                  <a:pt x="2854" y="1760"/>
                  <a:pt x="2854" y="1881"/>
                </a:cubicBezTo>
                <a:cubicBezTo>
                  <a:pt x="2876" y="1928"/>
                  <a:pt x="2898" y="1974"/>
                  <a:pt x="2923" y="2020"/>
                </a:cubicBezTo>
                <a:cubicBezTo>
                  <a:pt x="2955" y="2061"/>
                  <a:pt x="3005" y="2140"/>
                  <a:pt x="3092" y="2143"/>
                </a:cubicBezTo>
                <a:cubicBezTo>
                  <a:pt x="3095" y="2136"/>
                  <a:pt x="3098" y="2133"/>
                  <a:pt x="3101" y="2130"/>
                </a:cubicBezTo>
                <a:cubicBezTo>
                  <a:pt x="3114" y="2130"/>
                  <a:pt x="3127" y="2130"/>
                  <a:pt x="3140" y="2131"/>
                </a:cubicBezTo>
                <a:cubicBezTo>
                  <a:pt x="3184" y="2145"/>
                  <a:pt x="3311" y="2282"/>
                  <a:pt x="3362" y="2365"/>
                </a:cubicBezTo>
                <a:cubicBezTo>
                  <a:pt x="3374" y="2435"/>
                  <a:pt x="3393" y="2520"/>
                  <a:pt x="3399" y="2628"/>
                </a:cubicBezTo>
                <a:cubicBezTo>
                  <a:pt x="3405" y="2658"/>
                  <a:pt x="3411" y="2691"/>
                  <a:pt x="3421" y="2724"/>
                </a:cubicBezTo>
                <a:cubicBezTo>
                  <a:pt x="3474" y="2797"/>
                  <a:pt x="3483" y="2777"/>
                  <a:pt x="3581" y="2861"/>
                </a:cubicBezTo>
                <a:cubicBezTo>
                  <a:pt x="3593" y="2862"/>
                  <a:pt x="3665" y="2827"/>
                  <a:pt x="3709" y="2811"/>
                </a:cubicBezTo>
                <a:cubicBezTo>
                  <a:pt x="3712" y="2771"/>
                  <a:pt x="3726" y="2769"/>
                  <a:pt x="3807" y="2750"/>
                </a:cubicBezTo>
                <a:cubicBezTo>
                  <a:pt x="3881" y="2677"/>
                  <a:pt x="3837" y="2590"/>
                  <a:pt x="3792" y="2543"/>
                </a:cubicBezTo>
                <a:cubicBezTo>
                  <a:pt x="3690" y="2515"/>
                  <a:pt x="3706" y="2499"/>
                  <a:pt x="3713" y="2423"/>
                </a:cubicBezTo>
                <a:cubicBezTo>
                  <a:pt x="3732" y="2394"/>
                  <a:pt x="3752" y="2365"/>
                  <a:pt x="3774" y="2337"/>
                </a:cubicBezTo>
                <a:cubicBezTo>
                  <a:pt x="3774" y="2304"/>
                  <a:pt x="3775" y="2271"/>
                  <a:pt x="3775" y="2238"/>
                </a:cubicBezTo>
                <a:cubicBezTo>
                  <a:pt x="3794" y="2219"/>
                  <a:pt x="3820" y="2230"/>
                  <a:pt x="3845" y="2227"/>
                </a:cubicBezTo>
                <a:cubicBezTo>
                  <a:pt x="3877" y="2195"/>
                  <a:pt x="3893" y="2179"/>
                  <a:pt x="3929" y="2164"/>
                </a:cubicBezTo>
                <a:cubicBezTo>
                  <a:pt x="3929" y="2180"/>
                  <a:pt x="3941" y="2226"/>
                  <a:pt x="3906" y="2261"/>
                </a:cubicBezTo>
                <a:cubicBezTo>
                  <a:pt x="3902" y="2281"/>
                  <a:pt x="3902" y="2304"/>
                  <a:pt x="3902" y="2327"/>
                </a:cubicBezTo>
                <a:cubicBezTo>
                  <a:pt x="3931" y="2373"/>
                  <a:pt x="4036" y="2392"/>
                  <a:pt x="4109" y="2417"/>
                </a:cubicBezTo>
                <a:cubicBezTo>
                  <a:pt x="4160" y="2451"/>
                  <a:pt x="4211" y="2488"/>
                  <a:pt x="4262" y="2526"/>
                </a:cubicBezTo>
                <a:cubicBezTo>
                  <a:pt x="4278" y="2526"/>
                  <a:pt x="4294" y="2527"/>
                  <a:pt x="4310" y="2527"/>
                </a:cubicBezTo>
                <a:cubicBezTo>
                  <a:pt x="4294" y="2556"/>
                  <a:pt x="4281" y="2588"/>
                  <a:pt x="4268" y="2621"/>
                </a:cubicBezTo>
                <a:cubicBezTo>
                  <a:pt x="4274" y="2683"/>
                  <a:pt x="4280" y="2746"/>
                  <a:pt x="4286" y="2808"/>
                </a:cubicBezTo>
                <a:cubicBezTo>
                  <a:pt x="4276" y="2837"/>
                  <a:pt x="4266" y="2866"/>
                  <a:pt x="4260" y="2896"/>
                </a:cubicBezTo>
                <a:cubicBezTo>
                  <a:pt x="4241" y="2895"/>
                  <a:pt x="4221" y="2895"/>
                  <a:pt x="4206" y="2878"/>
                </a:cubicBezTo>
                <a:cubicBezTo>
                  <a:pt x="4129" y="2863"/>
                  <a:pt x="4081" y="2862"/>
                  <a:pt x="4042" y="2920"/>
                </a:cubicBezTo>
                <a:cubicBezTo>
                  <a:pt x="4042" y="2959"/>
                  <a:pt x="4042" y="3002"/>
                  <a:pt x="4042" y="3044"/>
                </a:cubicBezTo>
                <a:cubicBezTo>
                  <a:pt x="4032" y="3044"/>
                  <a:pt x="4023" y="3047"/>
                  <a:pt x="4013" y="305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35">
            <a:extLst>
              <a:ext uri="{FF2B5EF4-FFF2-40B4-BE49-F238E27FC236}">
                <a16:creationId xmlns:a16="http://schemas.microsoft.com/office/drawing/2014/main" xmlns="" id="{1C31C4D0-6405-415C-893D-06E8851AA4AB}"/>
              </a:ext>
            </a:extLst>
          </p:cNvPr>
          <p:cNvSpPr>
            <a:spLocks/>
          </p:cNvSpPr>
          <p:nvPr/>
        </p:nvSpPr>
        <p:spPr bwMode="auto">
          <a:xfrm>
            <a:off x="5313363" y="5582480"/>
            <a:ext cx="1038225" cy="803275"/>
          </a:xfrm>
          <a:custGeom>
            <a:avLst/>
            <a:gdLst>
              <a:gd name="T0" fmla="*/ 161 w 2389"/>
              <a:gd name="T1" fmla="*/ 1841 h 1841"/>
              <a:gd name="T2" fmla="*/ 82 w 2389"/>
              <a:gd name="T3" fmla="*/ 1705 h 1841"/>
              <a:gd name="T4" fmla="*/ 3 w 2389"/>
              <a:gd name="T5" fmla="*/ 1582 h 1841"/>
              <a:gd name="T6" fmla="*/ 58 w 2389"/>
              <a:gd name="T7" fmla="*/ 1456 h 1841"/>
              <a:gd name="T8" fmla="*/ 203 w 2389"/>
              <a:gd name="T9" fmla="*/ 1201 h 1841"/>
              <a:gd name="T10" fmla="*/ 383 w 2389"/>
              <a:gd name="T11" fmla="*/ 1035 h 1841"/>
              <a:gd name="T12" fmla="*/ 566 w 2389"/>
              <a:gd name="T13" fmla="*/ 833 h 1841"/>
              <a:gd name="T14" fmla="*/ 653 w 2389"/>
              <a:gd name="T15" fmla="*/ 695 h 1841"/>
              <a:gd name="T16" fmla="*/ 760 w 2389"/>
              <a:gd name="T17" fmla="*/ 491 h 1841"/>
              <a:gd name="T18" fmla="*/ 751 w 2389"/>
              <a:gd name="T19" fmla="*/ 314 h 1841"/>
              <a:gd name="T20" fmla="*/ 810 w 2389"/>
              <a:gd name="T21" fmla="*/ 171 h 1841"/>
              <a:gd name="T22" fmla="*/ 855 w 2389"/>
              <a:gd name="T23" fmla="*/ 97 h 1841"/>
              <a:gd name="T24" fmla="*/ 915 w 2389"/>
              <a:gd name="T25" fmla="*/ 99 h 1841"/>
              <a:gd name="T26" fmla="*/ 1017 w 2389"/>
              <a:gd name="T27" fmla="*/ 199 h 1841"/>
              <a:gd name="T28" fmla="*/ 1078 w 2389"/>
              <a:gd name="T29" fmla="*/ 201 h 1841"/>
              <a:gd name="T30" fmla="*/ 1101 w 2389"/>
              <a:gd name="T31" fmla="*/ 90 h 1841"/>
              <a:gd name="T32" fmla="*/ 1044 w 2389"/>
              <a:gd name="T33" fmla="*/ 20 h 1841"/>
              <a:gd name="T34" fmla="*/ 1060 w 2389"/>
              <a:gd name="T35" fmla="*/ 14 h 1841"/>
              <a:gd name="T36" fmla="*/ 1354 w 2389"/>
              <a:gd name="T37" fmla="*/ 21 h 1841"/>
              <a:gd name="T38" fmla="*/ 1549 w 2389"/>
              <a:gd name="T39" fmla="*/ 0 h 1841"/>
              <a:gd name="T40" fmla="*/ 1584 w 2389"/>
              <a:gd name="T41" fmla="*/ 1 h 1841"/>
              <a:gd name="T42" fmla="*/ 1583 w 2389"/>
              <a:gd name="T43" fmla="*/ 63 h 1841"/>
              <a:gd name="T44" fmla="*/ 1458 w 2389"/>
              <a:gd name="T45" fmla="*/ 211 h 1841"/>
              <a:gd name="T46" fmla="*/ 1601 w 2389"/>
              <a:gd name="T47" fmla="*/ 306 h 1841"/>
              <a:gd name="T48" fmla="*/ 1774 w 2389"/>
              <a:gd name="T49" fmla="*/ 232 h 1841"/>
              <a:gd name="T50" fmla="*/ 1832 w 2389"/>
              <a:gd name="T51" fmla="*/ 233 h 1841"/>
              <a:gd name="T52" fmla="*/ 1867 w 2389"/>
              <a:gd name="T53" fmla="*/ 270 h 1841"/>
              <a:gd name="T54" fmla="*/ 2167 w 2389"/>
              <a:gd name="T55" fmla="*/ 189 h 1841"/>
              <a:gd name="T56" fmla="*/ 2256 w 2389"/>
              <a:gd name="T57" fmla="*/ 303 h 1841"/>
              <a:gd name="T58" fmla="*/ 2389 w 2389"/>
              <a:gd name="T59" fmla="*/ 493 h 1841"/>
              <a:gd name="T60" fmla="*/ 2389 w 2389"/>
              <a:gd name="T61" fmla="*/ 545 h 1841"/>
              <a:gd name="T62" fmla="*/ 2293 w 2389"/>
              <a:gd name="T63" fmla="*/ 562 h 1841"/>
              <a:gd name="T64" fmla="*/ 2219 w 2389"/>
              <a:gd name="T65" fmla="*/ 718 h 1841"/>
              <a:gd name="T66" fmla="*/ 2218 w 2389"/>
              <a:gd name="T67" fmla="*/ 734 h 1841"/>
              <a:gd name="T68" fmla="*/ 1933 w 2389"/>
              <a:gd name="T69" fmla="*/ 891 h 1841"/>
              <a:gd name="T70" fmla="*/ 1885 w 2389"/>
              <a:gd name="T71" fmla="*/ 939 h 1841"/>
              <a:gd name="T72" fmla="*/ 1831 w 2389"/>
              <a:gd name="T73" fmla="*/ 908 h 1841"/>
              <a:gd name="T74" fmla="*/ 1773 w 2389"/>
              <a:gd name="T75" fmla="*/ 906 h 1841"/>
              <a:gd name="T76" fmla="*/ 1738 w 2389"/>
              <a:gd name="T77" fmla="*/ 954 h 1841"/>
              <a:gd name="T78" fmla="*/ 1696 w 2389"/>
              <a:gd name="T79" fmla="*/ 953 h 1841"/>
              <a:gd name="T80" fmla="*/ 1604 w 2389"/>
              <a:gd name="T81" fmla="*/ 918 h 1841"/>
              <a:gd name="T82" fmla="*/ 1604 w 2389"/>
              <a:gd name="T83" fmla="*/ 994 h 1841"/>
              <a:gd name="T84" fmla="*/ 1507 w 2389"/>
              <a:gd name="T85" fmla="*/ 1080 h 1841"/>
              <a:gd name="T86" fmla="*/ 1424 w 2389"/>
              <a:gd name="T87" fmla="*/ 1015 h 1841"/>
              <a:gd name="T88" fmla="*/ 1409 w 2389"/>
              <a:gd name="T89" fmla="*/ 1012 h 1841"/>
              <a:gd name="T90" fmla="*/ 1329 w 2389"/>
              <a:gd name="T91" fmla="*/ 934 h 1841"/>
              <a:gd name="T92" fmla="*/ 1281 w 2389"/>
              <a:gd name="T93" fmla="*/ 933 h 1841"/>
              <a:gd name="T94" fmla="*/ 1245 w 2389"/>
              <a:gd name="T95" fmla="*/ 1021 h 1841"/>
              <a:gd name="T96" fmla="*/ 1181 w 2389"/>
              <a:gd name="T97" fmla="*/ 1117 h 1841"/>
              <a:gd name="T98" fmla="*/ 1069 w 2389"/>
              <a:gd name="T99" fmla="*/ 1216 h 1841"/>
              <a:gd name="T100" fmla="*/ 998 w 2389"/>
              <a:gd name="T101" fmla="*/ 1231 h 1841"/>
              <a:gd name="T102" fmla="*/ 931 w 2389"/>
              <a:gd name="T103" fmla="*/ 1288 h 1841"/>
              <a:gd name="T104" fmla="*/ 796 w 2389"/>
              <a:gd name="T105" fmla="*/ 1311 h 1841"/>
              <a:gd name="T106" fmla="*/ 777 w 2389"/>
              <a:gd name="T107" fmla="*/ 1349 h 1841"/>
              <a:gd name="T108" fmla="*/ 742 w 2389"/>
              <a:gd name="T109" fmla="*/ 1348 h 1841"/>
              <a:gd name="T110" fmla="*/ 605 w 2389"/>
              <a:gd name="T111" fmla="*/ 1352 h 1841"/>
              <a:gd name="T112" fmla="*/ 425 w 2389"/>
              <a:gd name="T113" fmla="*/ 1413 h 1841"/>
              <a:gd name="T114" fmla="*/ 240 w 2389"/>
              <a:gd name="T115" fmla="*/ 1480 h 1841"/>
              <a:gd name="T116" fmla="*/ 233 w 2389"/>
              <a:gd name="T117" fmla="*/ 1555 h 1841"/>
              <a:gd name="T118" fmla="*/ 159 w 2389"/>
              <a:gd name="T119" fmla="*/ 1655 h 1841"/>
              <a:gd name="T120" fmla="*/ 263 w 2389"/>
              <a:gd name="T121" fmla="*/ 1805 h 1841"/>
              <a:gd name="T122" fmla="*/ 161 w 2389"/>
              <a:gd name="T123" fmla="*/ 1841 h 1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89" h="1841">
                <a:moveTo>
                  <a:pt x="161" y="1841"/>
                </a:moveTo>
                <a:cubicBezTo>
                  <a:pt x="91" y="1794"/>
                  <a:pt x="97" y="1748"/>
                  <a:pt x="82" y="1705"/>
                </a:cubicBezTo>
                <a:cubicBezTo>
                  <a:pt x="53" y="1662"/>
                  <a:pt x="28" y="1622"/>
                  <a:pt x="3" y="1582"/>
                </a:cubicBezTo>
                <a:cubicBezTo>
                  <a:pt x="3" y="1480"/>
                  <a:pt x="0" y="1497"/>
                  <a:pt x="58" y="1456"/>
                </a:cubicBezTo>
                <a:cubicBezTo>
                  <a:pt x="74" y="1305"/>
                  <a:pt x="87" y="1289"/>
                  <a:pt x="203" y="1201"/>
                </a:cubicBezTo>
                <a:cubicBezTo>
                  <a:pt x="261" y="1133"/>
                  <a:pt x="309" y="1085"/>
                  <a:pt x="383" y="1035"/>
                </a:cubicBezTo>
                <a:cubicBezTo>
                  <a:pt x="444" y="958"/>
                  <a:pt x="495" y="900"/>
                  <a:pt x="566" y="833"/>
                </a:cubicBezTo>
                <a:cubicBezTo>
                  <a:pt x="624" y="799"/>
                  <a:pt x="637" y="753"/>
                  <a:pt x="653" y="695"/>
                </a:cubicBezTo>
                <a:cubicBezTo>
                  <a:pt x="654" y="547"/>
                  <a:pt x="692" y="581"/>
                  <a:pt x="760" y="491"/>
                </a:cubicBezTo>
                <a:cubicBezTo>
                  <a:pt x="757" y="432"/>
                  <a:pt x="754" y="373"/>
                  <a:pt x="751" y="314"/>
                </a:cubicBezTo>
                <a:cubicBezTo>
                  <a:pt x="799" y="266"/>
                  <a:pt x="803" y="220"/>
                  <a:pt x="810" y="171"/>
                </a:cubicBezTo>
                <a:cubicBezTo>
                  <a:pt x="823" y="145"/>
                  <a:pt x="839" y="120"/>
                  <a:pt x="855" y="97"/>
                </a:cubicBezTo>
                <a:cubicBezTo>
                  <a:pt x="874" y="98"/>
                  <a:pt x="893" y="98"/>
                  <a:pt x="915" y="99"/>
                </a:cubicBezTo>
                <a:cubicBezTo>
                  <a:pt x="947" y="132"/>
                  <a:pt x="982" y="166"/>
                  <a:pt x="1017" y="199"/>
                </a:cubicBezTo>
                <a:cubicBezTo>
                  <a:pt x="1036" y="200"/>
                  <a:pt x="1055" y="200"/>
                  <a:pt x="1078" y="201"/>
                </a:cubicBezTo>
                <a:cubicBezTo>
                  <a:pt x="1104" y="175"/>
                  <a:pt x="1101" y="103"/>
                  <a:pt x="1101" y="90"/>
                </a:cubicBezTo>
                <a:cubicBezTo>
                  <a:pt x="1082" y="67"/>
                  <a:pt x="1063" y="43"/>
                  <a:pt x="1044" y="20"/>
                </a:cubicBezTo>
                <a:cubicBezTo>
                  <a:pt x="1047" y="17"/>
                  <a:pt x="1053" y="14"/>
                  <a:pt x="1060" y="14"/>
                </a:cubicBezTo>
                <a:cubicBezTo>
                  <a:pt x="1156" y="16"/>
                  <a:pt x="1255" y="19"/>
                  <a:pt x="1354" y="21"/>
                </a:cubicBezTo>
                <a:cubicBezTo>
                  <a:pt x="1389" y="39"/>
                  <a:pt x="1497" y="38"/>
                  <a:pt x="1549" y="0"/>
                </a:cubicBezTo>
                <a:cubicBezTo>
                  <a:pt x="1558" y="0"/>
                  <a:pt x="1571" y="1"/>
                  <a:pt x="1584" y="1"/>
                </a:cubicBezTo>
                <a:cubicBezTo>
                  <a:pt x="1584" y="21"/>
                  <a:pt x="1584" y="40"/>
                  <a:pt x="1583" y="63"/>
                </a:cubicBezTo>
                <a:cubicBezTo>
                  <a:pt x="1542" y="111"/>
                  <a:pt x="1500" y="159"/>
                  <a:pt x="1458" y="211"/>
                </a:cubicBezTo>
                <a:cubicBezTo>
                  <a:pt x="1461" y="286"/>
                  <a:pt x="1480" y="303"/>
                  <a:pt x="1601" y="306"/>
                </a:cubicBezTo>
                <a:cubicBezTo>
                  <a:pt x="1659" y="281"/>
                  <a:pt x="1717" y="256"/>
                  <a:pt x="1774" y="232"/>
                </a:cubicBezTo>
                <a:cubicBezTo>
                  <a:pt x="1793" y="232"/>
                  <a:pt x="1812" y="233"/>
                  <a:pt x="1832" y="233"/>
                </a:cubicBezTo>
                <a:cubicBezTo>
                  <a:pt x="1841" y="243"/>
                  <a:pt x="1854" y="257"/>
                  <a:pt x="1867" y="270"/>
                </a:cubicBezTo>
                <a:cubicBezTo>
                  <a:pt x="1972" y="273"/>
                  <a:pt x="2024" y="136"/>
                  <a:pt x="2167" y="189"/>
                </a:cubicBezTo>
                <a:cubicBezTo>
                  <a:pt x="2196" y="226"/>
                  <a:pt x="2224" y="263"/>
                  <a:pt x="2256" y="303"/>
                </a:cubicBezTo>
                <a:cubicBezTo>
                  <a:pt x="2301" y="366"/>
                  <a:pt x="2345" y="429"/>
                  <a:pt x="2389" y="493"/>
                </a:cubicBezTo>
                <a:cubicBezTo>
                  <a:pt x="2389" y="509"/>
                  <a:pt x="2389" y="526"/>
                  <a:pt x="2389" y="545"/>
                </a:cubicBezTo>
                <a:cubicBezTo>
                  <a:pt x="2331" y="544"/>
                  <a:pt x="2328" y="547"/>
                  <a:pt x="2293" y="562"/>
                </a:cubicBezTo>
                <a:cubicBezTo>
                  <a:pt x="2258" y="614"/>
                  <a:pt x="2162" y="628"/>
                  <a:pt x="2219" y="718"/>
                </a:cubicBezTo>
                <a:cubicBezTo>
                  <a:pt x="2219" y="721"/>
                  <a:pt x="2219" y="728"/>
                  <a:pt x="2218" y="734"/>
                </a:cubicBezTo>
                <a:cubicBezTo>
                  <a:pt x="2122" y="774"/>
                  <a:pt x="2020" y="850"/>
                  <a:pt x="1933" y="891"/>
                </a:cubicBezTo>
                <a:cubicBezTo>
                  <a:pt x="1917" y="907"/>
                  <a:pt x="1901" y="923"/>
                  <a:pt x="1885" y="939"/>
                </a:cubicBezTo>
                <a:cubicBezTo>
                  <a:pt x="1853" y="938"/>
                  <a:pt x="1837" y="924"/>
                  <a:pt x="1831" y="908"/>
                </a:cubicBezTo>
                <a:cubicBezTo>
                  <a:pt x="1812" y="907"/>
                  <a:pt x="1793" y="907"/>
                  <a:pt x="1773" y="906"/>
                </a:cubicBezTo>
                <a:cubicBezTo>
                  <a:pt x="1760" y="922"/>
                  <a:pt x="1748" y="938"/>
                  <a:pt x="1738" y="954"/>
                </a:cubicBezTo>
                <a:cubicBezTo>
                  <a:pt x="1722" y="954"/>
                  <a:pt x="1709" y="954"/>
                  <a:pt x="1696" y="953"/>
                </a:cubicBezTo>
                <a:cubicBezTo>
                  <a:pt x="1658" y="894"/>
                  <a:pt x="1633" y="916"/>
                  <a:pt x="1604" y="918"/>
                </a:cubicBezTo>
                <a:cubicBezTo>
                  <a:pt x="1604" y="941"/>
                  <a:pt x="1604" y="967"/>
                  <a:pt x="1604" y="994"/>
                </a:cubicBezTo>
                <a:cubicBezTo>
                  <a:pt x="1555" y="1042"/>
                  <a:pt x="1530" y="989"/>
                  <a:pt x="1507" y="1080"/>
                </a:cubicBezTo>
                <a:cubicBezTo>
                  <a:pt x="1437" y="1078"/>
                  <a:pt x="1447" y="1049"/>
                  <a:pt x="1424" y="1015"/>
                </a:cubicBezTo>
                <a:cubicBezTo>
                  <a:pt x="1418" y="1012"/>
                  <a:pt x="1412" y="1012"/>
                  <a:pt x="1409" y="1012"/>
                </a:cubicBezTo>
                <a:cubicBezTo>
                  <a:pt x="1380" y="985"/>
                  <a:pt x="1355" y="958"/>
                  <a:pt x="1329" y="934"/>
                </a:cubicBezTo>
                <a:cubicBezTo>
                  <a:pt x="1313" y="934"/>
                  <a:pt x="1297" y="934"/>
                  <a:pt x="1281" y="933"/>
                </a:cubicBezTo>
                <a:cubicBezTo>
                  <a:pt x="1259" y="969"/>
                  <a:pt x="1259" y="975"/>
                  <a:pt x="1245" y="1021"/>
                </a:cubicBezTo>
                <a:cubicBezTo>
                  <a:pt x="1223" y="1053"/>
                  <a:pt x="1200" y="1085"/>
                  <a:pt x="1181" y="1117"/>
                </a:cubicBezTo>
                <a:cubicBezTo>
                  <a:pt x="1111" y="1151"/>
                  <a:pt x="1107" y="1155"/>
                  <a:pt x="1069" y="1216"/>
                </a:cubicBezTo>
                <a:cubicBezTo>
                  <a:pt x="1043" y="1219"/>
                  <a:pt x="1021" y="1225"/>
                  <a:pt x="998" y="1231"/>
                </a:cubicBezTo>
                <a:cubicBezTo>
                  <a:pt x="976" y="1250"/>
                  <a:pt x="953" y="1269"/>
                  <a:pt x="931" y="1288"/>
                </a:cubicBezTo>
                <a:cubicBezTo>
                  <a:pt x="851" y="1286"/>
                  <a:pt x="835" y="1289"/>
                  <a:pt x="796" y="1311"/>
                </a:cubicBezTo>
                <a:cubicBezTo>
                  <a:pt x="790" y="1323"/>
                  <a:pt x="784" y="1336"/>
                  <a:pt x="777" y="1349"/>
                </a:cubicBezTo>
                <a:cubicBezTo>
                  <a:pt x="764" y="1349"/>
                  <a:pt x="752" y="1349"/>
                  <a:pt x="742" y="1348"/>
                </a:cubicBezTo>
                <a:cubicBezTo>
                  <a:pt x="666" y="1307"/>
                  <a:pt x="659" y="1327"/>
                  <a:pt x="605" y="1352"/>
                </a:cubicBezTo>
                <a:cubicBezTo>
                  <a:pt x="544" y="1370"/>
                  <a:pt x="483" y="1391"/>
                  <a:pt x="425" y="1413"/>
                </a:cubicBezTo>
                <a:cubicBezTo>
                  <a:pt x="333" y="1413"/>
                  <a:pt x="297" y="1422"/>
                  <a:pt x="240" y="1480"/>
                </a:cubicBezTo>
                <a:cubicBezTo>
                  <a:pt x="236" y="1503"/>
                  <a:pt x="233" y="1529"/>
                  <a:pt x="233" y="1555"/>
                </a:cubicBezTo>
                <a:cubicBezTo>
                  <a:pt x="165" y="1580"/>
                  <a:pt x="159" y="1579"/>
                  <a:pt x="159" y="1655"/>
                </a:cubicBezTo>
                <a:cubicBezTo>
                  <a:pt x="181" y="1672"/>
                  <a:pt x="264" y="1733"/>
                  <a:pt x="263" y="1805"/>
                </a:cubicBezTo>
                <a:cubicBezTo>
                  <a:pt x="228" y="1833"/>
                  <a:pt x="183" y="1839"/>
                  <a:pt x="161" y="1841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9" name="组合 35">
            <a:extLst>
              <a:ext uri="{FF2B5EF4-FFF2-40B4-BE49-F238E27FC236}">
                <a16:creationId xmlns:a16="http://schemas.microsoft.com/office/drawing/2014/main" xmlns="" id="{9DF73688-F528-41DE-8EC1-74E23756BFCB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975" y="3498093"/>
            <a:ext cx="3724275" cy="53657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文本框 180">
            <a:extLst>
              <a:ext uri="{FF2B5EF4-FFF2-40B4-BE49-F238E27FC236}">
                <a16:creationId xmlns:a16="http://schemas.microsoft.com/office/drawing/2014/main" xmlns="" id="{90DC5849-CEAF-4B75-B079-C7C8191311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0759" y="3031570"/>
            <a:ext cx="26765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41" name="文本框 180">
            <a:extLst>
              <a:ext uri="{FF2B5EF4-FFF2-40B4-BE49-F238E27FC236}">
                <a16:creationId xmlns:a16="http://schemas.microsoft.com/office/drawing/2014/main" xmlns="" id="{256C8C80-152F-4F5F-A385-0699D7FE2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432" y="5374518"/>
            <a:ext cx="2665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42" name="组合 43">
            <a:extLst>
              <a:ext uri="{FF2B5EF4-FFF2-40B4-BE49-F238E27FC236}">
                <a16:creationId xmlns:a16="http://schemas.microsoft.com/office/drawing/2014/main" xmlns="" id="{609E0E8B-157B-4781-A9DA-E14735B68BD9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4809368"/>
            <a:ext cx="3717925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Box 55">
            <a:extLst>
              <a:ext uri="{FF2B5EF4-FFF2-40B4-BE49-F238E27FC236}">
                <a16:creationId xmlns:a16="http://schemas.microsoft.com/office/drawing/2014/main" xmlns="" id="{C6E20973-2F0C-4ABB-80D9-9CB9748DE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5906" y="4697731"/>
            <a:ext cx="39306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67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800"/>
                            </p:stCondLst>
                            <p:childTnLst>
                              <p:par>
                                <p:cTn id="20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50"/>
                            </p:stCondLst>
                            <p:childTnLst>
                              <p:par>
                                <p:cTn id="2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150"/>
                            </p:stCondLst>
                            <p:childTnLst>
                              <p:par>
                                <p:cTn id="2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 animBg="1" autoUpdateAnimBg="0"/>
      <p:bldP spid="40" grpId="0" autoUpdateAnimBg="0"/>
      <p:bldP spid="41" grpId="0" autoUpdateAnimBg="0"/>
      <p:bldP spid="43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A9F85976-92CA-4A7F-B05F-1AA532D47247}"/>
              </a:ext>
            </a:extLst>
          </p:cNvPr>
          <p:cNvGrpSpPr/>
          <p:nvPr/>
        </p:nvGrpSpPr>
        <p:grpSpPr>
          <a:xfrm>
            <a:off x="5168835" y="1749656"/>
            <a:ext cx="1854330" cy="1990037"/>
            <a:chOff x="869952" y="3908426"/>
            <a:chExt cx="2906712" cy="3119438"/>
          </a:xfrm>
        </p:grpSpPr>
        <p:sp>
          <p:nvSpPr>
            <p:cNvPr id="5" name="Oval 70">
              <a:extLst>
                <a:ext uri="{FF2B5EF4-FFF2-40B4-BE49-F238E27FC236}">
                  <a16:creationId xmlns:a16="http://schemas.microsoft.com/office/drawing/2014/main" xmlns="" id="{3D8AEA6D-D0B2-4E9A-96CC-9F270C14F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952" y="3908426"/>
              <a:ext cx="2906712" cy="2906714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6" name="Rectangle 71">
              <a:extLst>
                <a:ext uri="{FF2B5EF4-FFF2-40B4-BE49-F238E27FC236}">
                  <a16:creationId xmlns:a16="http://schemas.microsoft.com/office/drawing/2014/main" xmlns="" id="{0AA286A9-1A85-480F-B20A-5E802D09C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0613" y="6569076"/>
              <a:ext cx="349250" cy="587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Rectangle 72">
              <a:extLst>
                <a:ext uri="{FF2B5EF4-FFF2-40B4-BE49-F238E27FC236}">
                  <a16:creationId xmlns:a16="http://schemas.microsoft.com/office/drawing/2014/main" xmlns="" id="{579DDF18-BEF3-4898-97F1-B6E30B8E4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0613" y="6569076"/>
              <a:ext cx="349250" cy="58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73">
              <a:extLst>
                <a:ext uri="{FF2B5EF4-FFF2-40B4-BE49-F238E27FC236}">
                  <a16:creationId xmlns:a16="http://schemas.microsoft.com/office/drawing/2014/main" xmlns="" id="{572DCC52-531A-45B2-A801-365C2435F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2013" y="6569076"/>
              <a:ext cx="134938" cy="587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Rectangle 74">
              <a:extLst>
                <a:ext uri="{FF2B5EF4-FFF2-40B4-BE49-F238E27FC236}">
                  <a16:creationId xmlns:a16="http://schemas.microsoft.com/office/drawing/2014/main" xmlns="" id="{B84F0C53-76D5-42C3-A36B-7B1191E31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2013" y="6569076"/>
              <a:ext cx="134938" cy="58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5">
              <a:extLst>
                <a:ext uri="{FF2B5EF4-FFF2-40B4-BE49-F238E27FC236}">
                  <a16:creationId xmlns:a16="http://schemas.microsoft.com/office/drawing/2014/main" xmlns="" id="{436CD85B-1AAB-4789-8029-136306868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4026" y="5545138"/>
              <a:ext cx="769938" cy="58738"/>
            </a:xfrm>
            <a:custGeom>
              <a:avLst/>
              <a:gdLst>
                <a:gd name="T0" fmla="*/ 181 w 181"/>
                <a:gd name="T1" fmla="*/ 0 h 14"/>
                <a:gd name="T2" fmla="*/ 0 w 181"/>
                <a:gd name="T3" fmla="*/ 0 h 14"/>
                <a:gd name="T4" fmla="*/ 0 w 181"/>
                <a:gd name="T5" fmla="*/ 14 h 14"/>
                <a:gd name="T6" fmla="*/ 179 w 181"/>
                <a:gd name="T7" fmla="*/ 14 h 14"/>
                <a:gd name="T8" fmla="*/ 181 w 18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4">
                  <a:moveTo>
                    <a:pt x="18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79" y="14"/>
                    <a:pt x="179" y="14"/>
                    <a:pt x="179" y="14"/>
                  </a:cubicBezTo>
                  <a:cubicBezTo>
                    <a:pt x="180" y="10"/>
                    <a:pt x="181" y="5"/>
                    <a:pt x="181" y="0"/>
                  </a:cubicBezTo>
                </a:path>
              </a:pathLst>
            </a:cu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76">
              <a:extLst>
                <a:ext uri="{FF2B5EF4-FFF2-40B4-BE49-F238E27FC236}">
                  <a16:creationId xmlns:a16="http://schemas.microsoft.com/office/drawing/2014/main" xmlns="" id="{338D530A-FF0D-47EC-A9C4-978B8E6D0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8876" y="4541838"/>
              <a:ext cx="782638" cy="587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77">
              <a:extLst>
                <a:ext uri="{FF2B5EF4-FFF2-40B4-BE49-F238E27FC236}">
                  <a16:creationId xmlns:a16="http://schemas.microsoft.com/office/drawing/2014/main" xmlns="" id="{538AE705-89AA-4038-94A6-5F2453BE8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8876" y="4541838"/>
              <a:ext cx="782638" cy="58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78">
              <a:extLst>
                <a:ext uri="{FF2B5EF4-FFF2-40B4-BE49-F238E27FC236}">
                  <a16:creationId xmlns:a16="http://schemas.microsoft.com/office/drawing/2014/main" xmlns="" id="{1BDF4C99-68DA-484E-BA57-459F0CC62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976" y="5345113"/>
              <a:ext cx="166688" cy="58738"/>
            </a:xfrm>
            <a:custGeom>
              <a:avLst/>
              <a:gdLst>
                <a:gd name="T0" fmla="*/ 39 w 39"/>
                <a:gd name="T1" fmla="*/ 0 h 14"/>
                <a:gd name="T2" fmla="*/ 0 w 39"/>
                <a:gd name="T3" fmla="*/ 0 h 14"/>
                <a:gd name="T4" fmla="*/ 0 w 39"/>
                <a:gd name="T5" fmla="*/ 14 h 14"/>
                <a:gd name="T6" fmla="*/ 39 w 39"/>
                <a:gd name="T7" fmla="*/ 14 h 14"/>
                <a:gd name="T8" fmla="*/ 39 w 39"/>
                <a:gd name="T9" fmla="*/ 4 h 14"/>
                <a:gd name="T10" fmla="*/ 39 w 3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4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0"/>
                    <a:pt x="39" y="7"/>
                    <a:pt x="39" y="4"/>
                  </a:cubicBezTo>
                  <a:cubicBezTo>
                    <a:pt x="39" y="3"/>
                    <a:pt x="39" y="1"/>
                    <a:pt x="39" y="0"/>
                  </a:cubicBezTo>
                </a:path>
              </a:pathLst>
            </a:cu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79">
              <a:extLst>
                <a:ext uri="{FF2B5EF4-FFF2-40B4-BE49-F238E27FC236}">
                  <a16:creationId xmlns:a16="http://schemas.microsoft.com/office/drawing/2014/main" xmlns="" id="{973B2E49-01DB-451D-B7EA-93AAFDE68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0913" y="3959226"/>
              <a:ext cx="230188" cy="587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80">
              <a:extLst>
                <a:ext uri="{FF2B5EF4-FFF2-40B4-BE49-F238E27FC236}">
                  <a16:creationId xmlns:a16="http://schemas.microsoft.com/office/drawing/2014/main" xmlns="" id="{C4F838D8-15C6-42B6-90F1-19FE004106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0913" y="3959226"/>
              <a:ext cx="230188" cy="58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81">
              <a:extLst>
                <a:ext uri="{FF2B5EF4-FFF2-40B4-BE49-F238E27FC236}">
                  <a16:creationId xmlns:a16="http://schemas.microsoft.com/office/drawing/2014/main" xmlns="" id="{0CE09E26-6133-46E6-9805-27BEA886F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0976" y="4137026"/>
              <a:ext cx="225425" cy="60325"/>
            </a:xfrm>
            <a:custGeom>
              <a:avLst/>
              <a:gdLst>
                <a:gd name="T0" fmla="*/ 53 w 53"/>
                <a:gd name="T1" fmla="*/ 0 h 14"/>
                <a:gd name="T2" fmla="*/ 21 w 53"/>
                <a:gd name="T3" fmla="*/ 0 h 14"/>
                <a:gd name="T4" fmla="*/ 0 w 53"/>
                <a:gd name="T5" fmla="*/ 14 h 14"/>
                <a:gd name="T6" fmla="*/ 53 w 53"/>
                <a:gd name="T7" fmla="*/ 14 h 14"/>
                <a:gd name="T8" fmla="*/ 53 w 53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4">
                  <a:moveTo>
                    <a:pt x="5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4" y="5"/>
                    <a:pt x="7" y="9"/>
                    <a:pt x="0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0"/>
                    <a:pt x="53" y="0"/>
                    <a:pt x="53" y="0"/>
                  </a:cubicBezTo>
                </a:path>
              </a:pathLst>
            </a:cu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82">
              <a:extLst>
                <a:ext uri="{FF2B5EF4-FFF2-40B4-BE49-F238E27FC236}">
                  <a16:creationId xmlns:a16="http://schemas.microsoft.com/office/drawing/2014/main" xmlns="" id="{2F14F54F-AF10-47D5-A801-A6E9D1A32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251" y="6138863"/>
              <a:ext cx="230188" cy="60325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83">
              <a:extLst>
                <a:ext uri="{FF2B5EF4-FFF2-40B4-BE49-F238E27FC236}">
                  <a16:creationId xmlns:a16="http://schemas.microsoft.com/office/drawing/2014/main" xmlns="" id="{2A11E496-F862-4634-B36A-2E85F9664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251" y="6138863"/>
              <a:ext cx="230188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84">
              <a:extLst>
                <a:ext uri="{FF2B5EF4-FFF2-40B4-BE49-F238E27FC236}">
                  <a16:creationId xmlns:a16="http://schemas.microsoft.com/office/drawing/2014/main" xmlns="" id="{10F5C26E-13BE-469A-86F3-544234B06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051" y="5545138"/>
              <a:ext cx="527050" cy="587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85">
              <a:extLst>
                <a:ext uri="{FF2B5EF4-FFF2-40B4-BE49-F238E27FC236}">
                  <a16:creationId xmlns:a16="http://schemas.microsoft.com/office/drawing/2014/main" xmlns="" id="{E63AF37A-D66C-46ED-8390-BD1FF3ABE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051" y="5545138"/>
              <a:ext cx="527050" cy="58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86">
              <a:extLst>
                <a:ext uri="{FF2B5EF4-FFF2-40B4-BE49-F238E27FC236}">
                  <a16:creationId xmlns:a16="http://schemas.microsoft.com/office/drawing/2014/main" xmlns="" id="{61714E09-4EC9-4D55-91A8-19B222A75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3688" y="4137026"/>
              <a:ext cx="360363" cy="60325"/>
            </a:xfrm>
            <a:custGeom>
              <a:avLst/>
              <a:gdLst>
                <a:gd name="T0" fmla="*/ 65 w 85"/>
                <a:gd name="T1" fmla="*/ 0 h 14"/>
                <a:gd name="T2" fmla="*/ 0 w 85"/>
                <a:gd name="T3" fmla="*/ 0 h 14"/>
                <a:gd name="T4" fmla="*/ 0 w 85"/>
                <a:gd name="T5" fmla="*/ 14 h 14"/>
                <a:gd name="T6" fmla="*/ 85 w 85"/>
                <a:gd name="T7" fmla="*/ 14 h 14"/>
                <a:gd name="T8" fmla="*/ 65 w 8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">
                  <a:moveTo>
                    <a:pt x="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79" y="9"/>
                    <a:pt x="72" y="5"/>
                    <a:pt x="65" y="0"/>
                  </a:cubicBezTo>
                </a:path>
              </a:pathLst>
            </a:cu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87">
              <a:extLst>
                <a:ext uri="{FF2B5EF4-FFF2-40B4-BE49-F238E27FC236}">
                  <a16:creationId xmlns:a16="http://schemas.microsoft.com/office/drawing/2014/main" xmlns="" id="{9725C069-9E2A-4E2B-8E06-3BE33D05C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988" y="4714876"/>
              <a:ext cx="119063" cy="60325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88">
              <a:extLst>
                <a:ext uri="{FF2B5EF4-FFF2-40B4-BE49-F238E27FC236}">
                  <a16:creationId xmlns:a16="http://schemas.microsoft.com/office/drawing/2014/main" xmlns="" id="{C173BDD6-18A9-40C3-B42B-C669DD7EE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988" y="4714876"/>
              <a:ext cx="119063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89">
              <a:extLst>
                <a:ext uri="{FF2B5EF4-FFF2-40B4-BE49-F238E27FC236}">
                  <a16:creationId xmlns:a16="http://schemas.microsoft.com/office/drawing/2014/main" xmlns="" id="{437837C8-FCD8-4654-AFA9-AEF949A3C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688" y="5654676"/>
              <a:ext cx="339725" cy="63500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90">
              <a:extLst>
                <a:ext uri="{FF2B5EF4-FFF2-40B4-BE49-F238E27FC236}">
                  <a16:creationId xmlns:a16="http://schemas.microsoft.com/office/drawing/2014/main" xmlns="" id="{9417FAA8-B7E4-4304-BFD8-6AF99E2F79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688" y="5654676"/>
              <a:ext cx="339725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91">
              <a:extLst>
                <a:ext uri="{FF2B5EF4-FFF2-40B4-BE49-F238E27FC236}">
                  <a16:creationId xmlns:a16="http://schemas.microsoft.com/office/drawing/2014/main" xmlns="" id="{05ECC795-85B8-419A-8648-0D2283FFD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2126" y="5013326"/>
              <a:ext cx="344488" cy="587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92">
              <a:extLst>
                <a:ext uri="{FF2B5EF4-FFF2-40B4-BE49-F238E27FC236}">
                  <a16:creationId xmlns:a16="http://schemas.microsoft.com/office/drawing/2014/main" xmlns="" id="{8EF55254-7D38-4DE4-AEB0-46CC58FC4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2126" y="5013326"/>
              <a:ext cx="344488" cy="58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93">
              <a:extLst>
                <a:ext uri="{FF2B5EF4-FFF2-40B4-BE49-F238E27FC236}">
                  <a16:creationId xmlns:a16="http://schemas.microsoft.com/office/drawing/2014/main" xmlns="" id="{827EE3CD-72D8-479D-9D38-5C29AC89C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6013" y="5191126"/>
              <a:ext cx="341313" cy="60325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94">
              <a:extLst>
                <a:ext uri="{FF2B5EF4-FFF2-40B4-BE49-F238E27FC236}">
                  <a16:creationId xmlns:a16="http://schemas.microsoft.com/office/drawing/2014/main" xmlns="" id="{5A59395E-C761-4D93-8F02-6B524AEB9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6013" y="5191126"/>
              <a:ext cx="341313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95">
              <a:extLst>
                <a:ext uri="{FF2B5EF4-FFF2-40B4-BE49-F238E27FC236}">
                  <a16:creationId xmlns:a16="http://schemas.microsoft.com/office/drawing/2014/main" xmlns="" id="{D85184FF-E20A-49B4-BC0F-E86DC1DBD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26" y="5021263"/>
              <a:ext cx="306388" cy="60325"/>
            </a:xfrm>
            <a:custGeom>
              <a:avLst/>
              <a:gdLst>
                <a:gd name="T0" fmla="*/ 72 w 72"/>
                <a:gd name="T1" fmla="*/ 0 h 14"/>
                <a:gd name="T2" fmla="*/ 3 w 72"/>
                <a:gd name="T3" fmla="*/ 0 h 14"/>
                <a:gd name="T4" fmla="*/ 0 w 72"/>
                <a:gd name="T5" fmla="*/ 14 h 14"/>
                <a:gd name="T6" fmla="*/ 72 w 72"/>
                <a:gd name="T7" fmla="*/ 14 h 14"/>
                <a:gd name="T8" fmla="*/ 72 w 7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4">
                  <a:moveTo>
                    <a:pt x="72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5"/>
                    <a:pt x="0" y="10"/>
                    <a:pt x="0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0"/>
                    <a:pt x="72" y="0"/>
                    <a:pt x="72" y="0"/>
                  </a:cubicBezTo>
                </a:path>
              </a:pathLst>
            </a:cu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96">
              <a:extLst>
                <a:ext uri="{FF2B5EF4-FFF2-40B4-BE49-F238E27FC236}">
                  <a16:creationId xmlns:a16="http://schemas.microsoft.com/office/drawing/2014/main" xmlns="" id="{B0B854DB-4D1E-4361-B164-219D8145E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1101" y="5943601"/>
              <a:ext cx="250825" cy="60325"/>
            </a:xfrm>
            <a:prstGeom prst="rect">
              <a:avLst/>
            </a:pr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97">
              <a:extLst>
                <a:ext uri="{FF2B5EF4-FFF2-40B4-BE49-F238E27FC236}">
                  <a16:creationId xmlns:a16="http://schemas.microsoft.com/office/drawing/2014/main" xmlns="" id="{E6B271B2-CD17-421E-BAE5-BBCB940C5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1101" y="5943601"/>
              <a:ext cx="250825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98">
              <a:extLst>
                <a:ext uri="{FF2B5EF4-FFF2-40B4-BE49-F238E27FC236}">
                  <a16:creationId xmlns:a16="http://schemas.microsoft.com/office/drawing/2014/main" xmlns="" id="{DFC7ECCC-9B81-4189-8DB9-C456310440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813" y="6100763"/>
              <a:ext cx="2570163" cy="769938"/>
            </a:xfrm>
            <a:custGeom>
              <a:avLst/>
              <a:gdLst>
                <a:gd name="T0" fmla="*/ 1619 w 1619"/>
                <a:gd name="T1" fmla="*/ 0 h 485"/>
                <a:gd name="T2" fmla="*/ 0 w 1619"/>
                <a:gd name="T3" fmla="*/ 0 h 485"/>
                <a:gd name="T4" fmla="*/ 0 w 1619"/>
                <a:gd name="T5" fmla="*/ 113 h 485"/>
                <a:gd name="T6" fmla="*/ 163 w 1619"/>
                <a:gd name="T7" fmla="*/ 113 h 485"/>
                <a:gd name="T8" fmla="*/ 163 w 1619"/>
                <a:gd name="T9" fmla="*/ 209 h 485"/>
                <a:gd name="T10" fmla="*/ 171 w 1619"/>
                <a:gd name="T11" fmla="*/ 209 h 485"/>
                <a:gd name="T12" fmla="*/ 238 w 1619"/>
                <a:gd name="T13" fmla="*/ 209 h 485"/>
                <a:gd name="T14" fmla="*/ 873 w 1619"/>
                <a:gd name="T15" fmla="*/ 209 h 485"/>
                <a:gd name="T16" fmla="*/ 873 w 1619"/>
                <a:gd name="T17" fmla="*/ 485 h 485"/>
                <a:gd name="T18" fmla="*/ 956 w 1619"/>
                <a:gd name="T19" fmla="*/ 485 h 485"/>
                <a:gd name="T20" fmla="*/ 956 w 1619"/>
                <a:gd name="T21" fmla="*/ 209 h 485"/>
                <a:gd name="T22" fmla="*/ 1312 w 1619"/>
                <a:gd name="T23" fmla="*/ 209 h 485"/>
                <a:gd name="T24" fmla="*/ 1424 w 1619"/>
                <a:gd name="T25" fmla="*/ 209 h 485"/>
                <a:gd name="T26" fmla="*/ 1424 w 1619"/>
                <a:gd name="T27" fmla="*/ 131 h 485"/>
                <a:gd name="T28" fmla="*/ 1424 w 1619"/>
                <a:gd name="T29" fmla="*/ 113 h 485"/>
                <a:gd name="T30" fmla="*/ 1619 w 1619"/>
                <a:gd name="T31" fmla="*/ 113 h 485"/>
                <a:gd name="T32" fmla="*/ 1619 w 1619"/>
                <a:gd name="T33" fmla="*/ 0 h 485"/>
                <a:gd name="T34" fmla="*/ 238 w 1619"/>
                <a:gd name="T35" fmla="*/ 131 h 485"/>
                <a:gd name="T36" fmla="*/ 238 w 1619"/>
                <a:gd name="T37" fmla="*/ 113 h 485"/>
                <a:gd name="T38" fmla="*/ 873 w 1619"/>
                <a:gd name="T39" fmla="*/ 113 h 485"/>
                <a:gd name="T40" fmla="*/ 873 w 1619"/>
                <a:gd name="T41" fmla="*/ 131 h 485"/>
                <a:gd name="T42" fmla="*/ 238 w 1619"/>
                <a:gd name="T43" fmla="*/ 131 h 485"/>
                <a:gd name="T44" fmla="*/ 1312 w 1619"/>
                <a:gd name="T45" fmla="*/ 131 h 485"/>
                <a:gd name="T46" fmla="*/ 956 w 1619"/>
                <a:gd name="T47" fmla="*/ 131 h 485"/>
                <a:gd name="T48" fmla="*/ 956 w 1619"/>
                <a:gd name="T49" fmla="*/ 113 h 485"/>
                <a:gd name="T50" fmla="*/ 1312 w 1619"/>
                <a:gd name="T51" fmla="*/ 113 h 485"/>
                <a:gd name="T52" fmla="*/ 1312 w 1619"/>
                <a:gd name="T53" fmla="*/ 13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19" h="485">
                  <a:moveTo>
                    <a:pt x="1619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63" y="113"/>
                  </a:lnTo>
                  <a:lnTo>
                    <a:pt x="163" y="209"/>
                  </a:lnTo>
                  <a:lnTo>
                    <a:pt x="171" y="209"/>
                  </a:lnTo>
                  <a:lnTo>
                    <a:pt x="238" y="209"/>
                  </a:lnTo>
                  <a:lnTo>
                    <a:pt x="873" y="209"/>
                  </a:lnTo>
                  <a:lnTo>
                    <a:pt x="873" y="485"/>
                  </a:lnTo>
                  <a:lnTo>
                    <a:pt x="956" y="485"/>
                  </a:lnTo>
                  <a:lnTo>
                    <a:pt x="956" y="209"/>
                  </a:lnTo>
                  <a:lnTo>
                    <a:pt x="1312" y="209"/>
                  </a:lnTo>
                  <a:lnTo>
                    <a:pt x="1424" y="209"/>
                  </a:lnTo>
                  <a:lnTo>
                    <a:pt x="1424" y="131"/>
                  </a:lnTo>
                  <a:lnTo>
                    <a:pt x="1424" y="113"/>
                  </a:lnTo>
                  <a:lnTo>
                    <a:pt x="1619" y="113"/>
                  </a:lnTo>
                  <a:lnTo>
                    <a:pt x="1619" y="0"/>
                  </a:lnTo>
                  <a:close/>
                  <a:moveTo>
                    <a:pt x="238" y="131"/>
                  </a:moveTo>
                  <a:lnTo>
                    <a:pt x="238" y="113"/>
                  </a:lnTo>
                  <a:lnTo>
                    <a:pt x="873" y="113"/>
                  </a:lnTo>
                  <a:lnTo>
                    <a:pt x="873" y="131"/>
                  </a:lnTo>
                  <a:lnTo>
                    <a:pt x="238" y="131"/>
                  </a:lnTo>
                  <a:close/>
                  <a:moveTo>
                    <a:pt x="1312" y="131"/>
                  </a:moveTo>
                  <a:lnTo>
                    <a:pt x="956" y="131"/>
                  </a:lnTo>
                  <a:lnTo>
                    <a:pt x="956" y="113"/>
                  </a:lnTo>
                  <a:lnTo>
                    <a:pt x="1312" y="113"/>
                  </a:lnTo>
                  <a:lnTo>
                    <a:pt x="1312" y="131"/>
                  </a:ln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99">
              <a:extLst>
                <a:ext uri="{FF2B5EF4-FFF2-40B4-BE49-F238E27FC236}">
                  <a16:creationId xmlns:a16="http://schemas.microsoft.com/office/drawing/2014/main" xmlns="" id="{9D4194FE-0E8F-47E7-8D7B-EA5D595BD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888" y="6361113"/>
              <a:ext cx="315913" cy="636588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00">
              <a:extLst>
                <a:ext uri="{FF2B5EF4-FFF2-40B4-BE49-F238E27FC236}">
                  <a16:creationId xmlns:a16="http://schemas.microsoft.com/office/drawing/2014/main" xmlns="" id="{09103CBA-8AE3-442F-ABD6-B85F545A4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9313" y="6330951"/>
              <a:ext cx="373063" cy="696913"/>
            </a:xfrm>
            <a:custGeom>
              <a:avLst/>
              <a:gdLst>
                <a:gd name="T0" fmla="*/ 81 w 88"/>
                <a:gd name="T1" fmla="*/ 157 h 164"/>
                <a:gd name="T2" fmla="*/ 81 w 88"/>
                <a:gd name="T3" fmla="*/ 150 h 164"/>
                <a:gd name="T4" fmla="*/ 14 w 88"/>
                <a:gd name="T5" fmla="*/ 150 h 164"/>
                <a:gd name="T6" fmla="*/ 14 w 88"/>
                <a:gd name="T7" fmla="*/ 14 h 164"/>
                <a:gd name="T8" fmla="*/ 74 w 88"/>
                <a:gd name="T9" fmla="*/ 14 h 164"/>
                <a:gd name="T10" fmla="*/ 74 w 88"/>
                <a:gd name="T11" fmla="*/ 157 h 164"/>
                <a:gd name="T12" fmla="*/ 81 w 88"/>
                <a:gd name="T13" fmla="*/ 157 h 164"/>
                <a:gd name="T14" fmla="*/ 81 w 88"/>
                <a:gd name="T15" fmla="*/ 150 h 164"/>
                <a:gd name="T16" fmla="*/ 81 w 88"/>
                <a:gd name="T17" fmla="*/ 157 h 164"/>
                <a:gd name="T18" fmla="*/ 88 w 88"/>
                <a:gd name="T19" fmla="*/ 157 h 164"/>
                <a:gd name="T20" fmla="*/ 88 w 88"/>
                <a:gd name="T21" fmla="*/ 7 h 164"/>
                <a:gd name="T22" fmla="*/ 86 w 88"/>
                <a:gd name="T23" fmla="*/ 2 h 164"/>
                <a:gd name="T24" fmla="*/ 81 w 88"/>
                <a:gd name="T25" fmla="*/ 0 h 164"/>
                <a:gd name="T26" fmla="*/ 7 w 88"/>
                <a:gd name="T27" fmla="*/ 0 h 164"/>
                <a:gd name="T28" fmla="*/ 2 w 88"/>
                <a:gd name="T29" fmla="*/ 2 h 164"/>
                <a:gd name="T30" fmla="*/ 0 w 88"/>
                <a:gd name="T31" fmla="*/ 7 h 164"/>
                <a:gd name="T32" fmla="*/ 0 w 88"/>
                <a:gd name="T33" fmla="*/ 157 h 164"/>
                <a:gd name="T34" fmla="*/ 2 w 88"/>
                <a:gd name="T35" fmla="*/ 162 h 164"/>
                <a:gd name="T36" fmla="*/ 7 w 88"/>
                <a:gd name="T37" fmla="*/ 164 h 164"/>
                <a:gd name="T38" fmla="*/ 81 w 88"/>
                <a:gd name="T39" fmla="*/ 164 h 164"/>
                <a:gd name="T40" fmla="*/ 86 w 88"/>
                <a:gd name="T41" fmla="*/ 162 h 164"/>
                <a:gd name="T42" fmla="*/ 88 w 88"/>
                <a:gd name="T43" fmla="*/ 157 h 164"/>
                <a:gd name="T44" fmla="*/ 81 w 88"/>
                <a:gd name="T45" fmla="*/ 15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8" h="164">
                  <a:moveTo>
                    <a:pt x="81" y="157"/>
                  </a:moveTo>
                  <a:cubicBezTo>
                    <a:pt x="81" y="150"/>
                    <a:pt x="81" y="150"/>
                    <a:pt x="81" y="150"/>
                  </a:cubicBezTo>
                  <a:cubicBezTo>
                    <a:pt x="14" y="150"/>
                    <a:pt x="14" y="150"/>
                    <a:pt x="14" y="150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57"/>
                    <a:pt x="74" y="157"/>
                    <a:pt x="74" y="157"/>
                  </a:cubicBezTo>
                  <a:cubicBezTo>
                    <a:pt x="81" y="157"/>
                    <a:pt x="81" y="157"/>
                    <a:pt x="81" y="157"/>
                  </a:cubicBezTo>
                  <a:cubicBezTo>
                    <a:pt x="81" y="150"/>
                    <a:pt x="81" y="150"/>
                    <a:pt x="81" y="150"/>
                  </a:cubicBezTo>
                  <a:cubicBezTo>
                    <a:pt x="81" y="157"/>
                    <a:pt x="81" y="157"/>
                    <a:pt x="81" y="157"/>
                  </a:cubicBezTo>
                  <a:cubicBezTo>
                    <a:pt x="88" y="157"/>
                    <a:pt x="88" y="157"/>
                    <a:pt x="88" y="157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8" y="5"/>
                    <a:pt x="87" y="3"/>
                    <a:pt x="86" y="2"/>
                  </a:cubicBezTo>
                  <a:cubicBezTo>
                    <a:pt x="84" y="1"/>
                    <a:pt x="83" y="0"/>
                    <a:pt x="8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9"/>
                    <a:pt x="1" y="161"/>
                    <a:pt x="2" y="162"/>
                  </a:cubicBezTo>
                  <a:cubicBezTo>
                    <a:pt x="4" y="163"/>
                    <a:pt x="6" y="164"/>
                    <a:pt x="7" y="164"/>
                  </a:cubicBezTo>
                  <a:cubicBezTo>
                    <a:pt x="81" y="164"/>
                    <a:pt x="81" y="164"/>
                    <a:pt x="81" y="164"/>
                  </a:cubicBezTo>
                  <a:cubicBezTo>
                    <a:pt x="83" y="164"/>
                    <a:pt x="84" y="163"/>
                    <a:pt x="86" y="162"/>
                  </a:cubicBezTo>
                  <a:cubicBezTo>
                    <a:pt x="87" y="161"/>
                    <a:pt x="88" y="159"/>
                    <a:pt x="88" y="157"/>
                  </a:cubicBezTo>
                  <a:lnTo>
                    <a:pt x="81" y="15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01">
              <a:extLst>
                <a:ext uri="{FF2B5EF4-FFF2-40B4-BE49-F238E27FC236}">
                  <a16:creationId xmlns:a16="http://schemas.microsoft.com/office/drawing/2014/main" xmlns="" id="{DD6C87A1-8C18-4049-A44E-718CACB13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8713" y="4187826"/>
              <a:ext cx="1157288" cy="425450"/>
            </a:xfrm>
            <a:custGeom>
              <a:avLst/>
              <a:gdLst>
                <a:gd name="T0" fmla="*/ 140 w 729"/>
                <a:gd name="T1" fmla="*/ 94 h 268"/>
                <a:gd name="T2" fmla="*/ 140 w 729"/>
                <a:gd name="T3" fmla="*/ 0 h 268"/>
                <a:gd name="T4" fmla="*/ 0 w 729"/>
                <a:gd name="T5" fmla="*/ 0 h 268"/>
                <a:gd name="T6" fmla="*/ 0 w 729"/>
                <a:gd name="T7" fmla="*/ 94 h 268"/>
                <a:gd name="T8" fmla="*/ 0 w 729"/>
                <a:gd name="T9" fmla="*/ 228 h 268"/>
                <a:gd name="T10" fmla="*/ 0 w 729"/>
                <a:gd name="T11" fmla="*/ 268 h 268"/>
                <a:gd name="T12" fmla="*/ 729 w 729"/>
                <a:gd name="T13" fmla="*/ 268 h 268"/>
                <a:gd name="T14" fmla="*/ 729 w 729"/>
                <a:gd name="T15" fmla="*/ 94 h 268"/>
                <a:gd name="T16" fmla="*/ 140 w 729"/>
                <a:gd name="T17" fmla="*/ 9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9" h="268">
                  <a:moveTo>
                    <a:pt x="140" y="94"/>
                  </a:moveTo>
                  <a:lnTo>
                    <a:pt x="140" y="0"/>
                  </a:lnTo>
                  <a:lnTo>
                    <a:pt x="0" y="0"/>
                  </a:lnTo>
                  <a:lnTo>
                    <a:pt x="0" y="94"/>
                  </a:lnTo>
                  <a:lnTo>
                    <a:pt x="0" y="228"/>
                  </a:lnTo>
                  <a:lnTo>
                    <a:pt x="0" y="268"/>
                  </a:lnTo>
                  <a:lnTo>
                    <a:pt x="729" y="268"/>
                  </a:lnTo>
                  <a:lnTo>
                    <a:pt x="729" y="94"/>
                  </a:lnTo>
                  <a:lnTo>
                    <a:pt x="140" y="94"/>
                  </a:ln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102">
              <a:extLst>
                <a:ext uri="{FF2B5EF4-FFF2-40B4-BE49-F238E27FC236}">
                  <a16:creationId xmlns:a16="http://schemas.microsoft.com/office/drawing/2014/main" xmlns="" id="{D9021B88-F840-491E-98CC-8258ED6D1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6" y="6450013"/>
              <a:ext cx="53975" cy="1873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03">
              <a:extLst>
                <a:ext uri="{FF2B5EF4-FFF2-40B4-BE49-F238E27FC236}">
                  <a16:creationId xmlns:a16="http://schemas.microsoft.com/office/drawing/2014/main" xmlns="" id="{49B37FDA-7A97-41B1-9520-BB73DE51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5676" y="6450013"/>
              <a:ext cx="53975" cy="187325"/>
            </a:xfrm>
            <a:custGeom>
              <a:avLst/>
              <a:gdLst>
                <a:gd name="T0" fmla="*/ 0 w 34"/>
                <a:gd name="T1" fmla="*/ 0 h 118"/>
                <a:gd name="T2" fmla="*/ 0 w 34"/>
                <a:gd name="T3" fmla="*/ 118 h 118"/>
                <a:gd name="T4" fmla="*/ 34 w 34"/>
                <a:gd name="T5" fmla="*/ 118 h 118"/>
                <a:gd name="T6" fmla="*/ 34 w 34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18">
                  <a:moveTo>
                    <a:pt x="0" y="0"/>
                  </a:moveTo>
                  <a:lnTo>
                    <a:pt x="0" y="118"/>
                  </a:lnTo>
                  <a:lnTo>
                    <a:pt x="34" y="118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104">
              <a:extLst>
                <a:ext uri="{FF2B5EF4-FFF2-40B4-BE49-F238E27FC236}">
                  <a16:creationId xmlns:a16="http://schemas.microsoft.com/office/drawing/2014/main" xmlns="" id="{D0D99F8F-C0EF-4F3C-AC01-4F9A39E91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676" y="6678613"/>
              <a:ext cx="53975" cy="55563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05">
              <a:extLst>
                <a:ext uri="{FF2B5EF4-FFF2-40B4-BE49-F238E27FC236}">
                  <a16:creationId xmlns:a16="http://schemas.microsoft.com/office/drawing/2014/main" xmlns="" id="{024E2CA3-5E53-4729-B4B5-854495BC1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5676" y="6678613"/>
              <a:ext cx="53975" cy="55563"/>
            </a:xfrm>
            <a:custGeom>
              <a:avLst/>
              <a:gdLst>
                <a:gd name="T0" fmla="*/ 0 w 34"/>
                <a:gd name="T1" fmla="*/ 0 h 35"/>
                <a:gd name="T2" fmla="*/ 0 w 34"/>
                <a:gd name="T3" fmla="*/ 35 h 35"/>
                <a:gd name="T4" fmla="*/ 34 w 34"/>
                <a:gd name="T5" fmla="*/ 35 h 35"/>
                <a:gd name="T6" fmla="*/ 34 w 34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0" y="35"/>
                  </a:lnTo>
                  <a:lnTo>
                    <a:pt x="34" y="35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06">
              <a:extLst>
                <a:ext uri="{FF2B5EF4-FFF2-40B4-BE49-F238E27FC236}">
                  <a16:creationId xmlns:a16="http://schemas.microsoft.com/office/drawing/2014/main" xmlns="" id="{D74C62F5-3BF2-40A1-811A-2D19C2F75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9538" y="6062663"/>
              <a:ext cx="1852613" cy="298450"/>
            </a:xfrm>
            <a:custGeom>
              <a:avLst/>
              <a:gdLst>
                <a:gd name="T0" fmla="*/ 0 w 1167"/>
                <a:gd name="T1" fmla="*/ 0 h 188"/>
                <a:gd name="T2" fmla="*/ 0 w 1167"/>
                <a:gd name="T3" fmla="*/ 94 h 188"/>
                <a:gd name="T4" fmla="*/ 0 w 1167"/>
                <a:gd name="T5" fmla="*/ 188 h 188"/>
                <a:gd name="T6" fmla="*/ 1167 w 1167"/>
                <a:gd name="T7" fmla="*/ 188 h 188"/>
                <a:gd name="T8" fmla="*/ 1167 w 1167"/>
                <a:gd name="T9" fmla="*/ 94 h 188"/>
                <a:gd name="T10" fmla="*/ 1167 w 1167"/>
                <a:gd name="T11" fmla="*/ 0 h 188"/>
                <a:gd name="T12" fmla="*/ 0 w 1167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7" h="188">
                  <a:moveTo>
                    <a:pt x="0" y="0"/>
                  </a:moveTo>
                  <a:lnTo>
                    <a:pt x="0" y="94"/>
                  </a:lnTo>
                  <a:lnTo>
                    <a:pt x="0" y="188"/>
                  </a:lnTo>
                  <a:lnTo>
                    <a:pt x="1167" y="188"/>
                  </a:lnTo>
                  <a:lnTo>
                    <a:pt x="1167" y="94"/>
                  </a:lnTo>
                  <a:lnTo>
                    <a:pt x="11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07">
              <a:extLst>
                <a:ext uri="{FF2B5EF4-FFF2-40B4-BE49-F238E27FC236}">
                  <a16:creationId xmlns:a16="http://schemas.microsoft.com/office/drawing/2014/main" xmlns="" id="{FA4FB3D8-DA41-4E2F-9D29-D6B39DF77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9376" y="6032501"/>
              <a:ext cx="1912938" cy="357188"/>
            </a:xfrm>
            <a:custGeom>
              <a:avLst/>
              <a:gdLst>
                <a:gd name="T0" fmla="*/ 7 w 450"/>
                <a:gd name="T1" fmla="*/ 7 h 84"/>
                <a:gd name="T2" fmla="*/ 0 w 450"/>
                <a:gd name="T3" fmla="*/ 7 h 84"/>
                <a:gd name="T4" fmla="*/ 0 w 450"/>
                <a:gd name="T5" fmla="*/ 42 h 84"/>
                <a:gd name="T6" fmla="*/ 0 w 450"/>
                <a:gd name="T7" fmla="*/ 77 h 84"/>
                <a:gd name="T8" fmla="*/ 2 w 450"/>
                <a:gd name="T9" fmla="*/ 82 h 84"/>
                <a:gd name="T10" fmla="*/ 7 w 450"/>
                <a:gd name="T11" fmla="*/ 84 h 84"/>
                <a:gd name="T12" fmla="*/ 443 w 450"/>
                <a:gd name="T13" fmla="*/ 84 h 84"/>
                <a:gd name="T14" fmla="*/ 448 w 450"/>
                <a:gd name="T15" fmla="*/ 82 h 84"/>
                <a:gd name="T16" fmla="*/ 450 w 450"/>
                <a:gd name="T17" fmla="*/ 77 h 84"/>
                <a:gd name="T18" fmla="*/ 450 w 450"/>
                <a:gd name="T19" fmla="*/ 42 h 84"/>
                <a:gd name="T20" fmla="*/ 450 w 450"/>
                <a:gd name="T21" fmla="*/ 7 h 84"/>
                <a:gd name="T22" fmla="*/ 448 w 450"/>
                <a:gd name="T23" fmla="*/ 2 h 84"/>
                <a:gd name="T24" fmla="*/ 443 w 450"/>
                <a:gd name="T25" fmla="*/ 0 h 84"/>
                <a:gd name="T26" fmla="*/ 7 w 450"/>
                <a:gd name="T27" fmla="*/ 0 h 84"/>
                <a:gd name="T28" fmla="*/ 2 w 450"/>
                <a:gd name="T29" fmla="*/ 2 h 84"/>
                <a:gd name="T30" fmla="*/ 0 w 450"/>
                <a:gd name="T31" fmla="*/ 7 h 84"/>
                <a:gd name="T32" fmla="*/ 7 w 450"/>
                <a:gd name="T33" fmla="*/ 7 h 84"/>
                <a:gd name="T34" fmla="*/ 7 w 450"/>
                <a:gd name="T35" fmla="*/ 14 h 84"/>
                <a:gd name="T36" fmla="*/ 436 w 450"/>
                <a:gd name="T37" fmla="*/ 14 h 84"/>
                <a:gd name="T38" fmla="*/ 436 w 450"/>
                <a:gd name="T39" fmla="*/ 42 h 84"/>
                <a:gd name="T40" fmla="*/ 436 w 450"/>
                <a:gd name="T41" fmla="*/ 70 h 84"/>
                <a:gd name="T42" fmla="*/ 14 w 450"/>
                <a:gd name="T43" fmla="*/ 70 h 84"/>
                <a:gd name="T44" fmla="*/ 14 w 450"/>
                <a:gd name="T45" fmla="*/ 42 h 84"/>
                <a:gd name="T46" fmla="*/ 14 w 450"/>
                <a:gd name="T47" fmla="*/ 7 h 84"/>
                <a:gd name="T48" fmla="*/ 7 w 450"/>
                <a:gd name="T49" fmla="*/ 7 h 84"/>
                <a:gd name="T50" fmla="*/ 7 w 450"/>
                <a:gd name="T51" fmla="*/ 14 h 84"/>
                <a:gd name="T52" fmla="*/ 7 w 450"/>
                <a:gd name="T53" fmla="*/ 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0" h="84">
                  <a:moveTo>
                    <a:pt x="7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1"/>
                    <a:pt x="2" y="82"/>
                  </a:cubicBezTo>
                  <a:cubicBezTo>
                    <a:pt x="4" y="83"/>
                    <a:pt x="6" y="84"/>
                    <a:pt x="7" y="84"/>
                  </a:cubicBezTo>
                  <a:cubicBezTo>
                    <a:pt x="443" y="84"/>
                    <a:pt x="443" y="84"/>
                    <a:pt x="443" y="84"/>
                  </a:cubicBezTo>
                  <a:cubicBezTo>
                    <a:pt x="445" y="84"/>
                    <a:pt x="446" y="83"/>
                    <a:pt x="448" y="82"/>
                  </a:cubicBezTo>
                  <a:cubicBezTo>
                    <a:pt x="449" y="81"/>
                    <a:pt x="450" y="79"/>
                    <a:pt x="450" y="77"/>
                  </a:cubicBezTo>
                  <a:cubicBezTo>
                    <a:pt x="450" y="42"/>
                    <a:pt x="450" y="42"/>
                    <a:pt x="450" y="42"/>
                  </a:cubicBezTo>
                  <a:cubicBezTo>
                    <a:pt x="450" y="7"/>
                    <a:pt x="450" y="7"/>
                    <a:pt x="450" y="7"/>
                  </a:cubicBezTo>
                  <a:cubicBezTo>
                    <a:pt x="450" y="5"/>
                    <a:pt x="449" y="3"/>
                    <a:pt x="448" y="2"/>
                  </a:cubicBezTo>
                  <a:cubicBezTo>
                    <a:pt x="446" y="0"/>
                    <a:pt x="445" y="0"/>
                    <a:pt x="44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436" y="14"/>
                    <a:pt x="436" y="14"/>
                    <a:pt x="436" y="14"/>
                  </a:cubicBezTo>
                  <a:cubicBezTo>
                    <a:pt x="436" y="42"/>
                    <a:pt x="436" y="42"/>
                    <a:pt x="436" y="42"/>
                  </a:cubicBezTo>
                  <a:cubicBezTo>
                    <a:pt x="436" y="70"/>
                    <a:pt x="436" y="70"/>
                    <a:pt x="436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8">
              <a:extLst>
                <a:ext uri="{FF2B5EF4-FFF2-40B4-BE49-F238E27FC236}">
                  <a16:creationId xmlns:a16="http://schemas.microsoft.com/office/drawing/2014/main" xmlns="" id="{EAED3F9F-FA83-45AD-B173-A6E9F48B0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788" y="4425951"/>
              <a:ext cx="2424113" cy="1785938"/>
            </a:xfrm>
            <a:custGeom>
              <a:avLst/>
              <a:gdLst>
                <a:gd name="T0" fmla="*/ 0 w 1527"/>
                <a:gd name="T1" fmla="*/ 0 h 1125"/>
                <a:gd name="T2" fmla="*/ 0 w 1527"/>
                <a:gd name="T3" fmla="*/ 1125 h 1125"/>
                <a:gd name="T4" fmla="*/ 180 w 1527"/>
                <a:gd name="T5" fmla="*/ 1125 h 1125"/>
                <a:gd name="T6" fmla="*/ 180 w 1527"/>
                <a:gd name="T7" fmla="*/ 1031 h 1125"/>
                <a:gd name="T8" fmla="*/ 1347 w 1527"/>
                <a:gd name="T9" fmla="*/ 1031 h 1125"/>
                <a:gd name="T10" fmla="*/ 1347 w 1527"/>
                <a:gd name="T11" fmla="*/ 1125 h 1125"/>
                <a:gd name="T12" fmla="*/ 1527 w 1527"/>
                <a:gd name="T13" fmla="*/ 1125 h 1125"/>
                <a:gd name="T14" fmla="*/ 1527 w 1527"/>
                <a:gd name="T15" fmla="*/ 0 h 1125"/>
                <a:gd name="T16" fmla="*/ 0 w 1527"/>
                <a:gd name="T17" fmla="*/ 0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7" h="1125">
                  <a:moveTo>
                    <a:pt x="0" y="0"/>
                  </a:moveTo>
                  <a:lnTo>
                    <a:pt x="0" y="1125"/>
                  </a:lnTo>
                  <a:lnTo>
                    <a:pt x="180" y="1125"/>
                  </a:lnTo>
                  <a:lnTo>
                    <a:pt x="180" y="1031"/>
                  </a:lnTo>
                  <a:lnTo>
                    <a:pt x="1347" y="1031"/>
                  </a:lnTo>
                  <a:lnTo>
                    <a:pt x="1347" y="1125"/>
                  </a:lnTo>
                  <a:lnTo>
                    <a:pt x="1527" y="1125"/>
                  </a:lnTo>
                  <a:lnTo>
                    <a:pt x="15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09">
              <a:extLst>
                <a:ext uri="{FF2B5EF4-FFF2-40B4-BE49-F238E27FC236}">
                  <a16:creationId xmlns:a16="http://schemas.microsoft.com/office/drawing/2014/main" xmlns="" id="{5C15AB72-57C4-4FCB-A129-828E83BF7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213" y="4397376"/>
              <a:ext cx="2481263" cy="1844675"/>
            </a:xfrm>
            <a:custGeom>
              <a:avLst/>
              <a:gdLst>
                <a:gd name="T0" fmla="*/ 7 w 584"/>
                <a:gd name="T1" fmla="*/ 7 h 434"/>
                <a:gd name="T2" fmla="*/ 0 w 584"/>
                <a:gd name="T3" fmla="*/ 7 h 434"/>
                <a:gd name="T4" fmla="*/ 0 w 584"/>
                <a:gd name="T5" fmla="*/ 427 h 434"/>
                <a:gd name="T6" fmla="*/ 2 w 584"/>
                <a:gd name="T7" fmla="*/ 432 h 434"/>
                <a:gd name="T8" fmla="*/ 7 w 584"/>
                <a:gd name="T9" fmla="*/ 434 h 434"/>
                <a:gd name="T10" fmla="*/ 74 w 584"/>
                <a:gd name="T11" fmla="*/ 434 h 434"/>
                <a:gd name="T12" fmla="*/ 79 w 584"/>
                <a:gd name="T13" fmla="*/ 432 h 434"/>
                <a:gd name="T14" fmla="*/ 81 w 584"/>
                <a:gd name="T15" fmla="*/ 427 h 434"/>
                <a:gd name="T16" fmla="*/ 81 w 584"/>
                <a:gd name="T17" fmla="*/ 399 h 434"/>
                <a:gd name="T18" fmla="*/ 503 w 584"/>
                <a:gd name="T19" fmla="*/ 399 h 434"/>
                <a:gd name="T20" fmla="*/ 503 w 584"/>
                <a:gd name="T21" fmla="*/ 427 h 434"/>
                <a:gd name="T22" fmla="*/ 505 w 584"/>
                <a:gd name="T23" fmla="*/ 432 h 434"/>
                <a:gd name="T24" fmla="*/ 510 w 584"/>
                <a:gd name="T25" fmla="*/ 434 h 434"/>
                <a:gd name="T26" fmla="*/ 577 w 584"/>
                <a:gd name="T27" fmla="*/ 434 h 434"/>
                <a:gd name="T28" fmla="*/ 582 w 584"/>
                <a:gd name="T29" fmla="*/ 432 h 434"/>
                <a:gd name="T30" fmla="*/ 584 w 584"/>
                <a:gd name="T31" fmla="*/ 427 h 434"/>
                <a:gd name="T32" fmla="*/ 584 w 584"/>
                <a:gd name="T33" fmla="*/ 7 h 434"/>
                <a:gd name="T34" fmla="*/ 582 w 584"/>
                <a:gd name="T35" fmla="*/ 2 h 434"/>
                <a:gd name="T36" fmla="*/ 577 w 584"/>
                <a:gd name="T37" fmla="*/ 0 h 434"/>
                <a:gd name="T38" fmla="*/ 7 w 584"/>
                <a:gd name="T39" fmla="*/ 0 h 434"/>
                <a:gd name="T40" fmla="*/ 2 w 584"/>
                <a:gd name="T41" fmla="*/ 2 h 434"/>
                <a:gd name="T42" fmla="*/ 0 w 584"/>
                <a:gd name="T43" fmla="*/ 7 h 434"/>
                <a:gd name="T44" fmla="*/ 7 w 584"/>
                <a:gd name="T45" fmla="*/ 7 h 434"/>
                <a:gd name="T46" fmla="*/ 7 w 584"/>
                <a:gd name="T47" fmla="*/ 14 h 434"/>
                <a:gd name="T48" fmla="*/ 570 w 584"/>
                <a:gd name="T49" fmla="*/ 14 h 434"/>
                <a:gd name="T50" fmla="*/ 570 w 584"/>
                <a:gd name="T51" fmla="*/ 420 h 434"/>
                <a:gd name="T52" fmla="*/ 517 w 584"/>
                <a:gd name="T53" fmla="*/ 420 h 434"/>
                <a:gd name="T54" fmla="*/ 517 w 584"/>
                <a:gd name="T55" fmla="*/ 392 h 434"/>
                <a:gd name="T56" fmla="*/ 515 w 584"/>
                <a:gd name="T57" fmla="*/ 387 h 434"/>
                <a:gd name="T58" fmla="*/ 510 w 584"/>
                <a:gd name="T59" fmla="*/ 385 h 434"/>
                <a:gd name="T60" fmla="*/ 74 w 584"/>
                <a:gd name="T61" fmla="*/ 385 h 434"/>
                <a:gd name="T62" fmla="*/ 69 w 584"/>
                <a:gd name="T63" fmla="*/ 387 h 434"/>
                <a:gd name="T64" fmla="*/ 67 w 584"/>
                <a:gd name="T65" fmla="*/ 392 h 434"/>
                <a:gd name="T66" fmla="*/ 67 w 584"/>
                <a:gd name="T67" fmla="*/ 420 h 434"/>
                <a:gd name="T68" fmla="*/ 14 w 584"/>
                <a:gd name="T69" fmla="*/ 420 h 434"/>
                <a:gd name="T70" fmla="*/ 14 w 584"/>
                <a:gd name="T71" fmla="*/ 7 h 434"/>
                <a:gd name="T72" fmla="*/ 7 w 584"/>
                <a:gd name="T73" fmla="*/ 7 h 434"/>
                <a:gd name="T74" fmla="*/ 7 w 584"/>
                <a:gd name="T75" fmla="*/ 14 h 434"/>
                <a:gd name="T76" fmla="*/ 7 w 584"/>
                <a:gd name="T77" fmla="*/ 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84" h="434">
                  <a:moveTo>
                    <a:pt x="7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0" y="429"/>
                    <a:pt x="1" y="430"/>
                    <a:pt x="2" y="432"/>
                  </a:cubicBezTo>
                  <a:cubicBezTo>
                    <a:pt x="3" y="433"/>
                    <a:pt x="5" y="434"/>
                    <a:pt x="7" y="434"/>
                  </a:cubicBezTo>
                  <a:cubicBezTo>
                    <a:pt x="74" y="434"/>
                    <a:pt x="74" y="434"/>
                    <a:pt x="74" y="434"/>
                  </a:cubicBezTo>
                  <a:cubicBezTo>
                    <a:pt x="76" y="434"/>
                    <a:pt x="78" y="433"/>
                    <a:pt x="79" y="432"/>
                  </a:cubicBezTo>
                  <a:cubicBezTo>
                    <a:pt x="81" y="430"/>
                    <a:pt x="81" y="429"/>
                    <a:pt x="81" y="427"/>
                  </a:cubicBezTo>
                  <a:cubicBezTo>
                    <a:pt x="81" y="399"/>
                    <a:pt x="81" y="399"/>
                    <a:pt x="81" y="399"/>
                  </a:cubicBezTo>
                  <a:cubicBezTo>
                    <a:pt x="503" y="399"/>
                    <a:pt x="503" y="399"/>
                    <a:pt x="503" y="399"/>
                  </a:cubicBezTo>
                  <a:cubicBezTo>
                    <a:pt x="503" y="427"/>
                    <a:pt x="503" y="427"/>
                    <a:pt x="503" y="427"/>
                  </a:cubicBezTo>
                  <a:cubicBezTo>
                    <a:pt x="503" y="429"/>
                    <a:pt x="504" y="430"/>
                    <a:pt x="505" y="432"/>
                  </a:cubicBezTo>
                  <a:cubicBezTo>
                    <a:pt x="506" y="433"/>
                    <a:pt x="508" y="434"/>
                    <a:pt x="510" y="434"/>
                  </a:cubicBezTo>
                  <a:cubicBezTo>
                    <a:pt x="577" y="434"/>
                    <a:pt x="577" y="434"/>
                    <a:pt x="577" y="434"/>
                  </a:cubicBezTo>
                  <a:cubicBezTo>
                    <a:pt x="579" y="434"/>
                    <a:pt x="581" y="433"/>
                    <a:pt x="582" y="432"/>
                  </a:cubicBezTo>
                  <a:cubicBezTo>
                    <a:pt x="583" y="430"/>
                    <a:pt x="584" y="429"/>
                    <a:pt x="584" y="427"/>
                  </a:cubicBezTo>
                  <a:cubicBezTo>
                    <a:pt x="584" y="7"/>
                    <a:pt x="584" y="7"/>
                    <a:pt x="584" y="7"/>
                  </a:cubicBezTo>
                  <a:cubicBezTo>
                    <a:pt x="584" y="5"/>
                    <a:pt x="583" y="3"/>
                    <a:pt x="582" y="2"/>
                  </a:cubicBezTo>
                  <a:cubicBezTo>
                    <a:pt x="581" y="1"/>
                    <a:pt x="579" y="0"/>
                    <a:pt x="57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70" y="14"/>
                    <a:pt x="570" y="14"/>
                    <a:pt x="570" y="14"/>
                  </a:cubicBezTo>
                  <a:cubicBezTo>
                    <a:pt x="570" y="420"/>
                    <a:pt x="570" y="420"/>
                    <a:pt x="570" y="420"/>
                  </a:cubicBezTo>
                  <a:cubicBezTo>
                    <a:pt x="517" y="420"/>
                    <a:pt x="517" y="420"/>
                    <a:pt x="517" y="420"/>
                  </a:cubicBezTo>
                  <a:cubicBezTo>
                    <a:pt x="517" y="392"/>
                    <a:pt x="517" y="392"/>
                    <a:pt x="517" y="392"/>
                  </a:cubicBezTo>
                  <a:cubicBezTo>
                    <a:pt x="517" y="390"/>
                    <a:pt x="516" y="388"/>
                    <a:pt x="515" y="387"/>
                  </a:cubicBezTo>
                  <a:cubicBezTo>
                    <a:pt x="513" y="385"/>
                    <a:pt x="512" y="385"/>
                    <a:pt x="510" y="385"/>
                  </a:cubicBezTo>
                  <a:cubicBezTo>
                    <a:pt x="74" y="385"/>
                    <a:pt x="74" y="385"/>
                    <a:pt x="74" y="385"/>
                  </a:cubicBezTo>
                  <a:cubicBezTo>
                    <a:pt x="73" y="385"/>
                    <a:pt x="71" y="385"/>
                    <a:pt x="69" y="387"/>
                  </a:cubicBezTo>
                  <a:cubicBezTo>
                    <a:pt x="68" y="388"/>
                    <a:pt x="67" y="390"/>
                    <a:pt x="67" y="392"/>
                  </a:cubicBezTo>
                  <a:cubicBezTo>
                    <a:pt x="67" y="420"/>
                    <a:pt x="67" y="420"/>
                    <a:pt x="67" y="420"/>
                  </a:cubicBezTo>
                  <a:cubicBezTo>
                    <a:pt x="14" y="420"/>
                    <a:pt x="14" y="420"/>
                    <a:pt x="14" y="42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110">
              <a:extLst>
                <a:ext uri="{FF2B5EF4-FFF2-40B4-BE49-F238E27FC236}">
                  <a16:creationId xmlns:a16="http://schemas.microsoft.com/office/drawing/2014/main" xmlns="" id="{053DA05F-24E7-42F2-92AD-518F4FB6D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9151" y="4167188"/>
              <a:ext cx="433388" cy="258763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11">
              <a:extLst>
                <a:ext uri="{FF2B5EF4-FFF2-40B4-BE49-F238E27FC236}">
                  <a16:creationId xmlns:a16="http://schemas.microsoft.com/office/drawing/2014/main" xmlns="" id="{3CA9236C-AB81-4A6D-9265-9D1F240F0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8988" y="4137026"/>
              <a:ext cx="493713" cy="319088"/>
            </a:xfrm>
            <a:custGeom>
              <a:avLst/>
              <a:gdLst>
                <a:gd name="T0" fmla="*/ 109 w 116"/>
                <a:gd name="T1" fmla="*/ 7 h 75"/>
                <a:gd name="T2" fmla="*/ 109 w 116"/>
                <a:gd name="T3" fmla="*/ 0 h 75"/>
                <a:gd name="T4" fmla="*/ 7 w 116"/>
                <a:gd name="T5" fmla="*/ 0 h 75"/>
                <a:gd name="T6" fmla="*/ 2 w 116"/>
                <a:gd name="T7" fmla="*/ 2 h 75"/>
                <a:gd name="T8" fmla="*/ 0 w 116"/>
                <a:gd name="T9" fmla="*/ 7 h 75"/>
                <a:gd name="T10" fmla="*/ 0 w 116"/>
                <a:gd name="T11" fmla="*/ 68 h 75"/>
                <a:gd name="T12" fmla="*/ 2 w 116"/>
                <a:gd name="T13" fmla="*/ 73 h 75"/>
                <a:gd name="T14" fmla="*/ 7 w 116"/>
                <a:gd name="T15" fmla="*/ 75 h 75"/>
                <a:gd name="T16" fmla="*/ 109 w 116"/>
                <a:gd name="T17" fmla="*/ 75 h 75"/>
                <a:gd name="T18" fmla="*/ 114 w 116"/>
                <a:gd name="T19" fmla="*/ 73 h 75"/>
                <a:gd name="T20" fmla="*/ 116 w 116"/>
                <a:gd name="T21" fmla="*/ 68 h 75"/>
                <a:gd name="T22" fmla="*/ 116 w 116"/>
                <a:gd name="T23" fmla="*/ 7 h 75"/>
                <a:gd name="T24" fmla="*/ 114 w 116"/>
                <a:gd name="T25" fmla="*/ 2 h 75"/>
                <a:gd name="T26" fmla="*/ 109 w 116"/>
                <a:gd name="T27" fmla="*/ 0 h 75"/>
                <a:gd name="T28" fmla="*/ 109 w 116"/>
                <a:gd name="T29" fmla="*/ 7 h 75"/>
                <a:gd name="T30" fmla="*/ 102 w 116"/>
                <a:gd name="T31" fmla="*/ 7 h 75"/>
                <a:gd name="T32" fmla="*/ 102 w 116"/>
                <a:gd name="T33" fmla="*/ 61 h 75"/>
                <a:gd name="T34" fmla="*/ 14 w 116"/>
                <a:gd name="T35" fmla="*/ 61 h 75"/>
                <a:gd name="T36" fmla="*/ 14 w 116"/>
                <a:gd name="T37" fmla="*/ 14 h 75"/>
                <a:gd name="T38" fmla="*/ 109 w 116"/>
                <a:gd name="T39" fmla="*/ 14 h 75"/>
                <a:gd name="T40" fmla="*/ 109 w 116"/>
                <a:gd name="T41" fmla="*/ 7 h 75"/>
                <a:gd name="T42" fmla="*/ 102 w 116"/>
                <a:gd name="T43" fmla="*/ 7 h 75"/>
                <a:gd name="T44" fmla="*/ 109 w 116"/>
                <a:gd name="T45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" h="75">
                  <a:moveTo>
                    <a:pt x="109" y="7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0" y="72"/>
                    <a:pt x="2" y="73"/>
                  </a:cubicBezTo>
                  <a:cubicBezTo>
                    <a:pt x="3" y="74"/>
                    <a:pt x="5" y="75"/>
                    <a:pt x="7" y="75"/>
                  </a:cubicBezTo>
                  <a:cubicBezTo>
                    <a:pt x="109" y="75"/>
                    <a:pt x="109" y="75"/>
                    <a:pt x="109" y="75"/>
                  </a:cubicBezTo>
                  <a:cubicBezTo>
                    <a:pt x="111" y="75"/>
                    <a:pt x="113" y="74"/>
                    <a:pt x="114" y="73"/>
                  </a:cubicBezTo>
                  <a:cubicBezTo>
                    <a:pt x="116" y="72"/>
                    <a:pt x="116" y="70"/>
                    <a:pt x="116" y="68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6" y="5"/>
                    <a:pt x="116" y="4"/>
                    <a:pt x="114" y="2"/>
                  </a:cubicBezTo>
                  <a:cubicBezTo>
                    <a:pt x="113" y="1"/>
                    <a:pt x="111" y="0"/>
                    <a:pt x="109" y="0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2" y="61"/>
                    <a:pt x="102" y="61"/>
                    <a:pt x="102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2" y="7"/>
                    <a:pt x="102" y="7"/>
                    <a:pt x="102" y="7"/>
                  </a:cubicBezTo>
                  <a:lnTo>
                    <a:pt x="109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12">
              <a:extLst>
                <a:ext uri="{FF2B5EF4-FFF2-40B4-BE49-F238E27FC236}">
                  <a16:creationId xmlns:a16="http://schemas.microsoft.com/office/drawing/2014/main" xmlns="" id="{98C6BAD0-AB42-42A7-9EAB-FB9585D1F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2263" y="4694238"/>
              <a:ext cx="773113" cy="773113"/>
            </a:xfrm>
            <a:custGeom>
              <a:avLst/>
              <a:gdLst>
                <a:gd name="T0" fmla="*/ 175 w 182"/>
                <a:gd name="T1" fmla="*/ 91 h 182"/>
                <a:gd name="T2" fmla="*/ 168 w 182"/>
                <a:gd name="T3" fmla="*/ 91 h 182"/>
                <a:gd name="T4" fmla="*/ 145 w 182"/>
                <a:gd name="T5" fmla="*/ 145 h 182"/>
                <a:gd name="T6" fmla="*/ 91 w 182"/>
                <a:gd name="T7" fmla="*/ 168 h 182"/>
                <a:gd name="T8" fmla="*/ 36 w 182"/>
                <a:gd name="T9" fmla="*/ 145 h 182"/>
                <a:gd name="T10" fmla="*/ 14 w 182"/>
                <a:gd name="T11" fmla="*/ 91 h 182"/>
                <a:gd name="T12" fmla="*/ 36 w 182"/>
                <a:gd name="T13" fmla="*/ 36 h 182"/>
                <a:gd name="T14" fmla="*/ 91 w 182"/>
                <a:gd name="T15" fmla="*/ 14 h 182"/>
                <a:gd name="T16" fmla="*/ 145 w 182"/>
                <a:gd name="T17" fmla="*/ 36 h 182"/>
                <a:gd name="T18" fmla="*/ 168 w 182"/>
                <a:gd name="T19" fmla="*/ 91 h 182"/>
                <a:gd name="T20" fmla="*/ 175 w 182"/>
                <a:gd name="T21" fmla="*/ 91 h 182"/>
                <a:gd name="T22" fmla="*/ 182 w 182"/>
                <a:gd name="T23" fmla="*/ 91 h 182"/>
                <a:gd name="T24" fmla="*/ 91 w 182"/>
                <a:gd name="T25" fmla="*/ 0 h 182"/>
                <a:gd name="T26" fmla="*/ 0 w 182"/>
                <a:gd name="T27" fmla="*/ 91 h 182"/>
                <a:gd name="T28" fmla="*/ 91 w 182"/>
                <a:gd name="T29" fmla="*/ 182 h 182"/>
                <a:gd name="T30" fmla="*/ 182 w 182"/>
                <a:gd name="T31" fmla="*/ 91 h 182"/>
                <a:gd name="T32" fmla="*/ 175 w 182"/>
                <a:gd name="T33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2" h="182">
                  <a:moveTo>
                    <a:pt x="175" y="91"/>
                  </a:moveTo>
                  <a:cubicBezTo>
                    <a:pt x="168" y="91"/>
                    <a:pt x="168" y="91"/>
                    <a:pt x="168" y="91"/>
                  </a:cubicBezTo>
                  <a:cubicBezTo>
                    <a:pt x="168" y="112"/>
                    <a:pt x="159" y="131"/>
                    <a:pt x="145" y="145"/>
                  </a:cubicBezTo>
                  <a:cubicBezTo>
                    <a:pt x="131" y="159"/>
                    <a:pt x="112" y="168"/>
                    <a:pt x="91" y="168"/>
                  </a:cubicBezTo>
                  <a:cubicBezTo>
                    <a:pt x="70" y="168"/>
                    <a:pt x="50" y="159"/>
                    <a:pt x="36" y="145"/>
                  </a:cubicBezTo>
                  <a:cubicBezTo>
                    <a:pt x="23" y="131"/>
                    <a:pt x="14" y="112"/>
                    <a:pt x="14" y="91"/>
                  </a:cubicBezTo>
                  <a:cubicBezTo>
                    <a:pt x="14" y="69"/>
                    <a:pt x="23" y="50"/>
                    <a:pt x="36" y="36"/>
                  </a:cubicBezTo>
                  <a:cubicBezTo>
                    <a:pt x="50" y="22"/>
                    <a:pt x="70" y="14"/>
                    <a:pt x="91" y="14"/>
                  </a:cubicBezTo>
                  <a:cubicBezTo>
                    <a:pt x="112" y="14"/>
                    <a:pt x="131" y="22"/>
                    <a:pt x="145" y="36"/>
                  </a:cubicBezTo>
                  <a:cubicBezTo>
                    <a:pt x="159" y="50"/>
                    <a:pt x="168" y="69"/>
                    <a:pt x="168" y="91"/>
                  </a:cubicBezTo>
                  <a:cubicBezTo>
                    <a:pt x="175" y="91"/>
                    <a:pt x="175" y="91"/>
                    <a:pt x="175" y="91"/>
                  </a:cubicBezTo>
                  <a:cubicBezTo>
                    <a:pt x="182" y="91"/>
                    <a:pt x="182" y="91"/>
                    <a:pt x="182" y="91"/>
                  </a:cubicBezTo>
                  <a:cubicBezTo>
                    <a:pt x="182" y="40"/>
                    <a:pt x="141" y="0"/>
                    <a:pt x="91" y="0"/>
                  </a:cubicBezTo>
                  <a:cubicBezTo>
                    <a:pt x="41" y="0"/>
                    <a:pt x="0" y="40"/>
                    <a:pt x="0" y="91"/>
                  </a:cubicBezTo>
                  <a:cubicBezTo>
                    <a:pt x="0" y="141"/>
                    <a:pt x="41" y="182"/>
                    <a:pt x="91" y="182"/>
                  </a:cubicBezTo>
                  <a:cubicBezTo>
                    <a:pt x="141" y="182"/>
                    <a:pt x="182" y="141"/>
                    <a:pt x="182" y="91"/>
                  </a:cubicBezTo>
                  <a:lnTo>
                    <a:pt x="175" y="91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13">
              <a:extLst>
                <a:ext uri="{FF2B5EF4-FFF2-40B4-BE49-F238E27FC236}">
                  <a16:creationId xmlns:a16="http://schemas.microsoft.com/office/drawing/2014/main" xmlns="" id="{EB8EB6B5-60FB-4C4E-8485-8CAC028CE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5651" y="4953001"/>
              <a:ext cx="666750" cy="668338"/>
            </a:xfrm>
            <a:custGeom>
              <a:avLst/>
              <a:gdLst>
                <a:gd name="T0" fmla="*/ 150 w 157"/>
                <a:gd name="T1" fmla="*/ 150 h 157"/>
                <a:gd name="T2" fmla="*/ 150 w 157"/>
                <a:gd name="T3" fmla="*/ 143 h 157"/>
                <a:gd name="T4" fmla="*/ 14 w 157"/>
                <a:gd name="T5" fmla="*/ 143 h 157"/>
                <a:gd name="T6" fmla="*/ 14 w 157"/>
                <a:gd name="T7" fmla="*/ 14 h 157"/>
                <a:gd name="T8" fmla="*/ 143 w 157"/>
                <a:gd name="T9" fmla="*/ 14 h 157"/>
                <a:gd name="T10" fmla="*/ 143 w 157"/>
                <a:gd name="T11" fmla="*/ 150 h 157"/>
                <a:gd name="T12" fmla="*/ 150 w 157"/>
                <a:gd name="T13" fmla="*/ 150 h 157"/>
                <a:gd name="T14" fmla="*/ 150 w 157"/>
                <a:gd name="T15" fmla="*/ 143 h 157"/>
                <a:gd name="T16" fmla="*/ 150 w 157"/>
                <a:gd name="T17" fmla="*/ 150 h 157"/>
                <a:gd name="T18" fmla="*/ 157 w 157"/>
                <a:gd name="T19" fmla="*/ 150 h 157"/>
                <a:gd name="T20" fmla="*/ 157 w 157"/>
                <a:gd name="T21" fmla="*/ 7 h 157"/>
                <a:gd name="T22" fmla="*/ 155 w 157"/>
                <a:gd name="T23" fmla="*/ 2 h 157"/>
                <a:gd name="T24" fmla="*/ 150 w 157"/>
                <a:gd name="T25" fmla="*/ 0 h 157"/>
                <a:gd name="T26" fmla="*/ 7 w 157"/>
                <a:gd name="T27" fmla="*/ 0 h 157"/>
                <a:gd name="T28" fmla="*/ 2 w 157"/>
                <a:gd name="T29" fmla="*/ 2 h 157"/>
                <a:gd name="T30" fmla="*/ 0 w 157"/>
                <a:gd name="T31" fmla="*/ 7 h 157"/>
                <a:gd name="T32" fmla="*/ 0 w 157"/>
                <a:gd name="T33" fmla="*/ 150 h 157"/>
                <a:gd name="T34" fmla="*/ 2 w 157"/>
                <a:gd name="T35" fmla="*/ 155 h 157"/>
                <a:gd name="T36" fmla="*/ 7 w 157"/>
                <a:gd name="T37" fmla="*/ 157 h 157"/>
                <a:gd name="T38" fmla="*/ 150 w 157"/>
                <a:gd name="T39" fmla="*/ 157 h 157"/>
                <a:gd name="T40" fmla="*/ 155 w 157"/>
                <a:gd name="T41" fmla="*/ 155 h 157"/>
                <a:gd name="T42" fmla="*/ 157 w 157"/>
                <a:gd name="T43" fmla="*/ 150 h 157"/>
                <a:gd name="T44" fmla="*/ 150 w 157"/>
                <a:gd name="T45" fmla="*/ 15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157">
                  <a:moveTo>
                    <a:pt x="150" y="150"/>
                  </a:moveTo>
                  <a:cubicBezTo>
                    <a:pt x="150" y="143"/>
                    <a:pt x="150" y="143"/>
                    <a:pt x="150" y="143"/>
                  </a:cubicBezTo>
                  <a:cubicBezTo>
                    <a:pt x="14" y="143"/>
                    <a:pt x="14" y="143"/>
                    <a:pt x="14" y="14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50" y="150"/>
                    <a:pt x="150" y="150"/>
                    <a:pt x="150" y="150"/>
                  </a:cubicBezTo>
                  <a:cubicBezTo>
                    <a:pt x="150" y="143"/>
                    <a:pt x="150" y="143"/>
                    <a:pt x="150" y="143"/>
                  </a:cubicBezTo>
                  <a:cubicBezTo>
                    <a:pt x="150" y="150"/>
                    <a:pt x="150" y="150"/>
                    <a:pt x="150" y="150"/>
                  </a:cubicBezTo>
                  <a:cubicBezTo>
                    <a:pt x="157" y="150"/>
                    <a:pt x="157" y="150"/>
                    <a:pt x="157" y="150"/>
                  </a:cubicBezTo>
                  <a:cubicBezTo>
                    <a:pt x="157" y="7"/>
                    <a:pt x="157" y="7"/>
                    <a:pt x="157" y="7"/>
                  </a:cubicBezTo>
                  <a:cubicBezTo>
                    <a:pt x="157" y="5"/>
                    <a:pt x="156" y="3"/>
                    <a:pt x="155" y="2"/>
                  </a:cubicBezTo>
                  <a:cubicBezTo>
                    <a:pt x="154" y="1"/>
                    <a:pt x="152" y="0"/>
                    <a:pt x="15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2"/>
                    <a:pt x="1" y="154"/>
                    <a:pt x="2" y="155"/>
                  </a:cubicBezTo>
                  <a:cubicBezTo>
                    <a:pt x="3" y="156"/>
                    <a:pt x="5" y="157"/>
                    <a:pt x="7" y="157"/>
                  </a:cubicBezTo>
                  <a:cubicBezTo>
                    <a:pt x="150" y="157"/>
                    <a:pt x="150" y="157"/>
                    <a:pt x="150" y="157"/>
                  </a:cubicBezTo>
                  <a:cubicBezTo>
                    <a:pt x="152" y="157"/>
                    <a:pt x="154" y="156"/>
                    <a:pt x="155" y="155"/>
                  </a:cubicBezTo>
                  <a:cubicBezTo>
                    <a:pt x="156" y="154"/>
                    <a:pt x="157" y="152"/>
                    <a:pt x="157" y="150"/>
                  </a:cubicBezTo>
                  <a:lnTo>
                    <a:pt x="150" y="15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14">
              <a:extLst>
                <a:ext uri="{FF2B5EF4-FFF2-40B4-BE49-F238E27FC236}">
                  <a16:creationId xmlns:a16="http://schemas.microsoft.com/office/drawing/2014/main" xmlns="" id="{1F2753B7-33A8-420D-9E49-2E4777DEE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438" y="4648201"/>
              <a:ext cx="671513" cy="671513"/>
            </a:xfrm>
            <a:custGeom>
              <a:avLst/>
              <a:gdLst>
                <a:gd name="T0" fmla="*/ 150 w 158"/>
                <a:gd name="T1" fmla="*/ 151 h 158"/>
                <a:gd name="T2" fmla="*/ 150 w 158"/>
                <a:gd name="T3" fmla="*/ 144 h 158"/>
                <a:gd name="T4" fmla="*/ 19 w 158"/>
                <a:gd name="T5" fmla="*/ 144 h 158"/>
                <a:gd name="T6" fmla="*/ 79 w 158"/>
                <a:gd name="T7" fmla="*/ 23 h 158"/>
                <a:gd name="T8" fmla="*/ 144 w 158"/>
                <a:gd name="T9" fmla="*/ 154 h 158"/>
                <a:gd name="T10" fmla="*/ 150 w 158"/>
                <a:gd name="T11" fmla="*/ 151 h 158"/>
                <a:gd name="T12" fmla="*/ 150 w 158"/>
                <a:gd name="T13" fmla="*/ 144 h 158"/>
                <a:gd name="T14" fmla="*/ 150 w 158"/>
                <a:gd name="T15" fmla="*/ 151 h 158"/>
                <a:gd name="T16" fmla="*/ 157 w 158"/>
                <a:gd name="T17" fmla="*/ 147 h 158"/>
                <a:gd name="T18" fmla="*/ 85 w 158"/>
                <a:gd name="T19" fmla="*/ 4 h 158"/>
                <a:gd name="T20" fmla="*/ 79 w 158"/>
                <a:gd name="T21" fmla="*/ 0 h 158"/>
                <a:gd name="T22" fmla="*/ 72 w 158"/>
                <a:gd name="T23" fmla="*/ 4 h 158"/>
                <a:gd name="T24" fmla="*/ 1 w 158"/>
                <a:gd name="T25" fmla="*/ 147 h 158"/>
                <a:gd name="T26" fmla="*/ 1 w 158"/>
                <a:gd name="T27" fmla="*/ 154 h 158"/>
                <a:gd name="T28" fmla="*/ 7 w 158"/>
                <a:gd name="T29" fmla="*/ 158 h 158"/>
                <a:gd name="T30" fmla="*/ 150 w 158"/>
                <a:gd name="T31" fmla="*/ 158 h 158"/>
                <a:gd name="T32" fmla="*/ 156 w 158"/>
                <a:gd name="T33" fmla="*/ 154 h 158"/>
                <a:gd name="T34" fmla="*/ 157 w 158"/>
                <a:gd name="T35" fmla="*/ 147 h 158"/>
                <a:gd name="T36" fmla="*/ 150 w 158"/>
                <a:gd name="T37" fmla="*/ 15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8" h="158">
                  <a:moveTo>
                    <a:pt x="150" y="151"/>
                  </a:moveTo>
                  <a:cubicBezTo>
                    <a:pt x="150" y="144"/>
                    <a:pt x="150" y="144"/>
                    <a:pt x="150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144" y="154"/>
                    <a:pt x="144" y="154"/>
                    <a:pt x="144" y="154"/>
                  </a:cubicBezTo>
                  <a:cubicBezTo>
                    <a:pt x="150" y="151"/>
                    <a:pt x="150" y="151"/>
                    <a:pt x="150" y="151"/>
                  </a:cubicBezTo>
                  <a:cubicBezTo>
                    <a:pt x="150" y="144"/>
                    <a:pt x="150" y="144"/>
                    <a:pt x="150" y="144"/>
                  </a:cubicBezTo>
                  <a:cubicBezTo>
                    <a:pt x="150" y="151"/>
                    <a:pt x="150" y="151"/>
                    <a:pt x="150" y="151"/>
                  </a:cubicBezTo>
                  <a:cubicBezTo>
                    <a:pt x="157" y="147"/>
                    <a:pt x="157" y="147"/>
                    <a:pt x="157" y="147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4" y="2"/>
                    <a:pt x="81" y="0"/>
                    <a:pt x="79" y="0"/>
                  </a:cubicBezTo>
                  <a:cubicBezTo>
                    <a:pt x="76" y="0"/>
                    <a:pt x="74" y="2"/>
                    <a:pt x="72" y="4"/>
                  </a:cubicBezTo>
                  <a:cubicBezTo>
                    <a:pt x="1" y="147"/>
                    <a:pt x="1" y="147"/>
                    <a:pt x="1" y="147"/>
                  </a:cubicBezTo>
                  <a:cubicBezTo>
                    <a:pt x="0" y="150"/>
                    <a:pt x="0" y="152"/>
                    <a:pt x="1" y="154"/>
                  </a:cubicBezTo>
                  <a:cubicBezTo>
                    <a:pt x="2" y="156"/>
                    <a:pt x="5" y="158"/>
                    <a:pt x="7" y="158"/>
                  </a:cubicBezTo>
                  <a:cubicBezTo>
                    <a:pt x="150" y="158"/>
                    <a:pt x="150" y="158"/>
                    <a:pt x="150" y="158"/>
                  </a:cubicBezTo>
                  <a:cubicBezTo>
                    <a:pt x="153" y="158"/>
                    <a:pt x="155" y="156"/>
                    <a:pt x="156" y="154"/>
                  </a:cubicBezTo>
                  <a:cubicBezTo>
                    <a:pt x="158" y="152"/>
                    <a:pt x="158" y="150"/>
                    <a:pt x="157" y="147"/>
                  </a:cubicBezTo>
                  <a:lnTo>
                    <a:pt x="150" y="151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15">
              <a:extLst>
                <a:ext uri="{FF2B5EF4-FFF2-40B4-BE49-F238E27FC236}">
                  <a16:creationId xmlns:a16="http://schemas.microsoft.com/office/drawing/2014/main" xmlns="" id="{DCE55454-8F91-4805-A9B3-222C5EC19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2763" y="5756276"/>
              <a:ext cx="1063625" cy="141288"/>
            </a:xfrm>
            <a:custGeom>
              <a:avLst/>
              <a:gdLst>
                <a:gd name="T0" fmla="*/ 0 w 250"/>
                <a:gd name="T1" fmla="*/ 14 h 33"/>
                <a:gd name="T2" fmla="*/ 12 w 250"/>
                <a:gd name="T3" fmla="*/ 17 h 33"/>
                <a:gd name="T4" fmla="*/ 18 w 250"/>
                <a:gd name="T5" fmla="*/ 21 h 33"/>
                <a:gd name="T6" fmla="*/ 30 w 250"/>
                <a:gd name="T7" fmla="*/ 29 h 33"/>
                <a:gd name="T8" fmla="*/ 50 w 250"/>
                <a:gd name="T9" fmla="*/ 33 h 33"/>
                <a:gd name="T10" fmla="*/ 68 w 250"/>
                <a:gd name="T11" fmla="*/ 30 h 33"/>
                <a:gd name="T12" fmla="*/ 77 w 250"/>
                <a:gd name="T13" fmla="*/ 24 h 33"/>
                <a:gd name="T14" fmla="*/ 87 w 250"/>
                <a:gd name="T15" fmla="*/ 17 h 33"/>
                <a:gd name="T16" fmla="*/ 100 w 250"/>
                <a:gd name="T17" fmla="*/ 14 h 33"/>
                <a:gd name="T18" fmla="*/ 112 w 250"/>
                <a:gd name="T19" fmla="*/ 17 h 33"/>
                <a:gd name="T20" fmla="*/ 118 w 250"/>
                <a:gd name="T21" fmla="*/ 21 h 33"/>
                <a:gd name="T22" fmla="*/ 130 w 250"/>
                <a:gd name="T23" fmla="*/ 29 h 33"/>
                <a:gd name="T24" fmla="*/ 150 w 250"/>
                <a:gd name="T25" fmla="*/ 33 h 33"/>
                <a:gd name="T26" fmla="*/ 168 w 250"/>
                <a:gd name="T27" fmla="*/ 30 h 33"/>
                <a:gd name="T28" fmla="*/ 177 w 250"/>
                <a:gd name="T29" fmla="*/ 24 h 33"/>
                <a:gd name="T30" fmla="*/ 187 w 250"/>
                <a:gd name="T31" fmla="*/ 17 h 33"/>
                <a:gd name="T32" fmla="*/ 200 w 250"/>
                <a:gd name="T33" fmla="*/ 14 h 33"/>
                <a:gd name="T34" fmla="*/ 212 w 250"/>
                <a:gd name="T35" fmla="*/ 17 h 33"/>
                <a:gd name="T36" fmla="*/ 218 w 250"/>
                <a:gd name="T37" fmla="*/ 21 h 33"/>
                <a:gd name="T38" fmla="*/ 230 w 250"/>
                <a:gd name="T39" fmla="*/ 29 h 33"/>
                <a:gd name="T40" fmla="*/ 250 w 250"/>
                <a:gd name="T41" fmla="*/ 33 h 33"/>
                <a:gd name="T42" fmla="*/ 250 w 250"/>
                <a:gd name="T43" fmla="*/ 19 h 33"/>
                <a:gd name="T44" fmla="*/ 238 w 250"/>
                <a:gd name="T45" fmla="*/ 17 h 33"/>
                <a:gd name="T46" fmla="*/ 231 w 250"/>
                <a:gd name="T47" fmla="*/ 13 h 33"/>
                <a:gd name="T48" fmla="*/ 219 w 250"/>
                <a:gd name="T49" fmla="*/ 5 h 33"/>
                <a:gd name="T50" fmla="*/ 200 w 250"/>
                <a:gd name="T51" fmla="*/ 0 h 33"/>
                <a:gd name="T52" fmla="*/ 182 w 250"/>
                <a:gd name="T53" fmla="*/ 4 h 33"/>
                <a:gd name="T54" fmla="*/ 173 w 250"/>
                <a:gd name="T55" fmla="*/ 9 h 33"/>
                <a:gd name="T56" fmla="*/ 163 w 250"/>
                <a:gd name="T57" fmla="*/ 16 h 33"/>
                <a:gd name="T58" fmla="*/ 150 w 250"/>
                <a:gd name="T59" fmla="*/ 19 h 33"/>
                <a:gd name="T60" fmla="*/ 138 w 250"/>
                <a:gd name="T61" fmla="*/ 17 h 33"/>
                <a:gd name="T62" fmla="*/ 131 w 250"/>
                <a:gd name="T63" fmla="*/ 13 h 33"/>
                <a:gd name="T64" fmla="*/ 119 w 250"/>
                <a:gd name="T65" fmla="*/ 5 h 33"/>
                <a:gd name="T66" fmla="*/ 100 w 250"/>
                <a:gd name="T67" fmla="*/ 0 h 33"/>
                <a:gd name="T68" fmla="*/ 82 w 250"/>
                <a:gd name="T69" fmla="*/ 4 h 33"/>
                <a:gd name="T70" fmla="*/ 73 w 250"/>
                <a:gd name="T71" fmla="*/ 9 h 33"/>
                <a:gd name="T72" fmla="*/ 63 w 250"/>
                <a:gd name="T73" fmla="*/ 16 h 33"/>
                <a:gd name="T74" fmla="*/ 50 w 250"/>
                <a:gd name="T75" fmla="*/ 19 h 33"/>
                <a:gd name="T76" fmla="*/ 38 w 250"/>
                <a:gd name="T77" fmla="*/ 17 h 33"/>
                <a:gd name="T78" fmla="*/ 31 w 250"/>
                <a:gd name="T79" fmla="*/ 13 h 33"/>
                <a:gd name="T80" fmla="*/ 19 w 250"/>
                <a:gd name="T81" fmla="*/ 5 h 33"/>
                <a:gd name="T82" fmla="*/ 0 w 250"/>
                <a:gd name="T83" fmla="*/ 0 h 33"/>
                <a:gd name="T84" fmla="*/ 0 w 250"/>
                <a:gd name="T85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0" h="33">
                  <a:moveTo>
                    <a:pt x="0" y="14"/>
                  </a:moveTo>
                  <a:cubicBezTo>
                    <a:pt x="5" y="14"/>
                    <a:pt x="9" y="15"/>
                    <a:pt x="12" y="17"/>
                  </a:cubicBezTo>
                  <a:cubicBezTo>
                    <a:pt x="14" y="18"/>
                    <a:pt x="16" y="19"/>
                    <a:pt x="18" y="21"/>
                  </a:cubicBezTo>
                  <a:cubicBezTo>
                    <a:pt x="22" y="23"/>
                    <a:pt x="25" y="26"/>
                    <a:pt x="30" y="29"/>
                  </a:cubicBezTo>
                  <a:cubicBezTo>
                    <a:pt x="35" y="31"/>
                    <a:pt x="42" y="33"/>
                    <a:pt x="50" y="33"/>
                  </a:cubicBezTo>
                  <a:cubicBezTo>
                    <a:pt x="57" y="33"/>
                    <a:pt x="63" y="32"/>
                    <a:pt x="68" y="30"/>
                  </a:cubicBezTo>
                  <a:cubicBezTo>
                    <a:pt x="71" y="28"/>
                    <a:pt x="74" y="26"/>
                    <a:pt x="77" y="24"/>
                  </a:cubicBezTo>
                  <a:cubicBezTo>
                    <a:pt x="80" y="21"/>
                    <a:pt x="83" y="19"/>
                    <a:pt x="87" y="17"/>
                  </a:cubicBezTo>
                  <a:cubicBezTo>
                    <a:pt x="90" y="16"/>
                    <a:pt x="94" y="14"/>
                    <a:pt x="100" y="14"/>
                  </a:cubicBezTo>
                  <a:cubicBezTo>
                    <a:pt x="105" y="14"/>
                    <a:pt x="109" y="15"/>
                    <a:pt x="112" y="17"/>
                  </a:cubicBezTo>
                  <a:cubicBezTo>
                    <a:pt x="114" y="18"/>
                    <a:pt x="116" y="19"/>
                    <a:pt x="118" y="21"/>
                  </a:cubicBezTo>
                  <a:cubicBezTo>
                    <a:pt x="122" y="23"/>
                    <a:pt x="125" y="26"/>
                    <a:pt x="130" y="29"/>
                  </a:cubicBezTo>
                  <a:cubicBezTo>
                    <a:pt x="135" y="31"/>
                    <a:pt x="142" y="33"/>
                    <a:pt x="150" y="33"/>
                  </a:cubicBezTo>
                  <a:cubicBezTo>
                    <a:pt x="157" y="33"/>
                    <a:pt x="163" y="32"/>
                    <a:pt x="168" y="30"/>
                  </a:cubicBezTo>
                  <a:cubicBezTo>
                    <a:pt x="171" y="28"/>
                    <a:pt x="174" y="26"/>
                    <a:pt x="177" y="24"/>
                  </a:cubicBezTo>
                  <a:cubicBezTo>
                    <a:pt x="181" y="21"/>
                    <a:pt x="184" y="19"/>
                    <a:pt x="187" y="17"/>
                  </a:cubicBezTo>
                  <a:cubicBezTo>
                    <a:pt x="190" y="16"/>
                    <a:pt x="194" y="14"/>
                    <a:pt x="200" y="14"/>
                  </a:cubicBezTo>
                  <a:cubicBezTo>
                    <a:pt x="205" y="14"/>
                    <a:pt x="209" y="15"/>
                    <a:pt x="212" y="17"/>
                  </a:cubicBezTo>
                  <a:cubicBezTo>
                    <a:pt x="214" y="18"/>
                    <a:pt x="216" y="19"/>
                    <a:pt x="218" y="21"/>
                  </a:cubicBezTo>
                  <a:cubicBezTo>
                    <a:pt x="222" y="23"/>
                    <a:pt x="225" y="26"/>
                    <a:pt x="230" y="29"/>
                  </a:cubicBezTo>
                  <a:cubicBezTo>
                    <a:pt x="236" y="31"/>
                    <a:pt x="242" y="33"/>
                    <a:pt x="250" y="33"/>
                  </a:cubicBezTo>
                  <a:cubicBezTo>
                    <a:pt x="250" y="19"/>
                    <a:pt x="250" y="19"/>
                    <a:pt x="250" y="19"/>
                  </a:cubicBezTo>
                  <a:cubicBezTo>
                    <a:pt x="245" y="19"/>
                    <a:pt x="241" y="18"/>
                    <a:pt x="238" y="17"/>
                  </a:cubicBezTo>
                  <a:cubicBezTo>
                    <a:pt x="236" y="16"/>
                    <a:pt x="234" y="14"/>
                    <a:pt x="231" y="13"/>
                  </a:cubicBezTo>
                  <a:cubicBezTo>
                    <a:pt x="228" y="10"/>
                    <a:pt x="224" y="7"/>
                    <a:pt x="219" y="5"/>
                  </a:cubicBezTo>
                  <a:cubicBezTo>
                    <a:pt x="214" y="2"/>
                    <a:pt x="208" y="0"/>
                    <a:pt x="200" y="0"/>
                  </a:cubicBezTo>
                  <a:cubicBezTo>
                    <a:pt x="193" y="0"/>
                    <a:pt x="187" y="2"/>
                    <a:pt x="182" y="4"/>
                  </a:cubicBezTo>
                  <a:cubicBezTo>
                    <a:pt x="179" y="5"/>
                    <a:pt x="176" y="7"/>
                    <a:pt x="173" y="9"/>
                  </a:cubicBezTo>
                  <a:cubicBezTo>
                    <a:pt x="169" y="12"/>
                    <a:pt x="166" y="15"/>
                    <a:pt x="163" y="16"/>
                  </a:cubicBezTo>
                  <a:cubicBezTo>
                    <a:pt x="160" y="18"/>
                    <a:pt x="156" y="19"/>
                    <a:pt x="150" y="19"/>
                  </a:cubicBezTo>
                  <a:cubicBezTo>
                    <a:pt x="144" y="19"/>
                    <a:pt x="141" y="18"/>
                    <a:pt x="138" y="17"/>
                  </a:cubicBezTo>
                  <a:cubicBezTo>
                    <a:pt x="136" y="16"/>
                    <a:pt x="134" y="14"/>
                    <a:pt x="131" y="13"/>
                  </a:cubicBezTo>
                  <a:cubicBezTo>
                    <a:pt x="128" y="10"/>
                    <a:pt x="124" y="7"/>
                    <a:pt x="119" y="5"/>
                  </a:cubicBezTo>
                  <a:cubicBezTo>
                    <a:pt x="114" y="2"/>
                    <a:pt x="108" y="0"/>
                    <a:pt x="100" y="0"/>
                  </a:cubicBezTo>
                  <a:cubicBezTo>
                    <a:pt x="93" y="0"/>
                    <a:pt x="87" y="2"/>
                    <a:pt x="82" y="4"/>
                  </a:cubicBezTo>
                  <a:cubicBezTo>
                    <a:pt x="79" y="5"/>
                    <a:pt x="76" y="7"/>
                    <a:pt x="73" y="9"/>
                  </a:cubicBezTo>
                  <a:cubicBezTo>
                    <a:pt x="69" y="12"/>
                    <a:pt x="66" y="15"/>
                    <a:pt x="63" y="16"/>
                  </a:cubicBezTo>
                  <a:cubicBezTo>
                    <a:pt x="60" y="18"/>
                    <a:pt x="56" y="19"/>
                    <a:pt x="50" y="19"/>
                  </a:cubicBezTo>
                  <a:cubicBezTo>
                    <a:pt x="44" y="19"/>
                    <a:pt x="41" y="18"/>
                    <a:pt x="38" y="17"/>
                  </a:cubicBezTo>
                  <a:cubicBezTo>
                    <a:pt x="36" y="16"/>
                    <a:pt x="34" y="14"/>
                    <a:pt x="31" y="13"/>
                  </a:cubicBezTo>
                  <a:cubicBezTo>
                    <a:pt x="28" y="10"/>
                    <a:pt x="24" y="7"/>
                    <a:pt x="19" y="5"/>
                  </a:cubicBezTo>
                  <a:cubicBezTo>
                    <a:pt x="14" y="2"/>
                    <a:pt x="8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116">
              <a:extLst>
                <a:ext uri="{FF2B5EF4-FFF2-40B4-BE49-F238E27FC236}">
                  <a16:creationId xmlns:a16="http://schemas.microsoft.com/office/drawing/2014/main" xmlns="" id="{6311D234-693A-42F2-9888-15BB90036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376" y="6181726"/>
              <a:ext cx="1654175" cy="55563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17">
              <a:extLst>
                <a:ext uri="{FF2B5EF4-FFF2-40B4-BE49-F238E27FC236}">
                  <a16:creationId xmlns:a16="http://schemas.microsoft.com/office/drawing/2014/main" xmlns="" id="{67114DCE-FB9F-4133-8075-9A429BD9B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376" y="6181726"/>
              <a:ext cx="1654175" cy="55563"/>
            </a:xfrm>
            <a:custGeom>
              <a:avLst/>
              <a:gdLst>
                <a:gd name="T0" fmla="*/ 0 w 1042"/>
                <a:gd name="T1" fmla="*/ 35 h 35"/>
                <a:gd name="T2" fmla="*/ 1042 w 1042"/>
                <a:gd name="T3" fmla="*/ 35 h 35"/>
                <a:gd name="T4" fmla="*/ 1042 w 1042"/>
                <a:gd name="T5" fmla="*/ 0 h 35"/>
                <a:gd name="T6" fmla="*/ 0 w 1042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2" h="35">
                  <a:moveTo>
                    <a:pt x="0" y="35"/>
                  </a:moveTo>
                  <a:lnTo>
                    <a:pt x="1042" y="35"/>
                  </a:lnTo>
                  <a:lnTo>
                    <a:pt x="104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77C63CEC-F8EB-42EC-AA2C-CADFB0A70B95}"/>
              </a:ext>
            </a:extLst>
          </p:cNvPr>
          <p:cNvSpPr txBox="1"/>
          <p:nvPr/>
        </p:nvSpPr>
        <p:spPr>
          <a:xfrm>
            <a:off x="4618672" y="3780527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谢谢欣赏</a:t>
            </a:r>
          </a:p>
        </p:txBody>
      </p:sp>
      <p:sp>
        <p:nvSpPr>
          <p:cNvPr id="54" name="矩形 471">
            <a:extLst>
              <a:ext uri="{FF2B5EF4-FFF2-40B4-BE49-F238E27FC236}">
                <a16:creationId xmlns:a16="http://schemas.microsoft.com/office/drawing/2014/main" xmlns="" id="{0306F6BF-9FCA-4B0B-970E-047EE1C338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6844" y="4660314"/>
            <a:ext cx="28183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 FOR WATCHING</a:t>
            </a:r>
          </a:p>
        </p:txBody>
      </p: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xmlns="" id="{304A190D-DD4B-4241-9813-6B595324D3A8}"/>
              </a:ext>
            </a:extLst>
          </p:cNvPr>
          <p:cNvCxnSpPr>
            <a:cxnSpLocks/>
          </p:cNvCxnSpPr>
          <p:nvPr/>
        </p:nvCxnSpPr>
        <p:spPr>
          <a:xfrm>
            <a:off x="4756149" y="4660313"/>
            <a:ext cx="2679700" cy="0"/>
          </a:xfrm>
          <a:prstGeom prst="line">
            <a:avLst/>
          </a:prstGeom>
          <a:ln>
            <a:solidFill>
              <a:srgbClr val="CBA2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4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7" name="组合 1206">
            <a:extLst>
              <a:ext uri="{FF2B5EF4-FFF2-40B4-BE49-F238E27FC236}">
                <a16:creationId xmlns:a16="http://schemas.microsoft.com/office/drawing/2014/main" xmlns="" id="{988BF965-D35F-41EA-B814-2DCBEA7E3101}"/>
              </a:ext>
            </a:extLst>
          </p:cNvPr>
          <p:cNvGrpSpPr/>
          <p:nvPr/>
        </p:nvGrpSpPr>
        <p:grpSpPr>
          <a:xfrm>
            <a:off x="3068653" y="1773059"/>
            <a:ext cx="1264271" cy="1585140"/>
            <a:chOff x="2571751" y="3176"/>
            <a:chExt cx="1776413" cy="2227263"/>
          </a:xfrm>
        </p:grpSpPr>
        <p:sp>
          <p:nvSpPr>
            <p:cNvPr id="1120" name="Oval 119">
              <a:extLst>
                <a:ext uri="{FF2B5EF4-FFF2-40B4-BE49-F238E27FC236}">
                  <a16:creationId xmlns:a16="http://schemas.microsoft.com/office/drawing/2014/main" xmlns="" id="{67BBC881-7BF6-48CC-ABD1-180CA3B22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0487" y="273051"/>
              <a:ext cx="1651000" cy="1651000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1" name="Rectangle 120">
              <a:extLst>
                <a:ext uri="{FF2B5EF4-FFF2-40B4-BE49-F238E27FC236}">
                  <a16:creationId xmlns:a16="http://schemas.microsoft.com/office/drawing/2014/main" xmlns="" id="{366C8699-6209-47BB-918F-BFE3D01AD8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4362" y="676276"/>
              <a:ext cx="33337" cy="603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2" name="Rectangle 121">
              <a:extLst>
                <a:ext uri="{FF2B5EF4-FFF2-40B4-BE49-F238E27FC236}">
                  <a16:creationId xmlns:a16="http://schemas.microsoft.com/office/drawing/2014/main" xmlns="" id="{7F3C659C-463A-42CA-B0FF-E80487CF6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4362" y="676276"/>
              <a:ext cx="33337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3" name="Rectangle 122">
              <a:extLst>
                <a:ext uri="{FF2B5EF4-FFF2-40B4-BE49-F238E27FC236}">
                  <a16:creationId xmlns:a16="http://schemas.microsoft.com/office/drawing/2014/main" xmlns="" id="{78554E5C-A202-4D1B-967F-00B84F0EC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4362" y="784226"/>
              <a:ext cx="33337" cy="50800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4" name="Rectangle 123">
              <a:extLst>
                <a:ext uri="{FF2B5EF4-FFF2-40B4-BE49-F238E27FC236}">
                  <a16:creationId xmlns:a16="http://schemas.microsoft.com/office/drawing/2014/main" xmlns="" id="{3E5A826B-A55C-4C39-8DDB-85D203B2F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4362" y="784226"/>
              <a:ext cx="33337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5" name="Rectangle 124">
              <a:extLst>
                <a:ext uri="{FF2B5EF4-FFF2-40B4-BE49-F238E27FC236}">
                  <a16:creationId xmlns:a16="http://schemas.microsoft.com/office/drawing/2014/main" xmlns="" id="{D6819BEA-BF43-48AE-AE0F-745A497D7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6750" y="738189"/>
              <a:ext cx="50800" cy="333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6" name="Rectangle 125">
              <a:extLst>
                <a:ext uri="{FF2B5EF4-FFF2-40B4-BE49-F238E27FC236}">
                  <a16:creationId xmlns:a16="http://schemas.microsoft.com/office/drawing/2014/main" xmlns="" id="{8CC0359C-033E-4BF4-A2B9-DE7482162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6750" y="738189"/>
              <a:ext cx="50800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7" name="Rectangle 126">
              <a:extLst>
                <a:ext uri="{FF2B5EF4-FFF2-40B4-BE49-F238E27FC236}">
                  <a16:creationId xmlns:a16="http://schemas.microsoft.com/office/drawing/2014/main" xmlns="" id="{7597505E-90C9-4233-AD77-5C22EC3AD0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4512" y="738189"/>
              <a:ext cx="50800" cy="333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8" name="Rectangle 127">
              <a:extLst>
                <a:ext uri="{FF2B5EF4-FFF2-40B4-BE49-F238E27FC236}">
                  <a16:creationId xmlns:a16="http://schemas.microsoft.com/office/drawing/2014/main" xmlns="" id="{BF40A49C-5874-4648-A352-6392C2E4C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4512" y="738189"/>
              <a:ext cx="50800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9" name="Rectangle 128">
              <a:extLst>
                <a:ext uri="{FF2B5EF4-FFF2-40B4-BE49-F238E27FC236}">
                  <a16:creationId xmlns:a16="http://schemas.microsoft.com/office/drawing/2014/main" xmlns="" id="{5BF47569-2A6E-4D33-9675-D663A2AD0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8412" y="646114"/>
              <a:ext cx="33337" cy="587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0" name="Rectangle 129">
              <a:extLst>
                <a:ext uri="{FF2B5EF4-FFF2-40B4-BE49-F238E27FC236}">
                  <a16:creationId xmlns:a16="http://schemas.microsoft.com/office/drawing/2014/main" xmlns="" id="{E11F8C5B-A159-4BA4-9226-7BF8363D9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8412" y="646114"/>
              <a:ext cx="33337" cy="58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1" name="Rectangle 130">
              <a:extLst>
                <a:ext uri="{FF2B5EF4-FFF2-40B4-BE49-F238E27FC236}">
                  <a16:creationId xmlns:a16="http://schemas.microsoft.com/office/drawing/2014/main" xmlns="" id="{2AA2A3DF-DFFE-4AE6-81B6-199759337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8412" y="755651"/>
              <a:ext cx="33337" cy="476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2" name="Rectangle 131">
              <a:extLst>
                <a:ext uri="{FF2B5EF4-FFF2-40B4-BE49-F238E27FC236}">
                  <a16:creationId xmlns:a16="http://schemas.microsoft.com/office/drawing/2014/main" xmlns="" id="{A1E2462C-FF85-4F0B-831C-57D3D2F2B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8412" y="755651"/>
              <a:ext cx="33337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3" name="Rectangle 132">
              <a:extLst>
                <a:ext uri="{FF2B5EF4-FFF2-40B4-BE49-F238E27FC236}">
                  <a16:creationId xmlns:a16="http://schemas.microsoft.com/office/drawing/2014/main" xmlns="" id="{680C6ADA-793E-4F85-A884-6D1F3C21B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0800" y="709614"/>
              <a:ext cx="50800" cy="333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4" name="Rectangle 133">
              <a:extLst>
                <a:ext uri="{FF2B5EF4-FFF2-40B4-BE49-F238E27FC236}">
                  <a16:creationId xmlns:a16="http://schemas.microsoft.com/office/drawing/2014/main" xmlns="" id="{8DCBB96E-B0E1-4FAA-A792-59E5851CA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0800" y="709614"/>
              <a:ext cx="50800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5" name="Rectangle 134">
              <a:extLst>
                <a:ext uri="{FF2B5EF4-FFF2-40B4-BE49-F238E27FC236}">
                  <a16:creationId xmlns:a16="http://schemas.microsoft.com/office/drawing/2014/main" xmlns="" id="{AAAC9C69-F8AB-4BFD-8418-6ECF95BF8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0150" y="709614"/>
              <a:ext cx="49212" cy="333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6" name="Rectangle 135">
              <a:extLst>
                <a:ext uri="{FF2B5EF4-FFF2-40B4-BE49-F238E27FC236}">
                  <a16:creationId xmlns:a16="http://schemas.microsoft.com/office/drawing/2014/main" xmlns="" id="{358070F3-2368-4020-B7AA-A34885BAAB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0150" y="709614"/>
              <a:ext cx="49212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7" name="Rectangle 136">
              <a:extLst>
                <a:ext uri="{FF2B5EF4-FFF2-40B4-BE49-F238E27FC236}">
                  <a16:creationId xmlns:a16="http://schemas.microsoft.com/office/drawing/2014/main" xmlns="" id="{70D18CE7-854A-4F7D-8229-D2E811334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825" y="1219201"/>
              <a:ext cx="34925" cy="603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8" name="Rectangle 137">
              <a:extLst>
                <a:ext uri="{FF2B5EF4-FFF2-40B4-BE49-F238E27FC236}">
                  <a16:creationId xmlns:a16="http://schemas.microsoft.com/office/drawing/2014/main" xmlns="" id="{2C4E5B44-644D-45D6-B664-E6D40BAC5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825" y="1219201"/>
              <a:ext cx="34925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9" name="Rectangle 138">
              <a:extLst>
                <a:ext uri="{FF2B5EF4-FFF2-40B4-BE49-F238E27FC236}">
                  <a16:creationId xmlns:a16="http://schemas.microsoft.com/office/drawing/2014/main" xmlns="" id="{4BC7A34A-E3C5-4DC4-86C4-FFB012362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825" y="1327151"/>
              <a:ext cx="34925" cy="49213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0" name="Rectangle 139">
              <a:extLst>
                <a:ext uri="{FF2B5EF4-FFF2-40B4-BE49-F238E27FC236}">
                  <a16:creationId xmlns:a16="http://schemas.microsoft.com/office/drawing/2014/main" xmlns="" id="{D17C47F2-301D-4274-99FC-8CDCC0B52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825" y="1327151"/>
              <a:ext cx="34925" cy="49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1" name="Rectangle 140">
              <a:extLst>
                <a:ext uri="{FF2B5EF4-FFF2-40B4-BE49-F238E27FC236}">
                  <a16:creationId xmlns:a16="http://schemas.microsoft.com/office/drawing/2014/main" xmlns="" id="{0B396CB4-D7B1-4523-AE8A-008EB076A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0387" y="1281114"/>
              <a:ext cx="49212" cy="349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2" name="Rectangle 141">
              <a:extLst>
                <a:ext uri="{FF2B5EF4-FFF2-40B4-BE49-F238E27FC236}">
                  <a16:creationId xmlns:a16="http://schemas.microsoft.com/office/drawing/2014/main" xmlns="" id="{EF08220C-5CE9-4EEF-A4FF-08467572D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0387" y="1281114"/>
              <a:ext cx="49212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3" name="Rectangle 142">
              <a:extLst>
                <a:ext uri="{FF2B5EF4-FFF2-40B4-BE49-F238E27FC236}">
                  <a16:creationId xmlns:a16="http://schemas.microsoft.com/office/drawing/2014/main" xmlns="" id="{7F8AC44E-3C11-4422-BEC7-6F96509E8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8150" y="1281114"/>
              <a:ext cx="50800" cy="349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4" name="Rectangle 143">
              <a:extLst>
                <a:ext uri="{FF2B5EF4-FFF2-40B4-BE49-F238E27FC236}">
                  <a16:creationId xmlns:a16="http://schemas.microsoft.com/office/drawing/2014/main" xmlns="" id="{003942AC-C4DC-4E50-9BAF-CDCD60867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8150" y="1281114"/>
              <a:ext cx="50800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5" name="Rectangle 144">
              <a:extLst>
                <a:ext uri="{FF2B5EF4-FFF2-40B4-BE49-F238E27FC236}">
                  <a16:creationId xmlns:a16="http://schemas.microsoft.com/office/drawing/2014/main" xmlns="" id="{C67228FD-D27B-4406-9DA1-AC3DC22E5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7087" y="1677989"/>
              <a:ext cx="49212" cy="4763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6" name="Rectangle 145">
              <a:extLst>
                <a:ext uri="{FF2B5EF4-FFF2-40B4-BE49-F238E27FC236}">
                  <a16:creationId xmlns:a16="http://schemas.microsoft.com/office/drawing/2014/main" xmlns="" id="{D70639B1-34C9-434D-B98A-66B578FDB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7087" y="1677989"/>
              <a:ext cx="49212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7" name="Rectangle 146">
              <a:extLst>
                <a:ext uri="{FF2B5EF4-FFF2-40B4-BE49-F238E27FC236}">
                  <a16:creationId xmlns:a16="http://schemas.microsoft.com/office/drawing/2014/main" xmlns="" id="{9CABAD6D-CBA5-4E4F-9B63-717377B997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1900" y="955676"/>
              <a:ext cx="33337" cy="587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8" name="Rectangle 147">
              <a:extLst>
                <a:ext uri="{FF2B5EF4-FFF2-40B4-BE49-F238E27FC236}">
                  <a16:creationId xmlns:a16="http://schemas.microsoft.com/office/drawing/2014/main" xmlns="" id="{D7581813-B217-4033-8ECF-A7401A479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1900" y="955676"/>
              <a:ext cx="33337" cy="58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9" name="Rectangle 148">
              <a:extLst>
                <a:ext uri="{FF2B5EF4-FFF2-40B4-BE49-F238E27FC236}">
                  <a16:creationId xmlns:a16="http://schemas.microsoft.com/office/drawing/2014/main" xmlns="" id="{3DAD6283-CC6E-426A-AFCB-DF440174E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1900" y="1063626"/>
              <a:ext cx="33337" cy="49213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0" name="Rectangle 149">
              <a:extLst>
                <a:ext uri="{FF2B5EF4-FFF2-40B4-BE49-F238E27FC236}">
                  <a16:creationId xmlns:a16="http://schemas.microsoft.com/office/drawing/2014/main" xmlns="" id="{B047D33C-D905-473A-9A7A-10651A269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1900" y="1063626"/>
              <a:ext cx="33337" cy="49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1" name="Rectangle 150">
              <a:extLst>
                <a:ext uri="{FF2B5EF4-FFF2-40B4-BE49-F238E27FC236}">
                  <a16:creationId xmlns:a16="http://schemas.microsoft.com/office/drawing/2014/main" xmlns="" id="{AB5FF435-5564-4BE4-B0B0-FF2CE2893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4287" y="1019176"/>
              <a:ext cx="50800" cy="333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2" name="Rectangle 151">
              <a:extLst>
                <a:ext uri="{FF2B5EF4-FFF2-40B4-BE49-F238E27FC236}">
                  <a16:creationId xmlns:a16="http://schemas.microsoft.com/office/drawing/2014/main" xmlns="" id="{1B0ED56E-C338-4D9F-8AD8-35D8ADB76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4287" y="1019176"/>
              <a:ext cx="50800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3" name="Rectangle 152">
              <a:extLst>
                <a:ext uri="{FF2B5EF4-FFF2-40B4-BE49-F238E27FC236}">
                  <a16:creationId xmlns:a16="http://schemas.microsoft.com/office/drawing/2014/main" xmlns="" id="{B3CFEFF5-ACBD-4A21-AC60-F6E6B47F2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3637" y="1019176"/>
              <a:ext cx="49212" cy="333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4" name="Rectangle 153">
              <a:extLst>
                <a:ext uri="{FF2B5EF4-FFF2-40B4-BE49-F238E27FC236}">
                  <a16:creationId xmlns:a16="http://schemas.microsoft.com/office/drawing/2014/main" xmlns="" id="{B6BADB38-3FAA-401A-8E3C-F42E3952CD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3637" y="1019176"/>
              <a:ext cx="49212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5" name="Rectangle 154">
              <a:extLst>
                <a:ext uri="{FF2B5EF4-FFF2-40B4-BE49-F238E27FC236}">
                  <a16:creationId xmlns:a16="http://schemas.microsoft.com/office/drawing/2014/main" xmlns="" id="{795E1E92-D97D-4089-9004-D0F9DD4C6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0687" y="936626"/>
              <a:ext cx="33337" cy="57150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6" name="Rectangle 155">
              <a:extLst>
                <a:ext uri="{FF2B5EF4-FFF2-40B4-BE49-F238E27FC236}">
                  <a16:creationId xmlns:a16="http://schemas.microsoft.com/office/drawing/2014/main" xmlns="" id="{1752E02A-58F2-44CD-A898-663408CE55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0687" y="936626"/>
              <a:ext cx="33337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7" name="Rectangle 156">
              <a:extLst>
                <a:ext uri="{FF2B5EF4-FFF2-40B4-BE49-F238E27FC236}">
                  <a16:creationId xmlns:a16="http://schemas.microsoft.com/office/drawing/2014/main" xmlns="" id="{15D21601-4F7A-4B74-AA19-9CF34363A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0687" y="1044576"/>
              <a:ext cx="33337" cy="49213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8" name="Rectangle 157">
              <a:extLst>
                <a:ext uri="{FF2B5EF4-FFF2-40B4-BE49-F238E27FC236}">
                  <a16:creationId xmlns:a16="http://schemas.microsoft.com/office/drawing/2014/main" xmlns="" id="{EB523F54-44C6-42E7-A1D6-D4C92A81E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0687" y="1044576"/>
              <a:ext cx="33337" cy="49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9" name="Rectangle 158">
              <a:extLst>
                <a:ext uri="{FF2B5EF4-FFF2-40B4-BE49-F238E27FC236}">
                  <a16:creationId xmlns:a16="http://schemas.microsoft.com/office/drawing/2014/main" xmlns="" id="{1AAA16F0-B3A3-4F9B-92B7-EC5C907CA9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4662" y="998539"/>
              <a:ext cx="50800" cy="349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0" name="Rectangle 159">
              <a:extLst>
                <a:ext uri="{FF2B5EF4-FFF2-40B4-BE49-F238E27FC236}">
                  <a16:creationId xmlns:a16="http://schemas.microsoft.com/office/drawing/2014/main" xmlns="" id="{5BE8E922-AC7D-4C08-900D-5C25CFB1B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4662" y="998539"/>
              <a:ext cx="50800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1" name="Rectangle 160">
              <a:extLst>
                <a:ext uri="{FF2B5EF4-FFF2-40B4-BE49-F238E27FC236}">
                  <a16:creationId xmlns:a16="http://schemas.microsoft.com/office/drawing/2014/main" xmlns="" id="{91B01209-D9C3-4956-A06A-2F3375560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012" y="998539"/>
              <a:ext cx="47625" cy="349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2" name="Rectangle 161">
              <a:extLst>
                <a:ext uri="{FF2B5EF4-FFF2-40B4-BE49-F238E27FC236}">
                  <a16:creationId xmlns:a16="http://schemas.microsoft.com/office/drawing/2014/main" xmlns="" id="{9BCDB474-C59B-4AD0-A850-57616FE53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012" y="998539"/>
              <a:ext cx="47625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3" name="Rectangle 162">
              <a:extLst>
                <a:ext uri="{FF2B5EF4-FFF2-40B4-BE49-F238E27FC236}">
                  <a16:creationId xmlns:a16="http://schemas.microsoft.com/office/drawing/2014/main" xmlns="" id="{6887339B-2C32-42F5-B12F-9A55751F4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625" y="1184276"/>
              <a:ext cx="33337" cy="587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4" name="Rectangle 163">
              <a:extLst>
                <a:ext uri="{FF2B5EF4-FFF2-40B4-BE49-F238E27FC236}">
                  <a16:creationId xmlns:a16="http://schemas.microsoft.com/office/drawing/2014/main" xmlns="" id="{C1CC537D-D1D7-49DE-8902-23E6F900D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625" y="1184276"/>
              <a:ext cx="33337" cy="58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5" name="Rectangle 164">
              <a:extLst>
                <a:ext uri="{FF2B5EF4-FFF2-40B4-BE49-F238E27FC236}">
                  <a16:creationId xmlns:a16="http://schemas.microsoft.com/office/drawing/2014/main" xmlns="" id="{3E775173-1AA3-4869-8AB1-16859DDB9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625" y="1293814"/>
              <a:ext cx="33337" cy="476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6" name="Rectangle 165">
              <a:extLst>
                <a:ext uri="{FF2B5EF4-FFF2-40B4-BE49-F238E27FC236}">
                  <a16:creationId xmlns:a16="http://schemas.microsoft.com/office/drawing/2014/main" xmlns="" id="{866F0B83-01D0-48C3-873F-59E4811CB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625" y="1293814"/>
              <a:ext cx="33337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7" name="Rectangle 166">
              <a:extLst>
                <a:ext uri="{FF2B5EF4-FFF2-40B4-BE49-F238E27FC236}">
                  <a16:creationId xmlns:a16="http://schemas.microsoft.com/office/drawing/2014/main" xmlns="" id="{790082B0-D090-401C-8EAC-21D3BC388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7012" y="1247776"/>
              <a:ext cx="50800" cy="333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8" name="Rectangle 167">
              <a:extLst>
                <a:ext uri="{FF2B5EF4-FFF2-40B4-BE49-F238E27FC236}">
                  <a16:creationId xmlns:a16="http://schemas.microsoft.com/office/drawing/2014/main" xmlns="" id="{D1D3CA27-6563-45BF-A2F4-CC673A442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7012" y="1247776"/>
              <a:ext cx="50800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9" name="Rectangle 168">
              <a:extLst>
                <a:ext uri="{FF2B5EF4-FFF2-40B4-BE49-F238E27FC236}">
                  <a16:creationId xmlns:a16="http://schemas.microsoft.com/office/drawing/2014/main" xmlns="" id="{A8F55574-3C8D-4A3A-A045-5498C83B4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4775" y="1247776"/>
              <a:ext cx="50800" cy="333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0" name="Rectangle 169">
              <a:extLst>
                <a:ext uri="{FF2B5EF4-FFF2-40B4-BE49-F238E27FC236}">
                  <a16:creationId xmlns:a16="http://schemas.microsoft.com/office/drawing/2014/main" xmlns="" id="{9F807EB1-4F33-42D8-8337-519437303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4775" y="1247776"/>
              <a:ext cx="50800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1" name="Freeform 170">
              <a:extLst>
                <a:ext uri="{FF2B5EF4-FFF2-40B4-BE49-F238E27FC236}">
                  <a16:creationId xmlns:a16="http://schemas.microsoft.com/office/drawing/2014/main" xmlns="" id="{DD271713-A4A4-44B1-9042-7F973BC405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7800" y="393701"/>
              <a:ext cx="1471612" cy="1439863"/>
            </a:xfrm>
            <a:custGeom>
              <a:avLst/>
              <a:gdLst>
                <a:gd name="T0" fmla="*/ 293 w 610"/>
                <a:gd name="T1" fmla="*/ 597 h 597"/>
                <a:gd name="T2" fmla="*/ 259 w 610"/>
                <a:gd name="T3" fmla="*/ 582 h 597"/>
                <a:gd name="T4" fmla="*/ 259 w 610"/>
                <a:gd name="T5" fmla="*/ 582 h 597"/>
                <a:gd name="T6" fmla="*/ 257 w 610"/>
                <a:gd name="T7" fmla="*/ 594 h 597"/>
                <a:gd name="T8" fmla="*/ 396 w 610"/>
                <a:gd name="T9" fmla="*/ 571 h 597"/>
                <a:gd name="T10" fmla="*/ 400 w 610"/>
                <a:gd name="T11" fmla="*/ 583 h 597"/>
                <a:gd name="T12" fmla="*/ 188 w 610"/>
                <a:gd name="T13" fmla="*/ 574 h 597"/>
                <a:gd name="T14" fmla="*/ 215 w 610"/>
                <a:gd name="T15" fmla="*/ 571 h 597"/>
                <a:gd name="T16" fmla="*/ 417 w 610"/>
                <a:gd name="T17" fmla="*/ 563 h 597"/>
                <a:gd name="T18" fmla="*/ 438 w 610"/>
                <a:gd name="T19" fmla="*/ 553 h 597"/>
                <a:gd name="T20" fmla="*/ 167 w 610"/>
                <a:gd name="T21" fmla="*/ 564 h 597"/>
                <a:gd name="T22" fmla="*/ 131 w 610"/>
                <a:gd name="T23" fmla="*/ 532 h 597"/>
                <a:gd name="T24" fmla="*/ 131 w 610"/>
                <a:gd name="T25" fmla="*/ 532 h 597"/>
                <a:gd name="T26" fmla="*/ 458 w 610"/>
                <a:gd name="T27" fmla="*/ 542 h 597"/>
                <a:gd name="T28" fmla="*/ 479 w 610"/>
                <a:gd name="T29" fmla="*/ 532 h 597"/>
                <a:gd name="T30" fmla="*/ 545 w 610"/>
                <a:gd name="T31" fmla="*/ 466 h 597"/>
                <a:gd name="T32" fmla="*/ 45 w 610"/>
                <a:gd name="T33" fmla="*/ 452 h 597"/>
                <a:gd name="T34" fmla="*/ 68 w 610"/>
                <a:gd name="T35" fmla="*/ 465 h 597"/>
                <a:gd name="T36" fmla="*/ 555 w 610"/>
                <a:gd name="T37" fmla="*/ 445 h 597"/>
                <a:gd name="T38" fmla="*/ 566 w 610"/>
                <a:gd name="T39" fmla="*/ 425 h 597"/>
                <a:gd name="T40" fmla="*/ 33 w 610"/>
                <a:gd name="T41" fmla="*/ 431 h 597"/>
                <a:gd name="T42" fmla="*/ 34 w 610"/>
                <a:gd name="T43" fmla="*/ 405 h 597"/>
                <a:gd name="T44" fmla="*/ 587 w 610"/>
                <a:gd name="T45" fmla="*/ 409 h 597"/>
                <a:gd name="T46" fmla="*/ 20 w 610"/>
                <a:gd name="T47" fmla="*/ 361 h 597"/>
                <a:gd name="T48" fmla="*/ 26 w 610"/>
                <a:gd name="T49" fmla="*/ 383 h 597"/>
                <a:gd name="T50" fmla="*/ 590 w 610"/>
                <a:gd name="T51" fmla="*/ 360 h 597"/>
                <a:gd name="T52" fmla="*/ 595 w 610"/>
                <a:gd name="T53" fmla="*/ 338 h 597"/>
                <a:gd name="T54" fmla="*/ 3 w 610"/>
                <a:gd name="T55" fmla="*/ 340 h 597"/>
                <a:gd name="T56" fmla="*/ 610 w 610"/>
                <a:gd name="T57" fmla="*/ 291 h 597"/>
                <a:gd name="T58" fmla="*/ 597 w 610"/>
                <a:gd name="T59" fmla="*/ 315 h 597"/>
                <a:gd name="T60" fmla="*/ 610 w 610"/>
                <a:gd name="T61" fmla="*/ 291 h 597"/>
                <a:gd name="T62" fmla="*/ 0 w 610"/>
                <a:gd name="T63" fmla="*/ 292 h 597"/>
                <a:gd name="T64" fmla="*/ 13 w 610"/>
                <a:gd name="T65" fmla="*/ 269 h 597"/>
                <a:gd name="T66" fmla="*/ 595 w 610"/>
                <a:gd name="T67" fmla="*/ 245 h 597"/>
                <a:gd name="T68" fmla="*/ 607 w 610"/>
                <a:gd name="T69" fmla="*/ 244 h 597"/>
                <a:gd name="T70" fmla="*/ 15 w 610"/>
                <a:gd name="T71" fmla="*/ 247 h 597"/>
                <a:gd name="T72" fmla="*/ 595 w 610"/>
                <a:gd name="T73" fmla="*/ 197 h 597"/>
                <a:gd name="T74" fmla="*/ 602 w 610"/>
                <a:gd name="T75" fmla="*/ 220 h 597"/>
                <a:gd name="T76" fmla="*/ 14 w 610"/>
                <a:gd name="T77" fmla="*/ 198 h 597"/>
                <a:gd name="T78" fmla="*/ 23 w 610"/>
                <a:gd name="T79" fmla="*/ 176 h 597"/>
                <a:gd name="T80" fmla="*/ 576 w 610"/>
                <a:gd name="T81" fmla="*/ 179 h 597"/>
                <a:gd name="T82" fmla="*/ 44 w 610"/>
                <a:gd name="T83" fmla="*/ 133 h 597"/>
                <a:gd name="T84" fmla="*/ 55 w 610"/>
                <a:gd name="T85" fmla="*/ 139 h 597"/>
                <a:gd name="T86" fmla="*/ 542 w 610"/>
                <a:gd name="T87" fmla="*/ 119 h 597"/>
                <a:gd name="T88" fmla="*/ 552 w 610"/>
                <a:gd name="T89" fmla="*/ 112 h 597"/>
                <a:gd name="T90" fmla="*/ 68 w 610"/>
                <a:gd name="T91" fmla="*/ 120 h 597"/>
                <a:gd name="T92" fmla="*/ 521 w 610"/>
                <a:gd name="T93" fmla="*/ 76 h 597"/>
                <a:gd name="T94" fmla="*/ 537 w 610"/>
                <a:gd name="T95" fmla="*/ 93 h 597"/>
                <a:gd name="T96" fmla="*/ 89 w 610"/>
                <a:gd name="T97" fmla="*/ 76 h 597"/>
                <a:gd name="T98" fmla="*/ 106 w 610"/>
                <a:gd name="T99" fmla="*/ 60 h 597"/>
                <a:gd name="T100" fmla="*/ 495 w 610"/>
                <a:gd name="T101" fmla="*/ 69 h 597"/>
                <a:gd name="T102" fmla="*/ 145 w 610"/>
                <a:gd name="T103" fmla="*/ 32 h 597"/>
                <a:gd name="T104" fmla="*/ 151 w 610"/>
                <a:gd name="T105" fmla="*/ 42 h 597"/>
                <a:gd name="T106" fmla="*/ 438 w 610"/>
                <a:gd name="T107" fmla="*/ 30 h 597"/>
                <a:gd name="T108" fmla="*/ 443 w 610"/>
                <a:gd name="T109" fmla="*/ 20 h 597"/>
                <a:gd name="T110" fmla="*/ 172 w 610"/>
                <a:gd name="T111" fmla="*/ 31 h 597"/>
                <a:gd name="T112" fmla="*/ 217 w 610"/>
                <a:gd name="T113" fmla="*/ 0 h 597"/>
                <a:gd name="T114" fmla="*/ 220 w 610"/>
                <a:gd name="T115" fmla="*/ 11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10" h="597">
                  <a:moveTo>
                    <a:pt x="282" y="584"/>
                  </a:moveTo>
                  <a:cubicBezTo>
                    <a:pt x="281" y="597"/>
                    <a:pt x="281" y="597"/>
                    <a:pt x="281" y="597"/>
                  </a:cubicBezTo>
                  <a:cubicBezTo>
                    <a:pt x="285" y="597"/>
                    <a:pt x="289" y="597"/>
                    <a:pt x="293" y="597"/>
                  </a:cubicBezTo>
                  <a:cubicBezTo>
                    <a:pt x="293" y="585"/>
                    <a:pt x="293" y="585"/>
                    <a:pt x="293" y="585"/>
                  </a:cubicBezTo>
                  <a:cubicBezTo>
                    <a:pt x="289" y="585"/>
                    <a:pt x="286" y="585"/>
                    <a:pt x="282" y="584"/>
                  </a:cubicBezTo>
                  <a:moveTo>
                    <a:pt x="259" y="582"/>
                  </a:moveTo>
                  <a:cubicBezTo>
                    <a:pt x="259" y="582"/>
                    <a:pt x="259" y="582"/>
                    <a:pt x="259" y="582"/>
                  </a:cubicBezTo>
                  <a:cubicBezTo>
                    <a:pt x="259" y="582"/>
                    <a:pt x="259" y="582"/>
                    <a:pt x="259" y="582"/>
                  </a:cubicBezTo>
                  <a:cubicBezTo>
                    <a:pt x="259" y="582"/>
                    <a:pt x="259" y="582"/>
                    <a:pt x="259" y="582"/>
                  </a:cubicBezTo>
                  <a:moveTo>
                    <a:pt x="237" y="577"/>
                  </a:moveTo>
                  <a:cubicBezTo>
                    <a:pt x="234" y="589"/>
                    <a:pt x="234" y="589"/>
                    <a:pt x="234" y="589"/>
                  </a:cubicBezTo>
                  <a:cubicBezTo>
                    <a:pt x="242" y="591"/>
                    <a:pt x="250" y="593"/>
                    <a:pt x="257" y="594"/>
                  </a:cubicBezTo>
                  <a:cubicBezTo>
                    <a:pt x="259" y="582"/>
                    <a:pt x="259" y="582"/>
                    <a:pt x="259" y="582"/>
                  </a:cubicBezTo>
                  <a:cubicBezTo>
                    <a:pt x="252" y="581"/>
                    <a:pt x="244" y="579"/>
                    <a:pt x="237" y="577"/>
                  </a:cubicBezTo>
                  <a:moveTo>
                    <a:pt x="396" y="571"/>
                  </a:moveTo>
                  <a:cubicBezTo>
                    <a:pt x="389" y="573"/>
                    <a:pt x="381" y="575"/>
                    <a:pt x="374" y="577"/>
                  </a:cubicBezTo>
                  <a:cubicBezTo>
                    <a:pt x="377" y="589"/>
                    <a:pt x="377" y="589"/>
                    <a:pt x="377" y="589"/>
                  </a:cubicBezTo>
                  <a:cubicBezTo>
                    <a:pt x="384" y="587"/>
                    <a:pt x="392" y="585"/>
                    <a:pt x="400" y="583"/>
                  </a:cubicBezTo>
                  <a:cubicBezTo>
                    <a:pt x="396" y="571"/>
                    <a:pt x="396" y="571"/>
                    <a:pt x="396" y="571"/>
                  </a:cubicBezTo>
                  <a:moveTo>
                    <a:pt x="193" y="563"/>
                  </a:moveTo>
                  <a:cubicBezTo>
                    <a:pt x="188" y="574"/>
                    <a:pt x="188" y="574"/>
                    <a:pt x="188" y="574"/>
                  </a:cubicBezTo>
                  <a:cubicBezTo>
                    <a:pt x="196" y="577"/>
                    <a:pt x="203" y="580"/>
                    <a:pt x="211" y="583"/>
                  </a:cubicBezTo>
                  <a:cubicBezTo>
                    <a:pt x="215" y="571"/>
                    <a:pt x="215" y="571"/>
                    <a:pt x="215" y="571"/>
                  </a:cubicBezTo>
                  <a:cubicBezTo>
                    <a:pt x="215" y="571"/>
                    <a:pt x="215" y="571"/>
                    <a:pt x="215" y="571"/>
                  </a:cubicBezTo>
                  <a:cubicBezTo>
                    <a:pt x="207" y="569"/>
                    <a:pt x="200" y="566"/>
                    <a:pt x="193" y="563"/>
                  </a:cubicBezTo>
                  <a:moveTo>
                    <a:pt x="438" y="553"/>
                  </a:moveTo>
                  <a:cubicBezTo>
                    <a:pt x="431" y="557"/>
                    <a:pt x="424" y="560"/>
                    <a:pt x="417" y="563"/>
                  </a:cubicBezTo>
                  <a:cubicBezTo>
                    <a:pt x="422" y="574"/>
                    <a:pt x="422" y="574"/>
                    <a:pt x="422" y="574"/>
                  </a:cubicBezTo>
                  <a:cubicBezTo>
                    <a:pt x="429" y="571"/>
                    <a:pt x="437" y="568"/>
                    <a:pt x="444" y="564"/>
                  </a:cubicBezTo>
                  <a:cubicBezTo>
                    <a:pt x="438" y="553"/>
                    <a:pt x="438" y="553"/>
                    <a:pt x="438" y="553"/>
                  </a:cubicBezTo>
                  <a:moveTo>
                    <a:pt x="152" y="542"/>
                  </a:moveTo>
                  <a:cubicBezTo>
                    <a:pt x="146" y="553"/>
                    <a:pt x="146" y="553"/>
                    <a:pt x="146" y="553"/>
                  </a:cubicBezTo>
                  <a:cubicBezTo>
                    <a:pt x="152" y="557"/>
                    <a:pt x="159" y="561"/>
                    <a:pt x="167" y="564"/>
                  </a:cubicBezTo>
                  <a:cubicBezTo>
                    <a:pt x="172" y="553"/>
                    <a:pt x="172" y="553"/>
                    <a:pt x="172" y="553"/>
                  </a:cubicBezTo>
                  <a:cubicBezTo>
                    <a:pt x="165" y="550"/>
                    <a:pt x="159" y="546"/>
                    <a:pt x="152" y="542"/>
                  </a:cubicBezTo>
                  <a:moveTo>
                    <a:pt x="131" y="532"/>
                  </a:moveTo>
                  <a:cubicBezTo>
                    <a:pt x="116" y="532"/>
                    <a:pt x="116" y="532"/>
                    <a:pt x="116" y="532"/>
                  </a:cubicBezTo>
                  <a:cubicBezTo>
                    <a:pt x="119" y="535"/>
                    <a:pt x="122" y="537"/>
                    <a:pt x="126" y="539"/>
                  </a:cubicBezTo>
                  <a:cubicBezTo>
                    <a:pt x="131" y="532"/>
                    <a:pt x="131" y="532"/>
                    <a:pt x="131" y="532"/>
                  </a:cubicBezTo>
                  <a:moveTo>
                    <a:pt x="479" y="532"/>
                  </a:moveTo>
                  <a:cubicBezTo>
                    <a:pt x="474" y="532"/>
                    <a:pt x="474" y="532"/>
                    <a:pt x="474" y="532"/>
                  </a:cubicBezTo>
                  <a:cubicBezTo>
                    <a:pt x="469" y="536"/>
                    <a:pt x="464" y="539"/>
                    <a:pt x="458" y="542"/>
                  </a:cubicBezTo>
                  <a:cubicBezTo>
                    <a:pt x="465" y="552"/>
                    <a:pt x="465" y="552"/>
                    <a:pt x="465" y="552"/>
                  </a:cubicBezTo>
                  <a:cubicBezTo>
                    <a:pt x="472" y="548"/>
                    <a:pt x="478" y="544"/>
                    <a:pt x="485" y="539"/>
                  </a:cubicBezTo>
                  <a:cubicBezTo>
                    <a:pt x="479" y="532"/>
                    <a:pt x="479" y="532"/>
                    <a:pt x="479" y="532"/>
                  </a:cubicBezTo>
                  <a:moveTo>
                    <a:pt x="542" y="464"/>
                  </a:moveTo>
                  <a:cubicBezTo>
                    <a:pt x="542" y="465"/>
                    <a:pt x="541" y="466"/>
                    <a:pt x="541" y="466"/>
                  </a:cubicBezTo>
                  <a:cubicBezTo>
                    <a:pt x="545" y="466"/>
                    <a:pt x="545" y="466"/>
                    <a:pt x="545" y="466"/>
                  </a:cubicBezTo>
                  <a:cubicBezTo>
                    <a:pt x="542" y="464"/>
                    <a:pt x="542" y="464"/>
                    <a:pt x="542" y="464"/>
                  </a:cubicBezTo>
                  <a:moveTo>
                    <a:pt x="55" y="445"/>
                  </a:moveTo>
                  <a:cubicBezTo>
                    <a:pt x="45" y="452"/>
                    <a:pt x="45" y="452"/>
                    <a:pt x="45" y="452"/>
                  </a:cubicBezTo>
                  <a:cubicBezTo>
                    <a:pt x="48" y="457"/>
                    <a:pt x="51" y="461"/>
                    <a:pt x="54" y="466"/>
                  </a:cubicBezTo>
                  <a:cubicBezTo>
                    <a:pt x="66" y="466"/>
                    <a:pt x="66" y="466"/>
                    <a:pt x="66" y="466"/>
                  </a:cubicBezTo>
                  <a:cubicBezTo>
                    <a:pt x="68" y="465"/>
                    <a:pt x="68" y="465"/>
                    <a:pt x="68" y="465"/>
                  </a:cubicBezTo>
                  <a:cubicBezTo>
                    <a:pt x="63" y="458"/>
                    <a:pt x="59" y="452"/>
                    <a:pt x="55" y="445"/>
                  </a:cubicBezTo>
                  <a:moveTo>
                    <a:pt x="566" y="425"/>
                  </a:moveTo>
                  <a:cubicBezTo>
                    <a:pt x="563" y="432"/>
                    <a:pt x="559" y="439"/>
                    <a:pt x="555" y="445"/>
                  </a:cubicBezTo>
                  <a:cubicBezTo>
                    <a:pt x="566" y="452"/>
                    <a:pt x="566" y="452"/>
                    <a:pt x="566" y="452"/>
                  </a:cubicBezTo>
                  <a:cubicBezTo>
                    <a:pt x="570" y="445"/>
                    <a:pt x="574" y="438"/>
                    <a:pt x="577" y="431"/>
                  </a:cubicBezTo>
                  <a:cubicBezTo>
                    <a:pt x="566" y="425"/>
                    <a:pt x="566" y="425"/>
                    <a:pt x="566" y="425"/>
                  </a:cubicBezTo>
                  <a:moveTo>
                    <a:pt x="34" y="405"/>
                  </a:moveTo>
                  <a:cubicBezTo>
                    <a:pt x="23" y="409"/>
                    <a:pt x="23" y="409"/>
                    <a:pt x="23" y="409"/>
                  </a:cubicBezTo>
                  <a:cubicBezTo>
                    <a:pt x="26" y="417"/>
                    <a:pt x="29" y="424"/>
                    <a:pt x="33" y="431"/>
                  </a:cubicBezTo>
                  <a:cubicBezTo>
                    <a:pt x="44" y="425"/>
                    <a:pt x="44" y="425"/>
                    <a:pt x="44" y="425"/>
                  </a:cubicBezTo>
                  <a:cubicBezTo>
                    <a:pt x="44" y="425"/>
                    <a:pt x="44" y="425"/>
                    <a:pt x="44" y="425"/>
                  </a:cubicBezTo>
                  <a:cubicBezTo>
                    <a:pt x="40" y="419"/>
                    <a:pt x="37" y="412"/>
                    <a:pt x="34" y="405"/>
                  </a:cubicBezTo>
                  <a:moveTo>
                    <a:pt x="584" y="383"/>
                  </a:moveTo>
                  <a:cubicBezTo>
                    <a:pt x="582" y="390"/>
                    <a:pt x="579" y="397"/>
                    <a:pt x="576" y="404"/>
                  </a:cubicBezTo>
                  <a:cubicBezTo>
                    <a:pt x="587" y="409"/>
                    <a:pt x="587" y="409"/>
                    <a:pt x="587" y="409"/>
                  </a:cubicBezTo>
                  <a:cubicBezTo>
                    <a:pt x="590" y="402"/>
                    <a:pt x="593" y="394"/>
                    <a:pt x="596" y="386"/>
                  </a:cubicBezTo>
                  <a:cubicBezTo>
                    <a:pt x="584" y="383"/>
                    <a:pt x="584" y="383"/>
                    <a:pt x="584" y="383"/>
                  </a:cubicBezTo>
                  <a:moveTo>
                    <a:pt x="20" y="361"/>
                  </a:moveTo>
                  <a:cubicBezTo>
                    <a:pt x="8" y="364"/>
                    <a:pt x="8" y="364"/>
                    <a:pt x="8" y="364"/>
                  </a:cubicBezTo>
                  <a:cubicBezTo>
                    <a:pt x="10" y="372"/>
                    <a:pt x="12" y="379"/>
                    <a:pt x="15" y="387"/>
                  </a:cubicBezTo>
                  <a:cubicBezTo>
                    <a:pt x="26" y="383"/>
                    <a:pt x="26" y="383"/>
                    <a:pt x="26" y="383"/>
                  </a:cubicBezTo>
                  <a:cubicBezTo>
                    <a:pt x="24" y="376"/>
                    <a:pt x="22" y="368"/>
                    <a:pt x="20" y="361"/>
                  </a:cubicBezTo>
                  <a:moveTo>
                    <a:pt x="595" y="338"/>
                  </a:moveTo>
                  <a:cubicBezTo>
                    <a:pt x="594" y="346"/>
                    <a:pt x="592" y="353"/>
                    <a:pt x="590" y="360"/>
                  </a:cubicBezTo>
                  <a:cubicBezTo>
                    <a:pt x="602" y="363"/>
                    <a:pt x="602" y="363"/>
                    <a:pt x="602" y="363"/>
                  </a:cubicBezTo>
                  <a:cubicBezTo>
                    <a:pt x="604" y="356"/>
                    <a:pt x="606" y="348"/>
                    <a:pt x="607" y="340"/>
                  </a:cubicBezTo>
                  <a:cubicBezTo>
                    <a:pt x="595" y="338"/>
                    <a:pt x="595" y="338"/>
                    <a:pt x="595" y="338"/>
                  </a:cubicBezTo>
                  <a:moveTo>
                    <a:pt x="13" y="315"/>
                  </a:moveTo>
                  <a:cubicBezTo>
                    <a:pt x="1" y="316"/>
                    <a:pt x="1" y="316"/>
                    <a:pt x="1" y="316"/>
                  </a:cubicBezTo>
                  <a:cubicBezTo>
                    <a:pt x="1" y="324"/>
                    <a:pt x="2" y="332"/>
                    <a:pt x="3" y="340"/>
                  </a:cubicBezTo>
                  <a:cubicBezTo>
                    <a:pt x="15" y="338"/>
                    <a:pt x="15" y="338"/>
                    <a:pt x="15" y="338"/>
                  </a:cubicBezTo>
                  <a:cubicBezTo>
                    <a:pt x="14" y="331"/>
                    <a:pt x="13" y="323"/>
                    <a:pt x="13" y="315"/>
                  </a:cubicBezTo>
                  <a:moveTo>
                    <a:pt x="610" y="291"/>
                  </a:moveTo>
                  <a:cubicBezTo>
                    <a:pt x="598" y="291"/>
                    <a:pt x="598" y="291"/>
                    <a:pt x="598" y="291"/>
                  </a:cubicBezTo>
                  <a:cubicBezTo>
                    <a:pt x="598" y="292"/>
                    <a:pt x="598" y="292"/>
                    <a:pt x="598" y="292"/>
                  </a:cubicBezTo>
                  <a:cubicBezTo>
                    <a:pt x="598" y="300"/>
                    <a:pt x="598" y="307"/>
                    <a:pt x="597" y="315"/>
                  </a:cubicBezTo>
                  <a:cubicBezTo>
                    <a:pt x="610" y="316"/>
                    <a:pt x="610" y="316"/>
                    <a:pt x="610" y="316"/>
                  </a:cubicBezTo>
                  <a:cubicBezTo>
                    <a:pt x="610" y="308"/>
                    <a:pt x="610" y="300"/>
                    <a:pt x="610" y="292"/>
                  </a:cubicBezTo>
                  <a:cubicBezTo>
                    <a:pt x="610" y="291"/>
                    <a:pt x="610" y="291"/>
                    <a:pt x="610" y="291"/>
                  </a:cubicBezTo>
                  <a:moveTo>
                    <a:pt x="0" y="268"/>
                  </a:moveTo>
                  <a:cubicBezTo>
                    <a:pt x="0" y="276"/>
                    <a:pt x="0" y="284"/>
                    <a:pt x="0" y="292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2" y="284"/>
                    <a:pt x="12" y="277"/>
                    <a:pt x="13" y="269"/>
                  </a:cubicBezTo>
                  <a:cubicBezTo>
                    <a:pt x="0" y="268"/>
                    <a:pt x="0" y="268"/>
                    <a:pt x="0" y="268"/>
                  </a:cubicBezTo>
                  <a:moveTo>
                    <a:pt x="607" y="244"/>
                  </a:moveTo>
                  <a:cubicBezTo>
                    <a:pt x="595" y="245"/>
                    <a:pt x="595" y="245"/>
                    <a:pt x="595" y="245"/>
                  </a:cubicBezTo>
                  <a:cubicBezTo>
                    <a:pt x="596" y="253"/>
                    <a:pt x="597" y="261"/>
                    <a:pt x="597" y="268"/>
                  </a:cubicBezTo>
                  <a:cubicBezTo>
                    <a:pt x="610" y="267"/>
                    <a:pt x="610" y="267"/>
                    <a:pt x="610" y="267"/>
                  </a:cubicBezTo>
                  <a:cubicBezTo>
                    <a:pt x="609" y="259"/>
                    <a:pt x="608" y="251"/>
                    <a:pt x="607" y="244"/>
                  </a:cubicBezTo>
                  <a:moveTo>
                    <a:pt x="8" y="221"/>
                  </a:moveTo>
                  <a:cubicBezTo>
                    <a:pt x="6" y="229"/>
                    <a:pt x="4" y="237"/>
                    <a:pt x="3" y="245"/>
                  </a:cubicBezTo>
                  <a:cubicBezTo>
                    <a:pt x="15" y="247"/>
                    <a:pt x="15" y="247"/>
                    <a:pt x="15" y="247"/>
                  </a:cubicBezTo>
                  <a:cubicBezTo>
                    <a:pt x="17" y="239"/>
                    <a:pt x="18" y="231"/>
                    <a:pt x="20" y="224"/>
                  </a:cubicBezTo>
                  <a:cubicBezTo>
                    <a:pt x="8" y="221"/>
                    <a:pt x="8" y="221"/>
                    <a:pt x="8" y="221"/>
                  </a:cubicBezTo>
                  <a:moveTo>
                    <a:pt x="595" y="197"/>
                  </a:moveTo>
                  <a:cubicBezTo>
                    <a:pt x="584" y="201"/>
                    <a:pt x="584" y="201"/>
                    <a:pt x="584" y="201"/>
                  </a:cubicBezTo>
                  <a:cubicBezTo>
                    <a:pt x="586" y="208"/>
                    <a:pt x="588" y="215"/>
                    <a:pt x="590" y="223"/>
                  </a:cubicBezTo>
                  <a:cubicBezTo>
                    <a:pt x="602" y="220"/>
                    <a:pt x="602" y="220"/>
                    <a:pt x="602" y="220"/>
                  </a:cubicBezTo>
                  <a:cubicBezTo>
                    <a:pt x="600" y="212"/>
                    <a:pt x="598" y="205"/>
                    <a:pt x="595" y="197"/>
                  </a:cubicBezTo>
                  <a:moveTo>
                    <a:pt x="23" y="176"/>
                  </a:moveTo>
                  <a:cubicBezTo>
                    <a:pt x="20" y="183"/>
                    <a:pt x="17" y="190"/>
                    <a:pt x="14" y="198"/>
                  </a:cubicBezTo>
                  <a:cubicBezTo>
                    <a:pt x="26" y="202"/>
                    <a:pt x="26" y="202"/>
                    <a:pt x="26" y="202"/>
                  </a:cubicBezTo>
                  <a:cubicBezTo>
                    <a:pt x="28" y="194"/>
                    <a:pt x="31" y="187"/>
                    <a:pt x="34" y="180"/>
                  </a:cubicBezTo>
                  <a:cubicBezTo>
                    <a:pt x="23" y="176"/>
                    <a:pt x="23" y="176"/>
                    <a:pt x="23" y="176"/>
                  </a:cubicBezTo>
                  <a:moveTo>
                    <a:pt x="577" y="153"/>
                  </a:moveTo>
                  <a:cubicBezTo>
                    <a:pt x="566" y="158"/>
                    <a:pt x="566" y="158"/>
                    <a:pt x="566" y="158"/>
                  </a:cubicBezTo>
                  <a:cubicBezTo>
                    <a:pt x="570" y="165"/>
                    <a:pt x="573" y="172"/>
                    <a:pt x="576" y="179"/>
                  </a:cubicBezTo>
                  <a:cubicBezTo>
                    <a:pt x="587" y="175"/>
                    <a:pt x="587" y="175"/>
                    <a:pt x="587" y="175"/>
                  </a:cubicBezTo>
                  <a:cubicBezTo>
                    <a:pt x="584" y="167"/>
                    <a:pt x="581" y="160"/>
                    <a:pt x="577" y="153"/>
                  </a:cubicBezTo>
                  <a:moveTo>
                    <a:pt x="44" y="133"/>
                  </a:moveTo>
                  <a:cubicBezTo>
                    <a:pt x="40" y="140"/>
                    <a:pt x="36" y="147"/>
                    <a:pt x="33" y="154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7" y="152"/>
                    <a:pt x="51" y="146"/>
                    <a:pt x="55" y="139"/>
                  </a:cubicBezTo>
                  <a:cubicBezTo>
                    <a:pt x="44" y="133"/>
                    <a:pt x="44" y="133"/>
                    <a:pt x="44" y="133"/>
                  </a:cubicBezTo>
                  <a:moveTo>
                    <a:pt x="552" y="112"/>
                  </a:moveTo>
                  <a:cubicBezTo>
                    <a:pt x="542" y="119"/>
                    <a:pt x="542" y="119"/>
                    <a:pt x="542" y="119"/>
                  </a:cubicBezTo>
                  <a:cubicBezTo>
                    <a:pt x="546" y="125"/>
                    <a:pt x="551" y="132"/>
                    <a:pt x="555" y="138"/>
                  </a:cubicBezTo>
                  <a:cubicBezTo>
                    <a:pt x="565" y="132"/>
                    <a:pt x="565" y="132"/>
                    <a:pt x="565" y="132"/>
                  </a:cubicBezTo>
                  <a:cubicBezTo>
                    <a:pt x="561" y="125"/>
                    <a:pt x="557" y="118"/>
                    <a:pt x="552" y="112"/>
                  </a:cubicBezTo>
                  <a:moveTo>
                    <a:pt x="73" y="94"/>
                  </a:moveTo>
                  <a:cubicBezTo>
                    <a:pt x="67" y="100"/>
                    <a:pt x="62" y="106"/>
                    <a:pt x="58" y="113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72" y="114"/>
                    <a:pt x="77" y="108"/>
                    <a:pt x="82" y="102"/>
                  </a:cubicBezTo>
                  <a:cubicBezTo>
                    <a:pt x="73" y="94"/>
                    <a:pt x="73" y="94"/>
                    <a:pt x="73" y="94"/>
                  </a:cubicBezTo>
                  <a:moveTo>
                    <a:pt x="521" y="76"/>
                  </a:moveTo>
                  <a:cubicBezTo>
                    <a:pt x="512" y="84"/>
                    <a:pt x="512" y="84"/>
                    <a:pt x="512" y="84"/>
                  </a:cubicBezTo>
                  <a:cubicBezTo>
                    <a:pt x="517" y="90"/>
                    <a:pt x="523" y="95"/>
                    <a:pt x="528" y="101"/>
                  </a:cubicBezTo>
                  <a:cubicBezTo>
                    <a:pt x="537" y="93"/>
                    <a:pt x="537" y="93"/>
                    <a:pt x="537" y="93"/>
                  </a:cubicBezTo>
                  <a:cubicBezTo>
                    <a:pt x="532" y="87"/>
                    <a:pt x="526" y="81"/>
                    <a:pt x="521" y="76"/>
                  </a:cubicBezTo>
                  <a:moveTo>
                    <a:pt x="106" y="60"/>
                  </a:moveTo>
                  <a:cubicBezTo>
                    <a:pt x="100" y="65"/>
                    <a:pt x="94" y="71"/>
                    <a:pt x="89" y="76"/>
                  </a:cubicBezTo>
                  <a:cubicBezTo>
                    <a:pt x="97" y="85"/>
                    <a:pt x="97" y="85"/>
                    <a:pt x="97" y="85"/>
                  </a:cubicBezTo>
                  <a:cubicBezTo>
                    <a:pt x="103" y="80"/>
                    <a:pt x="108" y="74"/>
                    <a:pt x="114" y="69"/>
                  </a:cubicBezTo>
                  <a:cubicBezTo>
                    <a:pt x="106" y="60"/>
                    <a:pt x="106" y="60"/>
                    <a:pt x="106" y="60"/>
                  </a:cubicBezTo>
                  <a:moveTo>
                    <a:pt x="484" y="45"/>
                  </a:moveTo>
                  <a:cubicBezTo>
                    <a:pt x="477" y="54"/>
                    <a:pt x="477" y="54"/>
                    <a:pt x="477" y="54"/>
                  </a:cubicBezTo>
                  <a:cubicBezTo>
                    <a:pt x="483" y="59"/>
                    <a:pt x="489" y="64"/>
                    <a:pt x="495" y="69"/>
                  </a:cubicBezTo>
                  <a:cubicBezTo>
                    <a:pt x="503" y="59"/>
                    <a:pt x="503" y="59"/>
                    <a:pt x="503" y="59"/>
                  </a:cubicBezTo>
                  <a:cubicBezTo>
                    <a:pt x="497" y="54"/>
                    <a:pt x="491" y="49"/>
                    <a:pt x="484" y="45"/>
                  </a:cubicBezTo>
                  <a:moveTo>
                    <a:pt x="145" y="32"/>
                  </a:moveTo>
                  <a:cubicBezTo>
                    <a:pt x="138" y="36"/>
                    <a:pt x="132" y="40"/>
                    <a:pt x="125" y="45"/>
                  </a:cubicBezTo>
                  <a:cubicBezTo>
                    <a:pt x="132" y="55"/>
                    <a:pt x="132" y="55"/>
                    <a:pt x="132" y="55"/>
                  </a:cubicBezTo>
                  <a:cubicBezTo>
                    <a:pt x="139" y="51"/>
                    <a:pt x="145" y="46"/>
                    <a:pt x="151" y="42"/>
                  </a:cubicBezTo>
                  <a:cubicBezTo>
                    <a:pt x="145" y="32"/>
                    <a:pt x="145" y="32"/>
                    <a:pt x="145" y="32"/>
                  </a:cubicBezTo>
                  <a:moveTo>
                    <a:pt x="443" y="20"/>
                  </a:moveTo>
                  <a:cubicBezTo>
                    <a:pt x="438" y="30"/>
                    <a:pt x="438" y="30"/>
                    <a:pt x="438" y="30"/>
                  </a:cubicBezTo>
                  <a:cubicBezTo>
                    <a:pt x="445" y="34"/>
                    <a:pt x="451" y="38"/>
                    <a:pt x="458" y="42"/>
                  </a:cubicBezTo>
                  <a:cubicBezTo>
                    <a:pt x="464" y="31"/>
                    <a:pt x="464" y="31"/>
                    <a:pt x="464" y="31"/>
                  </a:cubicBezTo>
                  <a:cubicBezTo>
                    <a:pt x="457" y="27"/>
                    <a:pt x="450" y="23"/>
                    <a:pt x="443" y="20"/>
                  </a:cubicBezTo>
                  <a:moveTo>
                    <a:pt x="188" y="10"/>
                  </a:moveTo>
                  <a:cubicBezTo>
                    <a:pt x="180" y="13"/>
                    <a:pt x="173" y="16"/>
                    <a:pt x="166" y="20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8" y="27"/>
                    <a:pt x="185" y="24"/>
                    <a:pt x="192" y="21"/>
                  </a:cubicBezTo>
                  <a:cubicBezTo>
                    <a:pt x="188" y="10"/>
                    <a:pt x="188" y="10"/>
                    <a:pt x="188" y="10"/>
                  </a:cubicBezTo>
                  <a:moveTo>
                    <a:pt x="217" y="0"/>
                  </a:moveTo>
                  <a:cubicBezTo>
                    <a:pt x="215" y="0"/>
                    <a:pt x="212" y="1"/>
                    <a:pt x="210" y="2"/>
                  </a:cubicBezTo>
                  <a:cubicBezTo>
                    <a:pt x="214" y="13"/>
                    <a:pt x="214" y="13"/>
                    <a:pt x="214" y="13"/>
                  </a:cubicBezTo>
                  <a:cubicBezTo>
                    <a:pt x="216" y="13"/>
                    <a:pt x="218" y="12"/>
                    <a:pt x="220" y="11"/>
                  </a:cubicBezTo>
                  <a:cubicBezTo>
                    <a:pt x="219" y="8"/>
                    <a:pt x="218" y="4"/>
                    <a:pt x="217" y="0"/>
                  </a:cubicBezTo>
                </a:path>
              </a:pathLst>
            </a:cu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2" name="Freeform 171">
              <a:extLst>
                <a:ext uri="{FF2B5EF4-FFF2-40B4-BE49-F238E27FC236}">
                  <a16:creationId xmlns:a16="http://schemas.microsoft.com/office/drawing/2014/main" xmlns="" id="{A7360FD7-DDB1-4083-976C-BADB3B82B8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46375" y="273051"/>
              <a:ext cx="1414462" cy="1651000"/>
            </a:xfrm>
            <a:custGeom>
              <a:avLst/>
              <a:gdLst>
                <a:gd name="T0" fmla="*/ 339 w 586"/>
                <a:gd name="T1" fmla="*/ 632 h 684"/>
                <a:gd name="T2" fmla="*/ 285 w 586"/>
                <a:gd name="T3" fmla="*/ 610 h 684"/>
                <a:gd name="T4" fmla="*/ 300 w 586"/>
                <a:gd name="T5" fmla="*/ 610 h 684"/>
                <a:gd name="T6" fmla="*/ 308 w 586"/>
                <a:gd name="T7" fmla="*/ 570 h 684"/>
                <a:gd name="T8" fmla="*/ 308 w 586"/>
                <a:gd name="T9" fmla="*/ 584 h 684"/>
                <a:gd name="T10" fmla="*/ 500 w 586"/>
                <a:gd name="T11" fmla="*/ 549 h 684"/>
                <a:gd name="T12" fmla="*/ 285 w 586"/>
                <a:gd name="T13" fmla="*/ 569 h 684"/>
                <a:gd name="T14" fmla="*/ 300 w 586"/>
                <a:gd name="T15" fmla="*/ 569 h 684"/>
                <a:gd name="T16" fmla="*/ 61 w 586"/>
                <a:gd name="T17" fmla="*/ 541 h 684"/>
                <a:gd name="T18" fmla="*/ 77 w 586"/>
                <a:gd name="T19" fmla="*/ 558 h 684"/>
                <a:gd name="T20" fmla="*/ 294 w 586"/>
                <a:gd name="T21" fmla="*/ 118 h 684"/>
                <a:gd name="T22" fmla="*/ 252 w 586"/>
                <a:gd name="T23" fmla="*/ 113 h 684"/>
                <a:gd name="T24" fmla="*/ 272 w 586"/>
                <a:gd name="T25" fmla="*/ 113 h 684"/>
                <a:gd name="T26" fmla="*/ 302 w 586"/>
                <a:gd name="T27" fmla="*/ 99 h 684"/>
                <a:gd name="T28" fmla="*/ 302 w 586"/>
                <a:gd name="T29" fmla="*/ 113 h 684"/>
                <a:gd name="T30" fmla="*/ 294 w 586"/>
                <a:gd name="T31" fmla="*/ 73 h 684"/>
                <a:gd name="T32" fmla="*/ 405 w 586"/>
                <a:gd name="T33" fmla="*/ 71 h 684"/>
                <a:gd name="T34" fmla="*/ 409 w 586"/>
                <a:gd name="T35" fmla="*/ 60 h 684"/>
                <a:gd name="T36" fmla="*/ 338 w 586"/>
                <a:gd name="T37" fmla="*/ 52 h 684"/>
                <a:gd name="T38" fmla="*/ 361 w 586"/>
                <a:gd name="T39" fmla="*/ 57 h 684"/>
                <a:gd name="T40" fmla="*/ 269 w 586"/>
                <a:gd name="T41" fmla="*/ 38 h 684"/>
                <a:gd name="T42" fmla="*/ 293 w 586"/>
                <a:gd name="T43" fmla="*/ 49 h 684"/>
                <a:gd name="T44" fmla="*/ 316 w 586"/>
                <a:gd name="T45" fmla="*/ 37 h 684"/>
                <a:gd name="T46" fmla="*/ 293 w 586"/>
                <a:gd name="T47" fmla="*/ 49 h 684"/>
                <a:gd name="T48" fmla="*/ 203 w 586"/>
                <a:gd name="T49" fmla="*/ 28 h 684"/>
                <a:gd name="T50" fmla="*/ 224 w 586"/>
                <a:gd name="T51" fmla="*/ 57 h 684"/>
                <a:gd name="T52" fmla="*/ 272 w 586"/>
                <a:gd name="T53" fmla="*/ 193 h 684"/>
                <a:gd name="T54" fmla="*/ 291 w 586"/>
                <a:gd name="T55" fmla="*/ 285 h 684"/>
                <a:gd name="T56" fmla="*/ 281 w 586"/>
                <a:gd name="T57" fmla="*/ 516 h 684"/>
                <a:gd name="T58" fmla="*/ 42 w 586"/>
                <a:gd name="T59" fmla="*/ 516 h 684"/>
                <a:gd name="T60" fmla="*/ 104 w 586"/>
                <a:gd name="T61" fmla="*/ 582 h 684"/>
                <a:gd name="T62" fmla="*/ 121 w 586"/>
                <a:gd name="T63" fmla="*/ 579 h 684"/>
                <a:gd name="T64" fmla="*/ 257 w 586"/>
                <a:gd name="T65" fmla="*/ 570 h 684"/>
                <a:gd name="T66" fmla="*/ 281 w 586"/>
                <a:gd name="T67" fmla="*/ 582 h 684"/>
                <a:gd name="T68" fmla="*/ 293 w 586"/>
                <a:gd name="T69" fmla="*/ 635 h 684"/>
                <a:gd name="T70" fmla="*/ 293 w 586"/>
                <a:gd name="T71" fmla="*/ 647 h 684"/>
                <a:gd name="T72" fmla="*/ 294 w 586"/>
                <a:gd name="T73" fmla="*/ 684 h 684"/>
                <a:gd name="T74" fmla="*/ 462 w 586"/>
                <a:gd name="T75" fmla="*/ 582 h 684"/>
                <a:gd name="T76" fmla="*/ 538 w 586"/>
                <a:gd name="T77" fmla="*/ 582 h 684"/>
                <a:gd name="T78" fmla="*/ 533 w 586"/>
                <a:gd name="T79" fmla="*/ 516 h 684"/>
                <a:gd name="T80" fmla="*/ 516 w 586"/>
                <a:gd name="T81" fmla="*/ 532 h 684"/>
                <a:gd name="T82" fmla="*/ 358 w 586"/>
                <a:gd name="T83" fmla="*/ 362 h 684"/>
                <a:gd name="T84" fmla="*/ 348 w 586"/>
                <a:gd name="T85" fmla="*/ 237 h 684"/>
                <a:gd name="T86" fmla="*/ 367 w 586"/>
                <a:gd name="T87" fmla="*/ 193 h 684"/>
                <a:gd name="T88" fmla="*/ 294 w 586"/>
                <a:gd name="T89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6" h="684">
                  <a:moveTo>
                    <a:pt x="317" y="647"/>
                  </a:moveTo>
                  <a:cubicBezTo>
                    <a:pt x="316" y="634"/>
                    <a:pt x="316" y="634"/>
                    <a:pt x="316" y="634"/>
                  </a:cubicBezTo>
                  <a:cubicBezTo>
                    <a:pt x="324" y="634"/>
                    <a:pt x="332" y="633"/>
                    <a:pt x="339" y="632"/>
                  </a:cubicBezTo>
                  <a:cubicBezTo>
                    <a:pt x="341" y="644"/>
                    <a:pt x="341" y="644"/>
                    <a:pt x="341" y="644"/>
                  </a:cubicBezTo>
                  <a:cubicBezTo>
                    <a:pt x="333" y="645"/>
                    <a:pt x="325" y="646"/>
                    <a:pt x="317" y="647"/>
                  </a:cubicBezTo>
                  <a:moveTo>
                    <a:pt x="285" y="610"/>
                  </a:moveTo>
                  <a:cubicBezTo>
                    <a:pt x="285" y="589"/>
                    <a:pt x="285" y="589"/>
                    <a:pt x="285" y="589"/>
                  </a:cubicBezTo>
                  <a:cubicBezTo>
                    <a:pt x="300" y="589"/>
                    <a:pt x="300" y="589"/>
                    <a:pt x="300" y="589"/>
                  </a:cubicBezTo>
                  <a:cubicBezTo>
                    <a:pt x="300" y="610"/>
                    <a:pt x="300" y="610"/>
                    <a:pt x="300" y="610"/>
                  </a:cubicBezTo>
                  <a:cubicBezTo>
                    <a:pt x="285" y="610"/>
                    <a:pt x="285" y="610"/>
                    <a:pt x="285" y="610"/>
                  </a:cubicBezTo>
                  <a:moveTo>
                    <a:pt x="308" y="584"/>
                  </a:moveTo>
                  <a:cubicBezTo>
                    <a:pt x="308" y="570"/>
                    <a:pt x="308" y="570"/>
                    <a:pt x="308" y="570"/>
                  </a:cubicBezTo>
                  <a:cubicBezTo>
                    <a:pt x="329" y="570"/>
                    <a:pt x="329" y="570"/>
                    <a:pt x="329" y="570"/>
                  </a:cubicBezTo>
                  <a:cubicBezTo>
                    <a:pt x="329" y="584"/>
                    <a:pt x="329" y="584"/>
                    <a:pt x="329" y="584"/>
                  </a:cubicBezTo>
                  <a:cubicBezTo>
                    <a:pt x="308" y="584"/>
                    <a:pt x="308" y="584"/>
                    <a:pt x="308" y="584"/>
                  </a:cubicBezTo>
                  <a:moveTo>
                    <a:pt x="491" y="574"/>
                  </a:moveTo>
                  <a:cubicBezTo>
                    <a:pt x="484" y="565"/>
                    <a:pt x="484" y="565"/>
                    <a:pt x="484" y="565"/>
                  </a:cubicBezTo>
                  <a:cubicBezTo>
                    <a:pt x="489" y="560"/>
                    <a:pt x="495" y="555"/>
                    <a:pt x="500" y="549"/>
                  </a:cubicBezTo>
                  <a:cubicBezTo>
                    <a:pt x="509" y="558"/>
                    <a:pt x="509" y="558"/>
                    <a:pt x="509" y="558"/>
                  </a:cubicBezTo>
                  <a:cubicBezTo>
                    <a:pt x="503" y="564"/>
                    <a:pt x="498" y="569"/>
                    <a:pt x="491" y="574"/>
                  </a:cubicBezTo>
                  <a:moveTo>
                    <a:pt x="285" y="569"/>
                  </a:moveTo>
                  <a:cubicBezTo>
                    <a:pt x="285" y="545"/>
                    <a:pt x="285" y="545"/>
                    <a:pt x="285" y="545"/>
                  </a:cubicBezTo>
                  <a:cubicBezTo>
                    <a:pt x="300" y="545"/>
                    <a:pt x="300" y="545"/>
                    <a:pt x="300" y="545"/>
                  </a:cubicBezTo>
                  <a:cubicBezTo>
                    <a:pt x="300" y="569"/>
                    <a:pt x="300" y="569"/>
                    <a:pt x="300" y="569"/>
                  </a:cubicBezTo>
                  <a:cubicBezTo>
                    <a:pt x="285" y="569"/>
                    <a:pt x="285" y="569"/>
                    <a:pt x="285" y="569"/>
                  </a:cubicBezTo>
                  <a:moveTo>
                    <a:pt x="77" y="558"/>
                  </a:moveTo>
                  <a:cubicBezTo>
                    <a:pt x="72" y="553"/>
                    <a:pt x="66" y="547"/>
                    <a:pt x="61" y="541"/>
                  </a:cubicBezTo>
                  <a:cubicBezTo>
                    <a:pt x="70" y="533"/>
                    <a:pt x="70" y="533"/>
                    <a:pt x="70" y="533"/>
                  </a:cubicBezTo>
                  <a:cubicBezTo>
                    <a:pt x="75" y="538"/>
                    <a:pt x="80" y="544"/>
                    <a:pt x="86" y="550"/>
                  </a:cubicBezTo>
                  <a:cubicBezTo>
                    <a:pt x="77" y="558"/>
                    <a:pt x="77" y="558"/>
                    <a:pt x="77" y="558"/>
                  </a:cubicBezTo>
                  <a:moveTo>
                    <a:pt x="280" y="138"/>
                  </a:moveTo>
                  <a:cubicBezTo>
                    <a:pt x="280" y="118"/>
                    <a:pt x="280" y="118"/>
                    <a:pt x="280" y="118"/>
                  </a:cubicBezTo>
                  <a:cubicBezTo>
                    <a:pt x="294" y="118"/>
                    <a:pt x="294" y="118"/>
                    <a:pt x="294" y="118"/>
                  </a:cubicBezTo>
                  <a:cubicBezTo>
                    <a:pt x="294" y="138"/>
                    <a:pt x="294" y="138"/>
                    <a:pt x="294" y="138"/>
                  </a:cubicBezTo>
                  <a:cubicBezTo>
                    <a:pt x="280" y="138"/>
                    <a:pt x="280" y="138"/>
                    <a:pt x="280" y="138"/>
                  </a:cubicBezTo>
                  <a:moveTo>
                    <a:pt x="252" y="113"/>
                  </a:moveTo>
                  <a:cubicBezTo>
                    <a:pt x="252" y="99"/>
                    <a:pt x="252" y="99"/>
                    <a:pt x="252" y="99"/>
                  </a:cubicBezTo>
                  <a:cubicBezTo>
                    <a:pt x="272" y="99"/>
                    <a:pt x="272" y="99"/>
                    <a:pt x="272" y="99"/>
                  </a:cubicBezTo>
                  <a:cubicBezTo>
                    <a:pt x="272" y="113"/>
                    <a:pt x="272" y="113"/>
                    <a:pt x="272" y="113"/>
                  </a:cubicBezTo>
                  <a:cubicBezTo>
                    <a:pt x="252" y="113"/>
                    <a:pt x="252" y="113"/>
                    <a:pt x="252" y="113"/>
                  </a:cubicBezTo>
                  <a:moveTo>
                    <a:pt x="302" y="113"/>
                  </a:moveTo>
                  <a:cubicBezTo>
                    <a:pt x="302" y="99"/>
                    <a:pt x="302" y="99"/>
                    <a:pt x="302" y="99"/>
                  </a:cubicBezTo>
                  <a:cubicBezTo>
                    <a:pt x="323" y="99"/>
                    <a:pt x="323" y="99"/>
                    <a:pt x="323" y="99"/>
                  </a:cubicBezTo>
                  <a:cubicBezTo>
                    <a:pt x="323" y="113"/>
                    <a:pt x="323" y="113"/>
                    <a:pt x="323" y="113"/>
                  </a:cubicBezTo>
                  <a:cubicBezTo>
                    <a:pt x="302" y="113"/>
                    <a:pt x="302" y="113"/>
                    <a:pt x="302" y="113"/>
                  </a:cubicBezTo>
                  <a:moveTo>
                    <a:pt x="280" y="98"/>
                  </a:moveTo>
                  <a:cubicBezTo>
                    <a:pt x="280" y="73"/>
                    <a:pt x="280" y="73"/>
                    <a:pt x="280" y="73"/>
                  </a:cubicBezTo>
                  <a:cubicBezTo>
                    <a:pt x="294" y="73"/>
                    <a:pt x="294" y="73"/>
                    <a:pt x="294" y="73"/>
                  </a:cubicBezTo>
                  <a:cubicBezTo>
                    <a:pt x="294" y="98"/>
                    <a:pt x="294" y="98"/>
                    <a:pt x="294" y="98"/>
                  </a:cubicBezTo>
                  <a:cubicBezTo>
                    <a:pt x="280" y="98"/>
                    <a:pt x="280" y="98"/>
                    <a:pt x="280" y="98"/>
                  </a:cubicBezTo>
                  <a:moveTo>
                    <a:pt x="405" y="71"/>
                  </a:moveTo>
                  <a:cubicBezTo>
                    <a:pt x="398" y="68"/>
                    <a:pt x="390" y="65"/>
                    <a:pt x="383" y="63"/>
                  </a:cubicBezTo>
                  <a:cubicBezTo>
                    <a:pt x="387" y="51"/>
                    <a:pt x="387" y="51"/>
                    <a:pt x="387" y="51"/>
                  </a:cubicBezTo>
                  <a:cubicBezTo>
                    <a:pt x="395" y="54"/>
                    <a:pt x="402" y="57"/>
                    <a:pt x="409" y="60"/>
                  </a:cubicBezTo>
                  <a:cubicBezTo>
                    <a:pt x="405" y="71"/>
                    <a:pt x="405" y="71"/>
                    <a:pt x="405" y="71"/>
                  </a:cubicBezTo>
                  <a:moveTo>
                    <a:pt x="361" y="57"/>
                  </a:moveTo>
                  <a:cubicBezTo>
                    <a:pt x="354" y="55"/>
                    <a:pt x="346" y="53"/>
                    <a:pt x="338" y="52"/>
                  </a:cubicBezTo>
                  <a:cubicBezTo>
                    <a:pt x="340" y="40"/>
                    <a:pt x="340" y="40"/>
                    <a:pt x="340" y="40"/>
                  </a:cubicBezTo>
                  <a:cubicBezTo>
                    <a:pt x="348" y="41"/>
                    <a:pt x="356" y="43"/>
                    <a:pt x="364" y="45"/>
                  </a:cubicBezTo>
                  <a:cubicBezTo>
                    <a:pt x="361" y="57"/>
                    <a:pt x="361" y="57"/>
                    <a:pt x="361" y="57"/>
                  </a:cubicBezTo>
                  <a:moveTo>
                    <a:pt x="247" y="52"/>
                  </a:moveTo>
                  <a:cubicBezTo>
                    <a:pt x="245" y="40"/>
                    <a:pt x="245" y="40"/>
                    <a:pt x="245" y="40"/>
                  </a:cubicBezTo>
                  <a:cubicBezTo>
                    <a:pt x="253" y="39"/>
                    <a:pt x="261" y="38"/>
                    <a:pt x="269" y="38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2" y="50"/>
                    <a:pt x="254" y="51"/>
                    <a:pt x="247" y="52"/>
                  </a:cubicBezTo>
                  <a:moveTo>
                    <a:pt x="293" y="49"/>
                  </a:moveTo>
                  <a:cubicBezTo>
                    <a:pt x="292" y="37"/>
                    <a:pt x="292" y="37"/>
                    <a:pt x="292" y="37"/>
                  </a:cubicBezTo>
                  <a:cubicBezTo>
                    <a:pt x="293" y="37"/>
                    <a:pt x="293" y="37"/>
                    <a:pt x="293" y="37"/>
                  </a:cubicBezTo>
                  <a:cubicBezTo>
                    <a:pt x="301" y="37"/>
                    <a:pt x="309" y="37"/>
                    <a:pt x="316" y="37"/>
                  </a:cubicBezTo>
                  <a:cubicBezTo>
                    <a:pt x="316" y="50"/>
                    <a:pt x="316" y="50"/>
                    <a:pt x="316" y="50"/>
                  </a:cubicBezTo>
                  <a:cubicBezTo>
                    <a:pt x="308" y="49"/>
                    <a:pt x="301" y="49"/>
                    <a:pt x="293" y="49"/>
                  </a:cubicBezTo>
                  <a:cubicBezTo>
                    <a:pt x="293" y="49"/>
                    <a:pt x="293" y="49"/>
                    <a:pt x="293" y="49"/>
                  </a:cubicBezTo>
                  <a:moveTo>
                    <a:pt x="294" y="0"/>
                  </a:moveTo>
                  <a:cubicBezTo>
                    <a:pt x="263" y="0"/>
                    <a:pt x="233" y="4"/>
                    <a:pt x="204" y="12"/>
                  </a:cubicBezTo>
                  <a:cubicBezTo>
                    <a:pt x="203" y="17"/>
                    <a:pt x="203" y="22"/>
                    <a:pt x="203" y="28"/>
                  </a:cubicBezTo>
                  <a:cubicBezTo>
                    <a:pt x="203" y="35"/>
                    <a:pt x="204" y="42"/>
                    <a:pt x="205" y="50"/>
                  </a:cubicBezTo>
                  <a:cubicBezTo>
                    <a:pt x="210" y="48"/>
                    <a:pt x="216" y="46"/>
                    <a:pt x="221" y="45"/>
                  </a:cubicBezTo>
                  <a:cubicBezTo>
                    <a:pt x="224" y="57"/>
                    <a:pt x="224" y="57"/>
                    <a:pt x="224" y="57"/>
                  </a:cubicBezTo>
                  <a:cubicBezTo>
                    <a:pt x="219" y="58"/>
                    <a:pt x="213" y="60"/>
                    <a:pt x="208" y="61"/>
                  </a:cubicBezTo>
                  <a:cubicBezTo>
                    <a:pt x="218" y="94"/>
                    <a:pt x="241" y="120"/>
                    <a:pt x="272" y="134"/>
                  </a:cubicBezTo>
                  <a:cubicBezTo>
                    <a:pt x="272" y="193"/>
                    <a:pt x="272" y="193"/>
                    <a:pt x="272" y="193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37"/>
                    <a:pt x="291" y="237"/>
                    <a:pt x="291" y="237"/>
                  </a:cubicBezTo>
                  <a:cubicBezTo>
                    <a:pt x="291" y="285"/>
                    <a:pt x="291" y="285"/>
                    <a:pt x="291" y="285"/>
                  </a:cubicBezTo>
                  <a:cubicBezTo>
                    <a:pt x="281" y="285"/>
                    <a:pt x="281" y="285"/>
                    <a:pt x="281" y="285"/>
                  </a:cubicBezTo>
                  <a:cubicBezTo>
                    <a:pt x="281" y="362"/>
                    <a:pt x="281" y="362"/>
                    <a:pt x="281" y="362"/>
                  </a:cubicBezTo>
                  <a:cubicBezTo>
                    <a:pt x="281" y="516"/>
                    <a:pt x="281" y="516"/>
                    <a:pt x="281" y="516"/>
                  </a:cubicBezTo>
                  <a:cubicBezTo>
                    <a:pt x="54" y="516"/>
                    <a:pt x="54" y="516"/>
                    <a:pt x="54" y="516"/>
                  </a:cubicBezTo>
                  <a:cubicBezTo>
                    <a:pt x="46" y="522"/>
                    <a:pt x="46" y="522"/>
                    <a:pt x="46" y="522"/>
                  </a:cubicBezTo>
                  <a:cubicBezTo>
                    <a:pt x="45" y="520"/>
                    <a:pt x="43" y="518"/>
                    <a:pt x="42" y="516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40"/>
                    <a:pt x="31" y="562"/>
                    <a:pt x="51" y="582"/>
                  </a:cubicBezTo>
                  <a:cubicBezTo>
                    <a:pt x="104" y="582"/>
                    <a:pt x="104" y="582"/>
                    <a:pt x="104" y="582"/>
                  </a:cubicBezTo>
                  <a:cubicBezTo>
                    <a:pt x="101" y="580"/>
                    <a:pt x="98" y="577"/>
                    <a:pt x="95" y="574"/>
                  </a:cubicBezTo>
                  <a:cubicBezTo>
                    <a:pt x="103" y="565"/>
                    <a:pt x="103" y="565"/>
                    <a:pt x="103" y="565"/>
                  </a:cubicBezTo>
                  <a:cubicBezTo>
                    <a:pt x="109" y="570"/>
                    <a:pt x="115" y="575"/>
                    <a:pt x="121" y="579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257" y="582"/>
                    <a:pt x="257" y="582"/>
                    <a:pt x="257" y="582"/>
                  </a:cubicBezTo>
                  <a:cubicBezTo>
                    <a:pt x="257" y="570"/>
                    <a:pt x="257" y="570"/>
                    <a:pt x="257" y="570"/>
                  </a:cubicBezTo>
                  <a:cubicBezTo>
                    <a:pt x="278" y="570"/>
                    <a:pt x="278" y="570"/>
                    <a:pt x="278" y="570"/>
                  </a:cubicBezTo>
                  <a:cubicBezTo>
                    <a:pt x="278" y="582"/>
                    <a:pt x="278" y="582"/>
                    <a:pt x="278" y="582"/>
                  </a:cubicBezTo>
                  <a:cubicBezTo>
                    <a:pt x="281" y="582"/>
                    <a:pt x="281" y="582"/>
                    <a:pt x="281" y="582"/>
                  </a:cubicBezTo>
                  <a:cubicBezTo>
                    <a:pt x="281" y="635"/>
                    <a:pt x="281" y="635"/>
                    <a:pt x="281" y="635"/>
                  </a:cubicBezTo>
                  <a:cubicBezTo>
                    <a:pt x="285" y="635"/>
                    <a:pt x="289" y="635"/>
                    <a:pt x="293" y="635"/>
                  </a:cubicBezTo>
                  <a:cubicBezTo>
                    <a:pt x="293" y="635"/>
                    <a:pt x="293" y="635"/>
                    <a:pt x="293" y="635"/>
                  </a:cubicBezTo>
                  <a:cubicBezTo>
                    <a:pt x="293" y="635"/>
                    <a:pt x="293" y="635"/>
                    <a:pt x="293" y="635"/>
                  </a:cubicBezTo>
                  <a:cubicBezTo>
                    <a:pt x="293" y="647"/>
                    <a:pt x="293" y="647"/>
                    <a:pt x="293" y="647"/>
                  </a:cubicBezTo>
                  <a:cubicBezTo>
                    <a:pt x="293" y="647"/>
                    <a:pt x="293" y="647"/>
                    <a:pt x="293" y="647"/>
                  </a:cubicBezTo>
                  <a:cubicBezTo>
                    <a:pt x="289" y="647"/>
                    <a:pt x="285" y="647"/>
                    <a:pt x="281" y="647"/>
                  </a:cubicBezTo>
                  <a:cubicBezTo>
                    <a:pt x="281" y="684"/>
                    <a:pt x="281" y="684"/>
                    <a:pt x="281" y="684"/>
                  </a:cubicBezTo>
                  <a:cubicBezTo>
                    <a:pt x="285" y="684"/>
                    <a:pt x="290" y="684"/>
                    <a:pt x="294" y="684"/>
                  </a:cubicBezTo>
                  <a:cubicBezTo>
                    <a:pt x="316" y="684"/>
                    <a:pt x="337" y="682"/>
                    <a:pt x="358" y="678"/>
                  </a:cubicBezTo>
                  <a:cubicBezTo>
                    <a:pt x="358" y="582"/>
                    <a:pt x="358" y="582"/>
                    <a:pt x="358" y="582"/>
                  </a:cubicBezTo>
                  <a:cubicBezTo>
                    <a:pt x="462" y="582"/>
                    <a:pt x="462" y="582"/>
                    <a:pt x="462" y="582"/>
                  </a:cubicBezTo>
                  <a:cubicBezTo>
                    <a:pt x="463" y="581"/>
                    <a:pt x="464" y="580"/>
                    <a:pt x="465" y="579"/>
                  </a:cubicBezTo>
                  <a:cubicBezTo>
                    <a:pt x="467" y="582"/>
                    <a:pt x="467" y="582"/>
                    <a:pt x="467" y="582"/>
                  </a:cubicBezTo>
                  <a:cubicBezTo>
                    <a:pt x="538" y="582"/>
                    <a:pt x="538" y="582"/>
                    <a:pt x="538" y="582"/>
                  </a:cubicBezTo>
                  <a:cubicBezTo>
                    <a:pt x="556" y="563"/>
                    <a:pt x="572" y="543"/>
                    <a:pt x="586" y="520"/>
                  </a:cubicBezTo>
                  <a:cubicBezTo>
                    <a:pt x="586" y="516"/>
                    <a:pt x="586" y="516"/>
                    <a:pt x="586" y="516"/>
                  </a:cubicBezTo>
                  <a:cubicBezTo>
                    <a:pt x="533" y="516"/>
                    <a:pt x="533" y="516"/>
                    <a:pt x="533" y="516"/>
                  </a:cubicBezTo>
                  <a:cubicBezTo>
                    <a:pt x="540" y="522"/>
                    <a:pt x="540" y="522"/>
                    <a:pt x="540" y="522"/>
                  </a:cubicBezTo>
                  <a:cubicBezTo>
                    <a:pt x="535" y="528"/>
                    <a:pt x="531" y="534"/>
                    <a:pt x="525" y="540"/>
                  </a:cubicBezTo>
                  <a:cubicBezTo>
                    <a:pt x="516" y="532"/>
                    <a:pt x="516" y="532"/>
                    <a:pt x="516" y="532"/>
                  </a:cubicBezTo>
                  <a:cubicBezTo>
                    <a:pt x="521" y="527"/>
                    <a:pt x="525" y="522"/>
                    <a:pt x="529" y="516"/>
                  </a:cubicBezTo>
                  <a:cubicBezTo>
                    <a:pt x="358" y="516"/>
                    <a:pt x="358" y="516"/>
                    <a:pt x="358" y="516"/>
                  </a:cubicBezTo>
                  <a:cubicBezTo>
                    <a:pt x="358" y="362"/>
                    <a:pt x="358" y="362"/>
                    <a:pt x="358" y="362"/>
                  </a:cubicBezTo>
                  <a:cubicBezTo>
                    <a:pt x="358" y="285"/>
                    <a:pt x="358" y="285"/>
                    <a:pt x="358" y="285"/>
                  </a:cubicBezTo>
                  <a:cubicBezTo>
                    <a:pt x="348" y="285"/>
                    <a:pt x="348" y="285"/>
                    <a:pt x="348" y="285"/>
                  </a:cubicBezTo>
                  <a:cubicBezTo>
                    <a:pt x="348" y="237"/>
                    <a:pt x="348" y="237"/>
                    <a:pt x="348" y="237"/>
                  </a:cubicBezTo>
                  <a:cubicBezTo>
                    <a:pt x="367" y="237"/>
                    <a:pt x="367" y="237"/>
                    <a:pt x="367" y="237"/>
                  </a:cubicBezTo>
                  <a:cubicBezTo>
                    <a:pt x="367" y="193"/>
                    <a:pt x="367" y="193"/>
                    <a:pt x="367" y="193"/>
                  </a:cubicBezTo>
                  <a:cubicBezTo>
                    <a:pt x="367" y="193"/>
                    <a:pt x="367" y="193"/>
                    <a:pt x="367" y="193"/>
                  </a:cubicBezTo>
                  <a:cubicBezTo>
                    <a:pt x="367" y="134"/>
                    <a:pt x="367" y="134"/>
                    <a:pt x="367" y="134"/>
                  </a:cubicBezTo>
                  <a:cubicBezTo>
                    <a:pt x="407" y="116"/>
                    <a:pt x="435" y="77"/>
                    <a:pt x="436" y="31"/>
                  </a:cubicBezTo>
                  <a:cubicBezTo>
                    <a:pt x="393" y="11"/>
                    <a:pt x="345" y="0"/>
                    <a:pt x="294" y="0"/>
                  </a:cubicBezTo>
                </a:path>
              </a:pathLst>
            </a:custGeom>
            <a:solidFill>
              <a:srgbClr val="FBB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3" name="Rectangle 172">
              <a:extLst>
                <a:ext uri="{FF2B5EF4-FFF2-40B4-BE49-F238E27FC236}">
                  <a16:creationId xmlns:a16="http://schemas.microsoft.com/office/drawing/2014/main" xmlns="" id="{AFD52602-D536-496F-B0B5-E9B813F1C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3762" y="1587501"/>
              <a:ext cx="36512" cy="58738"/>
            </a:xfrm>
            <a:prstGeom prst="rect">
              <a:avLst/>
            </a:prstGeom>
            <a:solidFill>
              <a:srgbClr val="F8C2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4" name="Rectangle 173">
              <a:extLst>
                <a:ext uri="{FF2B5EF4-FFF2-40B4-BE49-F238E27FC236}">
                  <a16:creationId xmlns:a16="http://schemas.microsoft.com/office/drawing/2014/main" xmlns="" id="{A54B8958-9452-44C0-94EC-A52F970A3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3762" y="1587501"/>
              <a:ext cx="36512" cy="58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5" name="Rectangle 174">
              <a:extLst>
                <a:ext uri="{FF2B5EF4-FFF2-40B4-BE49-F238E27FC236}">
                  <a16:creationId xmlns:a16="http://schemas.microsoft.com/office/drawing/2014/main" xmlns="" id="{EB4BF5DE-9A22-4B86-B58D-EA8214800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3762" y="1693864"/>
              <a:ext cx="36512" cy="50800"/>
            </a:xfrm>
            <a:prstGeom prst="rect">
              <a:avLst/>
            </a:prstGeom>
            <a:solidFill>
              <a:srgbClr val="F8C2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6" name="Rectangle 175">
              <a:extLst>
                <a:ext uri="{FF2B5EF4-FFF2-40B4-BE49-F238E27FC236}">
                  <a16:creationId xmlns:a16="http://schemas.microsoft.com/office/drawing/2014/main" xmlns="" id="{F471BA14-A8D0-4D10-8A93-ED338658E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3762" y="1693864"/>
              <a:ext cx="36512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7" name="Rectangle 176">
              <a:extLst>
                <a:ext uri="{FF2B5EF4-FFF2-40B4-BE49-F238E27FC236}">
                  <a16:creationId xmlns:a16="http://schemas.microsoft.com/office/drawing/2014/main" xmlns="" id="{9DEE9F15-CBBF-4E77-9DEE-A9A81E1AF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325" y="1647826"/>
              <a:ext cx="50800" cy="34925"/>
            </a:xfrm>
            <a:prstGeom prst="rect">
              <a:avLst/>
            </a:prstGeom>
            <a:solidFill>
              <a:srgbClr val="F8C2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8" name="Rectangle 177">
              <a:extLst>
                <a:ext uri="{FF2B5EF4-FFF2-40B4-BE49-F238E27FC236}">
                  <a16:creationId xmlns:a16="http://schemas.microsoft.com/office/drawing/2014/main" xmlns="" id="{66FB5E51-C240-48F6-91CC-2A3FC11CA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325" y="1647826"/>
              <a:ext cx="50800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9" name="Rectangle 178">
              <a:extLst>
                <a:ext uri="{FF2B5EF4-FFF2-40B4-BE49-F238E27FC236}">
                  <a16:creationId xmlns:a16="http://schemas.microsoft.com/office/drawing/2014/main" xmlns="" id="{811DA096-7D12-4E57-8C88-184253374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7087" y="1647826"/>
              <a:ext cx="49212" cy="30163"/>
            </a:xfrm>
            <a:prstGeom prst="rect">
              <a:avLst/>
            </a:prstGeom>
            <a:solidFill>
              <a:srgbClr val="F8C2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0" name="Rectangle 179">
              <a:extLst>
                <a:ext uri="{FF2B5EF4-FFF2-40B4-BE49-F238E27FC236}">
                  <a16:creationId xmlns:a16="http://schemas.microsoft.com/office/drawing/2014/main" xmlns="" id="{2AFF7880-A5AE-4F41-A143-73BCD8C4E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7087" y="1647826"/>
              <a:ext cx="49212" cy="30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1" name="Rectangle 180">
              <a:extLst>
                <a:ext uri="{FF2B5EF4-FFF2-40B4-BE49-F238E27FC236}">
                  <a16:creationId xmlns:a16="http://schemas.microsoft.com/office/drawing/2014/main" xmlns="" id="{620CFFBB-F955-4155-9165-2159D5503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1062" y="449264"/>
              <a:ext cx="34925" cy="60325"/>
            </a:xfrm>
            <a:prstGeom prst="rect">
              <a:avLst/>
            </a:prstGeom>
            <a:solidFill>
              <a:srgbClr val="F8C2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2" name="Rectangle 181">
              <a:extLst>
                <a:ext uri="{FF2B5EF4-FFF2-40B4-BE49-F238E27FC236}">
                  <a16:creationId xmlns:a16="http://schemas.microsoft.com/office/drawing/2014/main" xmlns="" id="{F0239842-5AAA-4968-8470-6B8E977B5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1062" y="449264"/>
              <a:ext cx="34925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3" name="Rectangle 182">
              <a:extLst>
                <a:ext uri="{FF2B5EF4-FFF2-40B4-BE49-F238E27FC236}">
                  <a16:creationId xmlns:a16="http://schemas.microsoft.com/office/drawing/2014/main" xmlns="" id="{264CA229-F571-4D3C-A8F0-F1E967D3F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1062" y="557214"/>
              <a:ext cx="34925" cy="49213"/>
            </a:xfrm>
            <a:prstGeom prst="rect">
              <a:avLst/>
            </a:prstGeom>
            <a:solidFill>
              <a:srgbClr val="F8C2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4" name="Rectangle 183">
              <a:extLst>
                <a:ext uri="{FF2B5EF4-FFF2-40B4-BE49-F238E27FC236}">
                  <a16:creationId xmlns:a16="http://schemas.microsoft.com/office/drawing/2014/main" xmlns="" id="{9AFA09A7-CE19-4A6E-A28A-04FFE48DB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1062" y="557214"/>
              <a:ext cx="34925" cy="49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5" name="Rectangle 184">
              <a:extLst>
                <a:ext uri="{FF2B5EF4-FFF2-40B4-BE49-F238E27FC236}">
                  <a16:creationId xmlns:a16="http://schemas.microsoft.com/office/drawing/2014/main" xmlns="" id="{594C696E-DEF4-4C9A-A45B-24B05D5C1A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5037" y="511176"/>
              <a:ext cx="50800" cy="34925"/>
            </a:xfrm>
            <a:prstGeom prst="rect">
              <a:avLst/>
            </a:prstGeom>
            <a:solidFill>
              <a:srgbClr val="F8C2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6" name="Rectangle 185">
              <a:extLst>
                <a:ext uri="{FF2B5EF4-FFF2-40B4-BE49-F238E27FC236}">
                  <a16:creationId xmlns:a16="http://schemas.microsoft.com/office/drawing/2014/main" xmlns="" id="{31D9CCFA-167B-4AFA-8484-64AA6BE05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5037" y="511176"/>
              <a:ext cx="50800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7" name="Rectangle 186">
              <a:extLst>
                <a:ext uri="{FF2B5EF4-FFF2-40B4-BE49-F238E27FC236}">
                  <a16:creationId xmlns:a16="http://schemas.microsoft.com/office/drawing/2014/main" xmlns="" id="{14F2FCBD-C654-4CD7-8A13-658B663D3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4387" y="511176"/>
              <a:ext cx="47625" cy="34925"/>
            </a:xfrm>
            <a:prstGeom prst="rect">
              <a:avLst/>
            </a:prstGeom>
            <a:solidFill>
              <a:srgbClr val="F8C2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8" name="Rectangle 187">
              <a:extLst>
                <a:ext uri="{FF2B5EF4-FFF2-40B4-BE49-F238E27FC236}">
                  <a16:creationId xmlns:a16="http://schemas.microsoft.com/office/drawing/2014/main" xmlns="" id="{EFECEB7B-B8D0-406E-A7BE-6FBBA3FB36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4387" y="511176"/>
              <a:ext cx="47625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9" name="Freeform 188">
              <a:extLst>
                <a:ext uri="{FF2B5EF4-FFF2-40B4-BE49-F238E27FC236}">
                  <a16:creationId xmlns:a16="http://schemas.microsoft.com/office/drawing/2014/main" xmlns="" id="{6C051824-E42B-4DFF-BF89-4DC13F2D2B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47975" y="361951"/>
              <a:ext cx="1201737" cy="1471613"/>
            </a:xfrm>
            <a:custGeom>
              <a:avLst/>
              <a:gdLst>
                <a:gd name="T0" fmla="*/ 239 w 498"/>
                <a:gd name="T1" fmla="*/ 610 h 610"/>
                <a:gd name="T2" fmla="*/ 251 w 498"/>
                <a:gd name="T3" fmla="*/ 610 h 610"/>
                <a:gd name="T4" fmla="*/ 251 w 498"/>
                <a:gd name="T5" fmla="*/ 598 h 610"/>
                <a:gd name="T6" fmla="*/ 239 w 498"/>
                <a:gd name="T7" fmla="*/ 598 h 610"/>
                <a:gd name="T8" fmla="*/ 274 w 498"/>
                <a:gd name="T9" fmla="*/ 597 h 610"/>
                <a:gd name="T10" fmla="*/ 299 w 498"/>
                <a:gd name="T11" fmla="*/ 607 h 610"/>
                <a:gd name="T12" fmla="*/ 423 w 498"/>
                <a:gd name="T13" fmla="*/ 542 h 610"/>
                <a:gd name="T14" fmla="*/ 425 w 498"/>
                <a:gd name="T15" fmla="*/ 545 h 610"/>
                <a:gd name="T16" fmla="*/ 61 w 498"/>
                <a:gd name="T17" fmla="*/ 528 h 610"/>
                <a:gd name="T18" fmla="*/ 62 w 498"/>
                <a:gd name="T19" fmla="*/ 545 h 610"/>
                <a:gd name="T20" fmla="*/ 79 w 498"/>
                <a:gd name="T21" fmla="*/ 542 h 610"/>
                <a:gd name="T22" fmla="*/ 458 w 498"/>
                <a:gd name="T23" fmla="*/ 512 h 610"/>
                <a:gd name="T24" fmla="*/ 449 w 498"/>
                <a:gd name="T25" fmla="*/ 537 h 610"/>
                <a:gd name="T26" fmla="*/ 458 w 498"/>
                <a:gd name="T27" fmla="*/ 512 h 610"/>
                <a:gd name="T28" fmla="*/ 19 w 498"/>
                <a:gd name="T29" fmla="*/ 504 h 610"/>
                <a:gd name="T30" fmla="*/ 44 w 498"/>
                <a:gd name="T31" fmla="*/ 513 h 610"/>
                <a:gd name="T32" fmla="*/ 12 w 498"/>
                <a:gd name="T33" fmla="*/ 479 h 610"/>
                <a:gd name="T34" fmla="*/ 4 w 498"/>
                <a:gd name="T35" fmla="*/ 485 h 610"/>
                <a:gd name="T36" fmla="*/ 491 w 498"/>
                <a:gd name="T37" fmla="*/ 479 h 610"/>
                <a:gd name="T38" fmla="*/ 474 w 498"/>
                <a:gd name="T39" fmla="*/ 495 h 610"/>
                <a:gd name="T40" fmla="*/ 498 w 498"/>
                <a:gd name="T41" fmla="*/ 485 h 610"/>
                <a:gd name="T42" fmla="*/ 345 w 498"/>
                <a:gd name="T43" fmla="*/ 14 h 610"/>
                <a:gd name="T44" fmla="*/ 363 w 498"/>
                <a:gd name="T45" fmla="*/ 34 h 610"/>
                <a:gd name="T46" fmla="*/ 345 w 498"/>
                <a:gd name="T47" fmla="*/ 14 h 610"/>
                <a:gd name="T48" fmla="*/ 163 w 498"/>
                <a:gd name="T49" fmla="*/ 13 h 610"/>
                <a:gd name="T50" fmla="*/ 182 w 498"/>
                <a:gd name="T51" fmla="*/ 20 h 610"/>
                <a:gd name="T52" fmla="*/ 298 w 498"/>
                <a:gd name="T53" fmla="*/ 3 h 610"/>
                <a:gd name="T54" fmla="*/ 319 w 498"/>
                <a:gd name="T55" fmla="*/ 20 h 610"/>
                <a:gd name="T56" fmla="*/ 298 w 498"/>
                <a:gd name="T57" fmla="*/ 3 h 610"/>
                <a:gd name="T58" fmla="*/ 203 w 498"/>
                <a:gd name="T59" fmla="*/ 3 h 610"/>
                <a:gd name="T60" fmla="*/ 228 w 498"/>
                <a:gd name="T61" fmla="*/ 13 h 610"/>
                <a:gd name="T62" fmla="*/ 251 w 498"/>
                <a:gd name="T63" fmla="*/ 0 h 610"/>
                <a:gd name="T64" fmla="*/ 251 w 498"/>
                <a:gd name="T65" fmla="*/ 12 h 610"/>
                <a:gd name="T66" fmla="*/ 274 w 498"/>
                <a:gd name="T67" fmla="*/ 13 h 610"/>
                <a:gd name="T68" fmla="*/ 251 w 498"/>
                <a:gd name="T69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8" h="610">
                  <a:moveTo>
                    <a:pt x="239" y="598"/>
                  </a:moveTo>
                  <a:cubicBezTo>
                    <a:pt x="239" y="610"/>
                    <a:pt x="239" y="610"/>
                    <a:pt x="239" y="610"/>
                  </a:cubicBezTo>
                  <a:cubicBezTo>
                    <a:pt x="243" y="610"/>
                    <a:pt x="247" y="610"/>
                    <a:pt x="251" y="610"/>
                  </a:cubicBezTo>
                  <a:cubicBezTo>
                    <a:pt x="251" y="610"/>
                    <a:pt x="251" y="610"/>
                    <a:pt x="251" y="610"/>
                  </a:cubicBezTo>
                  <a:cubicBezTo>
                    <a:pt x="251" y="598"/>
                    <a:pt x="251" y="598"/>
                    <a:pt x="251" y="598"/>
                  </a:cubicBezTo>
                  <a:cubicBezTo>
                    <a:pt x="251" y="598"/>
                    <a:pt x="251" y="598"/>
                    <a:pt x="251" y="598"/>
                  </a:cubicBezTo>
                  <a:cubicBezTo>
                    <a:pt x="251" y="598"/>
                    <a:pt x="251" y="598"/>
                    <a:pt x="251" y="598"/>
                  </a:cubicBezTo>
                  <a:cubicBezTo>
                    <a:pt x="247" y="598"/>
                    <a:pt x="243" y="598"/>
                    <a:pt x="239" y="598"/>
                  </a:cubicBezTo>
                  <a:moveTo>
                    <a:pt x="297" y="595"/>
                  </a:moveTo>
                  <a:cubicBezTo>
                    <a:pt x="290" y="596"/>
                    <a:pt x="282" y="597"/>
                    <a:pt x="274" y="597"/>
                  </a:cubicBezTo>
                  <a:cubicBezTo>
                    <a:pt x="275" y="610"/>
                    <a:pt x="275" y="610"/>
                    <a:pt x="275" y="610"/>
                  </a:cubicBezTo>
                  <a:cubicBezTo>
                    <a:pt x="283" y="609"/>
                    <a:pt x="291" y="608"/>
                    <a:pt x="299" y="607"/>
                  </a:cubicBezTo>
                  <a:cubicBezTo>
                    <a:pt x="297" y="595"/>
                    <a:pt x="297" y="595"/>
                    <a:pt x="297" y="595"/>
                  </a:cubicBezTo>
                  <a:moveTo>
                    <a:pt x="423" y="542"/>
                  </a:moveTo>
                  <a:cubicBezTo>
                    <a:pt x="422" y="543"/>
                    <a:pt x="421" y="544"/>
                    <a:pt x="420" y="545"/>
                  </a:cubicBezTo>
                  <a:cubicBezTo>
                    <a:pt x="425" y="545"/>
                    <a:pt x="425" y="545"/>
                    <a:pt x="425" y="545"/>
                  </a:cubicBezTo>
                  <a:cubicBezTo>
                    <a:pt x="423" y="542"/>
                    <a:pt x="423" y="542"/>
                    <a:pt x="423" y="542"/>
                  </a:cubicBezTo>
                  <a:moveTo>
                    <a:pt x="61" y="528"/>
                  </a:moveTo>
                  <a:cubicBezTo>
                    <a:pt x="53" y="537"/>
                    <a:pt x="53" y="537"/>
                    <a:pt x="53" y="537"/>
                  </a:cubicBezTo>
                  <a:cubicBezTo>
                    <a:pt x="56" y="540"/>
                    <a:pt x="59" y="543"/>
                    <a:pt x="62" y="545"/>
                  </a:cubicBezTo>
                  <a:cubicBezTo>
                    <a:pt x="77" y="545"/>
                    <a:pt x="77" y="545"/>
                    <a:pt x="77" y="545"/>
                  </a:cubicBezTo>
                  <a:cubicBezTo>
                    <a:pt x="79" y="542"/>
                    <a:pt x="79" y="542"/>
                    <a:pt x="79" y="542"/>
                  </a:cubicBezTo>
                  <a:cubicBezTo>
                    <a:pt x="73" y="538"/>
                    <a:pt x="67" y="533"/>
                    <a:pt x="61" y="528"/>
                  </a:cubicBezTo>
                  <a:moveTo>
                    <a:pt x="458" y="512"/>
                  </a:moveTo>
                  <a:cubicBezTo>
                    <a:pt x="453" y="518"/>
                    <a:pt x="447" y="523"/>
                    <a:pt x="442" y="528"/>
                  </a:cubicBezTo>
                  <a:cubicBezTo>
                    <a:pt x="449" y="537"/>
                    <a:pt x="449" y="537"/>
                    <a:pt x="449" y="537"/>
                  </a:cubicBezTo>
                  <a:cubicBezTo>
                    <a:pt x="456" y="532"/>
                    <a:pt x="461" y="527"/>
                    <a:pt x="467" y="521"/>
                  </a:cubicBezTo>
                  <a:cubicBezTo>
                    <a:pt x="458" y="512"/>
                    <a:pt x="458" y="512"/>
                    <a:pt x="458" y="512"/>
                  </a:cubicBezTo>
                  <a:moveTo>
                    <a:pt x="28" y="496"/>
                  </a:moveTo>
                  <a:cubicBezTo>
                    <a:pt x="19" y="504"/>
                    <a:pt x="19" y="504"/>
                    <a:pt x="19" y="504"/>
                  </a:cubicBezTo>
                  <a:cubicBezTo>
                    <a:pt x="24" y="510"/>
                    <a:pt x="30" y="516"/>
                    <a:pt x="35" y="521"/>
                  </a:cubicBezTo>
                  <a:cubicBezTo>
                    <a:pt x="44" y="513"/>
                    <a:pt x="44" y="513"/>
                    <a:pt x="44" y="513"/>
                  </a:cubicBezTo>
                  <a:cubicBezTo>
                    <a:pt x="38" y="507"/>
                    <a:pt x="33" y="501"/>
                    <a:pt x="28" y="496"/>
                  </a:cubicBezTo>
                  <a:moveTo>
                    <a:pt x="12" y="479"/>
                  </a:moveTo>
                  <a:cubicBezTo>
                    <a:pt x="0" y="479"/>
                    <a:pt x="0" y="479"/>
                    <a:pt x="0" y="479"/>
                  </a:cubicBezTo>
                  <a:cubicBezTo>
                    <a:pt x="1" y="481"/>
                    <a:pt x="3" y="483"/>
                    <a:pt x="4" y="485"/>
                  </a:cubicBezTo>
                  <a:cubicBezTo>
                    <a:pt x="12" y="479"/>
                    <a:pt x="12" y="479"/>
                    <a:pt x="12" y="479"/>
                  </a:cubicBezTo>
                  <a:moveTo>
                    <a:pt x="491" y="479"/>
                  </a:moveTo>
                  <a:cubicBezTo>
                    <a:pt x="487" y="479"/>
                    <a:pt x="487" y="479"/>
                    <a:pt x="487" y="479"/>
                  </a:cubicBezTo>
                  <a:cubicBezTo>
                    <a:pt x="483" y="485"/>
                    <a:pt x="479" y="490"/>
                    <a:pt x="474" y="495"/>
                  </a:cubicBezTo>
                  <a:cubicBezTo>
                    <a:pt x="483" y="503"/>
                    <a:pt x="483" y="503"/>
                    <a:pt x="483" y="503"/>
                  </a:cubicBezTo>
                  <a:cubicBezTo>
                    <a:pt x="489" y="497"/>
                    <a:pt x="493" y="491"/>
                    <a:pt x="498" y="485"/>
                  </a:cubicBezTo>
                  <a:cubicBezTo>
                    <a:pt x="491" y="479"/>
                    <a:pt x="491" y="479"/>
                    <a:pt x="491" y="479"/>
                  </a:cubicBezTo>
                  <a:moveTo>
                    <a:pt x="345" y="14"/>
                  </a:moveTo>
                  <a:cubicBezTo>
                    <a:pt x="341" y="26"/>
                    <a:pt x="341" y="26"/>
                    <a:pt x="341" y="26"/>
                  </a:cubicBezTo>
                  <a:cubicBezTo>
                    <a:pt x="348" y="28"/>
                    <a:pt x="356" y="31"/>
                    <a:pt x="363" y="34"/>
                  </a:cubicBezTo>
                  <a:cubicBezTo>
                    <a:pt x="367" y="23"/>
                    <a:pt x="367" y="23"/>
                    <a:pt x="367" y="23"/>
                  </a:cubicBezTo>
                  <a:cubicBezTo>
                    <a:pt x="360" y="20"/>
                    <a:pt x="353" y="17"/>
                    <a:pt x="345" y="14"/>
                  </a:cubicBezTo>
                  <a:moveTo>
                    <a:pt x="179" y="8"/>
                  </a:moveTo>
                  <a:cubicBezTo>
                    <a:pt x="174" y="9"/>
                    <a:pt x="168" y="11"/>
                    <a:pt x="163" y="13"/>
                  </a:cubicBezTo>
                  <a:cubicBezTo>
                    <a:pt x="164" y="17"/>
                    <a:pt x="165" y="21"/>
                    <a:pt x="166" y="24"/>
                  </a:cubicBezTo>
                  <a:cubicBezTo>
                    <a:pt x="171" y="23"/>
                    <a:pt x="177" y="21"/>
                    <a:pt x="182" y="20"/>
                  </a:cubicBezTo>
                  <a:cubicBezTo>
                    <a:pt x="179" y="8"/>
                    <a:pt x="179" y="8"/>
                    <a:pt x="179" y="8"/>
                  </a:cubicBezTo>
                  <a:moveTo>
                    <a:pt x="298" y="3"/>
                  </a:moveTo>
                  <a:cubicBezTo>
                    <a:pt x="296" y="15"/>
                    <a:pt x="296" y="15"/>
                    <a:pt x="296" y="15"/>
                  </a:cubicBezTo>
                  <a:cubicBezTo>
                    <a:pt x="304" y="16"/>
                    <a:pt x="312" y="18"/>
                    <a:pt x="319" y="20"/>
                  </a:cubicBezTo>
                  <a:cubicBezTo>
                    <a:pt x="322" y="8"/>
                    <a:pt x="322" y="8"/>
                    <a:pt x="322" y="8"/>
                  </a:cubicBezTo>
                  <a:cubicBezTo>
                    <a:pt x="314" y="6"/>
                    <a:pt x="306" y="4"/>
                    <a:pt x="298" y="3"/>
                  </a:cubicBezTo>
                  <a:moveTo>
                    <a:pt x="227" y="1"/>
                  </a:moveTo>
                  <a:cubicBezTo>
                    <a:pt x="219" y="1"/>
                    <a:pt x="211" y="2"/>
                    <a:pt x="203" y="3"/>
                  </a:cubicBezTo>
                  <a:cubicBezTo>
                    <a:pt x="205" y="15"/>
                    <a:pt x="205" y="15"/>
                    <a:pt x="205" y="15"/>
                  </a:cubicBezTo>
                  <a:cubicBezTo>
                    <a:pt x="212" y="14"/>
                    <a:pt x="220" y="13"/>
                    <a:pt x="228" y="13"/>
                  </a:cubicBezTo>
                  <a:cubicBezTo>
                    <a:pt x="227" y="1"/>
                    <a:pt x="227" y="1"/>
                    <a:pt x="227" y="1"/>
                  </a:cubicBezTo>
                  <a:moveTo>
                    <a:pt x="251" y="0"/>
                  </a:moveTo>
                  <a:cubicBezTo>
                    <a:pt x="250" y="0"/>
                    <a:pt x="250" y="0"/>
                    <a:pt x="250" y="0"/>
                  </a:cubicBezTo>
                  <a:cubicBezTo>
                    <a:pt x="251" y="12"/>
                    <a:pt x="251" y="12"/>
                    <a:pt x="251" y="12"/>
                  </a:cubicBezTo>
                  <a:cubicBezTo>
                    <a:pt x="251" y="12"/>
                    <a:pt x="251" y="12"/>
                    <a:pt x="251" y="12"/>
                  </a:cubicBezTo>
                  <a:cubicBezTo>
                    <a:pt x="259" y="12"/>
                    <a:pt x="266" y="12"/>
                    <a:pt x="274" y="13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67" y="0"/>
                    <a:pt x="259" y="0"/>
                    <a:pt x="251" y="0"/>
                  </a:cubicBezTo>
                </a:path>
              </a:pathLst>
            </a:custGeom>
            <a:solidFill>
              <a:srgbClr val="F7C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0" name="Rectangle 189">
              <a:extLst>
                <a:ext uri="{FF2B5EF4-FFF2-40B4-BE49-F238E27FC236}">
                  <a16:creationId xmlns:a16="http://schemas.microsoft.com/office/drawing/2014/main" xmlns="" id="{95D0340A-75B4-4D8E-BC56-DEF55A4A2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750" y="1104901"/>
              <a:ext cx="92075" cy="110807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1" name="Freeform 190">
              <a:extLst>
                <a:ext uri="{FF2B5EF4-FFF2-40B4-BE49-F238E27FC236}">
                  <a16:creationId xmlns:a16="http://schemas.microsoft.com/office/drawing/2014/main" xmlns="" id="{94990A3A-293E-4611-B815-0F59504BB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3287" y="1089026"/>
              <a:ext cx="125412" cy="1141413"/>
            </a:xfrm>
            <a:custGeom>
              <a:avLst/>
              <a:gdLst>
                <a:gd name="T0" fmla="*/ 7 w 52"/>
                <a:gd name="T1" fmla="*/ 466 h 473"/>
                <a:gd name="T2" fmla="*/ 7 w 52"/>
                <a:gd name="T3" fmla="*/ 473 h 473"/>
                <a:gd name="T4" fmla="*/ 45 w 52"/>
                <a:gd name="T5" fmla="*/ 473 h 473"/>
                <a:gd name="T6" fmla="*/ 50 w 52"/>
                <a:gd name="T7" fmla="*/ 471 h 473"/>
                <a:gd name="T8" fmla="*/ 52 w 52"/>
                <a:gd name="T9" fmla="*/ 466 h 473"/>
                <a:gd name="T10" fmla="*/ 52 w 52"/>
                <a:gd name="T11" fmla="*/ 7 h 473"/>
                <a:gd name="T12" fmla="*/ 50 w 52"/>
                <a:gd name="T13" fmla="*/ 2 h 473"/>
                <a:gd name="T14" fmla="*/ 45 w 52"/>
                <a:gd name="T15" fmla="*/ 0 h 473"/>
                <a:gd name="T16" fmla="*/ 7 w 52"/>
                <a:gd name="T17" fmla="*/ 0 h 473"/>
                <a:gd name="T18" fmla="*/ 2 w 52"/>
                <a:gd name="T19" fmla="*/ 2 h 473"/>
                <a:gd name="T20" fmla="*/ 0 w 52"/>
                <a:gd name="T21" fmla="*/ 7 h 473"/>
                <a:gd name="T22" fmla="*/ 0 w 52"/>
                <a:gd name="T23" fmla="*/ 466 h 473"/>
                <a:gd name="T24" fmla="*/ 2 w 52"/>
                <a:gd name="T25" fmla="*/ 471 h 473"/>
                <a:gd name="T26" fmla="*/ 7 w 52"/>
                <a:gd name="T27" fmla="*/ 473 h 473"/>
                <a:gd name="T28" fmla="*/ 7 w 52"/>
                <a:gd name="T29" fmla="*/ 466 h 473"/>
                <a:gd name="T30" fmla="*/ 14 w 52"/>
                <a:gd name="T31" fmla="*/ 466 h 473"/>
                <a:gd name="T32" fmla="*/ 14 w 52"/>
                <a:gd name="T33" fmla="*/ 14 h 473"/>
                <a:gd name="T34" fmla="*/ 38 w 52"/>
                <a:gd name="T35" fmla="*/ 14 h 473"/>
                <a:gd name="T36" fmla="*/ 38 w 52"/>
                <a:gd name="T37" fmla="*/ 459 h 473"/>
                <a:gd name="T38" fmla="*/ 7 w 52"/>
                <a:gd name="T39" fmla="*/ 459 h 473"/>
                <a:gd name="T40" fmla="*/ 7 w 52"/>
                <a:gd name="T41" fmla="*/ 466 h 473"/>
                <a:gd name="T42" fmla="*/ 14 w 52"/>
                <a:gd name="T43" fmla="*/ 466 h 473"/>
                <a:gd name="T44" fmla="*/ 7 w 52"/>
                <a:gd name="T45" fmla="*/ 466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73">
                  <a:moveTo>
                    <a:pt x="7" y="466"/>
                  </a:moveTo>
                  <a:cubicBezTo>
                    <a:pt x="7" y="473"/>
                    <a:pt x="7" y="473"/>
                    <a:pt x="7" y="473"/>
                  </a:cubicBezTo>
                  <a:cubicBezTo>
                    <a:pt x="45" y="473"/>
                    <a:pt x="45" y="473"/>
                    <a:pt x="45" y="473"/>
                  </a:cubicBezTo>
                  <a:cubicBezTo>
                    <a:pt x="47" y="473"/>
                    <a:pt x="49" y="472"/>
                    <a:pt x="50" y="471"/>
                  </a:cubicBezTo>
                  <a:cubicBezTo>
                    <a:pt x="52" y="470"/>
                    <a:pt x="52" y="468"/>
                    <a:pt x="52" y="466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5"/>
                    <a:pt x="52" y="4"/>
                    <a:pt x="50" y="2"/>
                  </a:cubicBezTo>
                  <a:cubicBezTo>
                    <a:pt x="49" y="1"/>
                    <a:pt x="47" y="0"/>
                    <a:pt x="4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466"/>
                    <a:pt x="0" y="466"/>
                    <a:pt x="0" y="466"/>
                  </a:cubicBezTo>
                  <a:cubicBezTo>
                    <a:pt x="0" y="468"/>
                    <a:pt x="1" y="470"/>
                    <a:pt x="2" y="471"/>
                  </a:cubicBezTo>
                  <a:cubicBezTo>
                    <a:pt x="3" y="472"/>
                    <a:pt x="5" y="473"/>
                    <a:pt x="7" y="473"/>
                  </a:cubicBezTo>
                  <a:cubicBezTo>
                    <a:pt x="7" y="466"/>
                    <a:pt x="7" y="466"/>
                    <a:pt x="7" y="466"/>
                  </a:cubicBezTo>
                  <a:cubicBezTo>
                    <a:pt x="14" y="466"/>
                    <a:pt x="14" y="466"/>
                    <a:pt x="14" y="46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459"/>
                    <a:pt x="38" y="459"/>
                    <a:pt x="38" y="459"/>
                  </a:cubicBezTo>
                  <a:cubicBezTo>
                    <a:pt x="7" y="459"/>
                    <a:pt x="7" y="459"/>
                    <a:pt x="7" y="459"/>
                  </a:cubicBezTo>
                  <a:cubicBezTo>
                    <a:pt x="7" y="466"/>
                    <a:pt x="7" y="466"/>
                    <a:pt x="7" y="466"/>
                  </a:cubicBezTo>
                  <a:cubicBezTo>
                    <a:pt x="14" y="466"/>
                    <a:pt x="14" y="466"/>
                    <a:pt x="14" y="466"/>
                  </a:cubicBezTo>
                  <a:lnTo>
                    <a:pt x="7" y="46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2" name="Rectangle 191">
              <a:extLst>
                <a:ext uri="{FF2B5EF4-FFF2-40B4-BE49-F238E27FC236}">
                  <a16:creationId xmlns:a16="http://schemas.microsoft.com/office/drawing/2014/main" xmlns="" id="{047BB032-ACEF-426E-84EC-C9C0C4E9A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8675" y="1104901"/>
              <a:ext cx="92075" cy="110807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3" name="Freeform 192">
              <a:extLst>
                <a:ext uri="{FF2B5EF4-FFF2-40B4-BE49-F238E27FC236}">
                  <a16:creationId xmlns:a16="http://schemas.microsoft.com/office/drawing/2014/main" xmlns="" id="{AA175A18-3C4A-451C-BFCE-844F9B892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1212" y="1089026"/>
              <a:ext cx="125412" cy="1141413"/>
            </a:xfrm>
            <a:custGeom>
              <a:avLst/>
              <a:gdLst>
                <a:gd name="T0" fmla="*/ 45 w 52"/>
                <a:gd name="T1" fmla="*/ 7 h 473"/>
                <a:gd name="T2" fmla="*/ 45 w 52"/>
                <a:gd name="T3" fmla="*/ 0 h 473"/>
                <a:gd name="T4" fmla="*/ 7 w 52"/>
                <a:gd name="T5" fmla="*/ 0 h 473"/>
                <a:gd name="T6" fmla="*/ 2 w 52"/>
                <a:gd name="T7" fmla="*/ 2 h 473"/>
                <a:gd name="T8" fmla="*/ 0 w 52"/>
                <a:gd name="T9" fmla="*/ 7 h 473"/>
                <a:gd name="T10" fmla="*/ 0 w 52"/>
                <a:gd name="T11" fmla="*/ 466 h 473"/>
                <a:gd name="T12" fmla="*/ 2 w 52"/>
                <a:gd name="T13" fmla="*/ 471 h 473"/>
                <a:gd name="T14" fmla="*/ 7 w 52"/>
                <a:gd name="T15" fmla="*/ 473 h 473"/>
                <a:gd name="T16" fmla="*/ 45 w 52"/>
                <a:gd name="T17" fmla="*/ 473 h 473"/>
                <a:gd name="T18" fmla="*/ 50 w 52"/>
                <a:gd name="T19" fmla="*/ 471 h 473"/>
                <a:gd name="T20" fmla="*/ 52 w 52"/>
                <a:gd name="T21" fmla="*/ 466 h 473"/>
                <a:gd name="T22" fmla="*/ 52 w 52"/>
                <a:gd name="T23" fmla="*/ 7 h 473"/>
                <a:gd name="T24" fmla="*/ 50 w 52"/>
                <a:gd name="T25" fmla="*/ 2 h 473"/>
                <a:gd name="T26" fmla="*/ 45 w 52"/>
                <a:gd name="T27" fmla="*/ 0 h 473"/>
                <a:gd name="T28" fmla="*/ 45 w 52"/>
                <a:gd name="T29" fmla="*/ 7 h 473"/>
                <a:gd name="T30" fmla="*/ 38 w 52"/>
                <a:gd name="T31" fmla="*/ 7 h 473"/>
                <a:gd name="T32" fmla="*/ 38 w 52"/>
                <a:gd name="T33" fmla="*/ 459 h 473"/>
                <a:gd name="T34" fmla="*/ 14 w 52"/>
                <a:gd name="T35" fmla="*/ 459 h 473"/>
                <a:gd name="T36" fmla="*/ 14 w 52"/>
                <a:gd name="T37" fmla="*/ 14 h 473"/>
                <a:gd name="T38" fmla="*/ 45 w 52"/>
                <a:gd name="T39" fmla="*/ 14 h 473"/>
                <a:gd name="T40" fmla="*/ 45 w 52"/>
                <a:gd name="T41" fmla="*/ 7 h 473"/>
                <a:gd name="T42" fmla="*/ 38 w 52"/>
                <a:gd name="T43" fmla="*/ 7 h 473"/>
                <a:gd name="T44" fmla="*/ 45 w 52"/>
                <a:gd name="T45" fmla="*/ 7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73">
                  <a:moveTo>
                    <a:pt x="45" y="7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0" y="466"/>
                    <a:pt x="0" y="466"/>
                    <a:pt x="0" y="466"/>
                  </a:cubicBezTo>
                  <a:cubicBezTo>
                    <a:pt x="0" y="468"/>
                    <a:pt x="0" y="470"/>
                    <a:pt x="2" y="471"/>
                  </a:cubicBezTo>
                  <a:cubicBezTo>
                    <a:pt x="3" y="472"/>
                    <a:pt x="5" y="473"/>
                    <a:pt x="7" y="473"/>
                  </a:cubicBezTo>
                  <a:cubicBezTo>
                    <a:pt x="45" y="473"/>
                    <a:pt x="45" y="473"/>
                    <a:pt x="45" y="473"/>
                  </a:cubicBezTo>
                  <a:cubicBezTo>
                    <a:pt x="47" y="473"/>
                    <a:pt x="49" y="472"/>
                    <a:pt x="50" y="471"/>
                  </a:cubicBezTo>
                  <a:cubicBezTo>
                    <a:pt x="51" y="470"/>
                    <a:pt x="52" y="468"/>
                    <a:pt x="52" y="466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5"/>
                    <a:pt x="51" y="4"/>
                    <a:pt x="50" y="2"/>
                  </a:cubicBezTo>
                  <a:cubicBezTo>
                    <a:pt x="49" y="1"/>
                    <a:pt x="47" y="0"/>
                    <a:pt x="45" y="0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459"/>
                    <a:pt x="38" y="459"/>
                    <a:pt x="38" y="459"/>
                  </a:cubicBezTo>
                  <a:cubicBezTo>
                    <a:pt x="14" y="459"/>
                    <a:pt x="14" y="459"/>
                    <a:pt x="14" y="459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38" y="7"/>
                    <a:pt x="38" y="7"/>
                    <a:pt x="38" y="7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195">
              <a:extLst>
                <a:ext uri="{FF2B5EF4-FFF2-40B4-BE49-F238E27FC236}">
                  <a16:creationId xmlns:a16="http://schemas.microsoft.com/office/drawing/2014/main" xmlns="" id="{77E15AFA-E43A-473B-9AF4-4CACED19D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8675" y="922339"/>
              <a:ext cx="184150" cy="182563"/>
            </a:xfrm>
            <a:custGeom>
              <a:avLst/>
              <a:gdLst>
                <a:gd name="T0" fmla="*/ 116 w 116"/>
                <a:gd name="T1" fmla="*/ 115 h 115"/>
                <a:gd name="T2" fmla="*/ 116 w 116"/>
                <a:gd name="T3" fmla="*/ 0 h 115"/>
                <a:gd name="T4" fmla="*/ 0 w 116"/>
                <a:gd name="T5" fmla="*/ 0 h 115"/>
                <a:gd name="T6" fmla="*/ 0 w 116"/>
                <a:gd name="T7" fmla="*/ 115 h 115"/>
                <a:gd name="T8" fmla="*/ 58 w 116"/>
                <a:gd name="T9" fmla="*/ 115 h 115"/>
                <a:gd name="T10" fmla="*/ 116 w 116"/>
                <a:gd name="T11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15">
                  <a:moveTo>
                    <a:pt x="116" y="115"/>
                  </a:moveTo>
                  <a:lnTo>
                    <a:pt x="116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58" y="115"/>
                  </a:lnTo>
                  <a:lnTo>
                    <a:pt x="116" y="115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196">
              <a:extLst>
                <a:ext uri="{FF2B5EF4-FFF2-40B4-BE49-F238E27FC236}">
                  <a16:creationId xmlns:a16="http://schemas.microsoft.com/office/drawing/2014/main" xmlns="" id="{BA92D1A8-7CA2-4FCE-984D-A2C278008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1212" y="904876"/>
              <a:ext cx="217487" cy="217488"/>
            </a:xfrm>
            <a:custGeom>
              <a:avLst/>
              <a:gdLst>
                <a:gd name="T0" fmla="*/ 83 w 90"/>
                <a:gd name="T1" fmla="*/ 83 h 90"/>
                <a:gd name="T2" fmla="*/ 90 w 90"/>
                <a:gd name="T3" fmla="*/ 83 h 90"/>
                <a:gd name="T4" fmla="*/ 90 w 90"/>
                <a:gd name="T5" fmla="*/ 7 h 90"/>
                <a:gd name="T6" fmla="*/ 88 w 90"/>
                <a:gd name="T7" fmla="*/ 2 h 90"/>
                <a:gd name="T8" fmla="*/ 83 w 90"/>
                <a:gd name="T9" fmla="*/ 0 h 90"/>
                <a:gd name="T10" fmla="*/ 7 w 90"/>
                <a:gd name="T11" fmla="*/ 0 h 90"/>
                <a:gd name="T12" fmla="*/ 2 w 90"/>
                <a:gd name="T13" fmla="*/ 2 h 90"/>
                <a:gd name="T14" fmla="*/ 0 w 90"/>
                <a:gd name="T15" fmla="*/ 7 h 90"/>
                <a:gd name="T16" fmla="*/ 0 w 90"/>
                <a:gd name="T17" fmla="*/ 83 h 90"/>
                <a:gd name="T18" fmla="*/ 2 w 90"/>
                <a:gd name="T19" fmla="*/ 88 h 90"/>
                <a:gd name="T20" fmla="*/ 7 w 90"/>
                <a:gd name="T21" fmla="*/ 90 h 90"/>
                <a:gd name="T22" fmla="*/ 45 w 90"/>
                <a:gd name="T23" fmla="*/ 90 h 90"/>
                <a:gd name="T24" fmla="*/ 83 w 90"/>
                <a:gd name="T25" fmla="*/ 90 h 90"/>
                <a:gd name="T26" fmla="*/ 88 w 90"/>
                <a:gd name="T27" fmla="*/ 88 h 90"/>
                <a:gd name="T28" fmla="*/ 90 w 90"/>
                <a:gd name="T29" fmla="*/ 83 h 90"/>
                <a:gd name="T30" fmla="*/ 83 w 90"/>
                <a:gd name="T31" fmla="*/ 83 h 90"/>
                <a:gd name="T32" fmla="*/ 83 w 90"/>
                <a:gd name="T33" fmla="*/ 76 h 90"/>
                <a:gd name="T34" fmla="*/ 45 w 90"/>
                <a:gd name="T35" fmla="*/ 76 h 90"/>
                <a:gd name="T36" fmla="*/ 14 w 90"/>
                <a:gd name="T37" fmla="*/ 76 h 90"/>
                <a:gd name="T38" fmla="*/ 14 w 90"/>
                <a:gd name="T39" fmla="*/ 14 h 90"/>
                <a:gd name="T40" fmla="*/ 76 w 90"/>
                <a:gd name="T41" fmla="*/ 14 h 90"/>
                <a:gd name="T42" fmla="*/ 76 w 90"/>
                <a:gd name="T43" fmla="*/ 83 h 90"/>
                <a:gd name="T44" fmla="*/ 83 w 90"/>
                <a:gd name="T45" fmla="*/ 83 h 90"/>
                <a:gd name="T46" fmla="*/ 83 w 90"/>
                <a:gd name="T47" fmla="*/ 76 h 90"/>
                <a:gd name="T48" fmla="*/ 83 w 90"/>
                <a:gd name="T49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" h="90">
                  <a:moveTo>
                    <a:pt x="83" y="83"/>
                  </a:moveTo>
                  <a:cubicBezTo>
                    <a:pt x="90" y="83"/>
                    <a:pt x="90" y="83"/>
                    <a:pt x="90" y="83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5"/>
                    <a:pt x="90" y="3"/>
                    <a:pt x="88" y="2"/>
                  </a:cubicBezTo>
                  <a:cubicBezTo>
                    <a:pt x="87" y="0"/>
                    <a:pt x="85" y="0"/>
                    <a:pt x="8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5"/>
                    <a:pt x="0" y="87"/>
                    <a:pt x="2" y="88"/>
                  </a:cubicBezTo>
                  <a:cubicBezTo>
                    <a:pt x="3" y="90"/>
                    <a:pt x="5" y="90"/>
                    <a:pt x="7" y="90"/>
                  </a:cubicBezTo>
                  <a:cubicBezTo>
                    <a:pt x="45" y="90"/>
                    <a:pt x="45" y="90"/>
                    <a:pt x="45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5" y="90"/>
                    <a:pt x="87" y="90"/>
                    <a:pt x="88" y="88"/>
                  </a:cubicBezTo>
                  <a:cubicBezTo>
                    <a:pt x="90" y="87"/>
                    <a:pt x="90" y="85"/>
                    <a:pt x="90" y="8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76"/>
                    <a:pt x="83" y="76"/>
                    <a:pt x="83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83"/>
                    <a:pt x="76" y="83"/>
                    <a:pt x="76" y="8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76"/>
                    <a:pt x="83" y="76"/>
                    <a:pt x="83" y="76"/>
                  </a:cubicBezTo>
                  <a:lnTo>
                    <a:pt x="83" y="83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197">
              <a:extLst>
                <a:ext uri="{FF2B5EF4-FFF2-40B4-BE49-F238E27FC236}">
                  <a16:creationId xmlns:a16="http://schemas.microsoft.com/office/drawing/2014/main" xmlns="" id="{738BBC75-73EB-4C0B-AFA6-997D47D37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8175" y="19051"/>
              <a:ext cx="561975" cy="677863"/>
            </a:xfrm>
            <a:custGeom>
              <a:avLst/>
              <a:gdLst>
                <a:gd name="T0" fmla="*/ 233 w 233"/>
                <a:gd name="T1" fmla="*/ 116 h 281"/>
                <a:gd name="T2" fmla="*/ 116 w 233"/>
                <a:gd name="T3" fmla="*/ 0 h 281"/>
                <a:gd name="T4" fmla="*/ 0 w 233"/>
                <a:gd name="T5" fmla="*/ 116 h 281"/>
                <a:gd name="T6" fmla="*/ 69 w 233"/>
                <a:gd name="T7" fmla="*/ 223 h 281"/>
                <a:gd name="T8" fmla="*/ 69 w 233"/>
                <a:gd name="T9" fmla="*/ 281 h 281"/>
                <a:gd name="T10" fmla="*/ 164 w 233"/>
                <a:gd name="T11" fmla="*/ 281 h 281"/>
                <a:gd name="T12" fmla="*/ 164 w 233"/>
                <a:gd name="T13" fmla="*/ 223 h 281"/>
                <a:gd name="T14" fmla="*/ 233 w 233"/>
                <a:gd name="T15" fmla="*/ 116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81">
                  <a:moveTo>
                    <a:pt x="233" y="116"/>
                  </a:moveTo>
                  <a:cubicBezTo>
                    <a:pt x="233" y="52"/>
                    <a:pt x="181" y="0"/>
                    <a:pt x="116" y="0"/>
                  </a:cubicBezTo>
                  <a:cubicBezTo>
                    <a:pt x="52" y="0"/>
                    <a:pt x="0" y="52"/>
                    <a:pt x="0" y="116"/>
                  </a:cubicBezTo>
                  <a:cubicBezTo>
                    <a:pt x="0" y="164"/>
                    <a:pt x="28" y="204"/>
                    <a:pt x="69" y="223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164" y="281"/>
                    <a:pt x="164" y="281"/>
                    <a:pt x="164" y="281"/>
                  </a:cubicBezTo>
                  <a:cubicBezTo>
                    <a:pt x="164" y="223"/>
                    <a:pt x="164" y="223"/>
                    <a:pt x="164" y="223"/>
                  </a:cubicBezTo>
                  <a:cubicBezTo>
                    <a:pt x="205" y="204"/>
                    <a:pt x="233" y="164"/>
                    <a:pt x="233" y="116"/>
                  </a:cubicBez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198">
              <a:extLst>
                <a:ext uri="{FF2B5EF4-FFF2-40B4-BE49-F238E27FC236}">
                  <a16:creationId xmlns:a16="http://schemas.microsoft.com/office/drawing/2014/main" xmlns="" id="{F3FD2671-0822-416C-AA57-49C8E114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0712" y="3176"/>
              <a:ext cx="596900" cy="711200"/>
            </a:xfrm>
            <a:custGeom>
              <a:avLst/>
              <a:gdLst>
                <a:gd name="T0" fmla="*/ 240 w 247"/>
                <a:gd name="T1" fmla="*/ 123 h 295"/>
                <a:gd name="T2" fmla="*/ 247 w 247"/>
                <a:gd name="T3" fmla="*/ 123 h 295"/>
                <a:gd name="T4" fmla="*/ 123 w 247"/>
                <a:gd name="T5" fmla="*/ 0 h 295"/>
                <a:gd name="T6" fmla="*/ 0 w 247"/>
                <a:gd name="T7" fmla="*/ 123 h 295"/>
                <a:gd name="T8" fmla="*/ 0 w 247"/>
                <a:gd name="T9" fmla="*/ 123 h 295"/>
                <a:gd name="T10" fmla="*/ 73 w 247"/>
                <a:gd name="T11" fmla="*/ 236 h 295"/>
                <a:gd name="T12" fmla="*/ 76 w 247"/>
                <a:gd name="T13" fmla="*/ 230 h 295"/>
                <a:gd name="T14" fmla="*/ 69 w 247"/>
                <a:gd name="T15" fmla="*/ 230 h 295"/>
                <a:gd name="T16" fmla="*/ 69 w 247"/>
                <a:gd name="T17" fmla="*/ 288 h 295"/>
                <a:gd name="T18" fmla="*/ 71 w 247"/>
                <a:gd name="T19" fmla="*/ 293 h 295"/>
                <a:gd name="T20" fmla="*/ 76 w 247"/>
                <a:gd name="T21" fmla="*/ 295 h 295"/>
                <a:gd name="T22" fmla="*/ 171 w 247"/>
                <a:gd name="T23" fmla="*/ 295 h 295"/>
                <a:gd name="T24" fmla="*/ 176 w 247"/>
                <a:gd name="T25" fmla="*/ 293 h 295"/>
                <a:gd name="T26" fmla="*/ 178 w 247"/>
                <a:gd name="T27" fmla="*/ 288 h 295"/>
                <a:gd name="T28" fmla="*/ 178 w 247"/>
                <a:gd name="T29" fmla="*/ 230 h 295"/>
                <a:gd name="T30" fmla="*/ 171 w 247"/>
                <a:gd name="T31" fmla="*/ 230 h 295"/>
                <a:gd name="T32" fmla="*/ 174 w 247"/>
                <a:gd name="T33" fmla="*/ 236 h 295"/>
                <a:gd name="T34" fmla="*/ 247 w 247"/>
                <a:gd name="T35" fmla="*/ 123 h 295"/>
                <a:gd name="T36" fmla="*/ 240 w 247"/>
                <a:gd name="T37" fmla="*/ 123 h 295"/>
                <a:gd name="T38" fmla="*/ 233 w 247"/>
                <a:gd name="T39" fmla="*/ 123 h 295"/>
                <a:gd name="T40" fmla="*/ 168 w 247"/>
                <a:gd name="T41" fmla="*/ 223 h 295"/>
                <a:gd name="T42" fmla="*/ 164 w 247"/>
                <a:gd name="T43" fmla="*/ 230 h 295"/>
                <a:gd name="T44" fmla="*/ 164 w 247"/>
                <a:gd name="T45" fmla="*/ 281 h 295"/>
                <a:gd name="T46" fmla="*/ 83 w 247"/>
                <a:gd name="T47" fmla="*/ 281 h 295"/>
                <a:gd name="T48" fmla="*/ 83 w 247"/>
                <a:gd name="T49" fmla="*/ 230 h 295"/>
                <a:gd name="T50" fmla="*/ 79 w 247"/>
                <a:gd name="T51" fmla="*/ 223 h 295"/>
                <a:gd name="T52" fmla="*/ 14 w 247"/>
                <a:gd name="T53" fmla="*/ 123 h 295"/>
                <a:gd name="T54" fmla="*/ 46 w 247"/>
                <a:gd name="T55" fmla="*/ 46 h 295"/>
                <a:gd name="T56" fmla="*/ 123 w 247"/>
                <a:gd name="T57" fmla="*/ 14 h 295"/>
                <a:gd name="T58" fmla="*/ 201 w 247"/>
                <a:gd name="T59" fmla="*/ 46 h 295"/>
                <a:gd name="T60" fmla="*/ 233 w 247"/>
                <a:gd name="T61" fmla="*/ 123 h 295"/>
                <a:gd name="T62" fmla="*/ 233 w 247"/>
                <a:gd name="T63" fmla="*/ 123 h 295"/>
                <a:gd name="T64" fmla="*/ 240 w 247"/>
                <a:gd name="T65" fmla="*/ 1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7" h="295">
                  <a:moveTo>
                    <a:pt x="240" y="123"/>
                  </a:moveTo>
                  <a:cubicBezTo>
                    <a:pt x="247" y="123"/>
                    <a:pt x="247" y="123"/>
                    <a:pt x="247" y="123"/>
                  </a:cubicBezTo>
                  <a:cubicBezTo>
                    <a:pt x="247" y="55"/>
                    <a:pt x="192" y="0"/>
                    <a:pt x="123" y="0"/>
                  </a:cubicBezTo>
                  <a:cubicBezTo>
                    <a:pt x="55" y="0"/>
                    <a:pt x="0" y="55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73"/>
                    <a:pt x="30" y="217"/>
                    <a:pt x="73" y="236"/>
                  </a:cubicBezTo>
                  <a:cubicBezTo>
                    <a:pt x="76" y="230"/>
                    <a:pt x="76" y="230"/>
                    <a:pt x="76" y="230"/>
                  </a:cubicBezTo>
                  <a:cubicBezTo>
                    <a:pt x="69" y="230"/>
                    <a:pt x="69" y="230"/>
                    <a:pt x="69" y="230"/>
                  </a:cubicBezTo>
                  <a:cubicBezTo>
                    <a:pt x="69" y="288"/>
                    <a:pt x="69" y="288"/>
                    <a:pt x="69" y="288"/>
                  </a:cubicBezTo>
                  <a:cubicBezTo>
                    <a:pt x="69" y="290"/>
                    <a:pt x="70" y="292"/>
                    <a:pt x="71" y="293"/>
                  </a:cubicBezTo>
                  <a:cubicBezTo>
                    <a:pt x="72" y="294"/>
                    <a:pt x="74" y="295"/>
                    <a:pt x="76" y="295"/>
                  </a:cubicBezTo>
                  <a:cubicBezTo>
                    <a:pt x="171" y="295"/>
                    <a:pt x="171" y="295"/>
                    <a:pt x="171" y="295"/>
                  </a:cubicBezTo>
                  <a:cubicBezTo>
                    <a:pt x="173" y="295"/>
                    <a:pt x="175" y="294"/>
                    <a:pt x="176" y="293"/>
                  </a:cubicBezTo>
                  <a:cubicBezTo>
                    <a:pt x="177" y="292"/>
                    <a:pt x="178" y="290"/>
                    <a:pt x="178" y="288"/>
                  </a:cubicBezTo>
                  <a:cubicBezTo>
                    <a:pt x="178" y="230"/>
                    <a:pt x="178" y="230"/>
                    <a:pt x="178" y="230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217" y="217"/>
                    <a:pt x="247" y="173"/>
                    <a:pt x="247" y="123"/>
                  </a:cubicBezTo>
                  <a:cubicBezTo>
                    <a:pt x="240" y="123"/>
                    <a:pt x="240" y="123"/>
                    <a:pt x="240" y="123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3" y="168"/>
                    <a:pt x="206" y="206"/>
                    <a:pt x="168" y="223"/>
                  </a:cubicBezTo>
                  <a:cubicBezTo>
                    <a:pt x="166" y="224"/>
                    <a:pt x="164" y="227"/>
                    <a:pt x="164" y="230"/>
                  </a:cubicBezTo>
                  <a:cubicBezTo>
                    <a:pt x="164" y="281"/>
                    <a:pt x="164" y="281"/>
                    <a:pt x="164" y="281"/>
                  </a:cubicBezTo>
                  <a:cubicBezTo>
                    <a:pt x="83" y="281"/>
                    <a:pt x="83" y="281"/>
                    <a:pt x="83" y="281"/>
                  </a:cubicBezTo>
                  <a:cubicBezTo>
                    <a:pt x="83" y="230"/>
                    <a:pt x="83" y="230"/>
                    <a:pt x="83" y="230"/>
                  </a:cubicBezTo>
                  <a:cubicBezTo>
                    <a:pt x="83" y="227"/>
                    <a:pt x="81" y="224"/>
                    <a:pt x="79" y="223"/>
                  </a:cubicBezTo>
                  <a:cubicBezTo>
                    <a:pt x="41" y="206"/>
                    <a:pt x="14" y="168"/>
                    <a:pt x="14" y="123"/>
                  </a:cubicBezTo>
                  <a:cubicBezTo>
                    <a:pt x="14" y="93"/>
                    <a:pt x="26" y="66"/>
                    <a:pt x="46" y="46"/>
                  </a:cubicBezTo>
                  <a:cubicBezTo>
                    <a:pt x="66" y="26"/>
                    <a:pt x="93" y="14"/>
                    <a:pt x="123" y="14"/>
                  </a:cubicBezTo>
                  <a:cubicBezTo>
                    <a:pt x="154" y="14"/>
                    <a:pt x="181" y="26"/>
                    <a:pt x="201" y="46"/>
                  </a:cubicBezTo>
                  <a:cubicBezTo>
                    <a:pt x="221" y="66"/>
                    <a:pt x="233" y="93"/>
                    <a:pt x="233" y="123"/>
                  </a:cubicBezTo>
                  <a:cubicBezTo>
                    <a:pt x="233" y="123"/>
                    <a:pt x="233" y="123"/>
                    <a:pt x="233" y="123"/>
                  </a:cubicBezTo>
                  <a:lnTo>
                    <a:pt x="240" y="123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199">
              <a:extLst>
                <a:ext uri="{FF2B5EF4-FFF2-40B4-BE49-F238E27FC236}">
                  <a16:creationId xmlns:a16="http://schemas.microsoft.com/office/drawing/2014/main" xmlns="" id="{79342E33-FFC9-482D-B7FB-A4F9D7F60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8025" y="92076"/>
              <a:ext cx="176212" cy="177800"/>
            </a:xfrm>
            <a:custGeom>
              <a:avLst/>
              <a:gdLst>
                <a:gd name="T0" fmla="*/ 73 w 73"/>
                <a:gd name="T1" fmla="*/ 0 h 74"/>
                <a:gd name="T2" fmla="*/ 0 w 73"/>
                <a:gd name="T3" fmla="*/ 74 h 74"/>
                <a:gd name="T4" fmla="*/ 14 w 73"/>
                <a:gd name="T5" fmla="*/ 74 h 74"/>
                <a:gd name="T6" fmla="*/ 31 w 73"/>
                <a:gd name="T7" fmla="*/ 32 h 74"/>
                <a:gd name="T8" fmla="*/ 73 w 73"/>
                <a:gd name="T9" fmla="*/ 15 h 74"/>
                <a:gd name="T10" fmla="*/ 73 w 73"/>
                <a:gd name="T1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74">
                  <a:moveTo>
                    <a:pt x="73" y="0"/>
                  </a:moveTo>
                  <a:cubicBezTo>
                    <a:pt x="32" y="0"/>
                    <a:pt x="0" y="33"/>
                    <a:pt x="0" y="7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57"/>
                    <a:pt x="20" y="43"/>
                    <a:pt x="31" y="32"/>
                  </a:cubicBezTo>
                  <a:cubicBezTo>
                    <a:pt x="42" y="21"/>
                    <a:pt x="57" y="15"/>
                    <a:pt x="73" y="15"/>
                  </a:cubicBezTo>
                  <a:cubicBezTo>
                    <a:pt x="73" y="0"/>
                    <a:pt x="73" y="0"/>
                    <a:pt x="73" y="0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200">
              <a:extLst>
                <a:ext uri="{FF2B5EF4-FFF2-40B4-BE49-F238E27FC236}">
                  <a16:creationId xmlns:a16="http://schemas.microsoft.com/office/drawing/2014/main" xmlns="" id="{9F5904C5-5035-4F8E-9582-BAFAC1894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575" y="357189"/>
              <a:ext cx="0" cy="339725"/>
            </a:xfrm>
            <a:custGeom>
              <a:avLst/>
              <a:gdLst>
                <a:gd name="T0" fmla="*/ 214 h 214"/>
                <a:gd name="T1" fmla="*/ 0 h 214"/>
                <a:gd name="T2" fmla="*/ 214 h 2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14">
                  <a:moveTo>
                    <a:pt x="0" y="214"/>
                  </a:moveTo>
                  <a:lnTo>
                    <a:pt x="0" y="0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Line 201">
              <a:extLst>
                <a:ext uri="{FF2B5EF4-FFF2-40B4-BE49-F238E27FC236}">
                  <a16:creationId xmlns:a16="http://schemas.microsoft.com/office/drawing/2014/main" xmlns="" id="{DC3A1329-ABF2-4A7F-A5E6-8DAA35D1CE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57575" y="357189"/>
              <a:ext cx="0" cy="3397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Rectangle 202">
              <a:extLst>
                <a:ext uri="{FF2B5EF4-FFF2-40B4-BE49-F238E27FC236}">
                  <a16:creationId xmlns:a16="http://schemas.microsoft.com/office/drawing/2014/main" xmlns="" id="{F2B6CF6B-C7F8-4A28-A618-25B700178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1700" y="357189"/>
              <a:ext cx="33337" cy="3397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203">
              <a:extLst>
                <a:ext uri="{FF2B5EF4-FFF2-40B4-BE49-F238E27FC236}">
                  <a16:creationId xmlns:a16="http://schemas.microsoft.com/office/drawing/2014/main" xmlns="" id="{B4D60A05-CAB7-45E3-A8E8-084F08559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1700" y="357189"/>
              <a:ext cx="33337" cy="339725"/>
            </a:xfrm>
            <a:custGeom>
              <a:avLst/>
              <a:gdLst>
                <a:gd name="T0" fmla="*/ 21 w 21"/>
                <a:gd name="T1" fmla="*/ 214 h 214"/>
                <a:gd name="T2" fmla="*/ 21 w 21"/>
                <a:gd name="T3" fmla="*/ 0 h 214"/>
                <a:gd name="T4" fmla="*/ 0 w 21"/>
                <a:gd name="T5" fmla="*/ 0 h 214"/>
                <a:gd name="T6" fmla="*/ 0 w 21"/>
                <a:gd name="T7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14">
                  <a:moveTo>
                    <a:pt x="21" y="214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2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Oval 204">
              <a:extLst>
                <a:ext uri="{FF2B5EF4-FFF2-40B4-BE49-F238E27FC236}">
                  <a16:creationId xmlns:a16="http://schemas.microsoft.com/office/drawing/2014/main" xmlns="" id="{5B0DEE60-8633-44F3-B169-22AA39348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0900" y="222251"/>
              <a:ext cx="136525" cy="134938"/>
            </a:xfrm>
            <a:prstGeom prst="ellipse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6" name="Freeform 206">
              <a:extLst>
                <a:ext uri="{FF2B5EF4-FFF2-40B4-BE49-F238E27FC236}">
                  <a16:creationId xmlns:a16="http://schemas.microsoft.com/office/drawing/2014/main" xmlns="" id="{4B660929-A3DF-4AB9-9279-2AA327225B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438" y="204788"/>
              <a:ext cx="171450" cy="169863"/>
            </a:xfrm>
            <a:custGeom>
              <a:avLst/>
              <a:gdLst>
                <a:gd name="T0" fmla="*/ 64 w 71"/>
                <a:gd name="T1" fmla="*/ 35 h 70"/>
                <a:gd name="T2" fmla="*/ 57 w 71"/>
                <a:gd name="T3" fmla="*/ 35 h 70"/>
                <a:gd name="T4" fmla="*/ 50 w 71"/>
                <a:gd name="T5" fmla="*/ 50 h 70"/>
                <a:gd name="T6" fmla="*/ 35 w 71"/>
                <a:gd name="T7" fmla="*/ 56 h 70"/>
                <a:gd name="T8" fmla="*/ 20 w 71"/>
                <a:gd name="T9" fmla="*/ 50 h 70"/>
                <a:gd name="T10" fmla="*/ 14 w 71"/>
                <a:gd name="T11" fmla="*/ 35 h 70"/>
                <a:gd name="T12" fmla="*/ 20 w 71"/>
                <a:gd name="T13" fmla="*/ 20 h 70"/>
                <a:gd name="T14" fmla="*/ 35 w 71"/>
                <a:gd name="T15" fmla="*/ 14 h 70"/>
                <a:gd name="T16" fmla="*/ 50 w 71"/>
                <a:gd name="T17" fmla="*/ 20 h 70"/>
                <a:gd name="T18" fmla="*/ 57 w 71"/>
                <a:gd name="T19" fmla="*/ 35 h 70"/>
                <a:gd name="T20" fmla="*/ 64 w 71"/>
                <a:gd name="T21" fmla="*/ 35 h 70"/>
                <a:gd name="T22" fmla="*/ 71 w 71"/>
                <a:gd name="T23" fmla="*/ 35 h 70"/>
                <a:gd name="T24" fmla="*/ 35 w 71"/>
                <a:gd name="T25" fmla="*/ 0 h 70"/>
                <a:gd name="T26" fmla="*/ 0 w 71"/>
                <a:gd name="T27" fmla="*/ 35 h 70"/>
                <a:gd name="T28" fmla="*/ 35 w 71"/>
                <a:gd name="T29" fmla="*/ 70 h 70"/>
                <a:gd name="T30" fmla="*/ 71 w 71"/>
                <a:gd name="T31" fmla="*/ 35 h 70"/>
                <a:gd name="T32" fmla="*/ 64 w 71"/>
                <a:gd name="T33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1" h="70">
                  <a:moveTo>
                    <a:pt x="64" y="35"/>
                  </a:moveTo>
                  <a:cubicBezTo>
                    <a:pt x="57" y="35"/>
                    <a:pt x="57" y="35"/>
                    <a:pt x="57" y="35"/>
                  </a:cubicBezTo>
                  <a:cubicBezTo>
                    <a:pt x="57" y="41"/>
                    <a:pt x="54" y="46"/>
                    <a:pt x="50" y="50"/>
                  </a:cubicBezTo>
                  <a:cubicBezTo>
                    <a:pt x="47" y="54"/>
                    <a:pt x="41" y="56"/>
                    <a:pt x="35" y="56"/>
                  </a:cubicBezTo>
                  <a:cubicBezTo>
                    <a:pt x="30" y="56"/>
                    <a:pt x="24" y="54"/>
                    <a:pt x="20" y="50"/>
                  </a:cubicBezTo>
                  <a:cubicBezTo>
                    <a:pt x="17" y="46"/>
                    <a:pt x="14" y="41"/>
                    <a:pt x="14" y="35"/>
                  </a:cubicBezTo>
                  <a:cubicBezTo>
                    <a:pt x="14" y="29"/>
                    <a:pt x="17" y="24"/>
                    <a:pt x="20" y="20"/>
                  </a:cubicBezTo>
                  <a:cubicBezTo>
                    <a:pt x="24" y="16"/>
                    <a:pt x="30" y="14"/>
                    <a:pt x="35" y="14"/>
                  </a:cubicBezTo>
                  <a:cubicBezTo>
                    <a:pt x="41" y="14"/>
                    <a:pt x="47" y="16"/>
                    <a:pt x="50" y="20"/>
                  </a:cubicBezTo>
                  <a:cubicBezTo>
                    <a:pt x="54" y="24"/>
                    <a:pt x="57" y="29"/>
                    <a:pt x="57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1" y="15"/>
                    <a:pt x="55" y="0"/>
                    <a:pt x="35" y="0"/>
                  </a:cubicBezTo>
                  <a:cubicBezTo>
                    <a:pt x="16" y="0"/>
                    <a:pt x="0" y="15"/>
                    <a:pt x="0" y="35"/>
                  </a:cubicBezTo>
                  <a:cubicBezTo>
                    <a:pt x="0" y="55"/>
                    <a:pt x="16" y="70"/>
                    <a:pt x="35" y="70"/>
                  </a:cubicBezTo>
                  <a:cubicBezTo>
                    <a:pt x="55" y="70"/>
                    <a:pt x="71" y="55"/>
                    <a:pt x="71" y="35"/>
                  </a:cubicBezTo>
                  <a:lnTo>
                    <a:pt x="64" y="35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7" name="Rectangle 207">
              <a:extLst>
                <a:ext uri="{FF2B5EF4-FFF2-40B4-BE49-F238E27FC236}">
                  <a16:creationId xmlns:a16="http://schemas.microsoft.com/office/drawing/2014/main" xmlns="" id="{6BB38736-8C22-4A5E-B2A0-960E359FE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4863" y="696913"/>
              <a:ext cx="228600" cy="106363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8" name="Freeform 208">
              <a:extLst>
                <a:ext uri="{FF2B5EF4-FFF2-40B4-BE49-F238E27FC236}">
                  <a16:creationId xmlns:a16="http://schemas.microsoft.com/office/drawing/2014/main" xmlns="" id="{DB996026-2A1F-4DA9-8106-7230CEA5C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681038"/>
              <a:ext cx="263525" cy="141288"/>
            </a:xfrm>
            <a:custGeom>
              <a:avLst/>
              <a:gdLst>
                <a:gd name="T0" fmla="*/ 102 w 109"/>
                <a:gd name="T1" fmla="*/ 51 h 59"/>
                <a:gd name="T2" fmla="*/ 102 w 109"/>
                <a:gd name="T3" fmla="*/ 44 h 59"/>
                <a:gd name="T4" fmla="*/ 14 w 109"/>
                <a:gd name="T5" fmla="*/ 44 h 59"/>
                <a:gd name="T6" fmla="*/ 14 w 109"/>
                <a:gd name="T7" fmla="*/ 14 h 59"/>
                <a:gd name="T8" fmla="*/ 95 w 109"/>
                <a:gd name="T9" fmla="*/ 14 h 59"/>
                <a:gd name="T10" fmla="*/ 95 w 109"/>
                <a:gd name="T11" fmla="*/ 51 h 59"/>
                <a:gd name="T12" fmla="*/ 102 w 109"/>
                <a:gd name="T13" fmla="*/ 51 h 59"/>
                <a:gd name="T14" fmla="*/ 102 w 109"/>
                <a:gd name="T15" fmla="*/ 44 h 59"/>
                <a:gd name="T16" fmla="*/ 102 w 109"/>
                <a:gd name="T17" fmla="*/ 51 h 59"/>
                <a:gd name="T18" fmla="*/ 109 w 109"/>
                <a:gd name="T19" fmla="*/ 51 h 59"/>
                <a:gd name="T20" fmla="*/ 109 w 109"/>
                <a:gd name="T21" fmla="*/ 7 h 59"/>
                <a:gd name="T22" fmla="*/ 107 w 109"/>
                <a:gd name="T23" fmla="*/ 2 h 59"/>
                <a:gd name="T24" fmla="*/ 102 w 109"/>
                <a:gd name="T25" fmla="*/ 0 h 59"/>
                <a:gd name="T26" fmla="*/ 7 w 109"/>
                <a:gd name="T27" fmla="*/ 0 h 59"/>
                <a:gd name="T28" fmla="*/ 2 w 109"/>
                <a:gd name="T29" fmla="*/ 2 h 59"/>
                <a:gd name="T30" fmla="*/ 0 w 109"/>
                <a:gd name="T31" fmla="*/ 7 h 59"/>
                <a:gd name="T32" fmla="*/ 0 w 109"/>
                <a:gd name="T33" fmla="*/ 51 h 59"/>
                <a:gd name="T34" fmla="*/ 2 w 109"/>
                <a:gd name="T35" fmla="*/ 56 h 59"/>
                <a:gd name="T36" fmla="*/ 7 w 109"/>
                <a:gd name="T37" fmla="*/ 59 h 59"/>
                <a:gd name="T38" fmla="*/ 102 w 109"/>
                <a:gd name="T39" fmla="*/ 59 h 59"/>
                <a:gd name="T40" fmla="*/ 107 w 109"/>
                <a:gd name="T41" fmla="*/ 56 h 59"/>
                <a:gd name="T42" fmla="*/ 109 w 109"/>
                <a:gd name="T43" fmla="*/ 51 h 59"/>
                <a:gd name="T44" fmla="*/ 102 w 109"/>
                <a:gd name="T45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59">
                  <a:moveTo>
                    <a:pt x="102" y="51"/>
                  </a:moveTo>
                  <a:cubicBezTo>
                    <a:pt x="102" y="44"/>
                    <a:pt x="102" y="44"/>
                    <a:pt x="102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102" y="51"/>
                    <a:pt x="102" y="51"/>
                    <a:pt x="102" y="51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02" y="51"/>
                    <a:pt x="102" y="51"/>
                    <a:pt x="102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9" y="5"/>
                    <a:pt x="108" y="3"/>
                    <a:pt x="107" y="2"/>
                  </a:cubicBezTo>
                  <a:cubicBezTo>
                    <a:pt x="106" y="1"/>
                    <a:pt x="104" y="0"/>
                    <a:pt x="10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3"/>
                    <a:pt x="1" y="55"/>
                    <a:pt x="2" y="56"/>
                  </a:cubicBezTo>
                  <a:cubicBezTo>
                    <a:pt x="3" y="58"/>
                    <a:pt x="5" y="59"/>
                    <a:pt x="7" y="59"/>
                  </a:cubicBezTo>
                  <a:cubicBezTo>
                    <a:pt x="102" y="59"/>
                    <a:pt x="102" y="59"/>
                    <a:pt x="102" y="59"/>
                  </a:cubicBezTo>
                  <a:cubicBezTo>
                    <a:pt x="104" y="59"/>
                    <a:pt x="106" y="58"/>
                    <a:pt x="107" y="56"/>
                  </a:cubicBezTo>
                  <a:cubicBezTo>
                    <a:pt x="108" y="55"/>
                    <a:pt x="109" y="53"/>
                    <a:pt x="109" y="51"/>
                  </a:cubicBezTo>
                  <a:lnTo>
                    <a:pt x="102" y="51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9" name="Rectangle 209">
              <a:extLst>
                <a:ext uri="{FF2B5EF4-FFF2-40B4-BE49-F238E27FC236}">
                  <a16:creationId xmlns:a16="http://schemas.microsoft.com/office/drawing/2014/main" xmlns="" id="{D20629E7-17A1-4832-A1EC-84DE1C7CC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0901" y="803276"/>
              <a:ext cx="136525" cy="115888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0" name="Freeform 210">
              <a:extLst>
                <a:ext uri="{FF2B5EF4-FFF2-40B4-BE49-F238E27FC236}">
                  <a16:creationId xmlns:a16="http://schemas.microsoft.com/office/drawing/2014/main" xmlns="" id="{02F24F25-B22D-4E18-B21B-2D0E4F1AF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438" y="787401"/>
              <a:ext cx="171450" cy="149225"/>
            </a:xfrm>
            <a:custGeom>
              <a:avLst/>
              <a:gdLst>
                <a:gd name="T0" fmla="*/ 64 w 71"/>
                <a:gd name="T1" fmla="*/ 55 h 62"/>
                <a:gd name="T2" fmla="*/ 64 w 71"/>
                <a:gd name="T3" fmla="*/ 48 h 62"/>
                <a:gd name="T4" fmla="*/ 14 w 71"/>
                <a:gd name="T5" fmla="*/ 48 h 62"/>
                <a:gd name="T6" fmla="*/ 14 w 71"/>
                <a:gd name="T7" fmla="*/ 15 h 62"/>
                <a:gd name="T8" fmla="*/ 57 w 71"/>
                <a:gd name="T9" fmla="*/ 15 h 62"/>
                <a:gd name="T10" fmla="*/ 57 w 71"/>
                <a:gd name="T11" fmla="*/ 55 h 62"/>
                <a:gd name="T12" fmla="*/ 64 w 71"/>
                <a:gd name="T13" fmla="*/ 55 h 62"/>
                <a:gd name="T14" fmla="*/ 64 w 71"/>
                <a:gd name="T15" fmla="*/ 48 h 62"/>
                <a:gd name="T16" fmla="*/ 64 w 71"/>
                <a:gd name="T17" fmla="*/ 55 h 62"/>
                <a:gd name="T18" fmla="*/ 71 w 71"/>
                <a:gd name="T19" fmla="*/ 55 h 62"/>
                <a:gd name="T20" fmla="*/ 71 w 71"/>
                <a:gd name="T21" fmla="*/ 7 h 62"/>
                <a:gd name="T22" fmla="*/ 69 w 71"/>
                <a:gd name="T23" fmla="*/ 2 h 62"/>
                <a:gd name="T24" fmla="*/ 64 w 71"/>
                <a:gd name="T25" fmla="*/ 0 h 62"/>
                <a:gd name="T26" fmla="*/ 7 w 71"/>
                <a:gd name="T27" fmla="*/ 0 h 62"/>
                <a:gd name="T28" fmla="*/ 2 w 71"/>
                <a:gd name="T29" fmla="*/ 2 h 62"/>
                <a:gd name="T30" fmla="*/ 0 w 71"/>
                <a:gd name="T31" fmla="*/ 7 h 62"/>
                <a:gd name="T32" fmla="*/ 0 w 71"/>
                <a:gd name="T33" fmla="*/ 55 h 62"/>
                <a:gd name="T34" fmla="*/ 2 w 71"/>
                <a:gd name="T35" fmla="*/ 60 h 62"/>
                <a:gd name="T36" fmla="*/ 7 w 71"/>
                <a:gd name="T37" fmla="*/ 62 h 62"/>
                <a:gd name="T38" fmla="*/ 64 w 71"/>
                <a:gd name="T39" fmla="*/ 62 h 62"/>
                <a:gd name="T40" fmla="*/ 69 w 71"/>
                <a:gd name="T41" fmla="*/ 60 h 62"/>
                <a:gd name="T42" fmla="*/ 71 w 71"/>
                <a:gd name="T43" fmla="*/ 55 h 62"/>
                <a:gd name="T44" fmla="*/ 64 w 71"/>
                <a:gd name="T45" fmla="*/ 5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62">
                  <a:moveTo>
                    <a:pt x="64" y="55"/>
                  </a:moveTo>
                  <a:cubicBezTo>
                    <a:pt x="64" y="48"/>
                    <a:pt x="64" y="48"/>
                    <a:pt x="64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1" y="6"/>
                    <a:pt x="70" y="4"/>
                    <a:pt x="69" y="2"/>
                  </a:cubicBezTo>
                  <a:cubicBezTo>
                    <a:pt x="67" y="1"/>
                    <a:pt x="66" y="0"/>
                    <a:pt x="6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1" y="59"/>
                    <a:pt x="2" y="60"/>
                  </a:cubicBezTo>
                  <a:cubicBezTo>
                    <a:pt x="3" y="62"/>
                    <a:pt x="5" y="62"/>
                    <a:pt x="7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6" y="62"/>
                    <a:pt x="67" y="62"/>
                    <a:pt x="69" y="60"/>
                  </a:cubicBezTo>
                  <a:cubicBezTo>
                    <a:pt x="70" y="59"/>
                    <a:pt x="71" y="57"/>
                    <a:pt x="71" y="55"/>
                  </a:cubicBezTo>
                  <a:lnTo>
                    <a:pt x="64" y="55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1" name="Freeform 211">
              <a:extLst>
                <a:ext uri="{FF2B5EF4-FFF2-40B4-BE49-F238E27FC236}">
                  <a16:creationId xmlns:a16="http://schemas.microsoft.com/office/drawing/2014/main" xmlns="" id="{0C49BAAB-9F05-4BF7-85F5-5F3E4E6B2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9213" y="1360488"/>
              <a:ext cx="1743075" cy="239713"/>
            </a:xfrm>
            <a:custGeom>
              <a:avLst/>
              <a:gdLst>
                <a:gd name="T0" fmla="*/ 0 w 1098"/>
                <a:gd name="T1" fmla="*/ 151 h 151"/>
                <a:gd name="T2" fmla="*/ 0 w 1098"/>
                <a:gd name="T3" fmla="*/ 0 h 151"/>
                <a:gd name="T4" fmla="*/ 284 w 1098"/>
                <a:gd name="T5" fmla="*/ 0 h 151"/>
                <a:gd name="T6" fmla="*/ 1098 w 1098"/>
                <a:gd name="T7" fmla="*/ 0 h 151"/>
                <a:gd name="T8" fmla="*/ 1098 w 1098"/>
                <a:gd name="T9" fmla="*/ 151 h 151"/>
                <a:gd name="T10" fmla="*/ 0 w 1098"/>
                <a:gd name="T11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8" h="151">
                  <a:moveTo>
                    <a:pt x="0" y="151"/>
                  </a:moveTo>
                  <a:lnTo>
                    <a:pt x="0" y="0"/>
                  </a:lnTo>
                  <a:lnTo>
                    <a:pt x="284" y="0"/>
                  </a:lnTo>
                  <a:lnTo>
                    <a:pt x="1098" y="0"/>
                  </a:lnTo>
                  <a:lnTo>
                    <a:pt x="1098" y="151"/>
                  </a:lnTo>
                  <a:lnTo>
                    <a:pt x="0" y="151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2" name="Freeform 212">
              <a:extLst>
                <a:ext uri="{FF2B5EF4-FFF2-40B4-BE49-F238E27FC236}">
                  <a16:creationId xmlns:a16="http://schemas.microsoft.com/office/drawing/2014/main" xmlns="" id="{8DE1A977-AE28-4B3F-BCBE-33422ED13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1344613"/>
              <a:ext cx="1776413" cy="273050"/>
            </a:xfrm>
            <a:custGeom>
              <a:avLst/>
              <a:gdLst>
                <a:gd name="T0" fmla="*/ 7 w 736"/>
                <a:gd name="T1" fmla="*/ 106 h 113"/>
                <a:gd name="T2" fmla="*/ 14 w 736"/>
                <a:gd name="T3" fmla="*/ 106 h 113"/>
                <a:gd name="T4" fmla="*/ 14 w 736"/>
                <a:gd name="T5" fmla="*/ 14 h 113"/>
                <a:gd name="T6" fmla="*/ 194 w 736"/>
                <a:gd name="T7" fmla="*/ 14 h 113"/>
                <a:gd name="T8" fmla="*/ 722 w 736"/>
                <a:gd name="T9" fmla="*/ 14 h 113"/>
                <a:gd name="T10" fmla="*/ 722 w 736"/>
                <a:gd name="T11" fmla="*/ 99 h 113"/>
                <a:gd name="T12" fmla="*/ 7 w 736"/>
                <a:gd name="T13" fmla="*/ 99 h 113"/>
                <a:gd name="T14" fmla="*/ 7 w 736"/>
                <a:gd name="T15" fmla="*/ 106 h 113"/>
                <a:gd name="T16" fmla="*/ 14 w 736"/>
                <a:gd name="T17" fmla="*/ 106 h 113"/>
                <a:gd name="T18" fmla="*/ 7 w 736"/>
                <a:gd name="T19" fmla="*/ 106 h 113"/>
                <a:gd name="T20" fmla="*/ 7 w 736"/>
                <a:gd name="T21" fmla="*/ 113 h 113"/>
                <a:gd name="T22" fmla="*/ 729 w 736"/>
                <a:gd name="T23" fmla="*/ 113 h 113"/>
                <a:gd name="T24" fmla="*/ 734 w 736"/>
                <a:gd name="T25" fmla="*/ 111 h 113"/>
                <a:gd name="T26" fmla="*/ 736 w 736"/>
                <a:gd name="T27" fmla="*/ 106 h 113"/>
                <a:gd name="T28" fmla="*/ 736 w 736"/>
                <a:gd name="T29" fmla="*/ 7 h 113"/>
                <a:gd name="T30" fmla="*/ 734 w 736"/>
                <a:gd name="T31" fmla="*/ 2 h 113"/>
                <a:gd name="T32" fmla="*/ 729 w 736"/>
                <a:gd name="T33" fmla="*/ 0 h 113"/>
                <a:gd name="T34" fmla="*/ 194 w 736"/>
                <a:gd name="T35" fmla="*/ 0 h 113"/>
                <a:gd name="T36" fmla="*/ 7 w 736"/>
                <a:gd name="T37" fmla="*/ 0 h 113"/>
                <a:gd name="T38" fmla="*/ 2 w 736"/>
                <a:gd name="T39" fmla="*/ 2 h 113"/>
                <a:gd name="T40" fmla="*/ 0 w 736"/>
                <a:gd name="T41" fmla="*/ 7 h 113"/>
                <a:gd name="T42" fmla="*/ 0 w 736"/>
                <a:gd name="T43" fmla="*/ 106 h 113"/>
                <a:gd name="T44" fmla="*/ 2 w 736"/>
                <a:gd name="T45" fmla="*/ 111 h 113"/>
                <a:gd name="T46" fmla="*/ 7 w 736"/>
                <a:gd name="T47" fmla="*/ 113 h 113"/>
                <a:gd name="T48" fmla="*/ 7 w 736"/>
                <a:gd name="T49" fmla="*/ 10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6" h="113">
                  <a:moveTo>
                    <a:pt x="7" y="106"/>
                  </a:moveTo>
                  <a:cubicBezTo>
                    <a:pt x="14" y="106"/>
                    <a:pt x="14" y="106"/>
                    <a:pt x="14" y="10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722" y="14"/>
                    <a:pt x="722" y="14"/>
                    <a:pt x="722" y="14"/>
                  </a:cubicBezTo>
                  <a:cubicBezTo>
                    <a:pt x="722" y="99"/>
                    <a:pt x="722" y="99"/>
                    <a:pt x="722" y="99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729" y="113"/>
                    <a:pt x="729" y="113"/>
                    <a:pt x="729" y="113"/>
                  </a:cubicBezTo>
                  <a:cubicBezTo>
                    <a:pt x="731" y="113"/>
                    <a:pt x="732" y="112"/>
                    <a:pt x="734" y="111"/>
                  </a:cubicBezTo>
                  <a:cubicBezTo>
                    <a:pt x="735" y="110"/>
                    <a:pt x="736" y="108"/>
                    <a:pt x="736" y="106"/>
                  </a:cubicBezTo>
                  <a:cubicBezTo>
                    <a:pt x="736" y="7"/>
                    <a:pt x="736" y="7"/>
                    <a:pt x="736" y="7"/>
                  </a:cubicBezTo>
                  <a:cubicBezTo>
                    <a:pt x="736" y="5"/>
                    <a:pt x="735" y="4"/>
                    <a:pt x="734" y="2"/>
                  </a:cubicBezTo>
                  <a:cubicBezTo>
                    <a:pt x="732" y="1"/>
                    <a:pt x="731" y="0"/>
                    <a:pt x="729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8"/>
                    <a:pt x="1" y="110"/>
                    <a:pt x="2" y="111"/>
                  </a:cubicBezTo>
                  <a:cubicBezTo>
                    <a:pt x="4" y="112"/>
                    <a:pt x="5" y="113"/>
                    <a:pt x="7" y="113"/>
                  </a:cubicBezTo>
                  <a:lnTo>
                    <a:pt x="7" y="10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3" name="Freeform 213">
              <a:extLst>
                <a:ext uri="{FF2B5EF4-FFF2-40B4-BE49-F238E27FC236}">
                  <a16:creationId xmlns:a16="http://schemas.microsoft.com/office/drawing/2014/main" xmlns="" id="{1D3D1364-9B4A-4611-AEBD-64AF47A02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9713" y="1360488"/>
              <a:ext cx="0" cy="157163"/>
            </a:xfrm>
            <a:custGeom>
              <a:avLst/>
              <a:gdLst>
                <a:gd name="T0" fmla="*/ 0 h 99"/>
                <a:gd name="T1" fmla="*/ 99 h 99"/>
                <a:gd name="T2" fmla="*/ 0 h 9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9">
                  <a:moveTo>
                    <a:pt x="0" y="0"/>
                  </a:move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4" name="Line 214">
              <a:extLst>
                <a:ext uri="{FF2B5EF4-FFF2-40B4-BE49-F238E27FC236}">
                  <a16:creationId xmlns:a16="http://schemas.microsoft.com/office/drawing/2014/main" xmlns="" id="{52CF9BCF-623D-42D5-AEE7-C2E94797E4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9713" y="1360488"/>
              <a:ext cx="0" cy="15716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5" name="Rectangle 215">
              <a:extLst>
                <a:ext uri="{FF2B5EF4-FFF2-40B4-BE49-F238E27FC236}">
                  <a16:creationId xmlns:a16="http://schemas.microsoft.com/office/drawing/2014/main" xmlns="" id="{2448E0F2-A1C9-4058-803F-331676D94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251" y="1360488"/>
              <a:ext cx="33338" cy="157163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6" name="Freeform 216">
              <a:extLst>
                <a:ext uri="{FF2B5EF4-FFF2-40B4-BE49-F238E27FC236}">
                  <a16:creationId xmlns:a16="http://schemas.microsoft.com/office/drawing/2014/main" xmlns="" id="{7949B490-5E7F-4AFB-AEC8-B47E45E3C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251" y="1360488"/>
              <a:ext cx="33338" cy="157163"/>
            </a:xfrm>
            <a:custGeom>
              <a:avLst/>
              <a:gdLst>
                <a:gd name="T0" fmla="*/ 0 w 21"/>
                <a:gd name="T1" fmla="*/ 0 h 99"/>
                <a:gd name="T2" fmla="*/ 0 w 21"/>
                <a:gd name="T3" fmla="*/ 99 h 99"/>
                <a:gd name="T4" fmla="*/ 21 w 21"/>
                <a:gd name="T5" fmla="*/ 99 h 99"/>
                <a:gd name="T6" fmla="*/ 21 w 21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99">
                  <a:moveTo>
                    <a:pt x="0" y="0"/>
                  </a:moveTo>
                  <a:lnTo>
                    <a:pt x="0" y="99"/>
                  </a:lnTo>
                  <a:lnTo>
                    <a:pt x="21" y="99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7" name="Freeform 217">
              <a:extLst>
                <a:ext uri="{FF2B5EF4-FFF2-40B4-BE49-F238E27FC236}">
                  <a16:creationId xmlns:a16="http://schemas.microsoft.com/office/drawing/2014/main" xmlns="" id="{6D355D4B-4023-4B63-9740-AFC755264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751" y="1360488"/>
              <a:ext cx="0" cy="157163"/>
            </a:xfrm>
            <a:custGeom>
              <a:avLst/>
              <a:gdLst>
                <a:gd name="T0" fmla="*/ 0 h 99"/>
                <a:gd name="T1" fmla="*/ 99 h 99"/>
                <a:gd name="T2" fmla="*/ 0 h 9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9">
                  <a:moveTo>
                    <a:pt x="0" y="0"/>
                  </a:move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8" name="Line 218">
              <a:extLst>
                <a:ext uri="{FF2B5EF4-FFF2-40B4-BE49-F238E27FC236}">
                  <a16:creationId xmlns:a16="http://schemas.microsoft.com/office/drawing/2014/main" xmlns="" id="{5D8ACC20-B4AE-44EC-AF97-39890B276C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60751" y="1360488"/>
              <a:ext cx="0" cy="15716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9" name="Rectangle 219">
              <a:extLst>
                <a:ext uri="{FF2B5EF4-FFF2-40B4-BE49-F238E27FC236}">
                  <a16:creationId xmlns:a16="http://schemas.microsoft.com/office/drawing/2014/main" xmlns="" id="{39CCEC24-C188-4C13-826C-F9A5513DE0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3288" y="1360488"/>
              <a:ext cx="33338" cy="157163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0" name="Freeform 220">
              <a:extLst>
                <a:ext uri="{FF2B5EF4-FFF2-40B4-BE49-F238E27FC236}">
                  <a16:creationId xmlns:a16="http://schemas.microsoft.com/office/drawing/2014/main" xmlns="" id="{9338AA34-C5A1-4DE1-ACE7-F8E912C2A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3288" y="1360488"/>
              <a:ext cx="33338" cy="157163"/>
            </a:xfrm>
            <a:custGeom>
              <a:avLst/>
              <a:gdLst>
                <a:gd name="T0" fmla="*/ 0 w 21"/>
                <a:gd name="T1" fmla="*/ 0 h 99"/>
                <a:gd name="T2" fmla="*/ 0 w 21"/>
                <a:gd name="T3" fmla="*/ 99 h 99"/>
                <a:gd name="T4" fmla="*/ 21 w 21"/>
                <a:gd name="T5" fmla="*/ 99 h 99"/>
                <a:gd name="T6" fmla="*/ 21 w 21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99">
                  <a:moveTo>
                    <a:pt x="0" y="0"/>
                  </a:moveTo>
                  <a:lnTo>
                    <a:pt x="0" y="99"/>
                  </a:lnTo>
                  <a:lnTo>
                    <a:pt x="21" y="99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1" name="Freeform 221">
              <a:extLst>
                <a:ext uri="{FF2B5EF4-FFF2-40B4-BE49-F238E27FC236}">
                  <a16:creationId xmlns:a16="http://schemas.microsoft.com/office/drawing/2014/main" xmlns="" id="{FE29F910-C519-424E-8FF7-86F9CB4EC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4488" y="1360488"/>
              <a:ext cx="0" cy="157163"/>
            </a:xfrm>
            <a:custGeom>
              <a:avLst/>
              <a:gdLst>
                <a:gd name="T0" fmla="*/ 0 h 99"/>
                <a:gd name="T1" fmla="*/ 99 h 99"/>
                <a:gd name="T2" fmla="*/ 0 h 9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9">
                  <a:moveTo>
                    <a:pt x="0" y="0"/>
                  </a:move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2" name="Line 222">
              <a:extLst>
                <a:ext uri="{FF2B5EF4-FFF2-40B4-BE49-F238E27FC236}">
                  <a16:creationId xmlns:a16="http://schemas.microsoft.com/office/drawing/2014/main" xmlns="" id="{F8145E75-F556-4614-AB78-8AFAC2D5AF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4488" y="1360488"/>
              <a:ext cx="0" cy="15716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3" name="Rectangle 223">
              <a:extLst>
                <a:ext uri="{FF2B5EF4-FFF2-40B4-BE49-F238E27FC236}">
                  <a16:creationId xmlns:a16="http://schemas.microsoft.com/office/drawing/2014/main" xmlns="" id="{97ECFC58-E6EB-4FDD-A017-FEFA44A6F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7026" y="1360488"/>
              <a:ext cx="33338" cy="157163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4" name="Freeform 224">
              <a:extLst>
                <a:ext uri="{FF2B5EF4-FFF2-40B4-BE49-F238E27FC236}">
                  <a16:creationId xmlns:a16="http://schemas.microsoft.com/office/drawing/2014/main" xmlns="" id="{CBD71531-CFDB-4E20-BAC9-7BDCC485E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7026" y="1360488"/>
              <a:ext cx="33338" cy="157163"/>
            </a:xfrm>
            <a:custGeom>
              <a:avLst/>
              <a:gdLst>
                <a:gd name="T0" fmla="*/ 0 w 21"/>
                <a:gd name="T1" fmla="*/ 0 h 99"/>
                <a:gd name="T2" fmla="*/ 0 w 21"/>
                <a:gd name="T3" fmla="*/ 99 h 99"/>
                <a:gd name="T4" fmla="*/ 21 w 21"/>
                <a:gd name="T5" fmla="*/ 99 h 99"/>
                <a:gd name="T6" fmla="*/ 21 w 21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99">
                  <a:moveTo>
                    <a:pt x="0" y="0"/>
                  </a:moveTo>
                  <a:lnTo>
                    <a:pt x="0" y="99"/>
                  </a:lnTo>
                  <a:lnTo>
                    <a:pt x="21" y="99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5" name="Freeform 225">
              <a:extLst>
                <a:ext uri="{FF2B5EF4-FFF2-40B4-BE49-F238E27FC236}">
                  <a16:creationId xmlns:a16="http://schemas.microsoft.com/office/drawing/2014/main" xmlns="" id="{1DFBED90-6C79-410E-AFB3-9A56879AC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1360488"/>
              <a:ext cx="0" cy="101600"/>
            </a:xfrm>
            <a:custGeom>
              <a:avLst/>
              <a:gdLst>
                <a:gd name="T0" fmla="*/ 0 h 64"/>
                <a:gd name="T1" fmla="*/ 64 h 64"/>
                <a:gd name="T2" fmla="*/ 0 h 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4">
                  <a:moveTo>
                    <a:pt x="0" y="0"/>
                  </a:move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6" name="Line 226">
              <a:extLst>
                <a:ext uri="{FF2B5EF4-FFF2-40B4-BE49-F238E27FC236}">
                  <a16:creationId xmlns:a16="http://schemas.microsoft.com/office/drawing/2014/main" xmlns="" id="{8CD51EEB-844D-4113-BD5E-26AED36368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86113" y="1360488"/>
              <a:ext cx="0" cy="1016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7" name="Rectangle 227">
              <a:extLst>
                <a:ext uri="{FF2B5EF4-FFF2-40B4-BE49-F238E27FC236}">
                  <a16:creationId xmlns:a16="http://schemas.microsoft.com/office/drawing/2014/main" xmlns="" id="{E2CADAAD-FFF4-4ED2-A293-3F46ACC1C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651" y="1360488"/>
              <a:ext cx="36513" cy="1016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8" name="Freeform 228">
              <a:extLst>
                <a:ext uri="{FF2B5EF4-FFF2-40B4-BE49-F238E27FC236}">
                  <a16:creationId xmlns:a16="http://schemas.microsoft.com/office/drawing/2014/main" xmlns="" id="{01F70F72-A055-448B-9EC3-DF040E65A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8651" y="1360488"/>
              <a:ext cx="36513" cy="101600"/>
            </a:xfrm>
            <a:custGeom>
              <a:avLst/>
              <a:gdLst>
                <a:gd name="T0" fmla="*/ 0 w 23"/>
                <a:gd name="T1" fmla="*/ 0 h 64"/>
                <a:gd name="T2" fmla="*/ 0 w 23"/>
                <a:gd name="T3" fmla="*/ 64 h 64"/>
                <a:gd name="T4" fmla="*/ 23 w 23"/>
                <a:gd name="T5" fmla="*/ 64 h 64"/>
                <a:gd name="T6" fmla="*/ 23 w 2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64">
                  <a:moveTo>
                    <a:pt x="0" y="0"/>
                  </a:moveTo>
                  <a:lnTo>
                    <a:pt x="0" y="64"/>
                  </a:lnTo>
                  <a:lnTo>
                    <a:pt x="23" y="64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9" name="Freeform 229">
              <a:extLst>
                <a:ext uri="{FF2B5EF4-FFF2-40B4-BE49-F238E27FC236}">
                  <a16:creationId xmlns:a16="http://schemas.microsoft.com/office/drawing/2014/main" xmlns="" id="{0754630B-7EA4-40E1-8F92-2DD27F21A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7138" y="1360488"/>
              <a:ext cx="0" cy="101600"/>
            </a:xfrm>
            <a:custGeom>
              <a:avLst/>
              <a:gdLst>
                <a:gd name="T0" fmla="*/ 0 h 64"/>
                <a:gd name="T1" fmla="*/ 64 h 64"/>
                <a:gd name="T2" fmla="*/ 0 h 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4">
                  <a:moveTo>
                    <a:pt x="0" y="0"/>
                  </a:move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0" name="Line 230">
              <a:extLst>
                <a:ext uri="{FF2B5EF4-FFF2-40B4-BE49-F238E27FC236}">
                  <a16:creationId xmlns:a16="http://schemas.microsoft.com/office/drawing/2014/main" xmlns="" id="{D3F2B5BF-39B7-40E1-B35C-A546F54980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7138" y="1360488"/>
              <a:ext cx="0" cy="1016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1" name="Rectangle 231">
              <a:extLst>
                <a:ext uri="{FF2B5EF4-FFF2-40B4-BE49-F238E27FC236}">
                  <a16:creationId xmlns:a16="http://schemas.microsoft.com/office/drawing/2014/main" xmlns="" id="{9CAA116E-7B28-475F-A301-3A98AAB45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676" y="1360488"/>
              <a:ext cx="33338" cy="1016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2" name="Freeform 232">
              <a:extLst>
                <a:ext uri="{FF2B5EF4-FFF2-40B4-BE49-F238E27FC236}">
                  <a16:creationId xmlns:a16="http://schemas.microsoft.com/office/drawing/2014/main" xmlns="" id="{ECDC1E93-E97B-4606-B42E-DC8EA73E8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76" y="1360488"/>
              <a:ext cx="33338" cy="101600"/>
            </a:xfrm>
            <a:custGeom>
              <a:avLst/>
              <a:gdLst>
                <a:gd name="T0" fmla="*/ 0 w 21"/>
                <a:gd name="T1" fmla="*/ 0 h 64"/>
                <a:gd name="T2" fmla="*/ 0 w 21"/>
                <a:gd name="T3" fmla="*/ 64 h 64"/>
                <a:gd name="T4" fmla="*/ 21 w 21"/>
                <a:gd name="T5" fmla="*/ 64 h 64"/>
                <a:gd name="T6" fmla="*/ 21 w 21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64">
                  <a:moveTo>
                    <a:pt x="0" y="0"/>
                  </a:moveTo>
                  <a:lnTo>
                    <a:pt x="0" y="64"/>
                  </a:lnTo>
                  <a:lnTo>
                    <a:pt x="21" y="64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3" name="Freeform 233">
              <a:extLst>
                <a:ext uri="{FF2B5EF4-FFF2-40B4-BE49-F238E27FC236}">
                  <a16:creationId xmlns:a16="http://schemas.microsoft.com/office/drawing/2014/main" xmlns="" id="{C8279127-3C83-42BB-AA59-0E191E84C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360488"/>
              <a:ext cx="0" cy="50800"/>
            </a:xfrm>
            <a:custGeom>
              <a:avLst/>
              <a:gdLst>
                <a:gd name="T0" fmla="*/ 32 h 32"/>
                <a:gd name="T1" fmla="*/ 0 h 32"/>
                <a:gd name="T2" fmla="*/ 32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32"/>
                  </a:moveTo>
                  <a:lnTo>
                    <a:pt x="0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4" name="Line 234">
              <a:extLst>
                <a:ext uri="{FF2B5EF4-FFF2-40B4-BE49-F238E27FC236}">
                  <a16:creationId xmlns:a16="http://schemas.microsoft.com/office/drawing/2014/main" xmlns="" id="{E402015D-1AE6-4980-9928-8642B52169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40063" y="1360488"/>
              <a:ext cx="0" cy="508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5" name="Rectangle 235">
              <a:extLst>
                <a:ext uri="{FF2B5EF4-FFF2-40B4-BE49-F238E27FC236}">
                  <a16:creationId xmlns:a16="http://schemas.microsoft.com/office/drawing/2014/main" xmlns="" id="{DC30D8CE-7215-484C-BA2F-21F26617A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188" y="1360488"/>
              <a:ext cx="33338" cy="508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6" name="Freeform 236">
              <a:extLst>
                <a:ext uri="{FF2B5EF4-FFF2-40B4-BE49-F238E27FC236}">
                  <a16:creationId xmlns:a16="http://schemas.microsoft.com/office/drawing/2014/main" xmlns="" id="{A434EAB9-3918-4B46-A15A-B2960EA92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1360488"/>
              <a:ext cx="33338" cy="50800"/>
            </a:xfrm>
            <a:custGeom>
              <a:avLst/>
              <a:gdLst>
                <a:gd name="T0" fmla="*/ 21 w 21"/>
                <a:gd name="T1" fmla="*/ 32 h 32"/>
                <a:gd name="T2" fmla="*/ 21 w 21"/>
                <a:gd name="T3" fmla="*/ 0 h 32"/>
                <a:gd name="T4" fmla="*/ 0 w 21"/>
                <a:gd name="T5" fmla="*/ 0 h 32"/>
                <a:gd name="T6" fmla="*/ 0 w 21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2">
                  <a:moveTo>
                    <a:pt x="21" y="32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3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7" name="Freeform 237">
              <a:extLst>
                <a:ext uri="{FF2B5EF4-FFF2-40B4-BE49-F238E27FC236}">
                  <a16:creationId xmlns:a16="http://schemas.microsoft.com/office/drawing/2014/main" xmlns="" id="{91698E9A-DC13-4BE0-8542-7E04896A1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1360488"/>
              <a:ext cx="0" cy="50800"/>
            </a:xfrm>
            <a:custGeom>
              <a:avLst/>
              <a:gdLst>
                <a:gd name="T0" fmla="*/ 0 h 32"/>
                <a:gd name="T1" fmla="*/ 32 h 32"/>
                <a:gd name="T2" fmla="*/ 0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0"/>
                  </a:moveTo>
                  <a:lnTo>
                    <a:pt x="0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8" name="Line 238">
              <a:extLst>
                <a:ext uri="{FF2B5EF4-FFF2-40B4-BE49-F238E27FC236}">
                  <a16:creationId xmlns:a16="http://schemas.microsoft.com/office/drawing/2014/main" xmlns="" id="{26B3C908-0A75-463D-89ED-AF84AF6F1B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27401" y="1360488"/>
              <a:ext cx="0" cy="508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9" name="Rectangle 239">
              <a:extLst>
                <a:ext uri="{FF2B5EF4-FFF2-40B4-BE49-F238E27FC236}">
                  <a16:creationId xmlns:a16="http://schemas.microsoft.com/office/drawing/2014/main" xmlns="" id="{977632DD-810E-4DB5-AD73-65CB0A28B5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526" y="1360488"/>
              <a:ext cx="33338" cy="508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0" name="Freeform 240">
              <a:extLst>
                <a:ext uri="{FF2B5EF4-FFF2-40B4-BE49-F238E27FC236}">
                  <a16:creationId xmlns:a16="http://schemas.microsoft.com/office/drawing/2014/main" xmlns="" id="{26B7E4B8-C36D-4B81-A9FC-7E35C3FA3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526" y="1360488"/>
              <a:ext cx="33338" cy="50800"/>
            </a:xfrm>
            <a:custGeom>
              <a:avLst/>
              <a:gdLst>
                <a:gd name="T0" fmla="*/ 0 w 21"/>
                <a:gd name="T1" fmla="*/ 0 h 32"/>
                <a:gd name="T2" fmla="*/ 0 w 21"/>
                <a:gd name="T3" fmla="*/ 32 h 32"/>
                <a:gd name="T4" fmla="*/ 21 w 21"/>
                <a:gd name="T5" fmla="*/ 32 h 32"/>
                <a:gd name="T6" fmla="*/ 21 w 21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2">
                  <a:moveTo>
                    <a:pt x="0" y="0"/>
                  </a:moveTo>
                  <a:lnTo>
                    <a:pt x="0" y="32"/>
                  </a:lnTo>
                  <a:lnTo>
                    <a:pt x="21" y="32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1" name="Freeform 241">
              <a:extLst>
                <a:ext uri="{FF2B5EF4-FFF2-40B4-BE49-F238E27FC236}">
                  <a16:creationId xmlns:a16="http://schemas.microsoft.com/office/drawing/2014/main" xmlns="" id="{B88D2B5A-3CE6-436E-A08F-2AB0EAD9D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7913" y="1360488"/>
              <a:ext cx="0" cy="50800"/>
            </a:xfrm>
            <a:custGeom>
              <a:avLst/>
              <a:gdLst>
                <a:gd name="T0" fmla="*/ 0 h 32"/>
                <a:gd name="T1" fmla="*/ 32 h 32"/>
                <a:gd name="T2" fmla="*/ 0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0"/>
                  </a:moveTo>
                  <a:lnTo>
                    <a:pt x="0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2" name="Line 242">
              <a:extLst>
                <a:ext uri="{FF2B5EF4-FFF2-40B4-BE49-F238E27FC236}">
                  <a16:creationId xmlns:a16="http://schemas.microsoft.com/office/drawing/2014/main" xmlns="" id="{7871F96F-F26C-4B49-A3E3-44470D68CC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17913" y="1360488"/>
              <a:ext cx="0" cy="508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3" name="Rectangle 243">
              <a:extLst>
                <a:ext uri="{FF2B5EF4-FFF2-40B4-BE49-F238E27FC236}">
                  <a16:creationId xmlns:a16="http://schemas.microsoft.com/office/drawing/2014/main" xmlns="" id="{935A1E53-CAE4-4A8E-8A72-3CB260C75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451" y="1360488"/>
              <a:ext cx="33338" cy="508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4" name="Freeform 244">
              <a:extLst>
                <a:ext uri="{FF2B5EF4-FFF2-40B4-BE49-F238E27FC236}">
                  <a16:creationId xmlns:a16="http://schemas.microsoft.com/office/drawing/2014/main" xmlns="" id="{A6FF7265-BB83-49CB-8BD2-C9A304F02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451" y="1360488"/>
              <a:ext cx="33338" cy="50800"/>
            </a:xfrm>
            <a:custGeom>
              <a:avLst/>
              <a:gdLst>
                <a:gd name="T0" fmla="*/ 0 w 21"/>
                <a:gd name="T1" fmla="*/ 0 h 32"/>
                <a:gd name="T2" fmla="*/ 0 w 21"/>
                <a:gd name="T3" fmla="*/ 32 h 32"/>
                <a:gd name="T4" fmla="*/ 21 w 21"/>
                <a:gd name="T5" fmla="*/ 32 h 32"/>
                <a:gd name="T6" fmla="*/ 21 w 21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2">
                  <a:moveTo>
                    <a:pt x="0" y="0"/>
                  </a:moveTo>
                  <a:lnTo>
                    <a:pt x="0" y="32"/>
                  </a:lnTo>
                  <a:lnTo>
                    <a:pt x="21" y="32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5" name="Freeform 245">
              <a:extLst>
                <a:ext uri="{FF2B5EF4-FFF2-40B4-BE49-F238E27FC236}">
                  <a16:creationId xmlns:a16="http://schemas.microsoft.com/office/drawing/2014/main" xmlns="" id="{7552844A-8884-4AD3-BB9A-476A079F9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4776" y="1373188"/>
              <a:ext cx="0" cy="38100"/>
            </a:xfrm>
            <a:custGeom>
              <a:avLst/>
              <a:gdLst>
                <a:gd name="T0" fmla="*/ 0 h 24"/>
                <a:gd name="T1" fmla="*/ 24 h 24"/>
                <a:gd name="T2" fmla="*/ 0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6" name="Line 246">
              <a:extLst>
                <a:ext uri="{FF2B5EF4-FFF2-40B4-BE49-F238E27FC236}">
                  <a16:creationId xmlns:a16="http://schemas.microsoft.com/office/drawing/2014/main" xmlns="" id="{485BD4ED-B2F3-41A3-8DA9-89D3D4B5AD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14776" y="1373188"/>
              <a:ext cx="0" cy="381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7" name="Rectangle 247">
              <a:extLst>
                <a:ext uri="{FF2B5EF4-FFF2-40B4-BE49-F238E27FC236}">
                  <a16:creationId xmlns:a16="http://schemas.microsoft.com/office/drawing/2014/main" xmlns="" id="{9C194663-5AE8-48A0-A71B-2A8A782EB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7313" y="1373188"/>
              <a:ext cx="36513" cy="381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8" name="Freeform 248">
              <a:extLst>
                <a:ext uri="{FF2B5EF4-FFF2-40B4-BE49-F238E27FC236}">
                  <a16:creationId xmlns:a16="http://schemas.microsoft.com/office/drawing/2014/main" xmlns="" id="{E86B35B8-2066-42A0-9FFD-3B8F7EA2A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313" y="1373188"/>
              <a:ext cx="36513" cy="38100"/>
            </a:xfrm>
            <a:custGeom>
              <a:avLst/>
              <a:gdLst>
                <a:gd name="T0" fmla="*/ 0 w 23"/>
                <a:gd name="T1" fmla="*/ 0 h 24"/>
                <a:gd name="T2" fmla="*/ 0 w 23"/>
                <a:gd name="T3" fmla="*/ 24 h 24"/>
                <a:gd name="T4" fmla="*/ 23 w 23"/>
                <a:gd name="T5" fmla="*/ 24 h 24"/>
                <a:gd name="T6" fmla="*/ 23 w 23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4">
                  <a:moveTo>
                    <a:pt x="0" y="0"/>
                  </a:moveTo>
                  <a:lnTo>
                    <a:pt x="0" y="24"/>
                  </a:lnTo>
                  <a:lnTo>
                    <a:pt x="23" y="24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9" name="Freeform 249">
              <a:extLst>
                <a:ext uri="{FF2B5EF4-FFF2-40B4-BE49-F238E27FC236}">
                  <a16:creationId xmlns:a16="http://schemas.microsoft.com/office/drawing/2014/main" xmlns="" id="{B06E2BC6-167B-452D-A25B-86D4F8D45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1360488"/>
              <a:ext cx="0" cy="50800"/>
            </a:xfrm>
            <a:custGeom>
              <a:avLst/>
              <a:gdLst>
                <a:gd name="T0" fmla="*/ 0 h 32"/>
                <a:gd name="T1" fmla="*/ 32 h 32"/>
                <a:gd name="T2" fmla="*/ 0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0"/>
                  </a:moveTo>
                  <a:lnTo>
                    <a:pt x="0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0" name="Line 250">
              <a:extLst>
                <a:ext uri="{FF2B5EF4-FFF2-40B4-BE49-F238E27FC236}">
                  <a16:creationId xmlns:a16="http://schemas.microsoft.com/office/drawing/2014/main" xmlns="" id="{A3F75CC6-CFFB-4694-AFFF-334C2AE8C7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0526" y="1360488"/>
              <a:ext cx="0" cy="508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1" name="Rectangle 251">
              <a:extLst>
                <a:ext uri="{FF2B5EF4-FFF2-40B4-BE49-F238E27FC236}">
                  <a16:creationId xmlns:a16="http://schemas.microsoft.com/office/drawing/2014/main" xmlns="" id="{04ABEB27-F198-4784-B696-B2E66866B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4651" y="1360488"/>
              <a:ext cx="33338" cy="508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2" name="Freeform 252">
              <a:extLst>
                <a:ext uri="{FF2B5EF4-FFF2-40B4-BE49-F238E27FC236}">
                  <a16:creationId xmlns:a16="http://schemas.microsoft.com/office/drawing/2014/main" xmlns="" id="{431BA981-8EF8-4210-A5AB-CC0FE21DE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4651" y="1360488"/>
              <a:ext cx="33338" cy="50800"/>
            </a:xfrm>
            <a:custGeom>
              <a:avLst/>
              <a:gdLst>
                <a:gd name="T0" fmla="*/ 0 w 21"/>
                <a:gd name="T1" fmla="*/ 0 h 32"/>
                <a:gd name="T2" fmla="*/ 0 w 21"/>
                <a:gd name="T3" fmla="*/ 32 h 32"/>
                <a:gd name="T4" fmla="*/ 21 w 21"/>
                <a:gd name="T5" fmla="*/ 32 h 32"/>
                <a:gd name="T6" fmla="*/ 21 w 21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2">
                  <a:moveTo>
                    <a:pt x="0" y="0"/>
                  </a:moveTo>
                  <a:lnTo>
                    <a:pt x="0" y="32"/>
                  </a:lnTo>
                  <a:lnTo>
                    <a:pt x="21" y="32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3" name="Freeform 253">
              <a:extLst>
                <a:ext uri="{FF2B5EF4-FFF2-40B4-BE49-F238E27FC236}">
                  <a16:creationId xmlns:a16="http://schemas.microsoft.com/office/drawing/2014/main" xmlns="" id="{68F3BBDD-53EC-4B4C-924A-6E8010CE8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3201" y="1360488"/>
              <a:ext cx="0" cy="50800"/>
            </a:xfrm>
            <a:custGeom>
              <a:avLst/>
              <a:gdLst>
                <a:gd name="T0" fmla="*/ 0 h 32"/>
                <a:gd name="T1" fmla="*/ 32 h 32"/>
                <a:gd name="T2" fmla="*/ 0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0"/>
                  </a:moveTo>
                  <a:lnTo>
                    <a:pt x="0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4" name="Line 254">
              <a:extLst>
                <a:ext uri="{FF2B5EF4-FFF2-40B4-BE49-F238E27FC236}">
                  <a16:creationId xmlns:a16="http://schemas.microsoft.com/office/drawing/2014/main" xmlns="" id="{DE2195A4-C08A-46FC-AED7-7DED730514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3201" y="1360488"/>
              <a:ext cx="0" cy="508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5" name="Rectangle 255">
              <a:extLst>
                <a:ext uri="{FF2B5EF4-FFF2-40B4-BE49-F238E27FC236}">
                  <a16:creationId xmlns:a16="http://schemas.microsoft.com/office/drawing/2014/main" xmlns="" id="{B7AE1557-D303-4C02-B700-E60A4B965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326" y="1360488"/>
              <a:ext cx="33338" cy="508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6" name="Freeform 256">
              <a:extLst>
                <a:ext uri="{FF2B5EF4-FFF2-40B4-BE49-F238E27FC236}">
                  <a16:creationId xmlns:a16="http://schemas.microsoft.com/office/drawing/2014/main" xmlns="" id="{D264051C-9F0F-4B2F-95B0-F35B1C300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326" y="1360488"/>
              <a:ext cx="33338" cy="50800"/>
            </a:xfrm>
            <a:custGeom>
              <a:avLst/>
              <a:gdLst>
                <a:gd name="T0" fmla="*/ 0 w 21"/>
                <a:gd name="T1" fmla="*/ 0 h 32"/>
                <a:gd name="T2" fmla="*/ 0 w 21"/>
                <a:gd name="T3" fmla="*/ 32 h 32"/>
                <a:gd name="T4" fmla="*/ 21 w 21"/>
                <a:gd name="T5" fmla="*/ 32 h 32"/>
                <a:gd name="T6" fmla="*/ 21 w 21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2">
                  <a:moveTo>
                    <a:pt x="0" y="0"/>
                  </a:moveTo>
                  <a:lnTo>
                    <a:pt x="0" y="32"/>
                  </a:lnTo>
                  <a:lnTo>
                    <a:pt x="21" y="32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06" name="组合 1205">
            <a:extLst>
              <a:ext uri="{FF2B5EF4-FFF2-40B4-BE49-F238E27FC236}">
                <a16:creationId xmlns:a16="http://schemas.microsoft.com/office/drawing/2014/main" xmlns="" id="{18AEE687-89A8-4072-A1D7-4137AEFD7AD5}"/>
              </a:ext>
            </a:extLst>
          </p:cNvPr>
          <p:cNvGrpSpPr/>
          <p:nvPr/>
        </p:nvGrpSpPr>
        <p:grpSpPr>
          <a:xfrm>
            <a:off x="609599" y="1936295"/>
            <a:ext cx="1197611" cy="1321891"/>
            <a:chOff x="139701" y="273051"/>
            <a:chExt cx="1682750" cy="1857375"/>
          </a:xfrm>
        </p:grpSpPr>
        <p:sp>
          <p:nvSpPr>
            <p:cNvPr id="857" name="Oval 257">
              <a:extLst>
                <a:ext uri="{FF2B5EF4-FFF2-40B4-BE49-F238E27FC236}">
                  <a16:creationId xmlns:a16="http://schemas.microsoft.com/office/drawing/2014/main" xmlns="" id="{C3A41F59-BF0F-4737-9B44-9062A8447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01" y="273051"/>
              <a:ext cx="1651000" cy="1651000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8" name="Freeform 258">
              <a:extLst>
                <a:ext uri="{FF2B5EF4-FFF2-40B4-BE49-F238E27FC236}">
                  <a16:creationId xmlns:a16="http://schemas.microsoft.com/office/drawing/2014/main" xmlns="" id="{4DF422C1-E3BA-4A1C-B47D-DCC6DD135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563" y="1411288"/>
              <a:ext cx="1512888" cy="719138"/>
            </a:xfrm>
            <a:custGeom>
              <a:avLst/>
              <a:gdLst>
                <a:gd name="T0" fmla="*/ 953 w 953"/>
                <a:gd name="T1" fmla="*/ 105 h 453"/>
                <a:gd name="T2" fmla="*/ 591 w 953"/>
                <a:gd name="T3" fmla="*/ 105 h 453"/>
                <a:gd name="T4" fmla="*/ 591 w 953"/>
                <a:gd name="T5" fmla="*/ 0 h 453"/>
                <a:gd name="T6" fmla="*/ 431 w 953"/>
                <a:gd name="T7" fmla="*/ 0 h 453"/>
                <a:gd name="T8" fmla="*/ 431 w 953"/>
                <a:gd name="T9" fmla="*/ 105 h 453"/>
                <a:gd name="T10" fmla="*/ 0 w 953"/>
                <a:gd name="T11" fmla="*/ 105 h 453"/>
                <a:gd name="T12" fmla="*/ 0 w 953"/>
                <a:gd name="T13" fmla="*/ 196 h 453"/>
                <a:gd name="T14" fmla="*/ 431 w 953"/>
                <a:gd name="T15" fmla="*/ 196 h 453"/>
                <a:gd name="T16" fmla="*/ 431 w 953"/>
                <a:gd name="T17" fmla="*/ 453 h 453"/>
                <a:gd name="T18" fmla="*/ 591 w 953"/>
                <a:gd name="T19" fmla="*/ 453 h 453"/>
                <a:gd name="T20" fmla="*/ 591 w 953"/>
                <a:gd name="T21" fmla="*/ 196 h 453"/>
                <a:gd name="T22" fmla="*/ 953 w 953"/>
                <a:gd name="T23" fmla="*/ 196 h 453"/>
                <a:gd name="T24" fmla="*/ 953 w 953"/>
                <a:gd name="T25" fmla="*/ 10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3" h="453">
                  <a:moveTo>
                    <a:pt x="953" y="105"/>
                  </a:moveTo>
                  <a:lnTo>
                    <a:pt x="591" y="105"/>
                  </a:lnTo>
                  <a:lnTo>
                    <a:pt x="591" y="0"/>
                  </a:lnTo>
                  <a:lnTo>
                    <a:pt x="431" y="0"/>
                  </a:lnTo>
                  <a:lnTo>
                    <a:pt x="431" y="105"/>
                  </a:lnTo>
                  <a:lnTo>
                    <a:pt x="0" y="105"/>
                  </a:lnTo>
                  <a:lnTo>
                    <a:pt x="0" y="196"/>
                  </a:lnTo>
                  <a:lnTo>
                    <a:pt x="431" y="196"/>
                  </a:lnTo>
                  <a:lnTo>
                    <a:pt x="431" y="453"/>
                  </a:lnTo>
                  <a:lnTo>
                    <a:pt x="591" y="453"/>
                  </a:lnTo>
                  <a:lnTo>
                    <a:pt x="591" y="196"/>
                  </a:lnTo>
                  <a:lnTo>
                    <a:pt x="953" y="196"/>
                  </a:lnTo>
                  <a:lnTo>
                    <a:pt x="953" y="105"/>
                  </a:ln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9" name="Freeform 259">
              <a:extLst>
                <a:ext uri="{FF2B5EF4-FFF2-40B4-BE49-F238E27FC236}">
                  <a16:creationId xmlns:a16="http://schemas.microsoft.com/office/drawing/2014/main" xmlns="" id="{5366B980-C0BE-49D4-81C7-DD62990C2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563" y="1411288"/>
              <a:ext cx="1512888" cy="719138"/>
            </a:xfrm>
            <a:custGeom>
              <a:avLst/>
              <a:gdLst>
                <a:gd name="T0" fmla="*/ 953 w 953"/>
                <a:gd name="T1" fmla="*/ 105 h 453"/>
                <a:gd name="T2" fmla="*/ 591 w 953"/>
                <a:gd name="T3" fmla="*/ 105 h 453"/>
                <a:gd name="T4" fmla="*/ 591 w 953"/>
                <a:gd name="T5" fmla="*/ 0 h 453"/>
                <a:gd name="T6" fmla="*/ 431 w 953"/>
                <a:gd name="T7" fmla="*/ 0 h 453"/>
                <a:gd name="T8" fmla="*/ 431 w 953"/>
                <a:gd name="T9" fmla="*/ 105 h 453"/>
                <a:gd name="T10" fmla="*/ 0 w 953"/>
                <a:gd name="T11" fmla="*/ 105 h 453"/>
                <a:gd name="T12" fmla="*/ 0 w 953"/>
                <a:gd name="T13" fmla="*/ 196 h 453"/>
                <a:gd name="T14" fmla="*/ 431 w 953"/>
                <a:gd name="T15" fmla="*/ 196 h 453"/>
                <a:gd name="T16" fmla="*/ 431 w 953"/>
                <a:gd name="T17" fmla="*/ 453 h 453"/>
                <a:gd name="T18" fmla="*/ 591 w 953"/>
                <a:gd name="T19" fmla="*/ 453 h 453"/>
                <a:gd name="T20" fmla="*/ 591 w 953"/>
                <a:gd name="T21" fmla="*/ 196 h 453"/>
                <a:gd name="T22" fmla="*/ 953 w 953"/>
                <a:gd name="T23" fmla="*/ 196 h 453"/>
                <a:gd name="T24" fmla="*/ 953 w 953"/>
                <a:gd name="T25" fmla="*/ 10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3" h="453">
                  <a:moveTo>
                    <a:pt x="953" y="105"/>
                  </a:moveTo>
                  <a:lnTo>
                    <a:pt x="591" y="105"/>
                  </a:lnTo>
                  <a:lnTo>
                    <a:pt x="591" y="0"/>
                  </a:lnTo>
                  <a:lnTo>
                    <a:pt x="431" y="0"/>
                  </a:lnTo>
                  <a:lnTo>
                    <a:pt x="431" y="105"/>
                  </a:lnTo>
                  <a:lnTo>
                    <a:pt x="0" y="105"/>
                  </a:lnTo>
                  <a:lnTo>
                    <a:pt x="0" y="196"/>
                  </a:lnTo>
                  <a:lnTo>
                    <a:pt x="431" y="196"/>
                  </a:lnTo>
                  <a:lnTo>
                    <a:pt x="431" y="453"/>
                  </a:lnTo>
                  <a:lnTo>
                    <a:pt x="591" y="453"/>
                  </a:lnTo>
                  <a:lnTo>
                    <a:pt x="591" y="196"/>
                  </a:lnTo>
                  <a:lnTo>
                    <a:pt x="953" y="196"/>
                  </a:lnTo>
                  <a:lnTo>
                    <a:pt x="953" y="1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0" name="Rectangle 260">
              <a:extLst>
                <a:ext uri="{FF2B5EF4-FFF2-40B4-BE49-F238E27FC236}">
                  <a16:creationId xmlns:a16="http://schemas.microsoft.com/office/drawing/2014/main" xmlns="" id="{A332E4DD-D252-4954-9860-F7B82BD2E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01" y="1665288"/>
              <a:ext cx="450850" cy="338138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1" name="Rectangle 261">
              <a:extLst>
                <a:ext uri="{FF2B5EF4-FFF2-40B4-BE49-F238E27FC236}">
                  <a16:creationId xmlns:a16="http://schemas.microsoft.com/office/drawing/2014/main" xmlns="" id="{635F24F1-B932-4453-B343-B3CBBA6FC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01" y="1665288"/>
              <a:ext cx="45085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2" name="Freeform 262">
              <a:extLst>
                <a:ext uri="{FF2B5EF4-FFF2-40B4-BE49-F238E27FC236}">
                  <a16:creationId xmlns:a16="http://schemas.microsoft.com/office/drawing/2014/main" xmlns="" id="{CA969961-196B-4A27-A8BA-9853E552F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138" y="1647826"/>
              <a:ext cx="485775" cy="371475"/>
            </a:xfrm>
            <a:custGeom>
              <a:avLst/>
              <a:gdLst>
                <a:gd name="T0" fmla="*/ 194 w 201"/>
                <a:gd name="T1" fmla="*/ 147 h 154"/>
                <a:gd name="T2" fmla="*/ 194 w 201"/>
                <a:gd name="T3" fmla="*/ 140 h 154"/>
                <a:gd name="T4" fmla="*/ 14 w 201"/>
                <a:gd name="T5" fmla="*/ 140 h 154"/>
                <a:gd name="T6" fmla="*/ 14 w 201"/>
                <a:gd name="T7" fmla="*/ 14 h 154"/>
                <a:gd name="T8" fmla="*/ 187 w 201"/>
                <a:gd name="T9" fmla="*/ 14 h 154"/>
                <a:gd name="T10" fmla="*/ 187 w 201"/>
                <a:gd name="T11" fmla="*/ 147 h 154"/>
                <a:gd name="T12" fmla="*/ 194 w 201"/>
                <a:gd name="T13" fmla="*/ 147 h 154"/>
                <a:gd name="T14" fmla="*/ 194 w 201"/>
                <a:gd name="T15" fmla="*/ 140 h 154"/>
                <a:gd name="T16" fmla="*/ 194 w 201"/>
                <a:gd name="T17" fmla="*/ 147 h 154"/>
                <a:gd name="T18" fmla="*/ 201 w 201"/>
                <a:gd name="T19" fmla="*/ 147 h 154"/>
                <a:gd name="T20" fmla="*/ 201 w 201"/>
                <a:gd name="T21" fmla="*/ 7 h 154"/>
                <a:gd name="T22" fmla="*/ 199 w 201"/>
                <a:gd name="T23" fmla="*/ 2 h 154"/>
                <a:gd name="T24" fmla="*/ 194 w 201"/>
                <a:gd name="T25" fmla="*/ 0 h 154"/>
                <a:gd name="T26" fmla="*/ 7 w 201"/>
                <a:gd name="T27" fmla="*/ 0 h 154"/>
                <a:gd name="T28" fmla="*/ 2 w 201"/>
                <a:gd name="T29" fmla="*/ 2 h 154"/>
                <a:gd name="T30" fmla="*/ 0 w 201"/>
                <a:gd name="T31" fmla="*/ 7 h 154"/>
                <a:gd name="T32" fmla="*/ 0 w 201"/>
                <a:gd name="T33" fmla="*/ 147 h 154"/>
                <a:gd name="T34" fmla="*/ 2 w 201"/>
                <a:gd name="T35" fmla="*/ 152 h 154"/>
                <a:gd name="T36" fmla="*/ 7 w 201"/>
                <a:gd name="T37" fmla="*/ 154 h 154"/>
                <a:gd name="T38" fmla="*/ 194 w 201"/>
                <a:gd name="T39" fmla="*/ 154 h 154"/>
                <a:gd name="T40" fmla="*/ 199 w 201"/>
                <a:gd name="T41" fmla="*/ 152 h 154"/>
                <a:gd name="T42" fmla="*/ 201 w 201"/>
                <a:gd name="T43" fmla="*/ 147 h 154"/>
                <a:gd name="T44" fmla="*/ 194 w 201"/>
                <a:gd name="T45" fmla="*/ 14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1" h="154">
                  <a:moveTo>
                    <a:pt x="194" y="147"/>
                  </a:moveTo>
                  <a:cubicBezTo>
                    <a:pt x="194" y="140"/>
                    <a:pt x="194" y="140"/>
                    <a:pt x="194" y="140"/>
                  </a:cubicBezTo>
                  <a:cubicBezTo>
                    <a:pt x="14" y="140"/>
                    <a:pt x="14" y="140"/>
                    <a:pt x="14" y="140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87" y="14"/>
                    <a:pt x="187" y="14"/>
                    <a:pt x="187" y="14"/>
                  </a:cubicBezTo>
                  <a:cubicBezTo>
                    <a:pt x="187" y="147"/>
                    <a:pt x="187" y="147"/>
                    <a:pt x="187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1" y="7"/>
                    <a:pt x="201" y="7"/>
                    <a:pt x="201" y="7"/>
                  </a:cubicBezTo>
                  <a:cubicBezTo>
                    <a:pt x="201" y="5"/>
                    <a:pt x="200" y="3"/>
                    <a:pt x="199" y="2"/>
                  </a:cubicBezTo>
                  <a:cubicBezTo>
                    <a:pt x="197" y="1"/>
                    <a:pt x="196" y="0"/>
                    <a:pt x="19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9"/>
                    <a:pt x="1" y="150"/>
                    <a:pt x="2" y="152"/>
                  </a:cubicBezTo>
                  <a:cubicBezTo>
                    <a:pt x="4" y="153"/>
                    <a:pt x="6" y="154"/>
                    <a:pt x="7" y="154"/>
                  </a:cubicBezTo>
                  <a:cubicBezTo>
                    <a:pt x="194" y="154"/>
                    <a:pt x="194" y="154"/>
                    <a:pt x="194" y="154"/>
                  </a:cubicBezTo>
                  <a:cubicBezTo>
                    <a:pt x="196" y="154"/>
                    <a:pt x="197" y="153"/>
                    <a:pt x="199" y="152"/>
                  </a:cubicBezTo>
                  <a:cubicBezTo>
                    <a:pt x="200" y="150"/>
                    <a:pt x="201" y="149"/>
                    <a:pt x="201" y="147"/>
                  </a:cubicBezTo>
                  <a:cubicBezTo>
                    <a:pt x="194" y="147"/>
                    <a:pt x="194" y="147"/>
                    <a:pt x="194" y="147"/>
                  </a:cubicBezTo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3" name="Freeform 263">
              <a:extLst>
                <a:ext uri="{FF2B5EF4-FFF2-40B4-BE49-F238E27FC236}">
                  <a16:creationId xmlns:a16="http://schemas.microsoft.com/office/drawing/2014/main" xmlns="" id="{F6B7E0F4-D9A0-4D8F-9CDF-F009A28B8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6" y="1682751"/>
              <a:ext cx="125413" cy="236538"/>
            </a:xfrm>
            <a:custGeom>
              <a:avLst/>
              <a:gdLst>
                <a:gd name="T0" fmla="*/ 52 w 52"/>
                <a:gd name="T1" fmla="*/ 0 h 98"/>
                <a:gd name="T2" fmla="*/ 0 w 52"/>
                <a:gd name="T3" fmla="*/ 0 h 98"/>
                <a:gd name="T4" fmla="*/ 0 w 52"/>
                <a:gd name="T5" fmla="*/ 89 h 98"/>
                <a:gd name="T6" fmla="*/ 52 w 52"/>
                <a:gd name="T7" fmla="*/ 98 h 98"/>
                <a:gd name="T8" fmla="*/ 52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7" y="93"/>
                    <a:pt x="34" y="97"/>
                    <a:pt x="52" y="98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ED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4" name="Freeform 264">
              <a:extLst>
                <a:ext uri="{FF2B5EF4-FFF2-40B4-BE49-F238E27FC236}">
                  <a16:creationId xmlns:a16="http://schemas.microsoft.com/office/drawing/2014/main" xmlns="" id="{D72354FE-4BD8-45DC-8F58-4D11988499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6" y="1682751"/>
              <a:ext cx="125413" cy="214313"/>
            </a:xfrm>
            <a:custGeom>
              <a:avLst/>
              <a:gdLst>
                <a:gd name="T0" fmla="*/ 52 w 52"/>
                <a:gd name="T1" fmla="*/ 0 h 89"/>
                <a:gd name="T2" fmla="*/ 0 w 52"/>
                <a:gd name="T3" fmla="*/ 0 h 89"/>
                <a:gd name="T4" fmla="*/ 0 w 52"/>
                <a:gd name="T5" fmla="*/ 89 h 89"/>
                <a:gd name="T6" fmla="*/ 0 w 52"/>
                <a:gd name="T7" fmla="*/ 89 h 89"/>
                <a:gd name="T8" fmla="*/ 0 w 52"/>
                <a:gd name="T9" fmla="*/ 0 h 89"/>
                <a:gd name="T10" fmla="*/ 52 w 52"/>
                <a:gd name="T11" fmla="*/ 0 h 89"/>
                <a:gd name="T12" fmla="*/ 52 w 52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9">
                  <a:moveTo>
                    <a:pt x="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BB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5" name="Freeform 265">
              <a:extLst>
                <a:ext uri="{FF2B5EF4-FFF2-40B4-BE49-F238E27FC236}">
                  <a16:creationId xmlns:a16="http://schemas.microsoft.com/office/drawing/2014/main" xmlns="" id="{1CC53288-493B-4A48-A2F9-C501197BF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1" y="415926"/>
              <a:ext cx="50800" cy="33338"/>
            </a:xfrm>
            <a:custGeom>
              <a:avLst/>
              <a:gdLst>
                <a:gd name="T0" fmla="*/ 21 w 21"/>
                <a:gd name="T1" fmla="*/ 0 h 14"/>
                <a:gd name="T2" fmla="*/ 19 w 21"/>
                <a:gd name="T3" fmla="*/ 0 h 14"/>
                <a:gd name="T4" fmla="*/ 0 w 21"/>
                <a:gd name="T5" fmla="*/ 14 h 14"/>
                <a:gd name="T6" fmla="*/ 2 w 21"/>
                <a:gd name="T7" fmla="*/ 14 h 14"/>
                <a:gd name="T8" fmla="*/ 21 w 2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">
                  <a:moveTo>
                    <a:pt x="21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3" y="5"/>
                    <a:pt x="6" y="9"/>
                    <a:pt x="0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8" y="9"/>
                    <a:pt x="14" y="5"/>
                    <a:pt x="21" y="0"/>
                  </a:cubicBezTo>
                </a:path>
              </a:pathLst>
            </a:custGeom>
            <a:solidFill>
              <a:srgbClr val="F5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6" name="Freeform 266">
              <a:extLst>
                <a:ext uri="{FF2B5EF4-FFF2-40B4-BE49-F238E27FC236}">
                  <a16:creationId xmlns:a16="http://schemas.microsoft.com/office/drawing/2014/main" xmlns="" id="{ED9E6D5F-4031-4485-8A3D-0061E9C9A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13" y="415926"/>
              <a:ext cx="311150" cy="33338"/>
            </a:xfrm>
            <a:custGeom>
              <a:avLst/>
              <a:gdLst>
                <a:gd name="T0" fmla="*/ 129 w 129"/>
                <a:gd name="T1" fmla="*/ 0 h 14"/>
                <a:gd name="T2" fmla="*/ 19 w 129"/>
                <a:gd name="T3" fmla="*/ 0 h 14"/>
                <a:gd name="T4" fmla="*/ 0 w 129"/>
                <a:gd name="T5" fmla="*/ 14 h 14"/>
                <a:gd name="T6" fmla="*/ 129 w 129"/>
                <a:gd name="T7" fmla="*/ 14 h 14"/>
                <a:gd name="T8" fmla="*/ 129 w 129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4">
                  <a:moveTo>
                    <a:pt x="12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2" y="5"/>
                    <a:pt x="6" y="9"/>
                    <a:pt x="0" y="14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9" y="0"/>
                    <a:pt x="129" y="0"/>
                    <a:pt x="129" y="0"/>
                  </a:cubicBezTo>
                </a:path>
              </a:pathLst>
            </a:cu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7" name="Rectangle 267">
              <a:extLst>
                <a:ext uri="{FF2B5EF4-FFF2-40B4-BE49-F238E27FC236}">
                  <a16:creationId xmlns:a16="http://schemas.microsoft.com/office/drawing/2014/main" xmlns="" id="{9EE9D3D7-23D0-4A56-B8E3-EAD0B76F8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776" y="454026"/>
              <a:ext cx="65088" cy="36513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8" name="Rectangle 268">
              <a:extLst>
                <a:ext uri="{FF2B5EF4-FFF2-40B4-BE49-F238E27FC236}">
                  <a16:creationId xmlns:a16="http://schemas.microsoft.com/office/drawing/2014/main" xmlns="" id="{8A73B1EC-AFDF-4ECF-93E9-5345148E2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776" y="454026"/>
              <a:ext cx="65088" cy="36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9" name="Rectangle 269">
              <a:extLst>
                <a:ext uri="{FF2B5EF4-FFF2-40B4-BE49-F238E27FC236}">
                  <a16:creationId xmlns:a16="http://schemas.microsoft.com/office/drawing/2014/main" xmlns="" id="{FDE5CF4E-4246-491B-BD7A-033C4591D4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51" y="692151"/>
              <a:ext cx="136525" cy="349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0" name="Rectangle 270">
              <a:extLst>
                <a:ext uri="{FF2B5EF4-FFF2-40B4-BE49-F238E27FC236}">
                  <a16:creationId xmlns:a16="http://schemas.microsoft.com/office/drawing/2014/main" xmlns="" id="{FE402BCE-3514-4476-AB77-E8726D1C4B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51" y="692151"/>
              <a:ext cx="136525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" name="Freeform 271">
              <a:extLst>
                <a:ext uri="{FF2B5EF4-FFF2-40B4-BE49-F238E27FC236}">
                  <a16:creationId xmlns:a16="http://schemas.microsoft.com/office/drawing/2014/main" xmlns="" id="{84171B96-A74F-486E-BDD5-BADC4DDA4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9051" y="1752601"/>
              <a:ext cx="177800" cy="33338"/>
            </a:xfrm>
            <a:custGeom>
              <a:avLst/>
              <a:gdLst>
                <a:gd name="T0" fmla="*/ 74 w 74"/>
                <a:gd name="T1" fmla="*/ 0 h 14"/>
                <a:gd name="T2" fmla="*/ 0 w 74"/>
                <a:gd name="T3" fmla="*/ 0 h 14"/>
                <a:gd name="T4" fmla="*/ 0 w 74"/>
                <a:gd name="T5" fmla="*/ 14 h 14"/>
                <a:gd name="T6" fmla="*/ 54 w 74"/>
                <a:gd name="T7" fmla="*/ 14 h 14"/>
                <a:gd name="T8" fmla="*/ 74 w 7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4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61" y="9"/>
                    <a:pt x="67" y="4"/>
                    <a:pt x="74" y="0"/>
                  </a:cubicBezTo>
                </a:path>
              </a:pathLst>
            </a:cu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" name="Rectangle 272">
              <a:extLst>
                <a:ext uri="{FF2B5EF4-FFF2-40B4-BE49-F238E27FC236}">
                  <a16:creationId xmlns:a16="http://schemas.microsoft.com/office/drawing/2014/main" xmlns="" id="{A4AA8322-5D72-4BF0-8A10-317D3801CD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476" y="1063626"/>
              <a:ext cx="279400" cy="36513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3" name="Rectangle 273">
              <a:extLst>
                <a:ext uri="{FF2B5EF4-FFF2-40B4-BE49-F238E27FC236}">
                  <a16:creationId xmlns:a16="http://schemas.microsoft.com/office/drawing/2014/main" xmlns="" id="{86BF6725-43E4-4666-BE9F-84917DD32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476" y="1063626"/>
              <a:ext cx="279400" cy="36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4" name="Rectangle 274">
              <a:extLst>
                <a:ext uri="{FF2B5EF4-FFF2-40B4-BE49-F238E27FC236}">
                  <a16:creationId xmlns:a16="http://schemas.microsoft.com/office/drawing/2014/main" xmlns="" id="{67EED51F-8338-4741-BE24-9A26AE9D9B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4601" y="1155701"/>
              <a:ext cx="415925" cy="333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5" name="Rectangle 275">
              <a:extLst>
                <a:ext uri="{FF2B5EF4-FFF2-40B4-BE49-F238E27FC236}">
                  <a16:creationId xmlns:a16="http://schemas.microsoft.com/office/drawing/2014/main" xmlns="" id="{CB9324CE-98E6-4077-BFB4-A7560C5A6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4601" y="1155701"/>
              <a:ext cx="415925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6" name="Freeform 276">
              <a:extLst>
                <a:ext uri="{FF2B5EF4-FFF2-40B4-BE49-F238E27FC236}">
                  <a16:creationId xmlns:a16="http://schemas.microsoft.com/office/drawing/2014/main" xmlns="" id="{6BFD863B-4125-4B8C-A754-23FB52E7A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6" y="360363"/>
              <a:ext cx="123825" cy="33338"/>
            </a:xfrm>
            <a:custGeom>
              <a:avLst/>
              <a:gdLst>
                <a:gd name="T0" fmla="*/ 26 w 51"/>
                <a:gd name="T1" fmla="*/ 0 h 14"/>
                <a:gd name="T2" fmla="*/ 0 w 51"/>
                <a:gd name="T3" fmla="*/ 0 h 14"/>
                <a:gd name="T4" fmla="*/ 0 w 51"/>
                <a:gd name="T5" fmla="*/ 14 h 14"/>
                <a:gd name="T6" fmla="*/ 51 w 51"/>
                <a:gd name="T7" fmla="*/ 14 h 14"/>
                <a:gd name="T8" fmla="*/ 26 w 5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4">
                  <a:moveTo>
                    <a:pt x="2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43" y="9"/>
                    <a:pt x="34" y="4"/>
                    <a:pt x="26" y="0"/>
                  </a:cubicBezTo>
                </a:path>
              </a:pathLst>
            </a:cu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7" name="Freeform 277">
              <a:extLst>
                <a:ext uri="{FF2B5EF4-FFF2-40B4-BE49-F238E27FC236}">
                  <a16:creationId xmlns:a16="http://schemas.microsoft.com/office/drawing/2014/main" xmlns="" id="{3C9E1DCB-C9AB-499C-8CC9-51B6AEEF3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1" y="1768476"/>
              <a:ext cx="55563" cy="34925"/>
            </a:xfrm>
            <a:custGeom>
              <a:avLst/>
              <a:gdLst>
                <a:gd name="T0" fmla="*/ 2 w 23"/>
                <a:gd name="T1" fmla="*/ 0 h 14"/>
                <a:gd name="T2" fmla="*/ 0 w 23"/>
                <a:gd name="T3" fmla="*/ 0 h 14"/>
                <a:gd name="T4" fmla="*/ 21 w 23"/>
                <a:gd name="T5" fmla="*/ 14 h 14"/>
                <a:gd name="T6" fmla="*/ 23 w 23"/>
                <a:gd name="T7" fmla="*/ 14 h 14"/>
                <a:gd name="T8" fmla="*/ 2 w 23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4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5"/>
                    <a:pt x="14" y="10"/>
                    <a:pt x="21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6" y="10"/>
                    <a:pt x="9" y="5"/>
                    <a:pt x="2" y="0"/>
                  </a:cubicBezTo>
                </a:path>
              </a:pathLst>
            </a:custGeom>
            <a:solidFill>
              <a:srgbClr val="F5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8" name="Freeform 278">
              <a:extLst>
                <a:ext uri="{FF2B5EF4-FFF2-40B4-BE49-F238E27FC236}">
                  <a16:creationId xmlns:a16="http://schemas.microsoft.com/office/drawing/2014/main" xmlns="" id="{C01A165D-4594-4509-9E7D-E3210F7FB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363" y="1768476"/>
              <a:ext cx="130175" cy="34925"/>
            </a:xfrm>
            <a:custGeom>
              <a:avLst/>
              <a:gdLst>
                <a:gd name="T0" fmla="*/ 54 w 54"/>
                <a:gd name="T1" fmla="*/ 0 h 14"/>
                <a:gd name="T2" fmla="*/ 0 w 54"/>
                <a:gd name="T3" fmla="*/ 0 h 14"/>
                <a:gd name="T4" fmla="*/ 21 w 54"/>
                <a:gd name="T5" fmla="*/ 14 h 14"/>
                <a:gd name="T6" fmla="*/ 54 w 54"/>
                <a:gd name="T7" fmla="*/ 14 h 14"/>
                <a:gd name="T8" fmla="*/ 54 w 5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4">
                  <a:moveTo>
                    <a:pt x="5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5"/>
                    <a:pt x="14" y="10"/>
                    <a:pt x="21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0"/>
                    <a:pt x="54" y="0"/>
                    <a:pt x="54" y="0"/>
                  </a:cubicBezTo>
                </a:path>
              </a:pathLst>
            </a:cu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9" name="Rectangle 279">
              <a:extLst>
                <a:ext uri="{FF2B5EF4-FFF2-40B4-BE49-F238E27FC236}">
                  <a16:creationId xmlns:a16="http://schemas.microsoft.com/office/drawing/2014/main" xmlns="" id="{DF37EA03-3FCB-42F7-8F16-7490E9CF92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13" y="566738"/>
              <a:ext cx="736600" cy="922338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0" name="Freeform 280">
              <a:extLst>
                <a:ext uri="{FF2B5EF4-FFF2-40B4-BE49-F238E27FC236}">
                  <a16:creationId xmlns:a16="http://schemas.microsoft.com/office/drawing/2014/main" xmlns="" id="{A7E7FFE5-CE40-40CD-A126-DB48F8613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1" y="550863"/>
              <a:ext cx="769938" cy="955675"/>
            </a:xfrm>
            <a:custGeom>
              <a:avLst/>
              <a:gdLst>
                <a:gd name="T0" fmla="*/ 312 w 319"/>
                <a:gd name="T1" fmla="*/ 7 h 396"/>
                <a:gd name="T2" fmla="*/ 312 w 319"/>
                <a:gd name="T3" fmla="*/ 0 h 396"/>
                <a:gd name="T4" fmla="*/ 7 w 319"/>
                <a:gd name="T5" fmla="*/ 0 h 396"/>
                <a:gd name="T6" fmla="*/ 3 w 319"/>
                <a:gd name="T7" fmla="*/ 3 h 396"/>
                <a:gd name="T8" fmla="*/ 0 w 319"/>
                <a:gd name="T9" fmla="*/ 7 h 396"/>
                <a:gd name="T10" fmla="*/ 0 w 319"/>
                <a:gd name="T11" fmla="*/ 389 h 396"/>
                <a:gd name="T12" fmla="*/ 3 w 319"/>
                <a:gd name="T13" fmla="*/ 394 h 396"/>
                <a:gd name="T14" fmla="*/ 7 w 319"/>
                <a:gd name="T15" fmla="*/ 396 h 396"/>
                <a:gd name="T16" fmla="*/ 312 w 319"/>
                <a:gd name="T17" fmla="*/ 396 h 396"/>
                <a:gd name="T18" fmla="*/ 317 w 319"/>
                <a:gd name="T19" fmla="*/ 394 h 396"/>
                <a:gd name="T20" fmla="*/ 319 w 319"/>
                <a:gd name="T21" fmla="*/ 389 h 396"/>
                <a:gd name="T22" fmla="*/ 319 w 319"/>
                <a:gd name="T23" fmla="*/ 7 h 396"/>
                <a:gd name="T24" fmla="*/ 317 w 319"/>
                <a:gd name="T25" fmla="*/ 3 h 396"/>
                <a:gd name="T26" fmla="*/ 312 w 319"/>
                <a:gd name="T27" fmla="*/ 0 h 396"/>
                <a:gd name="T28" fmla="*/ 312 w 319"/>
                <a:gd name="T29" fmla="*/ 7 h 396"/>
                <a:gd name="T30" fmla="*/ 304 w 319"/>
                <a:gd name="T31" fmla="*/ 7 h 396"/>
                <a:gd name="T32" fmla="*/ 304 w 319"/>
                <a:gd name="T33" fmla="*/ 382 h 396"/>
                <a:gd name="T34" fmla="*/ 15 w 319"/>
                <a:gd name="T35" fmla="*/ 382 h 396"/>
                <a:gd name="T36" fmla="*/ 15 w 319"/>
                <a:gd name="T37" fmla="*/ 15 h 396"/>
                <a:gd name="T38" fmla="*/ 312 w 319"/>
                <a:gd name="T39" fmla="*/ 15 h 396"/>
                <a:gd name="T40" fmla="*/ 312 w 319"/>
                <a:gd name="T41" fmla="*/ 7 h 396"/>
                <a:gd name="T42" fmla="*/ 304 w 319"/>
                <a:gd name="T43" fmla="*/ 7 h 396"/>
                <a:gd name="T44" fmla="*/ 312 w 319"/>
                <a:gd name="T45" fmla="*/ 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9" h="396">
                  <a:moveTo>
                    <a:pt x="312" y="7"/>
                  </a:moveTo>
                  <a:cubicBezTo>
                    <a:pt x="312" y="0"/>
                    <a:pt x="312" y="0"/>
                    <a:pt x="31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391"/>
                    <a:pt x="1" y="393"/>
                    <a:pt x="3" y="394"/>
                  </a:cubicBezTo>
                  <a:cubicBezTo>
                    <a:pt x="4" y="395"/>
                    <a:pt x="6" y="396"/>
                    <a:pt x="7" y="396"/>
                  </a:cubicBezTo>
                  <a:cubicBezTo>
                    <a:pt x="312" y="396"/>
                    <a:pt x="312" y="396"/>
                    <a:pt x="312" y="396"/>
                  </a:cubicBezTo>
                  <a:cubicBezTo>
                    <a:pt x="313" y="396"/>
                    <a:pt x="315" y="395"/>
                    <a:pt x="317" y="394"/>
                  </a:cubicBezTo>
                  <a:cubicBezTo>
                    <a:pt x="318" y="393"/>
                    <a:pt x="319" y="391"/>
                    <a:pt x="319" y="389"/>
                  </a:cubicBezTo>
                  <a:cubicBezTo>
                    <a:pt x="319" y="7"/>
                    <a:pt x="319" y="7"/>
                    <a:pt x="319" y="7"/>
                  </a:cubicBezTo>
                  <a:cubicBezTo>
                    <a:pt x="319" y="6"/>
                    <a:pt x="318" y="4"/>
                    <a:pt x="317" y="3"/>
                  </a:cubicBezTo>
                  <a:cubicBezTo>
                    <a:pt x="315" y="1"/>
                    <a:pt x="313" y="0"/>
                    <a:pt x="312" y="0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04" y="7"/>
                    <a:pt x="304" y="7"/>
                    <a:pt x="304" y="7"/>
                  </a:cubicBezTo>
                  <a:cubicBezTo>
                    <a:pt x="304" y="382"/>
                    <a:pt x="304" y="382"/>
                    <a:pt x="304" y="382"/>
                  </a:cubicBezTo>
                  <a:cubicBezTo>
                    <a:pt x="15" y="382"/>
                    <a:pt x="15" y="382"/>
                    <a:pt x="15" y="382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312" y="15"/>
                    <a:pt x="312" y="15"/>
                    <a:pt x="312" y="15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04" y="7"/>
                    <a:pt x="304" y="7"/>
                    <a:pt x="304" y="7"/>
                  </a:cubicBezTo>
                  <a:lnTo>
                    <a:pt x="312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1" name="Rectangle 281">
              <a:extLst>
                <a:ext uri="{FF2B5EF4-FFF2-40B4-BE49-F238E27FC236}">
                  <a16:creationId xmlns:a16="http://schemas.microsoft.com/office/drawing/2014/main" xmlns="" id="{E9A130F2-A842-47EF-BA9E-9C397F274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613" y="566738"/>
              <a:ext cx="735013" cy="922338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2" name="Freeform 282">
              <a:extLst>
                <a:ext uri="{FF2B5EF4-FFF2-40B4-BE49-F238E27FC236}">
                  <a16:creationId xmlns:a16="http://schemas.microsoft.com/office/drawing/2014/main" xmlns="" id="{47D3E708-429F-4795-A08A-4490E3907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976" y="550863"/>
              <a:ext cx="773113" cy="955675"/>
            </a:xfrm>
            <a:custGeom>
              <a:avLst/>
              <a:gdLst>
                <a:gd name="T0" fmla="*/ 8 w 320"/>
                <a:gd name="T1" fmla="*/ 7 h 396"/>
                <a:gd name="T2" fmla="*/ 0 w 320"/>
                <a:gd name="T3" fmla="*/ 7 h 396"/>
                <a:gd name="T4" fmla="*/ 0 w 320"/>
                <a:gd name="T5" fmla="*/ 389 h 396"/>
                <a:gd name="T6" fmla="*/ 3 w 320"/>
                <a:gd name="T7" fmla="*/ 394 h 396"/>
                <a:gd name="T8" fmla="*/ 8 w 320"/>
                <a:gd name="T9" fmla="*/ 396 h 396"/>
                <a:gd name="T10" fmla="*/ 313 w 320"/>
                <a:gd name="T11" fmla="*/ 396 h 396"/>
                <a:gd name="T12" fmla="*/ 318 w 320"/>
                <a:gd name="T13" fmla="*/ 394 h 396"/>
                <a:gd name="T14" fmla="*/ 320 w 320"/>
                <a:gd name="T15" fmla="*/ 389 h 396"/>
                <a:gd name="T16" fmla="*/ 320 w 320"/>
                <a:gd name="T17" fmla="*/ 7 h 396"/>
                <a:gd name="T18" fmla="*/ 318 w 320"/>
                <a:gd name="T19" fmla="*/ 3 h 396"/>
                <a:gd name="T20" fmla="*/ 313 w 320"/>
                <a:gd name="T21" fmla="*/ 0 h 396"/>
                <a:gd name="T22" fmla="*/ 8 w 320"/>
                <a:gd name="T23" fmla="*/ 0 h 396"/>
                <a:gd name="T24" fmla="*/ 3 w 320"/>
                <a:gd name="T25" fmla="*/ 3 h 396"/>
                <a:gd name="T26" fmla="*/ 0 w 320"/>
                <a:gd name="T27" fmla="*/ 7 h 396"/>
                <a:gd name="T28" fmla="*/ 8 w 320"/>
                <a:gd name="T29" fmla="*/ 7 h 396"/>
                <a:gd name="T30" fmla="*/ 8 w 320"/>
                <a:gd name="T31" fmla="*/ 15 h 396"/>
                <a:gd name="T32" fmla="*/ 306 w 320"/>
                <a:gd name="T33" fmla="*/ 15 h 396"/>
                <a:gd name="T34" fmla="*/ 306 w 320"/>
                <a:gd name="T35" fmla="*/ 382 h 396"/>
                <a:gd name="T36" fmla="*/ 15 w 320"/>
                <a:gd name="T37" fmla="*/ 382 h 396"/>
                <a:gd name="T38" fmla="*/ 15 w 320"/>
                <a:gd name="T39" fmla="*/ 7 h 396"/>
                <a:gd name="T40" fmla="*/ 8 w 320"/>
                <a:gd name="T41" fmla="*/ 7 h 396"/>
                <a:gd name="T42" fmla="*/ 8 w 320"/>
                <a:gd name="T43" fmla="*/ 15 h 396"/>
                <a:gd name="T44" fmla="*/ 8 w 320"/>
                <a:gd name="T45" fmla="*/ 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396">
                  <a:moveTo>
                    <a:pt x="8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391"/>
                    <a:pt x="1" y="393"/>
                    <a:pt x="3" y="394"/>
                  </a:cubicBezTo>
                  <a:cubicBezTo>
                    <a:pt x="4" y="395"/>
                    <a:pt x="6" y="396"/>
                    <a:pt x="8" y="396"/>
                  </a:cubicBezTo>
                  <a:cubicBezTo>
                    <a:pt x="313" y="396"/>
                    <a:pt x="313" y="396"/>
                    <a:pt x="313" y="396"/>
                  </a:cubicBezTo>
                  <a:cubicBezTo>
                    <a:pt x="315" y="396"/>
                    <a:pt x="317" y="395"/>
                    <a:pt x="318" y="394"/>
                  </a:cubicBezTo>
                  <a:cubicBezTo>
                    <a:pt x="319" y="393"/>
                    <a:pt x="320" y="391"/>
                    <a:pt x="320" y="389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20" y="6"/>
                    <a:pt x="319" y="4"/>
                    <a:pt x="318" y="3"/>
                  </a:cubicBezTo>
                  <a:cubicBezTo>
                    <a:pt x="317" y="1"/>
                    <a:pt x="315" y="0"/>
                    <a:pt x="31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6" y="382"/>
                    <a:pt x="306" y="382"/>
                    <a:pt x="306" y="382"/>
                  </a:cubicBezTo>
                  <a:cubicBezTo>
                    <a:pt x="15" y="382"/>
                    <a:pt x="15" y="382"/>
                    <a:pt x="15" y="382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15"/>
                    <a:pt x="8" y="15"/>
                    <a:pt x="8" y="15"/>
                  </a:cubicBezTo>
                  <a:lnTo>
                    <a:pt x="8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3" name="Rectangle 283">
              <a:extLst>
                <a:ext uri="{FF2B5EF4-FFF2-40B4-BE49-F238E27FC236}">
                  <a16:creationId xmlns:a16="http://schemas.microsoft.com/office/drawing/2014/main" xmlns="" id="{58E421BA-33D5-4E56-83E6-30C65C66F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13" y="1489076"/>
              <a:ext cx="736600" cy="176213"/>
            </a:xfrm>
            <a:prstGeom prst="rect">
              <a:avLst/>
            </a:pr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4" name="Freeform 284">
              <a:extLst>
                <a:ext uri="{FF2B5EF4-FFF2-40B4-BE49-F238E27FC236}">
                  <a16:creationId xmlns:a16="http://schemas.microsoft.com/office/drawing/2014/main" xmlns="" id="{EB28A782-45A9-4F61-A9A4-436396D9C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1" y="1471613"/>
              <a:ext cx="769938" cy="211138"/>
            </a:xfrm>
            <a:custGeom>
              <a:avLst/>
              <a:gdLst>
                <a:gd name="T0" fmla="*/ 7 w 319"/>
                <a:gd name="T1" fmla="*/ 7 h 87"/>
                <a:gd name="T2" fmla="*/ 0 w 319"/>
                <a:gd name="T3" fmla="*/ 7 h 87"/>
                <a:gd name="T4" fmla="*/ 0 w 319"/>
                <a:gd name="T5" fmla="*/ 80 h 87"/>
                <a:gd name="T6" fmla="*/ 3 w 319"/>
                <a:gd name="T7" fmla="*/ 85 h 87"/>
                <a:gd name="T8" fmla="*/ 7 w 319"/>
                <a:gd name="T9" fmla="*/ 87 h 87"/>
                <a:gd name="T10" fmla="*/ 312 w 319"/>
                <a:gd name="T11" fmla="*/ 87 h 87"/>
                <a:gd name="T12" fmla="*/ 317 w 319"/>
                <a:gd name="T13" fmla="*/ 85 h 87"/>
                <a:gd name="T14" fmla="*/ 319 w 319"/>
                <a:gd name="T15" fmla="*/ 80 h 87"/>
                <a:gd name="T16" fmla="*/ 319 w 319"/>
                <a:gd name="T17" fmla="*/ 7 h 87"/>
                <a:gd name="T18" fmla="*/ 317 w 319"/>
                <a:gd name="T19" fmla="*/ 2 h 87"/>
                <a:gd name="T20" fmla="*/ 312 w 319"/>
                <a:gd name="T21" fmla="*/ 0 h 87"/>
                <a:gd name="T22" fmla="*/ 7 w 319"/>
                <a:gd name="T23" fmla="*/ 0 h 87"/>
                <a:gd name="T24" fmla="*/ 3 w 319"/>
                <a:gd name="T25" fmla="*/ 2 h 87"/>
                <a:gd name="T26" fmla="*/ 0 w 319"/>
                <a:gd name="T27" fmla="*/ 7 h 87"/>
                <a:gd name="T28" fmla="*/ 7 w 319"/>
                <a:gd name="T29" fmla="*/ 7 h 87"/>
                <a:gd name="T30" fmla="*/ 7 w 319"/>
                <a:gd name="T31" fmla="*/ 14 h 87"/>
                <a:gd name="T32" fmla="*/ 304 w 319"/>
                <a:gd name="T33" fmla="*/ 14 h 87"/>
                <a:gd name="T34" fmla="*/ 304 w 319"/>
                <a:gd name="T35" fmla="*/ 73 h 87"/>
                <a:gd name="T36" fmla="*/ 15 w 319"/>
                <a:gd name="T37" fmla="*/ 73 h 87"/>
                <a:gd name="T38" fmla="*/ 15 w 319"/>
                <a:gd name="T39" fmla="*/ 7 h 87"/>
                <a:gd name="T40" fmla="*/ 7 w 319"/>
                <a:gd name="T41" fmla="*/ 7 h 87"/>
                <a:gd name="T42" fmla="*/ 7 w 319"/>
                <a:gd name="T43" fmla="*/ 14 h 87"/>
                <a:gd name="T44" fmla="*/ 7 w 319"/>
                <a:gd name="T45" fmla="*/ 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9" h="87">
                  <a:moveTo>
                    <a:pt x="7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2"/>
                    <a:pt x="1" y="84"/>
                    <a:pt x="3" y="85"/>
                  </a:cubicBezTo>
                  <a:cubicBezTo>
                    <a:pt x="4" y="86"/>
                    <a:pt x="6" y="87"/>
                    <a:pt x="7" y="87"/>
                  </a:cubicBezTo>
                  <a:cubicBezTo>
                    <a:pt x="312" y="87"/>
                    <a:pt x="312" y="87"/>
                    <a:pt x="312" y="87"/>
                  </a:cubicBezTo>
                  <a:cubicBezTo>
                    <a:pt x="313" y="87"/>
                    <a:pt x="315" y="86"/>
                    <a:pt x="317" y="85"/>
                  </a:cubicBezTo>
                  <a:cubicBezTo>
                    <a:pt x="318" y="84"/>
                    <a:pt x="319" y="82"/>
                    <a:pt x="319" y="80"/>
                  </a:cubicBezTo>
                  <a:cubicBezTo>
                    <a:pt x="319" y="7"/>
                    <a:pt x="319" y="7"/>
                    <a:pt x="319" y="7"/>
                  </a:cubicBezTo>
                  <a:cubicBezTo>
                    <a:pt x="319" y="5"/>
                    <a:pt x="318" y="3"/>
                    <a:pt x="317" y="2"/>
                  </a:cubicBezTo>
                  <a:cubicBezTo>
                    <a:pt x="315" y="1"/>
                    <a:pt x="313" y="0"/>
                    <a:pt x="31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04" y="14"/>
                    <a:pt x="304" y="14"/>
                    <a:pt x="304" y="14"/>
                  </a:cubicBezTo>
                  <a:cubicBezTo>
                    <a:pt x="304" y="73"/>
                    <a:pt x="304" y="73"/>
                    <a:pt x="304" y="7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5" name="Rectangle 285">
              <a:extLst>
                <a:ext uri="{FF2B5EF4-FFF2-40B4-BE49-F238E27FC236}">
                  <a16:creationId xmlns:a16="http://schemas.microsoft.com/office/drawing/2014/main" xmlns="" id="{3D134E95-E020-4F4C-B678-A3DE4E0969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613" y="1489076"/>
              <a:ext cx="735013" cy="176213"/>
            </a:xfrm>
            <a:prstGeom prst="rect">
              <a:avLst/>
            </a:pr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6" name="Freeform 286">
              <a:extLst>
                <a:ext uri="{FF2B5EF4-FFF2-40B4-BE49-F238E27FC236}">
                  <a16:creationId xmlns:a16="http://schemas.microsoft.com/office/drawing/2014/main" xmlns="" id="{409693C5-FCB0-46A0-95B5-325E963EA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976" y="1471613"/>
              <a:ext cx="773113" cy="211138"/>
            </a:xfrm>
            <a:custGeom>
              <a:avLst/>
              <a:gdLst>
                <a:gd name="T0" fmla="*/ 8 w 320"/>
                <a:gd name="T1" fmla="*/ 80 h 87"/>
                <a:gd name="T2" fmla="*/ 8 w 320"/>
                <a:gd name="T3" fmla="*/ 87 h 87"/>
                <a:gd name="T4" fmla="*/ 313 w 320"/>
                <a:gd name="T5" fmla="*/ 87 h 87"/>
                <a:gd name="T6" fmla="*/ 318 w 320"/>
                <a:gd name="T7" fmla="*/ 85 h 87"/>
                <a:gd name="T8" fmla="*/ 320 w 320"/>
                <a:gd name="T9" fmla="*/ 80 h 87"/>
                <a:gd name="T10" fmla="*/ 320 w 320"/>
                <a:gd name="T11" fmla="*/ 7 h 87"/>
                <a:gd name="T12" fmla="*/ 318 w 320"/>
                <a:gd name="T13" fmla="*/ 2 h 87"/>
                <a:gd name="T14" fmla="*/ 313 w 320"/>
                <a:gd name="T15" fmla="*/ 0 h 87"/>
                <a:gd name="T16" fmla="*/ 8 w 320"/>
                <a:gd name="T17" fmla="*/ 0 h 87"/>
                <a:gd name="T18" fmla="*/ 3 w 320"/>
                <a:gd name="T19" fmla="*/ 2 h 87"/>
                <a:gd name="T20" fmla="*/ 0 w 320"/>
                <a:gd name="T21" fmla="*/ 7 h 87"/>
                <a:gd name="T22" fmla="*/ 0 w 320"/>
                <a:gd name="T23" fmla="*/ 80 h 87"/>
                <a:gd name="T24" fmla="*/ 3 w 320"/>
                <a:gd name="T25" fmla="*/ 85 h 87"/>
                <a:gd name="T26" fmla="*/ 8 w 320"/>
                <a:gd name="T27" fmla="*/ 87 h 87"/>
                <a:gd name="T28" fmla="*/ 8 w 320"/>
                <a:gd name="T29" fmla="*/ 80 h 87"/>
                <a:gd name="T30" fmla="*/ 15 w 320"/>
                <a:gd name="T31" fmla="*/ 80 h 87"/>
                <a:gd name="T32" fmla="*/ 15 w 320"/>
                <a:gd name="T33" fmla="*/ 14 h 87"/>
                <a:gd name="T34" fmla="*/ 306 w 320"/>
                <a:gd name="T35" fmla="*/ 14 h 87"/>
                <a:gd name="T36" fmla="*/ 306 w 320"/>
                <a:gd name="T37" fmla="*/ 73 h 87"/>
                <a:gd name="T38" fmla="*/ 8 w 320"/>
                <a:gd name="T39" fmla="*/ 73 h 87"/>
                <a:gd name="T40" fmla="*/ 8 w 320"/>
                <a:gd name="T41" fmla="*/ 80 h 87"/>
                <a:gd name="T42" fmla="*/ 15 w 320"/>
                <a:gd name="T43" fmla="*/ 80 h 87"/>
                <a:gd name="T44" fmla="*/ 8 w 320"/>
                <a:gd name="T45" fmla="*/ 8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87">
                  <a:moveTo>
                    <a:pt x="8" y="80"/>
                  </a:moveTo>
                  <a:cubicBezTo>
                    <a:pt x="8" y="87"/>
                    <a:pt x="8" y="87"/>
                    <a:pt x="8" y="87"/>
                  </a:cubicBezTo>
                  <a:cubicBezTo>
                    <a:pt x="313" y="87"/>
                    <a:pt x="313" y="87"/>
                    <a:pt x="313" y="87"/>
                  </a:cubicBezTo>
                  <a:cubicBezTo>
                    <a:pt x="315" y="87"/>
                    <a:pt x="317" y="86"/>
                    <a:pt x="318" y="85"/>
                  </a:cubicBezTo>
                  <a:cubicBezTo>
                    <a:pt x="319" y="84"/>
                    <a:pt x="320" y="82"/>
                    <a:pt x="320" y="80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20" y="5"/>
                    <a:pt x="319" y="3"/>
                    <a:pt x="318" y="2"/>
                  </a:cubicBezTo>
                  <a:cubicBezTo>
                    <a:pt x="317" y="1"/>
                    <a:pt x="315" y="0"/>
                    <a:pt x="31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2"/>
                    <a:pt x="1" y="84"/>
                    <a:pt x="3" y="85"/>
                  </a:cubicBezTo>
                  <a:cubicBezTo>
                    <a:pt x="4" y="86"/>
                    <a:pt x="6" y="87"/>
                    <a:pt x="8" y="87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306" y="14"/>
                    <a:pt x="306" y="14"/>
                    <a:pt x="306" y="14"/>
                  </a:cubicBezTo>
                  <a:cubicBezTo>
                    <a:pt x="306" y="73"/>
                    <a:pt x="306" y="73"/>
                    <a:pt x="306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15" y="80"/>
                    <a:pt x="15" y="80"/>
                    <a:pt x="15" y="80"/>
                  </a:cubicBezTo>
                  <a:lnTo>
                    <a:pt x="8" y="8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7" name="Freeform 287">
              <a:extLst>
                <a:ext uri="{FF2B5EF4-FFF2-40B4-BE49-F238E27FC236}">
                  <a16:creationId xmlns:a16="http://schemas.microsoft.com/office/drawing/2014/main" xmlns="" id="{4FDABB61-C8F4-4D3A-B08D-9E3DFDFC9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6051" y="566738"/>
              <a:ext cx="150813" cy="355600"/>
            </a:xfrm>
            <a:custGeom>
              <a:avLst/>
              <a:gdLst>
                <a:gd name="T0" fmla="*/ 0 w 95"/>
                <a:gd name="T1" fmla="*/ 0 h 224"/>
                <a:gd name="T2" fmla="*/ 0 w 95"/>
                <a:gd name="T3" fmla="*/ 177 h 224"/>
                <a:gd name="T4" fmla="*/ 0 w 95"/>
                <a:gd name="T5" fmla="*/ 224 h 224"/>
                <a:gd name="T6" fmla="*/ 47 w 95"/>
                <a:gd name="T7" fmla="*/ 201 h 224"/>
                <a:gd name="T8" fmla="*/ 95 w 95"/>
                <a:gd name="T9" fmla="*/ 224 h 224"/>
                <a:gd name="T10" fmla="*/ 95 w 95"/>
                <a:gd name="T11" fmla="*/ 177 h 224"/>
                <a:gd name="T12" fmla="*/ 95 w 95"/>
                <a:gd name="T13" fmla="*/ 177 h 224"/>
                <a:gd name="T14" fmla="*/ 95 w 95"/>
                <a:gd name="T15" fmla="*/ 0 h 224"/>
                <a:gd name="T16" fmla="*/ 0 w 95"/>
                <a:gd name="T17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224">
                  <a:moveTo>
                    <a:pt x="0" y="0"/>
                  </a:moveTo>
                  <a:lnTo>
                    <a:pt x="0" y="177"/>
                  </a:lnTo>
                  <a:lnTo>
                    <a:pt x="0" y="224"/>
                  </a:lnTo>
                  <a:lnTo>
                    <a:pt x="47" y="201"/>
                  </a:lnTo>
                  <a:lnTo>
                    <a:pt x="95" y="224"/>
                  </a:lnTo>
                  <a:lnTo>
                    <a:pt x="95" y="177"/>
                  </a:lnTo>
                  <a:lnTo>
                    <a:pt x="95" y="177"/>
                  </a:lnTo>
                  <a:lnTo>
                    <a:pt x="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8" name="Freeform 288">
              <a:extLst>
                <a:ext uri="{FF2B5EF4-FFF2-40B4-BE49-F238E27FC236}">
                  <a16:creationId xmlns:a16="http://schemas.microsoft.com/office/drawing/2014/main" xmlns="" id="{C610E9C7-C16E-494E-A559-D99DD870E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0176" y="550863"/>
              <a:ext cx="182563" cy="390525"/>
            </a:xfrm>
            <a:custGeom>
              <a:avLst/>
              <a:gdLst>
                <a:gd name="T0" fmla="*/ 7 w 76"/>
                <a:gd name="T1" fmla="*/ 7 h 162"/>
                <a:gd name="T2" fmla="*/ 0 w 76"/>
                <a:gd name="T3" fmla="*/ 7 h 162"/>
                <a:gd name="T4" fmla="*/ 0 w 76"/>
                <a:gd name="T5" fmla="*/ 123 h 162"/>
                <a:gd name="T6" fmla="*/ 0 w 76"/>
                <a:gd name="T7" fmla="*/ 154 h 162"/>
                <a:gd name="T8" fmla="*/ 3 w 76"/>
                <a:gd name="T9" fmla="*/ 160 h 162"/>
                <a:gd name="T10" fmla="*/ 10 w 76"/>
                <a:gd name="T11" fmla="*/ 161 h 162"/>
                <a:gd name="T12" fmla="*/ 38 w 76"/>
                <a:gd name="T13" fmla="*/ 147 h 162"/>
                <a:gd name="T14" fmla="*/ 66 w 76"/>
                <a:gd name="T15" fmla="*/ 161 h 162"/>
                <a:gd name="T16" fmla="*/ 73 w 76"/>
                <a:gd name="T17" fmla="*/ 160 h 162"/>
                <a:gd name="T18" fmla="*/ 76 w 76"/>
                <a:gd name="T19" fmla="*/ 154 h 162"/>
                <a:gd name="T20" fmla="*/ 76 w 76"/>
                <a:gd name="T21" fmla="*/ 123 h 162"/>
                <a:gd name="T22" fmla="*/ 69 w 76"/>
                <a:gd name="T23" fmla="*/ 123 h 162"/>
                <a:gd name="T24" fmla="*/ 69 w 76"/>
                <a:gd name="T25" fmla="*/ 130 h 162"/>
                <a:gd name="T26" fmla="*/ 69 w 76"/>
                <a:gd name="T27" fmla="*/ 130 h 162"/>
                <a:gd name="T28" fmla="*/ 74 w 76"/>
                <a:gd name="T29" fmla="*/ 128 h 162"/>
                <a:gd name="T30" fmla="*/ 76 w 76"/>
                <a:gd name="T31" fmla="*/ 123 h 162"/>
                <a:gd name="T32" fmla="*/ 76 w 76"/>
                <a:gd name="T33" fmla="*/ 7 h 162"/>
                <a:gd name="T34" fmla="*/ 74 w 76"/>
                <a:gd name="T35" fmla="*/ 3 h 162"/>
                <a:gd name="T36" fmla="*/ 69 w 76"/>
                <a:gd name="T37" fmla="*/ 0 h 162"/>
                <a:gd name="T38" fmla="*/ 7 w 76"/>
                <a:gd name="T39" fmla="*/ 0 h 162"/>
                <a:gd name="T40" fmla="*/ 2 w 76"/>
                <a:gd name="T41" fmla="*/ 3 h 162"/>
                <a:gd name="T42" fmla="*/ 0 w 76"/>
                <a:gd name="T43" fmla="*/ 7 h 162"/>
                <a:gd name="T44" fmla="*/ 7 w 76"/>
                <a:gd name="T45" fmla="*/ 7 h 162"/>
                <a:gd name="T46" fmla="*/ 7 w 76"/>
                <a:gd name="T47" fmla="*/ 15 h 162"/>
                <a:gd name="T48" fmla="*/ 62 w 76"/>
                <a:gd name="T49" fmla="*/ 15 h 162"/>
                <a:gd name="T50" fmla="*/ 62 w 76"/>
                <a:gd name="T51" fmla="*/ 123 h 162"/>
                <a:gd name="T52" fmla="*/ 69 w 76"/>
                <a:gd name="T53" fmla="*/ 123 h 162"/>
                <a:gd name="T54" fmla="*/ 69 w 76"/>
                <a:gd name="T55" fmla="*/ 116 h 162"/>
                <a:gd name="T56" fmla="*/ 69 w 76"/>
                <a:gd name="T57" fmla="*/ 116 h 162"/>
                <a:gd name="T58" fmla="*/ 64 w 76"/>
                <a:gd name="T59" fmla="*/ 118 h 162"/>
                <a:gd name="T60" fmla="*/ 62 w 76"/>
                <a:gd name="T61" fmla="*/ 123 h 162"/>
                <a:gd name="T62" fmla="*/ 62 w 76"/>
                <a:gd name="T63" fmla="*/ 143 h 162"/>
                <a:gd name="T64" fmla="*/ 41 w 76"/>
                <a:gd name="T65" fmla="*/ 133 h 162"/>
                <a:gd name="T66" fmla="*/ 35 w 76"/>
                <a:gd name="T67" fmla="*/ 133 h 162"/>
                <a:gd name="T68" fmla="*/ 14 w 76"/>
                <a:gd name="T69" fmla="*/ 143 h 162"/>
                <a:gd name="T70" fmla="*/ 14 w 76"/>
                <a:gd name="T71" fmla="*/ 123 h 162"/>
                <a:gd name="T72" fmla="*/ 14 w 76"/>
                <a:gd name="T73" fmla="*/ 7 h 162"/>
                <a:gd name="T74" fmla="*/ 7 w 76"/>
                <a:gd name="T75" fmla="*/ 7 h 162"/>
                <a:gd name="T76" fmla="*/ 7 w 76"/>
                <a:gd name="T77" fmla="*/ 15 h 162"/>
                <a:gd name="T78" fmla="*/ 7 w 76"/>
                <a:gd name="T79" fmla="*/ 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" h="162">
                  <a:moveTo>
                    <a:pt x="7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1" y="159"/>
                    <a:pt x="3" y="160"/>
                  </a:cubicBezTo>
                  <a:cubicBezTo>
                    <a:pt x="5" y="161"/>
                    <a:pt x="8" y="162"/>
                    <a:pt x="10" y="161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66" y="161"/>
                    <a:pt x="66" y="161"/>
                    <a:pt x="66" y="161"/>
                  </a:cubicBezTo>
                  <a:cubicBezTo>
                    <a:pt x="68" y="162"/>
                    <a:pt x="71" y="161"/>
                    <a:pt x="73" y="160"/>
                  </a:cubicBezTo>
                  <a:cubicBezTo>
                    <a:pt x="75" y="159"/>
                    <a:pt x="76" y="157"/>
                    <a:pt x="76" y="154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69" y="123"/>
                    <a:pt x="69" y="123"/>
                    <a:pt x="69" y="123"/>
                  </a:cubicBezTo>
                  <a:cubicBezTo>
                    <a:pt x="69" y="130"/>
                    <a:pt x="69" y="130"/>
                    <a:pt x="69" y="130"/>
                  </a:cubicBezTo>
                  <a:cubicBezTo>
                    <a:pt x="69" y="130"/>
                    <a:pt x="69" y="130"/>
                    <a:pt x="69" y="130"/>
                  </a:cubicBezTo>
                  <a:cubicBezTo>
                    <a:pt x="71" y="130"/>
                    <a:pt x="73" y="129"/>
                    <a:pt x="74" y="128"/>
                  </a:cubicBezTo>
                  <a:cubicBezTo>
                    <a:pt x="75" y="126"/>
                    <a:pt x="76" y="125"/>
                    <a:pt x="76" y="123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6"/>
                    <a:pt x="75" y="4"/>
                    <a:pt x="74" y="3"/>
                  </a:cubicBezTo>
                  <a:cubicBezTo>
                    <a:pt x="73" y="1"/>
                    <a:pt x="71" y="0"/>
                    <a:pt x="6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69" y="123"/>
                    <a:pt x="69" y="123"/>
                    <a:pt x="69" y="123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7" y="116"/>
                    <a:pt x="66" y="116"/>
                    <a:pt x="64" y="118"/>
                  </a:cubicBezTo>
                  <a:cubicBezTo>
                    <a:pt x="63" y="119"/>
                    <a:pt x="62" y="121"/>
                    <a:pt x="62" y="123"/>
                  </a:cubicBezTo>
                  <a:cubicBezTo>
                    <a:pt x="62" y="143"/>
                    <a:pt x="62" y="143"/>
                    <a:pt x="62" y="14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39" y="132"/>
                    <a:pt x="37" y="132"/>
                    <a:pt x="35" y="133"/>
                  </a:cubicBezTo>
                  <a:cubicBezTo>
                    <a:pt x="14" y="143"/>
                    <a:pt x="14" y="143"/>
                    <a:pt x="14" y="143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5"/>
                    <a:pt x="7" y="15"/>
                    <a:pt x="7" y="15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9" name="Freeform 289">
              <a:extLst>
                <a:ext uri="{FF2B5EF4-FFF2-40B4-BE49-F238E27FC236}">
                  <a16:creationId xmlns:a16="http://schemas.microsoft.com/office/drawing/2014/main" xmlns="" id="{18B07A39-C0E7-434B-8C2F-4D4C0A25B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138" y="663576"/>
              <a:ext cx="163513" cy="0"/>
            </a:xfrm>
            <a:custGeom>
              <a:avLst/>
              <a:gdLst>
                <a:gd name="T0" fmla="*/ 0 w 103"/>
                <a:gd name="T1" fmla="*/ 103 w 103"/>
                <a:gd name="T2" fmla="*/ 0 w 10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3">
                  <a:moveTo>
                    <a:pt x="0" y="0"/>
                  </a:moveTo>
                  <a:lnTo>
                    <a:pt x="10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0" name="Line 290">
              <a:extLst>
                <a:ext uri="{FF2B5EF4-FFF2-40B4-BE49-F238E27FC236}">
                  <a16:creationId xmlns:a16="http://schemas.microsoft.com/office/drawing/2014/main" xmlns="" id="{D8AC0D69-ACFE-4FC3-AD80-88FEE54180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138" y="663576"/>
              <a:ext cx="16351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1" name="Rectangle 291">
              <a:extLst>
                <a:ext uri="{FF2B5EF4-FFF2-40B4-BE49-F238E27FC236}">
                  <a16:creationId xmlns:a16="http://schemas.microsoft.com/office/drawing/2014/main" xmlns="" id="{145EA601-68A5-4B2C-86C7-2F049E314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138" y="646113"/>
              <a:ext cx="163513" cy="349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2" name="Freeform 292">
              <a:extLst>
                <a:ext uri="{FF2B5EF4-FFF2-40B4-BE49-F238E27FC236}">
                  <a16:creationId xmlns:a16="http://schemas.microsoft.com/office/drawing/2014/main" xmlns="" id="{8407301E-F1E5-47A7-BAFD-7CC5AD3FC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138" y="646113"/>
              <a:ext cx="163513" cy="34925"/>
            </a:xfrm>
            <a:custGeom>
              <a:avLst/>
              <a:gdLst>
                <a:gd name="T0" fmla="*/ 0 w 103"/>
                <a:gd name="T1" fmla="*/ 22 h 22"/>
                <a:gd name="T2" fmla="*/ 103 w 103"/>
                <a:gd name="T3" fmla="*/ 22 h 22"/>
                <a:gd name="T4" fmla="*/ 103 w 103"/>
                <a:gd name="T5" fmla="*/ 0 h 22"/>
                <a:gd name="T6" fmla="*/ 0 w 103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" h="22">
                  <a:moveTo>
                    <a:pt x="0" y="22"/>
                  </a:moveTo>
                  <a:lnTo>
                    <a:pt x="103" y="22"/>
                  </a:lnTo>
                  <a:lnTo>
                    <a:pt x="10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3" name="Freeform 293">
              <a:extLst>
                <a:ext uri="{FF2B5EF4-FFF2-40B4-BE49-F238E27FC236}">
                  <a16:creationId xmlns:a16="http://schemas.microsoft.com/office/drawing/2014/main" xmlns="" id="{2A059D18-8EA4-4400-82F7-EEAE9BBD4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138" y="752476"/>
              <a:ext cx="428625" cy="0"/>
            </a:xfrm>
            <a:custGeom>
              <a:avLst/>
              <a:gdLst>
                <a:gd name="T0" fmla="*/ 0 w 270"/>
                <a:gd name="T1" fmla="*/ 270 w 270"/>
                <a:gd name="T2" fmla="*/ 0 w 27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70">
                  <a:moveTo>
                    <a:pt x="0" y="0"/>
                  </a:moveTo>
                  <a:lnTo>
                    <a:pt x="2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4" name="Line 294">
              <a:extLst>
                <a:ext uri="{FF2B5EF4-FFF2-40B4-BE49-F238E27FC236}">
                  <a16:creationId xmlns:a16="http://schemas.microsoft.com/office/drawing/2014/main" xmlns="" id="{69331A9B-8350-47C1-8146-B07F07C637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138" y="752476"/>
              <a:ext cx="4286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5" name="Rectangle 295">
              <a:extLst>
                <a:ext uri="{FF2B5EF4-FFF2-40B4-BE49-F238E27FC236}">
                  <a16:creationId xmlns:a16="http://schemas.microsoft.com/office/drawing/2014/main" xmlns="" id="{7D77FA0A-A082-407E-BFD2-B054B106A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138" y="736601"/>
              <a:ext cx="428625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6" name="Freeform 296">
              <a:extLst>
                <a:ext uri="{FF2B5EF4-FFF2-40B4-BE49-F238E27FC236}">
                  <a16:creationId xmlns:a16="http://schemas.microsoft.com/office/drawing/2014/main" xmlns="" id="{6298B733-69B4-4A69-8721-C6006B36D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138" y="736601"/>
              <a:ext cx="428625" cy="33338"/>
            </a:xfrm>
            <a:custGeom>
              <a:avLst/>
              <a:gdLst>
                <a:gd name="T0" fmla="*/ 0 w 270"/>
                <a:gd name="T1" fmla="*/ 21 h 21"/>
                <a:gd name="T2" fmla="*/ 270 w 270"/>
                <a:gd name="T3" fmla="*/ 21 h 21"/>
                <a:gd name="T4" fmla="*/ 270 w 270"/>
                <a:gd name="T5" fmla="*/ 0 h 21"/>
                <a:gd name="T6" fmla="*/ 0 w 270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21">
                  <a:moveTo>
                    <a:pt x="0" y="21"/>
                  </a:moveTo>
                  <a:lnTo>
                    <a:pt x="270" y="21"/>
                  </a:lnTo>
                  <a:lnTo>
                    <a:pt x="27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7" name="Freeform 297">
              <a:extLst>
                <a:ext uri="{FF2B5EF4-FFF2-40B4-BE49-F238E27FC236}">
                  <a16:creationId xmlns:a16="http://schemas.microsoft.com/office/drawing/2014/main" xmlns="" id="{7EDFA701-CFDB-40C3-A119-76360F021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988" y="928688"/>
              <a:ext cx="436563" cy="0"/>
            </a:xfrm>
            <a:custGeom>
              <a:avLst/>
              <a:gdLst>
                <a:gd name="T0" fmla="*/ 0 w 275"/>
                <a:gd name="T1" fmla="*/ 275 w 275"/>
                <a:gd name="T2" fmla="*/ 0 w 27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75">
                  <a:moveTo>
                    <a:pt x="0" y="0"/>
                  </a:moveTo>
                  <a:lnTo>
                    <a:pt x="2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8" name="Line 298">
              <a:extLst>
                <a:ext uri="{FF2B5EF4-FFF2-40B4-BE49-F238E27FC236}">
                  <a16:creationId xmlns:a16="http://schemas.microsoft.com/office/drawing/2014/main" xmlns="" id="{9CB592DA-3945-4F68-99C5-A6E78D39DD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988" y="928688"/>
              <a:ext cx="43656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9" name="Rectangle 299">
              <a:extLst>
                <a:ext uri="{FF2B5EF4-FFF2-40B4-BE49-F238E27FC236}">
                  <a16:creationId xmlns:a16="http://schemas.microsoft.com/office/drawing/2014/main" xmlns="" id="{5D7FD1E6-FDEF-421B-85E7-BC618ABF9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988" y="912813"/>
              <a:ext cx="436563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0" name="Freeform 300">
              <a:extLst>
                <a:ext uri="{FF2B5EF4-FFF2-40B4-BE49-F238E27FC236}">
                  <a16:creationId xmlns:a16="http://schemas.microsoft.com/office/drawing/2014/main" xmlns="" id="{2384AA6D-9F89-449D-874F-775AB3B37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988" y="912813"/>
              <a:ext cx="436563" cy="33338"/>
            </a:xfrm>
            <a:custGeom>
              <a:avLst/>
              <a:gdLst>
                <a:gd name="T0" fmla="*/ 0 w 275"/>
                <a:gd name="T1" fmla="*/ 21 h 21"/>
                <a:gd name="T2" fmla="*/ 275 w 275"/>
                <a:gd name="T3" fmla="*/ 21 h 21"/>
                <a:gd name="T4" fmla="*/ 275 w 275"/>
                <a:gd name="T5" fmla="*/ 0 h 21"/>
                <a:gd name="T6" fmla="*/ 0 w 275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1">
                  <a:moveTo>
                    <a:pt x="0" y="21"/>
                  </a:moveTo>
                  <a:lnTo>
                    <a:pt x="275" y="21"/>
                  </a:lnTo>
                  <a:lnTo>
                    <a:pt x="27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1" name="Freeform 301">
              <a:extLst>
                <a:ext uri="{FF2B5EF4-FFF2-40B4-BE49-F238E27FC236}">
                  <a16:creationId xmlns:a16="http://schemas.microsoft.com/office/drawing/2014/main" xmlns="" id="{0972486A-B4DB-41AD-839A-B0341F702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88" y="1112838"/>
              <a:ext cx="233363" cy="0"/>
            </a:xfrm>
            <a:custGeom>
              <a:avLst/>
              <a:gdLst>
                <a:gd name="T0" fmla="*/ 0 w 147"/>
                <a:gd name="T1" fmla="*/ 147 w 147"/>
                <a:gd name="T2" fmla="*/ 0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1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2" name="Line 302">
              <a:extLst>
                <a:ext uri="{FF2B5EF4-FFF2-40B4-BE49-F238E27FC236}">
                  <a16:creationId xmlns:a16="http://schemas.microsoft.com/office/drawing/2014/main" xmlns="" id="{9B2E438D-8F93-4A15-A1E7-71A1232D72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1188" y="1112838"/>
              <a:ext cx="23336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3" name="Rectangle 303">
              <a:extLst>
                <a:ext uri="{FF2B5EF4-FFF2-40B4-BE49-F238E27FC236}">
                  <a16:creationId xmlns:a16="http://schemas.microsoft.com/office/drawing/2014/main" xmlns="" id="{797782CC-F8CC-4FC6-8858-7E59F0978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188" y="1095376"/>
              <a:ext cx="233363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4" name="Freeform 304">
              <a:extLst>
                <a:ext uri="{FF2B5EF4-FFF2-40B4-BE49-F238E27FC236}">
                  <a16:creationId xmlns:a16="http://schemas.microsoft.com/office/drawing/2014/main" xmlns="" id="{C677DC7E-890F-436B-82E7-E7FEB145F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88" y="1095376"/>
              <a:ext cx="233363" cy="33338"/>
            </a:xfrm>
            <a:custGeom>
              <a:avLst/>
              <a:gdLst>
                <a:gd name="T0" fmla="*/ 0 w 147"/>
                <a:gd name="T1" fmla="*/ 21 h 21"/>
                <a:gd name="T2" fmla="*/ 147 w 147"/>
                <a:gd name="T3" fmla="*/ 21 h 21"/>
                <a:gd name="T4" fmla="*/ 147 w 147"/>
                <a:gd name="T5" fmla="*/ 0 h 21"/>
                <a:gd name="T6" fmla="*/ 0 w 147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1">
                  <a:moveTo>
                    <a:pt x="0" y="21"/>
                  </a:moveTo>
                  <a:lnTo>
                    <a:pt x="147" y="21"/>
                  </a:lnTo>
                  <a:lnTo>
                    <a:pt x="14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5" name="Freeform 305">
              <a:extLst>
                <a:ext uri="{FF2B5EF4-FFF2-40B4-BE49-F238E27FC236}">
                  <a16:creationId xmlns:a16="http://schemas.microsoft.com/office/drawing/2014/main" xmlns="" id="{43486B8D-F591-4BE3-BA5D-265DFB90E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88" y="1020763"/>
              <a:ext cx="233363" cy="0"/>
            </a:xfrm>
            <a:custGeom>
              <a:avLst/>
              <a:gdLst>
                <a:gd name="T0" fmla="*/ 0 w 147"/>
                <a:gd name="T1" fmla="*/ 147 w 147"/>
                <a:gd name="T2" fmla="*/ 0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1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6" name="Line 306">
              <a:extLst>
                <a:ext uri="{FF2B5EF4-FFF2-40B4-BE49-F238E27FC236}">
                  <a16:creationId xmlns:a16="http://schemas.microsoft.com/office/drawing/2014/main" xmlns="" id="{10DF26A0-FC9D-43AE-AAE1-D9ADF695F4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1188" y="1020763"/>
              <a:ext cx="23336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7" name="Rectangle 307">
              <a:extLst>
                <a:ext uri="{FF2B5EF4-FFF2-40B4-BE49-F238E27FC236}">
                  <a16:creationId xmlns:a16="http://schemas.microsoft.com/office/drawing/2014/main" xmlns="" id="{F03BD29D-1C92-46C1-9F88-25CE37A04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188" y="1003301"/>
              <a:ext cx="233363" cy="349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8" name="Freeform 308">
              <a:extLst>
                <a:ext uri="{FF2B5EF4-FFF2-40B4-BE49-F238E27FC236}">
                  <a16:creationId xmlns:a16="http://schemas.microsoft.com/office/drawing/2014/main" xmlns="" id="{4BA7FA4B-B5A5-4CD4-907A-142C7C034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88" y="1003301"/>
              <a:ext cx="233363" cy="34925"/>
            </a:xfrm>
            <a:custGeom>
              <a:avLst/>
              <a:gdLst>
                <a:gd name="T0" fmla="*/ 0 w 147"/>
                <a:gd name="T1" fmla="*/ 22 h 22"/>
                <a:gd name="T2" fmla="*/ 147 w 147"/>
                <a:gd name="T3" fmla="*/ 22 h 22"/>
                <a:gd name="T4" fmla="*/ 147 w 147"/>
                <a:gd name="T5" fmla="*/ 0 h 22"/>
                <a:gd name="T6" fmla="*/ 0 w 14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2">
                  <a:moveTo>
                    <a:pt x="0" y="22"/>
                  </a:moveTo>
                  <a:lnTo>
                    <a:pt x="147" y="22"/>
                  </a:lnTo>
                  <a:lnTo>
                    <a:pt x="14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9" name="Freeform 309">
              <a:extLst>
                <a:ext uri="{FF2B5EF4-FFF2-40B4-BE49-F238E27FC236}">
                  <a16:creationId xmlns:a16="http://schemas.microsoft.com/office/drawing/2014/main" xmlns="" id="{F92B6D11-DE92-456F-B1A8-2D3206072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88" y="1209676"/>
              <a:ext cx="233363" cy="0"/>
            </a:xfrm>
            <a:custGeom>
              <a:avLst/>
              <a:gdLst>
                <a:gd name="T0" fmla="*/ 0 w 147"/>
                <a:gd name="T1" fmla="*/ 147 w 147"/>
                <a:gd name="T2" fmla="*/ 0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1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0" name="Line 310">
              <a:extLst>
                <a:ext uri="{FF2B5EF4-FFF2-40B4-BE49-F238E27FC236}">
                  <a16:creationId xmlns:a16="http://schemas.microsoft.com/office/drawing/2014/main" xmlns="" id="{901942C7-B30F-4480-9812-DC39A95D23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1188" y="1209676"/>
              <a:ext cx="23336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1" name="Rectangle 311">
              <a:extLst>
                <a:ext uri="{FF2B5EF4-FFF2-40B4-BE49-F238E27FC236}">
                  <a16:creationId xmlns:a16="http://schemas.microsoft.com/office/drawing/2014/main" xmlns="" id="{A5A8277B-9A8D-42D2-8982-395C71C9C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188" y="1192213"/>
              <a:ext cx="233363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2" name="Freeform 312">
              <a:extLst>
                <a:ext uri="{FF2B5EF4-FFF2-40B4-BE49-F238E27FC236}">
                  <a16:creationId xmlns:a16="http://schemas.microsoft.com/office/drawing/2014/main" xmlns="" id="{3C82B112-1E58-4274-BFFE-6F771325E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88" y="1192213"/>
              <a:ext cx="233363" cy="33338"/>
            </a:xfrm>
            <a:custGeom>
              <a:avLst/>
              <a:gdLst>
                <a:gd name="T0" fmla="*/ 0 w 147"/>
                <a:gd name="T1" fmla="*/ 21 h 21"/>
                <a:gd name="T2" fmla="*/ 147 w 147"/>
                <a:gd name="T3" fmla="*/ 21 h 21"/>
                <a:gd name="T4" fmla="*/ 147 w 147"/>
                <a:gd name="T5" fmla="*/ 0 h 21"/>
                <a:gd name="T6" fmla="*/ 0 w 147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1">
                  <a:moveTo>
                    <a:pt x="0" y="21"/>
                  </a:moveTo>
                  <a:lnTo>
                    <a:pt x="147" y="21"/>
                  </a:lnTo>
                  <a:lnTo>
                    <a:pt x="14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3" name="Freeform 313">
              <a:extLst>
                <a:ext uri="{FF2B5EF4-FFF2-40B4-BE49-F238E27FC236}">
                  <a16:creationId xmlns:a16="http://schemas.microsoft.com/office/drawing/2014/main" xmlns="" id="{1BE77EB9-C93B-4EF5-A1B2-750BB4CC7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88" y="1298576"/>
              <a:ext cx="233363" cy="0"/>
            </a:xfrm>
            <a:custGeom>
              <a:avLst/>
              <a:gdLst>
                <a:gd name="T0" fmla="*/ 0 w 147"/>
                <a:gd name="T1" fmla="*/ 147 w 147"/>
                <a:gd name="T2" fmla="*/ 0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1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4" name="Line 314">
              <a:extLst>
                <a:ext uri="{FF2B5EF4-FFF2-40B4-BE49-F238E27FC236}">
                  <a16:creationId xmlns:a16="http://schemas.microsoft.com/office/drawing/2014/main" xmlns="" id="{E43D42D3-0412-4EC2-959F-9ECD33401B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1188" y="1298576"/>
              <a:ext cx="23336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5" name="Rectangle 315">
              <a:extLst>
                <a:ext uri="{FF2B5EF4-FFF2-40B4-BE49-F238E27FC236}">
                  <a16:creationId xmlns:a16="http://schemas.microsoft.com/office/drawing/2014/main" xmlns="" id="{AA496782-5490-4E75-B421-109E1A4BE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188" y="1281113"/>
              <a:ext cx="233363" cy="349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6" name="Freeform 316">
              <a:extLst>
                <a:ext uri="{FF2B5EF4-FFF2-40B4-BE49-F238E27FC236}">
                  <a16:creationId xmlns:a16="http://schemas.microsoft.com/office/drawing/2014/main" xmlns="" id="{821A14AF-48B2-457D-BE63-F4F1BFC01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88" y="1281113"/>
              <a:ext cx="233363" cy="34925"/>
            </a:xfrm>
            <a:custGeom>
              <a:avLst/>
              <a:gdLst>
                <a:gd name="T0" fmla="*/ 0 w 147"/>
                <a:gd name="T1" fmla="*/ 22 h 22"/>
                <a:gd name="T2" fmla="*/ 147 w 147"/>
                <a:gd name="T3" fmla="*/ 22 h 22"/>
                <a:gd name="T4" fmla="*/ 147 w 147"/>
                <a:gd name="T5" fmla="*/ 0 h 22"/>
                <a:gd name="T6" fmla="*/ 0 w 14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2">
                  <a:moveTo>
                    <a:pt x="0" y="22"/>
                  </a:moveTo>
                  <a:lnTo>
                    <a:pt x="147" y="22"/>
                  </a:lnTo>
                  <a:lnTo>
                    <a:pt x="14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7" name="Freeform 317">
              <a:extLst>
                <a:ext uri="{FF2B5EF4-FFF2-40B4-BE49-F238E27FC236}">
                  <a16:creationId xmlns:a16="http://schemas.microsoft.com/office/drawing/2014/main" xmlns="" id="{013C6836-F4F8-48E8-86B6-7B614BC5E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088" y="1392238"/>
              <a:ext cx="525463" cy="0"/>
            </a:xfrm>
            <a:custGeom>
              <a:avLst/>
              <a:gdLst>
                <a:gd name="T0" fmla="*/ 0 w 331"/>
                <a:gd name="T1" fmla="*/ 331 w 331"/>
                <a:gd name="T2" fmla="*/ 0 w 3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31">
                  <a:moveTo>
                    <a:pt x="0" y="0"/>
                  </a:moveTo>
                  <a:lnTo>
                    <a:pt x="3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8" name="Line 318">
              <a:extLst>
                <a:ext uri="{FF2B5EF4-FFF2-40B4-BE49-F238E27FC236}">
                  <a16:creationId xmlns:a16="http://schemas.microsoft.com/office/drawing/2014/main" xmlns="" id="{E535FEC3-BBF3-4078-87CC-F77112732B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9088" y="1392238"/>
              <a:ext cx="52546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9" name="Rectangle 319">
              <a:extLst>
                <a:ext uri="{FF2B5EF4-FFF2-40B4-BE49-F238E27FC236}">
                  <a16:creationId xmlns:a16="http://schemas.microsoft.com/office/drawing/2014/main" xmlns="" id="{D0D38D44-2316-47F1-A0DD-E3A117DB1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088" y="1376363"/>
              <a:ext cx="525463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0" name="Freeform 320">
              <a:extLst>
                <a:ext uri="{FF2B5EF4-FFF2-40B4-BE49-F238E27FC236}">
                  <a16:creationId xmlns:a16="http://schemas.microsoft.com/office/drawing/2014/main" xmlns="" id="{87C549C6-19C2-499F-A6F6-032E2B628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088" y="1376363"/>
              <a:ext cx="525463" cy="33338"/>
            </a:xfrm>
            <a:custGeom>
              <a:avLst/>
              <a:gdLst>
                <a:gd name="T0" fmla="*/ 0 w 331"/>
                <a:gd name="T1" fmla="*/ 21 h 21"/>
                <a:gd name="T2" fmla="*/ 331 w 331"/>
                <a:gd name="T3" fmla="*/ 21 h 21"/>
                <a:gd name="T4" fmla="*/ 331 w 331"/>
                <a:gd name="T5" fmla="*/ 0 h 21"/>
                <a:gd name="T6" fmla="*/ 0 w 331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1" h="21">
                  <a:moveTo>
                    <a:pt x="0" y="21"/>
                  </a:moveTo>
                  <a:lnTo>
                    <a:pt x="331" y="21"/>
                  </a:lnTo>
                  <a:lnTo>
                    <a:pt x="33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1" name="Freeform 321">
              <a:extLst>
                <a:ext uri="{FF2B5EF4-FFF2-40B4-BE49-F238E27FC236}">
                  <a16:creationId xmlns:a16="http://schemas.microsoft.com/office/drawing/2014/main" xmlns="" id="{B1F257AE-AD67-4DE3-B1B7-486B2F802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413" y="928688"/>
              <a:ext cx="123825" cy="0"/>
            </a:xfrm>
            <a:custGeom>
              <a:avLst/>
              <a:gdLst>
                <a:gd name="T0" fmla="*/ 0 w 78"/>
                <a:gd name="T1" fmla="*/ 78 w 78"/>
                <a:gd name="T2" fmla="*/ 0 w 7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8">
                  <a:moveTo>
                    <a:pt x="0" y="0"/>
                  </a:moveTo>
                  <a:lnTo>
                    <a:pt x="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" name="Line 322">
              <a:extLst>
                <a:ext uri="{FF2B5EF4-FFF2-40B4-BE49-F238E27FC236}">
                  <a16:creationId xmlns:a16="http://schemas.microsoft.com/office/drawing/2014/main" xmlns="" id="{EBEBC59A-C45B-41AD-8765-0C11C8F853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1413" y="928688"/>
              <a:ext cx="1238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" name="Rectangle 323">
              <a:extLst>
                <a:ext uri="{FF2B5EF4-FFF2-40B4-BE49-F238E27FC236}">
                  <a16:creationId xmlns:a16="http://schemas.microsoft.com/office/drawing/2014/main" xmlns="" id="{38F71A45-2753-48D2-A1E8-CA7D72C01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413" y="912813"/>
              <a:ext cx="123825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" name="Freeform 324">
              <a:extLst>
                <a:ext uri="{FF2B5EF4-FFF2-40B4-BE49-F238E27FC236}">
                  <a16:creationId xmlns:a16="http://schemas.microsoft.com/office/drawing/2014/main" xmlns="" id="{C5A0DCB6-493D-4D20-9FDE-FD42AECCF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413" y="912813"/>
              <a:ext cx="123825" cy="33338"/>
            </a:xfrm>
            <a:custGeom>
              <a:avLst/>
              <a:gdLst>
                <a:gd name="T0" fmla="*/ 0 w 78"/>
                <a:gd name="T1" fmla="*/ 21 h 21"/>
                <a:gd name="T2" fmla="*/ 78 w 78"/>
                <a:gd name="T3" fmla="*/ 21 h 21"/>
                <a:gd name="T4" fmla="*/ 78 w 78"/>
                <a:gd name="T5" fmla="*/ 0 h 21"/>
                <a:gd name="T6" fmla="*/ 0 w 78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21">
                  <a:moveTo>
                    <a:pt x="0" y="21"/>
                  </a:moveTo>
                  <a:lnTo>
                    <a:pt x="78" y="21"/>
                  </a:lnTo>
                  <a:lnTo>
                    <a:pt x="7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" name="Freeform 325">
              <a:extLst>
                <a:ext uri="{FF2B5EF4-FFF2-40B4-BE49-F238E27FC236}">
                  <a16:creationId xmlns:a16="http://schemas.microsoft.com/office/drawing/2014/main" xmlns="" id="{D76D492A-5C9D-40A8-811C-FB915A526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563" y="1112838"/>
              <a:ext cx="506413" cy="0"/>
            </a:xfrm>
            <a:custGeom>
              <a:avLst/>
              <a:gdLst>
                <a:gd name="T0" fmla="*/ 0 w 319"/>
                <a:gd name="T1" fmla="*/ 319 w 319"/>
                <a:gd name="T2" fmla="*/ 0 w 3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19">
                  <a:moveTo>
                    <a:pt x="0" y="0"/>
                  </a:move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" name="Line 326">
              <a:extLst>
                <a:ext uri="{FF2B5EF4-FFF2-40B4-BE49-F238E27FC236}">
                  <a16:creationId xmlns:a16="http://schemas.microsoft.com/office/drawing/2014/main" xmlns="" id="{4FEE5652-5144-43DF-AF57-3121AEBBB3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1563" y="1112838"/>
              <a:ext cx="50641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" name="Rectangle 327">
              <a:extLst>
                <a:ext uri="{FF2B5EF4-FFF2-40B4-BE49-F238E27FC236}">
                  <a16:creationId xmlns:a16="http://schemas.microsoft.com/office/drawing/2014/main" xmlns="" id="{85CE0B72-328A-4120-ABA3-C0F606529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563" y="1095376"/>
              <a:ext cx="506413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8" name="Freeform 328">
              <a:extLst>
                <a:ext uri="{FF2B5EF4-FFF2-40B4-BE49-F238E27FC236}">
                  <a16:creationId xmlns:a16="http://schemas.microsoft.com/office/drawing/2014/main" xmlns="" id="{334AD3F8-B3AC-460A-B490-F6620A6AE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563" y="1095376"/>
              <a:ext cx="506413" cy="33338"/>
            </a:xfrm>
            <a:custGeom>
              <a:avLst/>
              <a:gdLst>
                <a:gd name="T0" fmla="*/ 0 w 319"/>
                <a:gd name="T1" fmla="*/ 21 h 21"/>
                <a:gd name="T2" fmla="*/ 319 w 319"/>
                <a:gd name="T3" fmla="*/ 21 h 21"/>
                <a:gd name="T4" fmla="*/ 319 w 319"/>
                <a:gd name="T5" fmla="*/ 0 h 21"/>
                <a:gd name="T6" fmla="*/ 0 w 31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9" h="21">
                  <a:moveTo>
                    <a:pt x="0" y="21"/>
                  </a:moveTo>
                  <a:lnTo>
                    <a:pt x="319" y="21"/>
                  </a:lnTo>
                  <a:lnTo>
                    <a:pt x="31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9" name="Freeform 329">
              <a:extLst>
                <a:ext uri="{FF2B5EF4-FFF2-40B4-BE49-F238E27FC236}">
                  <a16:creationId xmlns:a16="http://schemas.microsoft.com/office/drawing/2014/main" xmlns="" id="{84DF7AA0-F113-4939-9B17-A6C4DE28B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563" y="1020763"/>
              <a:ext cx="506413" cy="0"/>
            </a:xfrm>
            <a:custGeom>
              <a:avLst/>
              <a:gdLst>
                <a:gd name="T0" fmla="*/ 0 w 319"/>
                <a:gd name="T1" fmla="*/ 319 w 319"/>
                <a:gd name="T2" fmla="*/ 0 w 3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19">
                  <a:moveTo>
                    <a:pt x="0" y="0"/>
                  </a:move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" name="Line 330">
              <a:extLst>
                <a:ext uri="{FF2B5EF4-FFF2-40B4-BE49-F238E27FC236}">
                  <a16:creationId xmlns:a16="http://schemas.microsoft.com/office/drawing/2014/main" xmlns="" id="{94105A6C-C4B3-466B-984E-3407389794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1563" y="1020763"/>
              <a:ext cx="50641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1" name="Rectangle 331">
              <a:extLst>
                <a:ext uri="{FF2B5EF4-FFF2-40B4-BE49-F238E27FC236}">
                  <a16:creationId xmlns:a16="http://schemas.microsoft.com/office/drawing/2014/main" xmlns="" id="{4E958F45-22F4-435A-907C-EDBDB671B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563" y="1003301"/>
              <a:ext cx="506413" cy="349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2" name="Freeform 332">
              <a:extLst>
                <a:ext uri="{FF2B5EF4-FFF2-40B4-BE49-F238E27FC236}">
                  <a16:creationId xmlns:a16="http://schemas.microsoft.com/office/drawing/2014/main" xmlns="" id="{A47860FD-CBA2-40A2-AB78-29C09B107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563" y="1003301"/>
              <a:ext cx="506413" cy="34925"/>
            </a:xfrm>
            <a:custGeom>
              <a:avLst/>
              <a:gdLst>
                <a:gd name="T0" fmla="*/ 0 w 319"/>
                <a:gd name="T1" fmla="*/ 22 h 22"/>
                <a:gd name="T2" fmla="*/ 319 w 319"/>
                <a:gd name="T3" fmla="*/ 22 h 22"/>
                <a:gd name="T4" fmla="*/ 319 w 319"/>
                <a:gd name="T5" fmla="*/ 0 h 22"/>
                <a:gd name="T6" fmla="*/ 0 w 319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9" h="22">
                  <a:moveTo>
                    <a:pt x="0" y="22"/>
                  </a:moveTo>
                  <a:lnTo>
                    <a:pt x="319" y="22"/>
                  </a:lnTo>
                  <a:lnTo>
                    <a:pt x="31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3" name="Freeform 333">
              <a:extLst>
                <a:ext uri="{FF2B5EF4-FFF2-40B4-BE49-F238E27FC236}">
                  <a16:creationId xmlns:a16="http://schemas.microsoft.com/office/drawing/2014/main" xmlns="" id="{010638C2-5C2B-4292-A608-03FC4983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563" y="1206501"/>
              <a:ext cx="506413" cy="0"/>
            </a:xfrm>
            <a:custGeom>
              <a:avLst/>
              <a:gdLst>
                <a:gd name="T0" fmla="*/ 0 w 319"/>
                <a:gd name="T1" fmla="*/ 319 w 319"/>
                <a:gd name="T2" fmla="*/ 0 w 3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19">
                  <a:moveTo>
                    <a:pt x="0" y="0"/>
                  </a:move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4" name="Line 334">
              <a:extLst>
                <a:ext uri="{FF2B5EF4-FFF2-40B4-BE49-F238E27FC236}">
                  <a16:creationId xmlns:a16="http://schemas.microsoft.com/office/drawing/2014/main" xmlns="" id="{81518EA0-A6B9-46C2-A8C2-60954DFD81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1563" y="1206501"/>
              <a:ext cx="50641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5" name="Rectangle 335">
              <a:extLst>
                <a:ext uri="{FF2B5EF4-FFF2-40B4-BE49-F238E27FC236}">
                  <a16:creationId xmlns:a16="http://schemas.microsoft.com/office/drawing/2014/main" xmlns="" id="{B7B8DFC4-CF0B-49A2-B053-35963FA5C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563" y="1189038"/>
              <a:ext cx="506413" cy="349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6" name="Freeform 336">
              <a:extLst>
                <a:ext uri="{FF2B5EF4-FFF2-40B4-BE49-F238E27FC236}">
                  <a16:creationId xmlns:a16="http://schemas.microsoft.com/office/drawing/2014/main" xmlns="" id="{61E29834-1172-4A0F-9892-92CD39E6F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563" y="1189038"/>
              <a:ext cx="506413" cy="34925"/>
            </a:xfrm>
            <a:custGeom>
              <a:avLst/>
              <a:gdLst>
                <a:gd name="T0" fmla="*/ 0 w 319"/>
                <a:gd name="T1" fmla="*/ 22 h 22"/>
                <a:gd name="T2" fmla="*/ 319 w 319"/>
                <a:gd name="T3" fmla="*/ 22 h 22"/>
                <a:gd name="T4" fmla="*/ 319 w 319"/>
                <a:gd name="T5" fmla="*/ 0 h 22"/>
                <a:gd name="T6" fmla="*/ 0 w 319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9" h="22">
                  <a:moveTo>
                    <a:pt x="0" y="22"/>
                  </a:moveTo>
                  <a:lnTo>
                    <a:pt x="319" y="22"/>
                  </a:lnTo>
                  <a:lnTo>
                    <a:pt x="31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7" name="Freeform 337">
              <a:extLst>
                <a:ext uri="{FF2B5EF4-FFF2-40B4-BE49-F238E27FC236}">
                  <a16:creationId xmlns:a16="http://schemas.microsoft.com/office/drawing/2014/main" xmlns="" id="{56EC6AC0-2DF9-4574-99AC-AD6F5CD5F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563" y="1295401"/>
              <a:ext cx="506413" cy="0"/>
            </a:xfrm>
            <a:custGeom>
              <a:avLst/>
              <a:gdLst>
                <a:gd name="T0" fmla="*/ 0 w 319"/>
                <a:gd name="T1" fmla="*/ 319 w 319"/>
                <a:gd name="T2" fmla="*/ 0 w 3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19">
                  <a:moveTo>
                    <a:pt x="0" y="0"/>
                  </a:move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8" name="Line 338">
              <a:extLst>
                <a:ext uri="{FF2B5EF4-FFF2-40B4-BE49-F238E27FC236}">
                  <a16:creationId xmlns:a16="http://schemas.microsoft.com/office/drawing/2014/main" xmlns="" id="{DF450CDD-8823-41C0-B8A5-1A169B394A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1563" y="1295401"/>
              <a:ext cx="50641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9" name="Rectangle 339">
              <a:extLst>
                <a:ext uri="{FF2B5EF4-FFF2-40B4-BE49-F238E27FC236}">
                  <a16:creationId xmlns:a16="http://schemas.microsoft.com/office/drawing/2014/main" xmlns="" id="{681B1267-01E2-49E1-9593-3E024D127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563" y="1279526"/>
              <a:ext cx="506413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0" name="Freeform 340">
              <a:extLst>
                <a:ext uri="{FF2B5EF4-FFF2-40B4-BE49-F238E27FC236}">
                  <a16:creationId xmlns:a16="http://schemas.microsoft.com/office/drawing/2014/main" xmlns="" id="{83D6BBAC-C4EF-4F63-AF19-33009557B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563" y="1279526"/>
              <a:ext cx="506413" cy="33338"/>
            </a:xfrm>
            <a:custGeom>
              <a:avLst/>
              <a:gdLst>
                <a:gd name="T0" fmla="*/ 0 w 319"/>
                <a:gd name="T1" fmla="*/ 21 h 21"/>
                <a:gd name="T2" fmla="*/ 319 w 319"/>
                <a:gd name="T3" fmla="*/ 21 h 21"/>
                <a:gd name="T4" fmla="*/ 319 w 319"/>
                <a:gd name="T5" fmla="*/ 0 h 21"/>
                <a:gd name="T6" fmla="*/ 0 w 31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9" h="21">
                  <a:moveTo>
                    <a:pt x="0" y="21"/>
                  </a:moveTo>
                  <a:lnTo>
                    <a:pt x="319" y="21"/>
                  </a:lnTo>
                  <a:lnTo>
                    <a:pt x="31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1" name="Freeform 341">
              <a:extLst>
                <a:ext uri="{FF2B5EF4-FFF2-40B4-BE49-F238E27FC236}">
                  <a16:creationId xmlns:a16="http://schemas.microsoft.com/office/drawing/2014/main" xmlns="" id="{6523DF1F-110F-46E0-BDF2-D5EDD4C6F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563" y="1392238"/>
              <a:ext cx="419100" cy="0"/>
            </a:xfrm>
            <a:custGeom>
              <a:avLst/>
              <a:gdLst>
                <a:gd name="T0" fmla="*/ 0 w 264"/>
                <a:gd name="T1" fmla="*/ 264 w 264"/>
                <a:gd name="T2" fmla="*/ 0 w 26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64">
                  <a:moveTo>
                    <a:pt x="0" y="0"/>
                  </a:moveTo>
                  <a:lnTo>
                    <a:pt x="2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2" name="Line 342">
              <a:extLst>
                <a:ext uri="{FF2B5EF4-FFF2-40B4-BE49-F238E27FC236}">
                  <a16:creationId xmlns:a16="http://schemas.microsoft.com/office/drawing/2014/main" xmlns="" id="{F7C130CE-7527-4D5B-A226-7C4BD63DDA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1563" y="1392238"/>
              <a:ext cx="4191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3" name="Rectangle 343">
              <a:extLst>
                <a:ext uri="{FF2B5EF4-FFF2-40B4-BE49-F238E27FC236}">
                  <a16:creationId xmlns:a16="http://schemas.microsoft.com/office/drawing/2014/main" xmlns="" id="{193BDC57-6AF3-404C-8EAD-37EE5A1E37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563" y="1376363"/>
              <a:ext cx="419100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4" name="Freeform 344">
              <a:extLst>
                <a:ext uri="{FF2B5EF4-FFF2-40B4-BE49-F238E27FC236}">
                  <a16:creationId xmlns:a16="http://schemas.microsoft.com/office/drawing/2014/main" xmlns="" id="{537BD4A2-92D6-4976-A50B-FF65004F7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563" y="1376363"/>
              <a:ext cx="419100" cy="33338"/>
            </a:xfrm>
            <a:custGeom>
              <a:avLst/>
              <a:gdLst>
                <a:gd name="T0" fmla="*/ 0 w 264"/>
                <a:gd name="T1" fmla="*/ 21 h 21"/>
                <a:gd name="T2" fmla="*/ 264 w 264"/>
                <a:gd name="T3" fmla="*/ 21 h 21"/>
                <a:gd name="T4" fmla="*/ 264 w 264"/>
                <a:gd name="T5" fmla="*/ 0 h 21"/>
                <a:gd name="T6" fmla="*/ 0 w 264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4" h="21">
                  <a:moveTo>
                    <a:pt x="0" y="21"/>
                  </a:moveTo>
                  <a:lnTo>
                    <a:pt x="264" y="21"/>
                  </a:lnTo>
                  <a:lnTo>
                    <a:pt x="26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5" name="Oval 345">
              <a:extLst>
                <a:ext uri="{FF2B5EF4-FFF2-40B4-BE49-F238E27FC236}">
                  <a16:creationId xmlns:a16="http://schemas.microsoft.com/office/drawing/2014/main" xmlns="" id="{423CC45C-B458-43F5-B4D1-D7D790556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626" y="663576"/>
              <a:ext cx="141288" cy="138113"/>
            </a:xfrm>
            <a:prstGeom prst="ellipse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6" name="Freeform 346">
              <a:extLst>
                <a:ext uri="{FF2B5EF4-FFF2-40B4-BE49-F238E27FC236}">
                  <a16:creationId xmlns:a16="http://schemas.microsoft.com/office/drawing/2014/main" xmlns="" id="{03FC2125-B1DB-47C0-B013-E2A1F8F71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751" y="646113"/>
              <a:ext cx="173038" cy="171450"/>
            </a:xfrm>
            <a:custGeom>
              <a:avLst/>
              <a:gdLst>
                <a:gd name="T0" fmla="*/ 65 w 72"/>
                <a:gd name="T1" fmla="*/ 36 h 71"/>
                <a:gd name="T2" fmla="*/ 58 w 72"/>
                <a:gd name="T3" fmla="*/ 36 h 71"/>
                <a:gd name="T4" fmla="*/ 51 w 72"/>
                <a:gd name="T5" fmla="*/ 51 h 71"/>
                <a:gd name="T6" fmla="*/ 36 w 72"/>
                <a:gd name="T7" fmla="*/ 57 h 71"/>
                <a:gd name="T8" fmla="*/ 20 w 72"/>
                <a:gd name="T9" fmla="*/ 51 h 71"/>
                <a:gd name="T10" fmla="*/ 14 w 72"/>
                <a:gd name="T11" fmla="*/ 36 h 71"/>
                <a:gd name="T12" fmla="*/ 20 w 72"/>
                <a:gd name="T13" fmla="*/ 20 h 71"/>
                <a:gd name="T14" fmla="*/ 36 w 72"/>
                <a:gd name="T15" fmla="*/ 14 h 71"/>
                <a:gd name="T16" fmla="*/ 51 w 72"/>
                <a:gd name="T17" fmla="*/ 20 h 71"/>
                <a:gd name="T18" fmla="*/ 58 w 72"/>
                <a:gd name="T19" fmla="*/ 36 h 71"/>
                <a:gd name="T20" fmla="*/ 65 w 72"/>
                <a:gd name="T21" fmla="*/ 36 h 71"/>
                <a:gd name="T22" fmla="*/ 72 w 72"/>
                <a:gd name="T23" fmla="*/ 36 h 71"/>
                <a:gd name="T24" fmla="*/ 36 w 72"/>
                <a:gd name="T25" fmla="*/ 0 h 71"/>
                <a:gd name="T26" fmla="*/ 0 w 72"/>
                <a:gd name="T27" fmla="*/ 36 h 71"/>
                <a:gd name="T28" fmla="*/ 36 w 72"/>
                <a:gd name="T29" fmla="*/ 71 h 71"/>
                <a:gd name="T30" fmla="*/ 72 w 72"/>
                <a:gd name="T31" fmla="*/ 36 h 71"/>
                <a:gd name="T32" fmla="*/ 65 w 72"/>
                <a:gd name="T33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71">
                  <a:moveTo>
                    <a:pt x="65" y="36"/>
                  </a:moveTo>
                  <a:cubicBezTo>
                    <a:pt x="58" y="36"/>
                    <a:pt x="58" y="36"/>
                    <a:pt x="58" y="36"/>
                  </a:cubicBezTo>
                  <a:cubicBezTo>
                    <a:pt x="58" y="42"/>
                    <a:pt x="55" y="47"/>
                    <a:pt x="51" y="51"/>
                  </a:cubicBezTo>
                  <a:cubicBezTo>
                    <a:pt x="47" y="55"/>
                    <a:pt x="42" y="57"/>
                    <a:pt x="36" y="57"/>
                  </a:cubicBezTo>
                  <a:cubicBezTo>
                    <a:pt x="30" y="57"/>
                    <a:pt x="24" y="55"/>
                    <a:pt x="20" y="51"/>
                  </a:cubicBezTo>
                  <a:cubicBezTo>
                    <a:pt x="16" y="47"/>
                    <a:pt x="14" y="42"/>
                    <a:pt x="14" y="36"/>
                  </a:cubicBezTo>
                  <a:cubicBezTo>
                    <a:pt x="14" y="30"/>
                    <a:pt x="16" y="24"/>
                    <a:pt x="20" y="20"/>
                  </a:cubicBezTo>
                  <a:cubicBezTo>
                    <a:pt x="24" y="16"/>
                    <a:pt x="30" y="14"/>
                    <a:pt x="36" y="14"/>
                  </a:cubicBezTo>
                  <a:cubicBezTo>
                    <a:pt x="42" y="14"/>
                    <a:pt x="47" y="16"/>
                    <a:pt x="51" y="20"/>
                  </a:cubicBezTo>
                  <a:cubicBezTo>
                    <a:pt x="55" y="24"/>
                    <a:pt x="58" y="30"/>
                    <a:pt x="58" y="36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56" y="71"/>
                    <a:pt x="72" y="55"/>
                    <a:pt x="72" y="36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7" name="Rectangle 347">
              <a:extLst>
                <a:ext uri="{FF2B5EF4-FFF2-40B4-BE49-F238E27FC236}">
                  <a16:creationId xmlns:a16="http://schemas.microsoft.com/office/drawing/2014/main" xmlns="" id="{DC72C6CA-2B31-48E0-80C7-D2E0E909E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676" y="1020763"/>
              <a:ext cx="231775" cy="277813"/>
            </a:xfrm>
            <a:prstGeom prst="rect">
              <a:avLst/>
            </a:pr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8" name="Freeform 348">
              <a:extLst>
                <a:ext uri="{FF2B5EF4-FFF2-40B4-BE49-F238E27FC236}">
                  <a16:creationId xmlns:a16="http://schemas.microsoft.com/office/drawing/2014/main" xmlns="" id="{4ADA6162-39AF-4DD8-B928-085FABBF7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801" y="1003301"/>
              <a:ext cx="265113" cy="312738"/>
            </a:xfrm>
            <a:custGeom>
              <a:avLst/>
              <a:gdLst>
                <a:gd name="T0" fmla="*/ 103 w 110"/>
                <a:gd name="T1" fmla="*/ 122 h 129"/>
                <a:gd name="T2" fmla="*/ 103 w 110"/>
                <a:gd name="T3" fmla="*/ 115 h 129"/>
                <a:gd name="T4" fmla="*/ 14 w 110"/>
                <a:gd name="T5" fmla="*/ 115 h 129"/>
                <a:gd name="T6" fmla="*/ 14 w 110"/>
                <a:gd name="T7" fmla="*/ 14 h 129"/>
                <a:gd name="T8" fmla="*/ 96 w 110"/>
                <a:gd name="T9" fmla="*/ 14 h 129"/>
                <a:gd name="T10" fmla="*/ 96 w 110"/>
                <a:gd name="T11" fmla="*/ 122 h 129"/>
                <a:gd name="T12" fmla="*/ 103 w 110"/>
                <a:gd name="T13" fmla="*/ 122 h 129"/>
                <a:gd name="T14" fmla="*/ 103 w 110"/>
                <a:gd name="T15" fmla="*/ 115 h 129"/>
                <a:gd name="T16" fmla="*/ 103 w 110"/>
                <a:gd name="T17" fmla="*/ 122 h 129"/>
                <a:gd name="T18" fmla="*/ 110 w 110"/>
                <a:gd name="T19" fmla="*/ 122 h 129"/>
                <a:gd name="T20" fmla="*/ 110 w 110"/>
                <a:gd name="T21" fmla="*/ 7 h 129"/>
                <a:gd name="T22" fmla="*/ 108 w 110"/>
                <a:gd name="T23" fmla="*/ 2 h 129"/>
                <a:gd name="T24" fmla="*/ 103 w 110"/>
                <a:gd name="T25" fmla="*/ 0 h 129"/>
                <a:gd name="T26" fmla="*/ 7 w 110"/>
                <a:gd name="T27" fmla="*/ 0 h 129"/>
                <a:gd name="T28" fmla="*/ 2 w 110"/>
                <a:gd name="T29" fmla="*/ 2 h 129"/>
                <a:gd name="T30" fmla="*/ 0 w 110"/>
                <a:gd name="T31" fmla="*/ 7 h 129"/>
                <a:gd name="T32" fmla="*/ 0 w 110"/>
                <a:gd name="T33" fmla="*/ 122 h 129"/>
                <a:gd name="T34" fmla="*/ 2 w 110"/>
                <a:gd name="T35" fmla="*/ 127 h 129"/>
                <a:gd name="T36" fmla="*/ 7 w 110"/>
                <a:gd name="T37" fmla="*/ 129 h 129"/>
                <a:gd name="T38" fmla="*/ 103 w 110"/>
                <a:gd name="T39" fmla="*/ 129 h 129"/>
                <a:gd name="T40" fmla="*/ 108 w 110"/>
                <a:gd name="T41" fmla="*/ 127 h 129"/>
                <a:gd name="T42" fmla="*/ 110 w 110"/>
                <a:gd name="T43" fmla="*/ 122 h 129"/>
                <a:gd name="T44" fmla="*/ 103 w 110"/>
                <a:gd name="T45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29">
                  <a:moveTo>
                    <a:pt x="103" y="122"/>
                  </a:moveTo>
                  <a:cubicBezTo>
                    <a:pt x="103" y="115"/>
                    <a:pt x="103" y="115"/>
                    <a:pt x="103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10" y="5"/>
                    <a:pt x="109" y="3"/>
                    <a:pt x="108" y="2"/>
                  </a:cubicBezTo>
                  <a:cubicBezTo>
                    <a:pt x="107" y="1"/>
                    <a:pt x="105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4"/>
                    <a:pt x="0" y="125"/>
                    <a:pt x="2" y="127"/>
                  </a:cubicBezTo>
                  <a:cubicBezTo>
                    <a:pt x="3" y="128"/>
                    <a:pt x="5" y="129"/>
                    <a:pt x="7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5" y="129"/>
                    <a:pt x="107" y="128"/>
                    <a:pt x="108" y="127"/>
                  </a:cubicBezTo>
                  <a:cubicBezTo>
                    <a:pt x="109" y="125"/>
                    <a:pt x="110" y="124"/>
                    <a:pt x="110" y="122"/>
                  </a:cubicBezTo>
                  <a:lnTo>
                    <a:pt x="103" y="122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9" name="Rectangle 349">
              <a:extLst>
                <a:ext uri="{FF2B5EF4-FFF2-40B4-BE49-F238E27FC236}">
                  <a16:creationId xmlns:a16="http://schemas.microsoft.com/office/drawing/2014/main" xmlns="" id="{BF7E8078-181E-449B-9AFE-9AEE1B72C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688" y="1562101"/>
              <a:ext cx="361950" cy="33338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0" name="Freeform 350">
              <a:extLst>
                <a:ext uri="{FF2B5EF4-FFF2-40B4-BE49-F238E27FC236}">
                  <a16:creationId xmlns:a16="http://schemas.microsoft.com/office/drawing/2014/main" xmlns="" id="{7BA8872B-F354-46D5-9176-8F9871DCB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688" y="1562101"/>
              <a:ext cx="361950" cy="33338"/>
            </a:xfrm>
            <a:custGeom>
              <a:avLst/>
              <a:gdLst>
                <a:gd name="T0" fmla="*/ 0 w 228"/>
                <a:gd name="T1" fmla="*/ 21 h 21"/>
                <a:gd name="T2" fmla="*/ 228 w 228"/>
                <a:gd name="T3" fmla="*/ 21 h 21"/>
                <a:gd name="T4" fmla="*/ 228 w 228"/>
                <a:gd name="T5" fmla="*/ 0 h 21"/>
                <a:gd name="T6" fmla="*/ 0 w 228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8" h="21">
                  <a:moveTo>
                    <a:pt x="0" y="21"/>
                  </a:moveTo>
                  <a:lnTo>
                    <a:pt x="228" y="21"/>
                  </a:lnTo>
                  <a:lnTo>
                    <a:pt x="22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1" name="Rectangle 351">
              <a:extLst>
                <a:ext uri="{FF2B5EF4-FFF2-40B4-BE49-F238E27FC236}">
                  <a16:creationId xmlns:a16="http://schemas.microsoft.com/office/drawing/2014/main" xmlns="" id="{8E4665E3-9059-4FBB-A800-575B41E17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326" y="1562101"/>
              <a:ext cx="71438" cy="33338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2" name="Freeform 352">
              <a:extLst>
                <a:ext uri="{FF2B5EF4-FFF2-40B4-BE49-F238E27FC236}">
                  <a16:creationId xmlns:a16="http://schemas.microsoft.com/office/drawing/2014/main" xmlns="" id="{BC26218F-930F-4C9D-9C8B-E58CA1163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6" y="1562101"/>
              <a:ext cx="71438" cy="33338"/>
            </a:xfrm>
            <a:custGeom>
              <a:avLst/>
              <a:gdLst>
                <a:gd name="T0" fmla="*/ 0 w 45"/>
                <a:gd name="T1" fmla="*/ 21 h 21"/>
                <a:gd name="T2" fmla="*/ 45 w 45"/>
                <a:gd name="T3" fmla="*/ 21 h 21"/>
                <a:gd name="T4" fmla="*/ 45 w 45"/>
                <a:gd name="T5" fmla="*/ 0 h 21"/>
                <a:gd name="T6" fmla="*/ 0 w 45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1">
                  <a:moveTo>
                    <a:pt x="0" y="21"/>
                  </a:moveTo>
                  <a:lnTo>
                    <a:pt x="45" y="21"/>
                  </a:lnTo>
                  <a:lnTo>
                    <a:pt x="4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3" name="Rectangle 353">
              <a:extLst>
                <a:ext uri="{FF2B5EF4-FFF2-40B4-BE49-F238E27FC236}">
                  <a16:creationId xmlns:a16="http://schemas.microsoft.com/office/drawing/2014/main" xmlns="" id="{B00DC859-E96A-4F3E-A561-A626FAEC9E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701" y="1562101"/>
              <a:ext cx="95250" cy="33338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4" name="Freeform 354">
              <a:extLst>
                <a:ext uri="{FF2B5EF4-FFF2-40B4-BE49-F238E27FC236}">
                  <a16:creationId xmlns:a16="http://schemas.microsoft.com/office/drawing/2014/main" xmlns="" id="{A57511C3-B88E-454D-B359-C3F8A1798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701" y="1562101"/>
              <a:ext cx="95250" cy="33338"/>
            </a:xfrm>
            <a:custGeom>
              <a:avLst/>
              <a:gdLst>
                <a:gd name="T0" fmla="*/ 0 w 60"/>
                <a:gd name="T1" fmla="*/ 21 h 21"/>
                <a:gd name="T2" fmla="*/ 60 w 60"/>
                <a:gd name="T3" fmla="*/ 21 h 21"/>
                <a:gd name="T4" fmla="*/ 60 w 60"/>
                <a:gd name="T5" fmla="*/ 0 h 21"/>
                <a:gd name="T6" fmla="*/ 0 w 60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21">
                  <a:moveTo>
                    <a:pt x="0" y="21"/>
                  </a:moveTo>
                  <a:lnTo>
                    <a:pt x="60" y="21"/>
                  </a:ln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5" name="Rectangle 355">
              <a:extLst>
                <a:ext uri="{FF2B5EF4-FFF2-40B4-BE49-F238E27FC236}">
                  <a16:creationId xmlns:a16="http://schemas.microsoft.com/office/drawing/2014/main" xmlns="" id="{6FD2316A-7BEA-422E-A090-26FAA42049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8401" y="1562101"/>
              <a:ext cx="157163" cy="33338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6" name="Freeform 356">
              <a:extLst>
                <a:ext uri="{FF2B5EF4-FFF2-40B4-BE49-F238E27FC236}">
                  <a16:creationId xmlns:a16="http://schemas.microsoft.com/office/drawing/2014/main" xmlns="" id="{5932BC19-5FA7-40FB-8E1C-C89508CE4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401" y="1562101"/>
              <a:ext cx="157163" cy="33338"/>
            </a:xfrm>
            <a:custGeom>
              <a:avLst/>
              <a:gdLst>
                <a:gd name="T0" fmla="*/ 0 w 99"/>
                <a:gd name="T1" fmla="*/ 21 h 21"/>
                <a:gd name="T2" fmla="*/ 99 w 99"/>
                <a:gd name="T3" fmla="*/ 21 h 21"/>
                <a:gd name="T4" fmla="*/ 99 w 99"/>
                <a:gd name="T5" fmla="*/ 0 h 21"/>
                <a:gd name="T6" fmla="*/ 0 w 9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21">
                  <a:moveTo>
                    <a:pt x="0" y="21"/>
                  </a:moveTo>
                  <a:lnTo>
                    <a:pt x="99" y="21"/>
                  </a:lnTo>
                  <a:lnTo>
                    <a:pt x="9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7" name="Rectangle 357">
              <a:extLst>
                <a:ext uri="{FF2B5EF4-FFF2-40B4-BE49-F238E27FC236}">
                  <a16:creationId xmlns:a16="http://schemas.microsoft.com/office/drawing/2014/main" xmlns="" id="{9E898062-A860-449A-A53B-2F343B1E8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5251" y="1562101"/>
              <a:ext cx="250825" cy="33338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8" name="Freeform 358">
              <a:extLst>
                <a:ext uri="{FF2B5EF4-FFF2-40B4-BE49-F238E27FC236}">
                  <a16:creationId xmlns:a16="http://schemas.microsoft.com/office/drawing/2014/main" xmlns="" id="{C2E4CC08-B537-464C-9330-AA5FFDE10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5251" y="1562101"/>
              <a:ext cx="250825" cy="33338"/>
            </a:xfrm>
            <a:custGeom>
              <a:avLst/>
              <a:gdLst>
                <a:gd name="T0" fmla="*/ 0 w 158"/>
                <a:gd name="T1" fmla="*/ 21 h 21"/>
                <a:gd name="T2" fmla="*/ 158 w 158"/>
                <a:gd name="T3" fmla="*/ 21 h 21"/>
                <a:gd name="T4" fmla="*/ 158 w 158"/>
                <a:gd name="T5" fmla="*/ 0 h 21"/>
                <a:gd name="T6" fmla="*/ 0 w 158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21">
                  <a:moveTo>
                    <a:pt x="0" y="21"/>
                  </a:moveTo>
                  <a:lnTo>
                    <a:pt x="158" y="21"/>
                  </a:lnTo>
                  <a:lnTo>
                    <a:pt x="15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13" name="组合 1212">
            <a:extLst>
              <a:ext uri="{FF2B5EF4-FFF2-40B4-BE49-F238E27FC236}">
                <a16:creationId xmlns:a16="http://schemas.microsoft.com/office/drawing/2014/main" xmlns="" id="{5CFAE4B8-3A48-49CC-ABCE-99F0701642E8}"/>
              </a:ext>
            </a:extLst>
          </p:cNvPr>
          <p:cNvGrpSpPr/>
          <p:nvPr/>
        </p:nvGrpSpPr>
        <p:grpSpPr>
          <a:xfrm>
            <a:off x="567084" y="3542717"/>
            <a:ext cx="1417927" cy="1262011"/>
            <a:chOff x="7938" y="2940051"/>
            <a:chExt cx="1992313" cy="1773237"/>
          </a:xfrm>
        </p:grpSpPr>
        <p:sp>
          <p:nvSpPr>
            <p:cNvPr id="959" name="Oval 359">
              <a:extLst>
                <a:ext uri="{FF2B5EF4-FFF2-40B4-BE49-F238E27FC236}">
                  <a16:creationId xmlns:a16="http://schemas.microsoft.com/office/drawing/2014/main" xmlns="" id="{0A3CC77B-088F-4E99-A446-B34029A6C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113" y="2940051"/>
              <a:ext cx="1649413" cy="1649413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0" name="Freeform 360">
              <a:extLst>
                <a:ext uri="{FF2B5EF4-FFF2-40B4-BE49-F238E27FC236}">
                  <a16:creationId xmlns:a16="http://schemas.microsoft.com/office/drawing/2014/main" xmlns="" id="{58A1407F-1CD2-4507-90D4-C650F60E2F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013" y="3028951"/>
              <a:ext cx="1474788" cy="1471613"/>
            </a:xfrm>
            <a:custGeom>
              <a:avLst/>
              <a:gdLst>
                <a:gd name="T0" fmla="*/ 305 w 611"/>
                <a:gd name="T1" fmla="*/ 610 h 610"/>
                <a:gd name="T2" fmla="*/ 305 w 611"/>
                <a:gd name="T3" fmla="*/ 598 h 610"/>
                <a:gd name="T4" fmla="*/ 328 w 611"/>
                <a:gd name="T5" fmla="*/ 597 h 610"/>
                <a:gd name="T6" fmla="*/ 351 w 611"/>
                <a:gd name="T7" fmla="*/ 595 h 610"/>
                <a:gd name="T8" fmla="*/ 260 w 611"/>
                <a:gd name="T9" fmla="*/ 595 h 610"/>
                <a:gd name="T10" fmla="*/ 377 w 611"/>
                <a:gd name="T11" fmla="*/ 602 h 610"/>
                <a:gd name="T12" fmla="*/ 189 w 611"/>
                <a:gd name="T13" fmla="*/ 587 h 610"/>
                <a:gd name="T14" fmla="*/ 438 w 611"/>
                <a:gd name="T15" fmla="*/ 566 h 610"/>
                <a:gd name="T16" fmla="*/ 438 w 611"/>
                <a:gd name="T17" fmla="*/ 566 h 610"/>
                <a:gd name="T18" fmla="*/ 172 w 611"/>
                <a:gd name="T19" fmla="*/ 566 h 610"/>
                <a:gd name="T20" fmla="*/ 465 w 611"/>
                <a:gd name="T21" fmla="*/ 565 h 610"/>
                <a:gd name="T22" fmla="*/ 107 w 611"/>
                <a:gd name="T23" fmla="*/ 537 h 610"/>
                <a:gd name="T24" fmla="*/ 513 w 611"/>
                <a:gd name="T25" fmla="*/ 512 h 610"/>
                <a:gd name="T26" fmla="*/ 513 w 611"/>
                <a:gd name="T27" fmla="*/ 512 h 610"/>
                <a:gd name="T28" fmla="*/ 98 w 611"/>
                <a:gd name="T29" fmla="*/ 512 h 610"/>
                <a:gd name="T30" fmla="*/ 538 w 611"/>
                <a:gd name="T31" fmla="*/ 503 h 610"/>
                <a:gd name="T32" fmla="*/ 45 w 611"/>
                <a:gd name="T33" fmla="*/ 465 h 610"/>
                <a:gd name="T34" fmla="*/ 567 w 611"/>
                <a:gd name="T35" fmla="*/ 438 h 610"/>
                <a:gd name="T36" fmla="*/ 577 w 611"/>
                <a:gd name="T37" fmla="*/ 444 h 610"/>
                <a:gd name="T38" fmla="*/ 33 w 611"/>
                <a:gd name="T39" fmla="*/ 444 h 610"/>
                <a:gd name="T40" fmla="*/ 576 w 611"/>
                <a:gd name="T41" fmla="*/ 417 h 610"/>
                <a:gd name="T42" fmla="*/ 20 w 611"/>
                <a:gd name="T43" fmla="*/ 374 h 610"/>
                <a:gd name="T44" fmla="*/ 20 w 611"/>
                <a:gd name="T45" fmla="*/ 374 h 610"/>
                <a:gd name="T46" fmla="*/ 607 w 611"/>
                <a:gd name="T47" fmla="*/ 353 h 610"/>
                <a:gd name="T48" fmla="*/ 4 w 611"/>
                <a:gd name="T49" fmla="*/ 353 h 610"/>
                <a:gd name="T50" fmla="*/ 598 w 611"/>
                <a:gd name="T51" fmla="*/ 304 h 610"/>
                <a:gd name="T52" fmla="*/ 611 w 611"/>
                <a:gd name="T53" fmla="*/ 305 h 610"/>
                <a:gd name="T54" fmla="*/ 0 w 611"/>
                <a:gd name="T55" fmla="*/ 305 h 610"/>
                <a:gd name="T56" fmla="*/ 1 w 611"/>
                <a:gd name="T57" fmla="*/ 281 h 610"/>
                <a:gd name="T58" fmla="*/ 610 w 611"/>
                <a:gd name="T59" fmla="*/ 280 h 610"/>
                <a:gd name="T60" fmla="*/ 16 w 611"/>
                <a:gd name="T61" fmla="*/ 259 h 610"/>
                <a:gd name="T62" fmla="*/ 584 w 611"/>
                <a:gd name="T63" fmla="*/ 214 h 610"/>
                <a:gd name="T64" fmla="*/ 23 w 611"/>
                <a:gd name="T65" fmla="*/ 188 h 610"/>
                <a:gd name="T66" fmla="*/ 23 w 611"/>
                <a:gd name="T67" fmla="*/ 188 h 610"/>
                <a:gd name="T68" fmla="*/ 587 w 611"/>
                <a:gd name="T69" fmla="*/ 187 h 610"/>
                <a:gd name="T70" fmla="*/ 44 w 611"/>
                <a:gd name="T71" fmla="*/ 172 h 610"/>
                <a:gd name="T72" fmla="*/ 542 w 611"/>
                <a:gd name="T73" fmla="*/ 132 h 610"/>
                <a:gd name="T74" fmla="*/ 552 w 611"/>
                <a:gd name="T75" fmla="*/ 125 h 610"/>
                <a:gd name="T76" fmla="*/ 82 w 611"/>
                <a:gd name="T77" fmla="*/ 115 h 610"/>
                <a:gd name="T78" fmla="*/ 528 w 611"/>
                <a:gd name="T79" fmla="*/ 114 h 610"/>
                <a:gd name="T80" fmla="*/ 89 w 611"/>
                <a:gd name="T81" fmla="*/ 89 h 610"/>
                <a:gd name="T82" fmla="*/ 484 w 611"/>
                <a:gd name="T83" fmla="*/ 58 h 610"/>
                <a:gd name="T84" fmla="*/ 484 w 611"/>
                <a:gd name="T85" fmla="*/ 58 h 610"/>
                <a:gd name="T86" fmla="*/ 152 w 611"/>
                <a:gd name="T87" fmla="*/ 55 h 610"/>
                <a:gd name="T88" fmla="*/ 458 w 611"/>
                <a:gd name="T89" fmla="*/ 55 h 610"/>
                <a:gd name="T90" fmla="*/ 166 w 611"/>
                <a:gd name="T91" fmla="*/ 33 h 610"/>
                <a:gd name="T92" fmla="*/ 399 w 611"/>
                <a:gd name="T93" fmla="*/ 14 h 610"/>
                <a:gd name="T94" fmla="*/ 399 w 611"/>
                <a:gd name="T95" fmla="*/ 14 h 610"/>
                <a:gd name="T96" fmla="*/ 236 w 611"/>
                <a:gd name="T97" fmla="*/ 20 h 610"/>
                <a:gd name="T98" fmla="*/ 373 w 611"/>
                <a:gd name="T99" fmla="*/ 20 h 610"/>
                <a:gd name="T100" fmla="*/ 257 w 611"/>
                <a:gd name="T101" fmla="*/ 3 h 610"/>
                <a:gd name="T102" fmla="*/ 305 w 611"/>
                <a:gd name="T103" fmla="*/ 0 h 610"/>
                <a:gd name="T104" fmla="*/ 328 w 611"/>
                <a:gd name="T105" fmla="*/ 13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1" h="610">
                  <a:moveTo>
                    <a:pt x="282" y="597"/>
                  </a:moveTo>
                  <a:cubicBezTo>
                    <a:pt x="281" y="610"/>
                    <a:pt x="281" y="610"/>
                    <a:pt x="281" y="610"/>
                  </a:cubicBezTo>
                  <a:cubicBezTo>
                    <a:pt x="289" y="610"/>
                    <a:pt x="297" y="610"/>
                    <a:pt x="305" y="610"/>
                  </a:cubicBezTo>
                  <a:cubicBezTo>
                    <a:pt x="305" y="610"/>
                    <a:pt x="305" y="610"/>
                    <a:pt x="305" y="610"/>
                  </a:cubicBezTo>
                  <a:cubicBezTo>
                    <a:pt x="305" y="610"/>
                    <a:pt x="305" y="610"/>
                    <a:pt x="305" y="610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298" y="598"/>
                    <a:pt x="290" y="598"/>
                    <a:pt x="282" y="597"/>
                  </a:cubicBezTo>
                  <a:moveTo>
                    <a:pt x="351" y="595"/>
                  </a:moveTo>
                  <a:cubicBezTo>
                    <a:pt x="344" y="596"/>
                    <a:pt x="336" y="597"/>
                    <a:pt x="328" y="597"/>
                  </a:cubicBezTo>
                  <a:cubicBezTo>
                    <a:pt x="329" y="610"/>
                    <a:pt x="329" y="610"/>
                    <a:pt x="329" y="610"/>
                  </a:cubicBezTo>
                  <a:cubicBezTo>
                    <a:pt x="337" y="609"/>
                    <a:pt x="345" y="608"/>
                    <a:pt x="353" y="607"/>
                  </a:cubicBezTo>
                  <a:cubicBezTo>
                    <a:pt x="351" y="595"/>
                    <a:pt x="351" y="595"/>
                    <a:pt x="351" y="595"/>
                  </a:cubicBezTo>
                  <a:cubicBezTo>
                    <a:pt x="351" y="595"/>
                    <a:pt x="351" y="595"/>
                    <a:pt x="351" y="595"/>
                  </a:cubicBezTo>
                  <a:moveTo>
                    <a:pt x="237" y="590"/>
                  </a:moveTo>
                  <a:cubicBezTo>
                    <a:pt x="234" y="602"/>
                    <a:pt x="234" y="602"/>
                    <a:pt x="234" y="602"/>
                  </a:cubicBezTo>
                  <a:cubicBezTo>
                    <a:pt x="242" y="604"/>
                    <a:pt x="250" y="606"/>
                    <a:pt x="258" y="607"/>
                  </a:cubicBezTo>
                  <a:cubicBezTo>
                    <a:pt x="260" y="595"/>
                    <a:pt x="260" y="595"/>
                    <a:pt x="260" y="595"/>
                  </a:cubicBezTo>
                  <a:cubicBezTo>
                    <a:pt x="252" y="594"/>
                    <a:pt x="244" y="592"/>
                    <a:pt x="237" y="590"/>
                  </a:cubicBezTo>
                  <a:moveTo>
                    <a:pt x="396" y="584"/>
                  </a:moveTo>
                  <a:cubicBezTo>
                    <a:pt x="389" y="586"/>
                    <a:pt x="381" y="588"/>
                    <a:pt x="374" y="590"/>
                  </a:cubicBezTo>
                  <a:cubicBezTo>
                    <a:pt x="377" y="602"/>
                    <a:pt x="377" y="602"/>
                    <a:pt x="377" y="602"/>
                  </a:cubicBezTo>
                  <a:cubicBezTo>
                    <a:pt x="385" y="600"/>
                    <a:pt x="392" y="598"/>
                    <a:pt x="400" y="596"/>
                  </a:cubicBezTo>
                  <a:cubicBezTo>
                    <a:pt x="396" y="584"/>
                    <a:pt x="396" y="584"/>
                    <a:pt x="396" y="584"/>
                  </a:cubicBezTo>
                  <a:moveTo>
                    <a:pt x="193" y="576"/>
                  </a:moveTo>
                  <a:cubicBezTo>
                    <a:pt x="189" y="587"/>
                    <a:pt x="189" y="587"/>
                    <a:pt x="189" y="587"/>
                  </a:cubicBezTo>
                  <a:cubicBezTo>
                    <a:pt x="196" y="590"/>
                    <a:pt x="203" y="593"/>
                    <a:pt x="211" y="596"/>
                  </a:cubicBezTo>
                  <a:cubicBezTo>
                    <a:pt x="215" y="584"/>
                    <a:pt x="215" y="584"/>
                    <a:pt x="215" y="584"/>
                  </a:cubicBezTo>
                  <a:cubicBezTo>
                    <a:pt x="207" y="582"/>
                    <a:pt x="200" y="579"/>
                    <a:pt x="193" y="576"/>
                  </a:cubicBezTo>
                  <a:moveTo>
                    <a:pt x="438" y="566"/>
                  </a:moveTo>
                  <a:cubicBezTo>
                    <a:pt x="432" y="570"/>
                    <a:pt x="425" y="573"/>
                    <a:pt x="418" y="576"/>
                  </a:cubicBezTo>
                  <a:cubicBezTo>
                    <a:pt x="422" y="587"/>
                    <a:pt x="422" y="587"/>
                    <a:pt x="422" y="587"/>
                  </a:cubicBezTo>
                  <a:cubicBezTo>
                    <a:pt x="430" y="584"/>
                    <a:pt x="437" y="581"/>
                    <a:pt x="444" y="577"/>
                  </a:cubicBezTo>
                  <a:cubicBezTo>
                    <a:pt x="438" y="566"/>
                    <a:pt x="438" y="566"/>
                    <a:pt x="438" y="566"/>
                  </a:cubicBezTo>
                  <a:moveTo>
                    <a:pt x="152" y="555"/>
                  </a:moveTo>
                  <a:cubicBezTo>
                    <a:pt x="146" y="566"/>
                    <a:pt x="146" y="566"/>
                    <a:pt x="146" y="566"/>
                  </a:cubicBezTo>
                  <a:cubicBezTo>
                    <a:pt x="153" y="570"/>
                    <a:pt x="160" y="574"/>
                    <a:pt x="167" y="577"/>
                  </a:cubicBezTo>
                  <a:cubicBezTo>
                    <a:pt x="172" y="566"/>
                    <a:pt x="172" y="566"/>
                    <a:pt x="172" y="566"/>
                  </a:cubicBezTo>
                  <a:cubicBezTo>
                    <a:pt x="165" y="563"/>
                    <a:pt x="159" y="559"/>
                    <a:pt x="152" y="555"/>
                  </a:cubicBezTo>
                  <a:moveTo>
                    <a:pt x="478" y="542"/>
                  </a:moveTo>
                  <a:cubicBezTo>
                    <a:pt x="471" y="547"/>
                    <a:pt x="465" y="551"/>
                    <a:pt x="459" y="555"/>
                  </a:cubicBezTo>
                  <a:cubicBezTo>
                    <a:pt x="465" y="565"/>
                    <a:pt x="465" y="565"/>
                    <a:pt x="465" y="565"/>
                  </a:cubicBezTo>
                  <a:cubicBezTo>
                    <a:pt x="472" y="561"/>
                    <a:pt x="478" y="557"/>
                    <a:pt x="485" y="552"/>
                  </a:cubicBezTo>
                  <a:cubicBezTo>
                    <a:pt x="478" y="542"/>
                    <a:pt x="478" y="542"/>
                    <a:pt x="478" y="542"/>
                  </a:cubicBezTo>
                  <a:moveTo>
                    <a:pt x="115" y="528"/>
                  </a:moveTo>
                  <a:cubicBezTo>
                    <a:pt x="107" y="537"/>
                    <a:pt x="107" y="537"/>
                    <a:pt x="107" y="537"/>
                  </a:cubicBezTo>
                  <a:cubicBezTo>
                    <a:pt x="113" y="543"/>
                    <a:pt x="119" y="548"/>
                    <a:pt x="126" y="552"/>
                  </a:cubicBezTo>
                  <a:cubicBezTo>
                    <a:pt x="133" y="542"/>
                    <a:pt x="133" y="542"/>
                    <a:pt x="133" y="542"/>
                  </a:cubicBezTo>
                  <a:cubicBezTo>
                    <a:pt x="127" y="538"/>
                    <a:pt x="121" y="533"/>
                    <a:pt x="115" y="528"/>
                  </a:cubicBezTo>
                  <a:moveTo>
                    <a:pt x="513" y="512"/>
                  </a:moveTo>
                  <a:cubicBezTo>
                    <a:pt x="507" y="518"/>
                    <a:pt x="502" y="523"/>
                    <a:pt x="496" y="528"/>
                  </a:cubicBezTo>
                  <a:cubicBezTo>
                    <a:pt x="504" y="537"/>
                    <a:pt x="504" y="537"/>
                    <a:pt x="504" y="537"/>
                  </a:cubicBezTo>
                  <a:cubicBezTo>
                    <a:pt x="510" y="532"/>
                    <a:pt x="516" y="527"/>
                    <a:pt x="521" y="521"/>
                  </a:cubicBezTo>
                  <a:cubicBezTo>
                    <a:pt x="513" y="512"/>
                    <a:pt x="513" y="512"/>
                    <a:pt x="513" y="512"/>
                  </a:cubicBezTo>
                  <a:moveTo>
                    <a:pt x="82" y="496"/>
                  </a:moveTo>
                  <a:cubicBezTo>
                    <a:pt x="73" y="504"/>
                    <a:pt x="73" y="504"/>
                    <a:pt x="73" y="504"/>
                  </a:cubicBezTo>
                  <a:cubicBezTo>
                    <a:pt x="78" y="510"/>
                    <a:pt x="84" y="515"/>
                    <a:pt x="89" y="521"/>
                  </a:cubicBezTo>
                  <a:cubicBezTo>
                    <a:pt x="98" y="512"/>
                    <a:pt x="98" y="512"/>
                    <a:pt x="98" y="512"/>
                  </a:cubicBezTo>
                  <a:cubicBezTo>
                    <a:pt x="93" y="507"/>
                    <a:pt x="87" y="501"/>
                    <a:pt x="82" y="496"/>
                  </a:cubicBezTo>
                  <a:moveTo>
                    <a:pt x="543" y="477"/>
                  </a:moveTo>
                  <a:cubicBezTo>
                    <a:pt x="538" y="484"/>
                    <a:pt x="533" y="490"/>
                    <a:pt x="528" y="495"/>
                  </a:cubicBezTo>
                  <a:cubicBezTo>
                    <a:pt x="538" y="503"/>
                    <a:pt x="538" y="503"/>
                    <a:pt x="538" y="503"/>
                  </a:cubicBezTo>
                  <a:cubicBezTo>
                    <a:pt x="543" y="497"/>
                    <a:pt x="548" y="491"/>
                    <a:pt x="552" y="485"/>
                  </a:cubicBezTo>
                  <a:cubicBezTo>
                    <a:pt x="543" y="477"/>
                    <a:pt x="543" y="477"/>
                    <a:pt x="543" y="477"/>
                  </a:cubicBezTo>
                  <a:moveTo>
                    <a:pt x="55" y="458"/>
                  </a:moveTo>
                  <a:cubicBezTo>
                    <a:pt x="45" y="465"/>
                    <a:pt x="45" y="465"/>
                    <a:pt x="45" y="465"/>
                  </a:cubicBezTo>
                  <a:cubicBezTo>
                    <a:pt x="49" y="472"/>
                    <a:pt x="54" y="478"/>
                    <a:pt x="58" y="485"/>
                  </a:cubicBezTo>
                  <a:cubicBezTo>
                    <a:pt x="68" y="478"/>
                    <a:pt x="68" y="478"/>
                    <a:pt x="68" y="478"/>
                  </a:cubicBezTo>
                  <a:cubicBezTo>
                    <a:pt x="64" y="471"/>
                    <a:pt x="59" y="465"/>
                    <a:pt x="55" y="458"/>
                  </a:cubicBezTo>
                  <a:moveTo>
                    <a:pt x="567" y="438"/>
                  </a:moveTo>
                  <a:cubicBezTo>
                    <a:pt x="567" y="438"/>
                    <a:pt x="567" y="438"/>
                    <a:pt x="567" y="438"/>
                  </a:cubicBezTo>
                  <a:cubicBezTo>
                    <a:pt x="563" y="445"/>
                    <a:pt x="559" y="452"/>
                    <a:pt x="555" y="458"/>
                  </a:cubicBezTo>
                  <a:cubicBezTo>
                    <a:pt x="566" y="465"/>
                    <a:pt x="566" y="465"/>
                    <a:pt x="566" y="465"/>
                  </a:cubicBezTo>
                  <a:cubicBezTo>
                    <a:pt x="570" y="458"/>
                    <a:pt x="574" y="451"/>
                    <a:pt x="577" y="444"/>
                  </a:cubicBezTo>
                  <a:cubicBezTo>
                    <a:pt x="567" y="438"/>
                    <a:pt x="567" y="438"/>
                    <a:pt x="567" y="438"/>
                  </a:cubicBezTo>
                  <a:moveTo>
                    <a:pt x="34" y="418"/>
                  </a:moveTo>
                  <a:cubicBezTo>
                    <a:pt x="23" y="422"/>
                    <a:pt x="23" y="422"/>
                    <a:pt x="23" y="422"/>
                  </a:cubicBezTo>
                  <a:cubicBezTo>
                    <a:pt x="26" y="430"/>
                    <a:pt x="30" y="437"/>
                    <a:pt x="33" y="444"/>
                  </a:cubicBezTo>
                  <a:cubicBezTo>
                    <a:pt x="44" y="438"/>
                    <a:pt x="44" y="438"/>
                    <a:pt x="44" y="438"/>
                  </a:cubicBezTo>
                  <a:cubicBezTo>
                    <a:pt x="41" y="432"/>
                    <a:pt x="37" y="425"/>
                    <a:pt x="34" y="418"/>
                  </a:cubicBezTo>
                  <a:moveTo>
                    <a:pt x="584" y="396"/>
                  </a:moveTo>
                  <a:cubicBezTo>
                    <a:pt x="582" y="403"/>
                    <a:pt x="579" y="410"/>
                    <a:pt x="576" y="417"/>
                  </a:cubicBezTo>
                  <a:cubicBezTo>
                    <a:pt x="588" y="422"/>
                    <a:pt x="588" y="422"/>
                    <a:pt x="588" y="422"/>
                  </a:cubicBezTo>
                  <a:cubicBezTo>
                    <a:pt x="591" y="415"/>
                    <a:pt x="593" y="407"/>
                    <a:pt x="596" y="399"/>
                  </a:cubicBezTo>
                  <a:cubicBezTo>
                    <a:pt x="584" y="396"/>
                    <a:pt x="584" y="396"/>
                    <a:pt x="584" y="396"/>
                  </a:cubicBezTo>
                  <a:moveTo>
                    <a:pt x="20" y="374"/>
                  </a:moveTo>
                  <a:cubicBezTo>
                    <a:pt x="8" y="377"/>
                    <a:pt x="8" y="377"/>
                    <a:pt x="8" y="377"/>
                  </a:cubicBezTo>
                  <a:cubicBezTo>
                    <a:pt x="10" y="384"/>
                    <a:pt x="12" y="392"/>
                    <a:pt x="15" y="400"/>
                  </a:cubicBezTo>
                  <a:cubicBezTo>
                    <a:pt x="26" y="396"/>
                    <a:pt x="26" y="396"/>
                    <a:pt x="26" y="396"/>
                  </a:cubicBezTo>
                  <a:cubicBezTo>
                    <a:pt x="24" y="389"/>
                    <a:pt x="22" y="381"/>
                    <a:pt x="20" y="374"/>
                  </a:cubicBezTo>
                  <a:moveTo>
                    <a:pt x="595" y="351"/>
                  </a:moveTo>
                  <a:cubicBezTo>
                    <a:pt x="594" y="358"/>
                    <a:pt x="592" y="366"/>
                    <a:pt x="590" y="373"/>
                  </a:cubicBezTo>
                  <a:cubicBezTo>
                    <a:pt x="602" y="376"/>
                    <a:pt x="602" y="376"/>
                    <a:pt x="602" y="376"/>
                  </a:cubicBezTo>
                  <a:cubicBezTo>
                    <a:pt x="604" y="369"/>
                    <a:pt x="606" y="361"/>
                    <a:pt x="607" y="353"/>
                  </a:cubicBezTo>
                  <a:cubicBezTo>
                    <a:pt x="595" y="351"/>
                    <a:pt x="595" y="351"/>
                    <a:pt x="595" y="351"/>
                  </a:cubicBezTo>
                  <a:moveTo>
                    <a:pt x="13" y="328"/>
                  </a:moveTo>
                  <a:cubicBezTo>
                    <a:pt x="1" y="329"/>
                    <a:pt x="1" y="329"/>
                    <a:pt x="1" y="329"/>
                  </a:cubicBezTo>
                  <a:cubicBezTo>
                    <a:pt x="1" y="337"/>
                    <a:pt x="2" y="345"/>
                    <a:pt x="4" y="353"/>
                  </a:cubicBezTo>
                  <a:cubicBezTo>
                    <a:pt x="16" y="351"/>
                    <a:pt x="16" y="351"/>
                    <a:pt x="16" y="351"/>
                  </a:cubicBezTo>
                  <a:cubicBezTo>
                    <a:pt x="14" y="344"/>
                    <a:pt x="14" y="336"/>
                    <a:pt x="13" y="328"/>
                  </a:cubicBezTo>
                  <a:moveTo>
                    <a:pt x="611" y="304"/>
                  </a:moveTo>
                  <a:cubicBezTo>
                    <a:pt x="598" y="304"/>
                    <a:pt x="598" y="304"/>
                    <a:pt x="598" y="304"/>
                  </a:cubicBezTo>
                  <a:cubicBezTo>
                    <a:pt x="598" y="305"/>
                    <a:pt x="598" y="305"/>
                    <a:pt x="598" y="305"/>
                  </a:cubicBezTo>
                  <a:cubicBezTo>
                    <a:pt x="598" y="313"/>
                    <a:pt x="598" y="320"/>
                    <a:pt x="598" y="328"/>
                  </a:cubicBezTo>
                  <a:cubicBezTo>
                    <a:pt x="610" y="329"/>
                    <a:pt x="610" y="329"/>
                    <a:pt x="610" y="329"/>
                  </a:cubicBezTo>
                  <a:cubicBezTo>
                    <a:pt x="610" y="321"/>
                    <a:pt x="611" y="313"/>
                    <a:pt x="611" y="305"/>
                  </a:cubicBezTo>
                  <a:cubicBezTo>
                    <a:pt x="611" y="304"/>
                    <a:pt x="611" y="304"/>
                    <a:pt x="611" y="304"/>
                  </a:cubicBezTo>
                  <a:moveTo>
                    <a:pt x="1" y="281"/>
                  </a:moveTo>
                  <a:cubicBezTo>
                    <a:pt x="0" y="289"/>
                    <a:pt x="0" y="297"/>
                    <a:pt x="0" y="305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2" y="297"/>
                    <a:pt x="12" y="290"/>
                    <a:pt x="13" y="282"/>
                  </a:cubicBezTo>
                  <a:cubicBezTo>
                    <a:pt x="1" y="281"/>
                    <a:pt x="1" y="281"/>
                    <a:pt x="1" y="281"/>
                  </a:cubicBezTo>
                  <a:moveTo>
                    <a:pt x="607" y="256"/>
                  </a:moveTo>
                  <a:cubicBezTo>
                    <a:pt x="595" y="258"/>
                    <a:pt x="595" y="258"/>
                    <a:pt x="595" y="258"/>
                  </a:cubicBezTo>
                  <a:cubicBezTo>
                    <a:pt x="596" y="266"/>
                    <a:pt x="597" y="274"/>
                    <a:pt x="598" y="281"/>
                  </a:cubicBezTo>
                  <a:cubicBezTo>
                    <a:pt x="610" y="280"/>
                    <a:pt x="610" y="280"/>
                    <a:pt x="610" y="280"/>
                  </a:cubicBezTo>
                  <a:cubicBezTo>
                    <a:pt x="609" y="272"/>
                    <a:pt x="608" y="264"/>
                    <a:pt x="607" y="256"/>
                  </a:cubicBezTo>
                  <a:moveTo>
                    <a:pt x="8" y="234"/>
                  </a:moveTo>
                  <a:cubicBezTo>
                    <a:pt x="6" y="242"/>
                    <a:pt x="5" y="250"/>
                    <a:pt x="3" y="258"/>
                  </a:cubicBezTo>
                  <a:cubicBezTo>
                    <a:pt x="16" y="259"/>
                    <a:pt x="16" y="259"/>
                    <a:pt x="16" y="259"/>
                  </a:cubicBezTo>
                  <a:cubicBezTo>
                    <a:pt x="17" y="252"/>
                    <a:pt x="18" y="244"/>
                    <a:pt x="20" y="237"/>
                  </a:cubicBezTo>
                  <a:cubicBezTo>
                    <a:pt x="8" y="234"/>
                    <a:pt x="8" y="234"/>
                    <a:pt x="8" y="234"/>
                  </a:cubicBezTo>
                  <a:moveTo>
                    <a:pt x="596" y="210"/>
                  </a:moveTo>
                  <a:cubicBezTo>
                    <a:pt x="584" y="214"/>
                    <a:pt x="584" y="214"/>
                    <a:pt x="584" y="214"/>
                  </a:cubicBezTo>
                  <a:cubicBezTo>
                    <a:pt x="586" y="221"/>
                    <a:pt x="588" y="228"/>
                    <a:pt x="590" y="236"/>
                  </a:cubicBezTo>
                  <a:cubicBezTo>
                    <a:pt x="602" y="233"/>
                    <a:pt x="602" y="233"/>
                    <a:pt x="602" y="233"/>
                  </a:cubicBezTo>
                  <a:cubicBezTo>
                    <a:pt x="600" y="225"/>
                    <a:pt x="598" y="217"/>
                    <a:pt x="596" y="210"/>
                  </a:cubicBezTo>
                  <a:moveTo>
                    <a:pt x="23" y="188"/>
                  </a:moveTo>
                  <a:cubicBezTo>
                    <a:pt x="20" y="196"/>
                    <a:pt x="17" y="203"/>
                    <a:pt x="15" y="211"/>
                  </a:cubicBezTo>
                  <a:cubicBezTo>
                    <a:pt x="26" y="215"/>
                    <a:pt x="26" y="215"/>
                    <a:pt x="26" y="215"/>
                  </a:cubicBezTo>
                  <a:cubicBezTo>
                    <a:pt x="29" y="207"/>
                    <a:pt x="31" y="200"/>
                    <a:pt x="34" y="193"/>
                  </a:cubicBezTo>
                  <a:cubicBezTo>
                    <a:pt x="23" y="188"/>
                    <a:pt x="23" y="188"/>
                    <a:pt x="23" y="188"/>
                  </a:cubicBezTo>
                  <a:moveTo>
                    <a:pt x="577" y="166"/>
                  </a:moveTo>
                  <a:cubicBezTo>
                    <a:pt x="566" y="171"/>
                    <a:pt x="566" y="171"/>
                    <a:pt x="566" y="171"/>
                  </a:cubicBezTo>
                  <a:cubicBezTo>
                    <a:pt x="570" y="178"/>
                    <a:pt x="573" y="185"/>
                    <a:pt x="576" y="192"/>
                  </a:cubicBezTo>
                  <a:cubicBezTo>
                    <a:pt x="587" y="187"/>
                    <a:pt x="587" y="187"/>
                    <a:pt x="587" y="187"/>
                  </a:cubicBezTo>
                  <a:cubicBezTo>
                    <a:pt x="584" y="180"/>
                    <a:pt x="581" y="173"/>
                    <a:pt x="577" y="166"/>
                  </a:cubicBezTo>
                  <a:moveTo>
                    <a:pt x="45" y="146"/>
                  </a:moveTo>
                  <a:cubicBezTo>
                    <a:pt x="40" y="153"/>
                    <a:pt x="36" y="160"/>
                    <a:pt x="33" y="167"/>
                  </a:cubicBezTo>
                  <a:cubicBezTo>
                    <a:pt x="44" y="172"/>
                    <a:pt x="44" y="172"/>
                    <a:pt x="44" y="172"/>
                  </a:cubicBezTo>
                  <a:cubicBezTo>
                    <a:pt x="47" y="165"/>
                    <a:pt x="51" y="159"/>
                    <a:pt x="55" y="152"/>
                  </a:cubicBezTo>
                  <a:cubicBezTo>
                    <a:pt x="45" y="146"/>
                    <a:pt x="45" y="146"/>
                    <a:pt x="45" y="146"/>
                  </a:cubicBezTo>
                  <a:moveTo>
                    <a:pt x="552" y="125"/>
                  </a:moveTo>
                  <a:cubicBezTo>
                    <a:pt x="542" y="132"/>
                    <a:pt x="542" y="132"/>
                    <a:pt x="542" y="132"/>
                  </a:cubicBezTo>
                  <a:cubicBezTo>
                    <a:pt x="542" y="132"/>
                    <a:pt x="542" y="132"/>
                    <a:pt x="542" y="132"/>
                  </a:cubicBezTo>
                  <a:cubicBezTo>
                    <a:pt x="547" y="138"/>
                    <a:pt x="551" y="145"/>
                    <a:pt x="555" y="151"/>
                  </a:cubicBezTo>
                  <a:cubicBezTo>
                    <a:pt x="565" y="145"/>
                    <a:pt x="565" y="145"/>
                    <a:pt x="565" y="145"/>
                  </a:cubicBezTo>
                  <a:cubicBezTo>
                    <a:pt x="561" y="138"/>
                    <a:pt x="557" y="131"/>
                    <a:pt x="552" y="125"/>
                  </a:cubicBezTo>
                  <a:moveTo>
                    <a:pt x="73" y="107"/>
                  </a:moveTo>
                  <a:cubicBezTo>
                    <a:pt x="68" y="113"/>
                    <a:pt x="63" y="119"/>
                    <a:pt x="58" y="126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2" y="127"/>
                    <a:pt x="77" y="121"/>
                    <a:pt x="82" y="115"/>
                  </a:cubicBezTo>
                  <a:cubicBezTo>
                    <a:pt x="73" y="107"/>
                    <a:pt x="73" y="107"/>
                    <a:pt x="73" y="107"/>
                  </a:cubicBezTo>
                  <a:moveTo>
                    <a:pt x="521" y="89"/>
                  </a:moveTo>
                  <a:cubicBezTo>
                    <a:pt x="512" y="97"/>
                    <a:pt x="512" y="97"/>
                    <a:pt x="512" y="97"/>
                  </a:cubicBezTo>
                  <a:cubicBezTo>
                    <a:pt x="518" y="103"/>
                    <a:pt x="523" y="108"/>
                    <a:pt x="528" y="114"/>
                  </a:cubicBezTo>
                  <a:cubicBezTo>
                    <a:pt x="537" y="106"/>
                    <a:pt x="537" y="106"/>
                    <a:pt x="537" y="106"/>
                  </a:cubicBezTo>
                  <a:cubicBezTo>
                    <a:pt x="532" y="100"/>
                    <a:pt x="526" y="94"/>
                    <a:pt x="521" y="89"/>
                  </a:cubicBezTo>
                  <a:moveTo>
                    <a:pt x="107" y="73"/>
                  </a:moveTo>
                  <a:cubicBezTo>
                    <a:pt x="100" y="78"/>
                    <a:pt x="95" y="84"/>
                    <a:pt x="89" y="89"/>
                  </a:cubicBezTo>
                  <a:cubicBezTo>
                    <a:pt x="98" y="98"/>
                    <a:pt x="98" y="98"/>
                    <a:pt x="98" y="98"/>
                  </a:cubicBezTo>
                  <a:cubicBezTo>
                    <a:pt x="103" y="92"/>
                    <a:pt x="109" y="87"/>
                    <a:pt x="115" y="82"/>
                  </a:cubicBezTo>
                  <a:cubicBezTo>
                    <a:pt x="107" y="73"/>
                    <a:pt x="107" y="73"/>
                    <a:pt x="107" y="73"/>
                  </a:cubicBezTo>
                  <a:moveTo>
                    <a:pt x="484" y="58"/>
                  </a:moveTo>
                  <a:cubicBezTo>
                    <a:pt x="477" y="67"/>
                    <a:pt x="477" y="67"/>
                    <a:pt x="477" y="67"/>
                  </a:cubicBezTo>
                  <a:cubicBezTo>
                    <a:pt x="483" y="72"/>
                    <a:pt x="489" y="77"/>
                    <a:pt x="495" y="8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497" y="67"/>
                    <a:pt x="491" y="62"/>
                    <a:pt x="484" y="58"/>
                  </a:cubicBezTo>
                  <a:moveTo>
                    <a:pt x="145" y="45"/>
                  </a:moveTo>
                  <a:cubicBezTo>
                    <a:pt x="138" y="49"/>
                    <a:pt x="132" y="53"/>
                    <a:pt x="125" y="58"/>
                  </a:cubicBezTo>
                  <a:cubicBezTo>
                    <a:pt x="133" y="68"/>
                    <a:pt x="133" y="68"/>
                    <a:pt x="133" y="68"/>
                  </a:cubicBezTo>
                  <a:cubicBezTo>
                    <a:pt x="139" y="63"/>
                    <a:pt x="145" y="59"/>
                    <a:pt x="152" y="55"/>
                  </a:cubicBezTo>
                  <a:cubicBezTo>
                    <a:pt x="145" y="45"/>
                    <a:pt x="145" y="45"/>
                    <a:pt x="145" y="45"/>
                  </a:cubicBezTo>
                  <a:moveTo>
                    <a:pt x="443" y="33"/>
                  </a:moveTo>
                  <a:cubicBezTo>
                    <a:pt x="438" y="43"/>
                    <a:pt x="438" y="43"/>
                    <a:pt x="438" y="43"/>
                  </a:cubicBezTo>
                  <a:cubicBezTo>
                    <a:pt x="445" y="47"/>
                    <a:pt x="451" y="51"/>
                    <a:pt x="458" y="55"/>
                  </a:cubicBezTo>
                  <a:cubicBezTo>
                    <a:pt x="464" y="44"/>
                    <a:pt x="464" y="44"/>
                    <a:pt x="464" y="44"/>
                  </a:cubicBezTo>
                  <a:cubicBezTo>
                    <a:pt x="458" y="40"/>
                    <a:pt x="451" y="36"/>
                    <a:pt x="443" y="33"/>
                  </a:cubicBezTo>
                  <a:moveTo>
                    <a:pt x="188" y="23"/>
                  </a:moveTo>
                  <a:cubicBezTo>
                    <a:pt x="180" y="26"/>
                    <a:pt x="173" y="29"/>
                    <a:pt x="166" y="33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9" y="40"/>
                    <a:pt x="185" y="37"/>
                    <a:pt x="193" y="34"/>
                  </a:cubicBezTo>
                  <a:cubicBezTo>
                    <a:pt x="188" y="23"/>
                    <a:pt x="188" y="23"/>
                    <a:pt x="188" y="23"/>
                  </a:cubicBezTo>
                  <a:moveTo>
                    <a:pt x="399" y="14"/>
                  </a:moveTo>
                  <a:cubicBezTo>
                    <a:pt x="395" y="26"/>
                    <a:pt x="395" y="26"/>
                    <a:pt x="395" y="26"/>
                  </a:cubicBezTo>
                  <a:cubicBezTo>
                    <a:pt x="403" y="28"/>
                    <a:pt x="410" y="31"/>
                    <a:pt x="417" y="34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14" y="19"/>
                    <a:pt x="407" y="17"/>
                    <a:pt x="399" y="14"/>
                  </a:cubicBezTo>
                  <a:moveTo>
                    <a:pt x="233" y="8"/>
                  </a:moveTo>
                  <a:cubicBezTo>
                    <a:pt x="226" y="10"/>
                    <a:pt x="218" y="12"/>
                    <a:pt x="210" y="15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21" y="24"/>
                    <a:pt x="229" y="22"/>
                    <a:pt x="236" y="20"/>
                  </a:cubicBezTo>
                  <a:cubicBezTo>
                    <a:pt x="233" y="8"/>
                    <a:pt x="233" y="8"/>
                    <a:pt x="233" y="8"/>
                  </a:cubicBezTo>
                  <a:moveTo>
                    <a:pt x="352" y="3"/>
                  </a:moveTo>
                  <a:cubicBezTo>
                    <a:pt x="351" y="15"/>
                    <a:pt x="351" y="15"/>
                    <a:pt x="351" y="15"/>
                  </a:cubicBezTo>
                  <a:cubicBezTo>
                    <a:pt x="358" y="16"/>
                    <a:pt x="366" y="18"/>
                    <a:pt x="373" y="20"/>
                  </a:cubicBezTo>
                  <a:cubicBezTo>
                    <a:pt x="376" y="8"/>
                    <a:pt x="376" y="8"/>
                    <a:pt x="376" y="8"/>
                  </a:cubicBezTo>
                  <a:cubicBezTo>
                    <a:pt x="368" y="6"/>
                    <a:pt x="360" y="4"/>
                    <a:pt x="352" y="3"/>
                  </a:cubicBezTo>
                  <a:moveTo>
                    <a:pt x="281" y="1"/>
                  </a:moveTo>
                  <a:cubicBezTo>
                    <a:pt x="273" y="1"/>
                    <a:pt x="265" y="2"/>
                    <a:pt x="257" y="3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66" y="14"/>
                    <a:pt x="274" y="13"/>
                    <a:pt x="282" y="13"/>
                  </a:cubicBezTo>
                  <a:cubicBezTo>
                    <a:pt x="281" y="1"/>
                    <a:pt x="281" y="1"/>
                    <a:pt x="281" y="1"/>
                  </a:cubicBezTo>
                  <a:moveTo>
                    <a:pt x="305" y="0"/>
                  </a:moveTo>
                  <a:cubicBezTo>
                    <a:pt x="305" y="0"/>
                    <a:pt x="305" y="0"/>
                    <a:pt x="305" y="0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13" y="12"/>
                    <a:pt x="320" y="12"/>
                    <a:pt x="328" y="13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21" y="0"/>
                    <a:pt x="313" y="0"/>
                    <a:pt x="305" y="0"/>
                  </a:cubicBezTo>
                </a:path>
              </a:pathLst>
            </a:cu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1" name="Oval 361">
              <a:extLst>
                <a:ext uri="{FF2B5EF4-FFF2-40B4-BE49-F238E27FC236}">
                  <a16:creationId xmlns:a16="http://schemas.microsoft.com/office/drawing/2014/main" xmlns="" id="{B6929E4C-9AFE-488B-8B40-59F3CD16F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088" y="3121026"/>
              <a:ext cx="1287463" cy="1287463"/>
            </a:xfrm>
            <a:prstGeom prst="ellipse">
              <a:avLst/>
            </a:prstGeom>
            <a:solidFill>
              <a:srgbClr val="FECF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2" name="Rectangle 362">
              <a:extLst>
                <a:ext uri="{FF2B5EF4-FFF2-40B4-BE49-F238E27FC236}">
                  <a16:creationId xmlns:a16="http://schemas.microsoft.com/office/drawing/2014/main" xmlns="" id="{0A3EB997-D938-4715-B831-F0959A39C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288" y="3613151"/>
              <a:ext cx="1463675" cy="8572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3" name="Freeform 363">
              <a:extLst>
                <a:ext uri="{FF2B5EF4-FFF2-40B4-BE49-F238E27FC236}">
                  <a16:creationId xmlns:a16="http://schemas.microsoft.com/office/drawing/2014/main" xmlns="" id="{A6C936A9-0EE5-4C7B-AEB2-9D47D1949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826" y="3595688"/>
              <a:ext cx="1498600" cy="120650"/>
            </a:xfrm>
            <a:custGeom>
              <a:avLst/>
              <a:gdLst>
                <a:gd name="T0" fmla="*/ 614 w 621"/>
                <a:gd name="T1" fmla="*/ 43 h 50"/>
                <a:gd name="T2" fmla="*/ 621 w 621"/>
                <a:gd name="T3" fmla="*/ 43 h 50"/>
                <a:gd name="T4" fmla="*/ 621 w 621"/>
                <a:gd name="T5" fmla="*/ 7 h 50"/>
                <a:gd name="T6" fmla="*/ 618 w 621"/>
                <a:gd name="T7" fmla="*/ 2 h 50"/>
                <a:gd name="T8" fmla="*/ 614 w 621"/>
                <a:gd name="T9" fmla="*/ 0 h 50"/>
                <a:gd name="T10" fmla="*/ 7 w 621"/>
                <a:gd name="T11" fmla="*/ 0 h 50"/>
                <a:gd name="T12" fmla="*/ 2 w 621"/>
                <a:gd name="T13" fmla="*/ 2 h 50"/>
                <a:gd name="T14" fmla="*/ 0 w 621"/>
                <a:gd name="T15" fmla="*/ 7 h 50"/>
                <a:gd name="T16" fmla="*/ 0 w 621"/>
                <a:gd name="T17" fmla="*/ 43 h 50"/>
                <a:gd name="T18" fmla="*/ 2 w 621"/>
                <a:gd name="T19" fmla="*/ 47 h 50"/>
                <a:gd name="T20" fmla="*/ 7 w 621"/>
                <a:gd name="T21" fmla="*/ 50 h 50"/>
                <a:gd name="T22" fmla="*/ 614 w 621"/>
                <a:gd name="T23" fmla="*/ 50 h 50"/>
                <a:gd name="T24" fmla="*/ 618 w 621"/>
                <a:gd name="T25" fmla="*/ 47 h 50"/>
                <a:gd name="T26" fmla="*/ 621 w 621"/>
                <a:gd name="T27" fmla="*/ 43 h 50"/>
                <a:gd name="T28" fmla="*/ 614 w 621"/>
                <a:gd name="T29" fmla="*/ 43 h 50"/>
                <a:gd name="T30" fmla="*/ 614 w 621"/>
                <a:gd name="T31" fmla="*/ 35 h 50"/>
                <a:gd name="T32" fmla="*/ 14 w 621"/>
                <a:gd name="T33" fmla="*/ 35 h 50"/>
                <a:gd name="T34" fmla="*/ 14 w 621"/>
                <a:gd name="T35" fmla="*/ 14 h 50"/>
                <a:gd name="T36" fmla="*/ 606 w 621"/>
                <a:gd name="T37" fmla="*/ 14 h 50"/>
                <a:gd name="T38" fmla="*/ 606 w 621"/>
                <a:gd name="T39" fmla="*/ 43 h 50"/>
                <a:gd name="T40" fmla="*/ 614 w 621"/>
                <a:gd name="T41" fmla="*/ 43 h 50"/>
                <a:gd name="T42" fmla="*/ 614 w 621"/>
                <a:gd name="T43" fmla="*/ 35 h 50"/>
                <a:gd name="T44" fmla="*/ 614 w 621"/>
                <a:gd name="T45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1" h="50">
                  <a:moveTo>
                    <a:pt x="614" y="43"/>
                  </a:moveTo>
                  <a:cubicBezTo>
                    <a:pt x="621" y="43"/>
                    <a:pt x="621" y="43"/>
                    <a:pt x="621" y="43"/>
                  </a:cubicBezTo>
                  <a:cubicBezTo>
                    <a:pt x="621" y="7"/>
                    <a:pt x="621" y="7"/>
                    <a:pt x="621" y="7"/>
                  </a:cubicBezTo>
                  <a:cubicBezTo>
                    <a:pt x="621" y="5"/>
                    <a:pt x="620" y="3"/>
                    <a:pt x="618" y="2"/>
                  </a:cubicBezTo>
                  <a:cubicBezTo>
                    <a:pt x="617" y="1"/>
                    <a:pt x="615" y="0"/>
                    <a:pt x="6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1" y="46"/>
                    <a:pt x="2" y="47"/>
                  </a:cubicBezTo>
                  <a:cubicBezTo>
                    <a:pt x="3" y="49"/>
                    <a:pt x="5" y="50"/>
                    <a:pt x="7" y="50"/>
                  </a:cubicBezTo>
                  <a:cubicBezTo>
                    <a:pt x="614" y="50"/>
                    <a:pt x="614" y="50"/>
                    <a:pt x="614" y="50"/>
                  </a:cubicBezTo>
                  <a:cubicBezTo>
                    <a:pt x="615" y="50"/>
                    <a:pt x="617" y="49"/>
                    <a:pt x="618" y="47"/>
                  </a:cubicBezTo>
                  <a:cubicBezTo>
                    <a:pt x="620" y="46"/>
                    <a:pt x="621" y="44"/>
                    <a:pt x="621" y="43"/>
                  </a:cubicBezTo>
                  <a:cubicBezTo>
                    <a:pt x="614" y="43"/>
                    <a:pt x="614" y="43"/>
                    <a:pt x="614" y="43"/>
                  </a:cubicBezTo>
                  <a:cubicBezTo>
                    <a:pt x="614" y="35"/>
                    <a:pt x="614" y="35"/>
                    <a:pt x="6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43"/>
                    <a:pt x="606" y="43"/>
                    <a:pt x="606" y="43"/>
                  </a:cubicBezTo>
                  <a:cubicBezTo>
                    <a:pt x="614" y="43"/>
                    <a:pt x="614" y="43"/>
                    <a:pt x="614" y="43"/>
                  </a:cubicBezTo>
                  <a:cubicBezTo>
                    <a:pt x="614" y="35"/>
                    <a:pt x="614" y="35"/>
                    <a:pt x="614" y="35"/>
                  </a:cubicBezTo>
                  <a:lnTo>
                    <a:pt x="614" y="43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4" name="Rectangle 364">
              <a:extLst>
                <a:ext uri="{FF2B5EF4-FFF2-40B4-BE49-F238E27FC236}">
                  <a16:creationId xmlns:a16="http://schemas.microsoft.com/office/drawing/2014/main" xmlns="" id="{121E7706-8D40-4949-8FC7-899601D11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288" y="3698876"/>
              <a:ext cx="1463675" cy="8572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5" name="Freeform 365">
              <a:extLst>
                <a:ext uri="{FF2B5EF4-FFF2-40B4-BE49-F238E27FC236}">
                  <a16:creationId xmlns:a16="http://schemas.microsoft.com/office/drawing/2014/main" xmlns="" id="{C9135630-1F6B-43B1-880F-394CDDB56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826" y="3679826"/>
              <a:ext cx="1498600" cy="120650"/>
            </a:xfrm>
            <a:custGeom>
              <a:avLst/>
              <a:gdLst>
                <a:gd name="T0" fmla="*/ 7 w 621"/>
                <a:gd name="T1" fmla="*/ 8 h 50"/>
                <a:gd name="T2" fmla="*/ 0 w 621"/>
                <a:gd name="T3" fmla="*/ 8 h 50"/>
                <a:gd name="T4" fmla="*/ 0 w 621"/>
                <a:gd name="T5" fmla="*/ 43 h 50"/>
                <a:gd name="T6" fmla="*/ 2 w 621"/>
                <a:gd name="T7" fmla="*/ 48 h 50"/>
                <a:gd name="T8" fmla="*/ 7 w 621"/>
                <a:gd name="T9" fmla="*/ 50 h 50"/>
                <a:gd name="T10" fmla="*/ 614 w 621"/>
                <a:gd name="T11" fmla="*/ 50 h 50"/>
                <a:gd name="T12" fmla="*/ 618 w 621"/>
                <a:gd name="T13" fmla="*/ 48 h 50"/>
                <a:gd name="T14" fmla="*/ 621 w 621"/>
                <a:gd name="T15" fmla="*/ 43 h 50"/>
                <a:gd name="T16" fmla="*/ 621 w 621"/>
                <a:gd name="T17" fmla="*/ 8 h 50"/>
                <a:gd name="T18" fmla="*/ 618 w 621"/>
                <a:gd name="T19" fmla="*/ 3 h 50"/>
                <a:gd name="T20" fmla="*/ 614 w 621"/>
                <a:gd name="T21" fmla="*/ 0 h 50"/>
                <a:gd name="T22" fmla="*/ 7 w 621"/>
                <a:gd name="T23" fmla="*/ 0 h 50"/>
                <a:gd name="T24" fmla="*/ 2 w 621"/>
                <a:gd name="T25" fmla="*/ 3 h 50"/>
                <a:gd name="T26" fmla="*/ 0 w 621"/>
                <a:gd name="T27" fmla="*/ 8 h 50"/>
                <a:gd name="T28" fmla="*/ 7 w 621"/>
                <a:gd name="T29" fmla="*/ 8 h 50"/>
                <a:gd name="T30" fmla="*/ 7 w 621"/>
                <a:gd name="T31" fmla="*/ 15 h 50"/>
                <a:gd name="T32" fmla="*/ 606 w 621"/>
                <a:gd name="T33" fmla="*/ 15 h 50"/>
                <a:gd name="T34" fmla="*/ 606 w 621"/>
                <a:gd name="T35" fmla="*/ 36 h 50"/>
                <a:gd name="T36" fmla="*/ 14 w 621"/>
                <a:gd name="T37" fmla="*/ 36 h 50"/>
                <a:gd name="T38" fmla="*/ 14 w 621"/>
                <a:gd name="T39" fmla="*/ 8 h 50"/>
                <a:gd name="T40" fmla="*/ 7 w 621"/>
                <a:gd name="T41" fmla="*/ 8 h 50"/>
                <a:gd name="T42" fmla="*/ 7 w 621"/>
                <a:gd name="T43" fmla="*/ 15 h 50"/>
                <a:gd name="T44" fmla="*/ 7 w 621"/>
                <a:gd name="T45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1" h="50">
                  <a:moveTo>
                    <a:pt x="7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5"/>
                    <a:pt x="1" y="47"/>
                    <a:pt x="2" y="48"/>
                  </a:cubicBezTo>
                  <a:cubicBezTo>
                    <a:pt x="3" y="49"/>
                    <a:pt x="5" y="50"/>
                    <a:pt x="7" y="50"/>
                  </a:cubicBezTo>
                  <a:cubicBezTo>
                    <a:pt x="614" y="50"/>
                    <a:pt x="614" y="50"/>
                    <a:pt x="614" y="50"/>
                  </a:cubicBezTo>
                  <a:cubicBezTo>
                    <a:pt x="615" y="50"/>
                    <a:pt x="617" y="49"/>
                    <a:pt x="618" y="48"/>
                  </a:cubicBezTo>
                  <a:cubicBezTo>
                    <a:pt x="620" y="47"/>
                    <a:pt x="621" y="45"/>
                    <a:pt x="621" y="43"/>
                  </a:cubicBezTo>
                  <a:cubicBezTo>
                    <a:pt x="621" y="8"/>
                    <a:pt x="621" y="8"/>
                    <a:pt x="621" y="8"/>
                  </a:cubicBezTo>
                  <a:cubicBezTo>
                    <a:pt x="621" y="6"/>
                    <a:pt x="620" y="4"/>
                    <a:pt x="618" y="3"/>
                  </a:cubicBezTo>
                  <a:cubicBezTo>
                    <a:pt x="617" y="1"/>
                    <a:pt x="615" y="0"/>
                    <a:pt x="6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06" y="15"/>
                    <a:pt x="606" y="15"/>
                    <a:pt x="606" y="15"/>
                  </a:cubicBezTo>
                  <a:cubicBezTo>
                    <a:pt x="606" y="36"/>
                    <a:pt x="606" y="36"/>
                    <a:pt x="606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15"/>
                    <a:pt x="7" y="15"/>
                    <a:pt x="7" y="15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6" name="Freeform 366">
              <a:extLst>
                <a:ext uri="{FF2B5EF4-FFF2-40B4-BE49-F238E27FC236}">
                  <a16:creationId xmlns:a16="http://schemas.microsoft.com/office/drawing/2014/main" xmlns="" id="{22C71055-7E17-486D-B88B-EA110A779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1963" y="3613151"/>
              <a:ext cx="252413" cy="171450"/>
            </a:xfrm>
            <a:custGeom>
              <a:avLst/>
              <a:gdLst>
                <a:gd name="T0" fmla="*/ 0 w 159"/>
                <a:gd name="T1" fmla="*/ 0 h 108"/>
                <a:gd name="T2" fmla="*/ 0 w 159"/>
                <a:gd name="T3" fmla="*/ 54 h 108"/>
                <a:gd name="T4" fmla="*/ 0 w 159"/>
                <a:gd name="T5" fmla="*/ 108 h 108"/>
                <a:gd name="T6" fmla="*/ 159 w 159"/>
                <a:gd name="T7" fmla="*/ 54 h 108"/>
                <a:gd name="T8" fmla="*/ 0 w 159"/>
                <a:gd name="T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08">
                  <a:moveTo>
                    <a:pt x="0" y="0"/>
                  </a:moveTo>
                  <a:lnTo>
                    <a:pt x="0" y="54"/>
                  </a:lnTo>
                  <a:lnTo>
                    <a:pt x="0" y="108"/>
                  </a:lnTo>
                  <a:lnTo>
                    <a:pt x="159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7" name="Freeform 367">
              <a:extLst>
                <a:ext uri="{FF2B5EF4-FFF2-40B4-BE49-F238E27FC236}">
                  <a16:creationId xmlns:a16="http://schemas.microsoft.com/office/drawing/2014/main" xmlns="" id="{5C0EAD02-17DD-4BD4-9B2B-972B747D6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913" y="3595688"/>
              <a:ext cx="287338" cy="207963"/>
            </a:xfrm>
            <a:custGeom>
              <a:avLst/>
              <a:gdLst>
                <a:gd name="T0" fmla="*/ 8 w 119"/>
                <a:gd name="T1" fmla="*/ 7 h 86"/>
                <a:gd name="T2" fmla="*/ 0 w 119"/>
                <a:gd name="T3" fmla="*/ 7 h 86"/>
                <a:gd name="T4" fmla="*/ 0 w 119"/>
                <a:gd name="T5" fmla="*/ 43 h 86"/>
                <a:gd name="T6" fmla="*/ 0 w 119"/>
                <a:gd name="T7" fmla="*/ 78 h 86"/>
                <a:gd name="T8" fmla="*/ 3 w 119"/>
                <a:gd name="T9" fmla="*/ 84 h 86"/>
                <a:gd name="T10" fmla="*/ 10 w 119"/>
                <a:gd name="T11" fmla="*/ 85 h 86"/>
                <a:gd name="T12" fmla="*/ 114 w 119"/>
                <a:gd name="T13" fmla="*/ 49 h 86"/>
                <a:gd name="T14" fmla="*/ 119 w 119"/>
                <a:gd name="T15" fmla="*/ 43 h 86"/>
                <a:gd name="T16" fmla="*/ 114 w 119"/>
                <a:gd name="T17" fmla="*/ 36 h 86"/>
                <a:gd name="T18" fmla="*/ 10 w 119"/>
                <a:gd name="T19" fmla="*/ 0 h 86"/>
                <a:gd name="T20" fmla="*/ 3 w 119"/>
                <a:gd name="T21" fmla="*/ 1 h 86"/>
                <a:gd name="T22" fmla="*/ 0 w 119"/>
                <a:gd name="T23" fmla="*/ 7 h 86"/>
                <a:gd name="T24" fmla="*/ 8 w 119"/>
                <a:gd name="T25" fmla="*/ 7 h 86"/>
                <a:gd name="T26" fmla="*/ 5 w 119"/>
                <a:gd name="T27" fmla="*/ 14 h 86"/>
                <a:gd name="T28" fmla="*/ 90 w 119"/>
                <a:gd name="T29" fmla="*/ 43 h 86"/>
                <a:gd name="T30" fmla="*/ 15 w 119"/>
                <a:gd name="T31" fmla="*/ 68 h 86"/>
                <a:gd name="T32" fmla="*/ 15 w 119"/>
                <a:gd name="T33" fmla="*/ 43 h 86"/>
                <a:gd name="T34" fmla="*/ 15 w 119"/>
                <a:gd name="T35" fmla="*/ 7 h 86"/>
                <a:gd name="T36" fmla="*/ 8 w 119"/>
                <a:gd name="T37" fmla="*/ 7 h 86"/>
                <a:gd name="T38" fmla="*/ 5 w 119"/>
                <a:gd name="T39" fmla="*/ 14 h 86"/>
                <a:gd name="T40" fmla="*/ 8 w 119"/>
                <a:gd name="T41" fmla="*/ 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86">
                  <a:moveTo>
                    <a:pt x="8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2" y="83"/>
                    <a:pt x="3" y="84"/>
                  </a:cubicBezTo>
                  <a:cubicBezTo>
                    <a:pt x="5" y="85"/>
                    <a:pt x="8" y="86"/>
                    <a:pt x="10" y="85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7" y="48"/>
                    <a:pt x="119" y="46"/>
                    <a:pt x="119" y="43"/>
                  </a:cubicBezTo>
                  <a:cubicBezTo>
                    <a:pt x="119" y="39"/>
                    <a:pt x="117" y="37"/>
                    <a:pt x="114" y="3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5" y="0"/>
                    <a:pt x="3" y="1"/>
                  </a:cubicBezTo>
                  <a:cubicBezTo>
                    <a:pt x="2" y="2"/>
                    <a:pt x="0" y="5"/>
                    <a:pt x="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5" y="14"/>
                    <a:pt x="5" y="14"/>
                    <a:pt x="5" y="14"/>
                  </a:cubicBezTo>
                  <a:lnTo>
                    <a:pt x="8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8" name="Freeform 368">
              <a:extLst>
                <a:ext uri="{FF2B5EF4-FFF2-40B4-BE49-F238E27FC236}">
                  <a16:creationId xmlns:a16="http://schemas.microsoft.com/office/drawing/2014/main" xmlns="" id="{69DB4D37-9165-4B8C-ACB8-F7E33A3EF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13" y="3613151"/>
              <a:ext cx="244475" cy="171450"/>
            </a:xfrm>
            <a:custGeom>
              <a:avLst/>
              <a:gdLst>
                <a:gd name="T0" fmla="*/ 154 w 154"/>
                <a:gd name="T1" fmla="*/ 0 h 108"/>
                <a:gd name="T2" fmla="*/ 0 w 154"/>
                <a:gd name="T3" fmla="*/ 0 h 108"/>
                <a:gd name="T4" fmla="*/ 0 w 154"/>
                <a:gd name="T5" fmla="*/ 108 h 108"/>
                <a:gd name="T6" fmla="*/ 154 w 154"/>
                <a:gd name="T7" fmla="*/ 108 h 108"/>
                <a:gd name="T8" fmla="*/ 154 w 154"/>
                <a:gd name="T9" fmla="*/ 54 h 108"/>
                <a:gd name="T10" fmla="*/ 154 w 154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08">
                  <a:moveTo>
                    <a:pt x="154" y="0"/>
                  </a:moveTo>
                  <a:lnTo>
                    <a:pt x="0" y="0"/>
                  </a:lnTo>
                  <a:lnTo>
                    <a:pt x="0" y="108"/>
                  </a:lnTo>
                  <a:lnTo>
                    <a:pt x="154" y="108"/>
                  </a:lnTo>
                  <a:lnTo>
                    <a:pt x="154" y="54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9" name="Freeform 369">
              <a:extLst>
                <a:ext uri="{FF2B5EF4-FFF2-40B4-BE49-F238E27FC236}">
                  <a16:creationId xmlns:a16="http://schemas.microsoft.com/office/drawing/2014/main" xmlns="" id="{4D92CEE1-C3A0-4CD6-BB35-198E8B860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8" y="3595688"/>
              <a:ext cx="276225" cy="204788"/>
            </a:xfrm>
            <a:custGeom>
              <a:avLst/>
              <a:gdLst>
                <a:gd name="T0" fmla="*/ 108 w 115"/>
                <a:gd name="T1" fmla="*/ 7 h 85"/>
                <a:gd name="T2" fmla="*/ 108 w 115"/>
                <a:gd name="T3" fmla="*/ 0 h 85"/>
                <a:gd name="T4" fmla="*/ 7 w 115"/>
                <a:gd name="T5" fmla="*/ 0 h 85"/>
                <a:gd name="T6" fmla="*/ 2 w 115"/>
                <a:gd name="T7" fmla="*/ 2 h 85"/>
                <a:gd name="T8" fmla="*/ 0 w 115"/>
                <a:gd name="T9" fmla="*/ 7 h 85"/>
                <a:gd name="T10" fmla="*/ 0 w 115"/>
                <a:gd name="T11" fmla="*/ 78 h 85"/>
                <a:gd name="T12" fmla="*/ 2 w 115"/>
                <a:gd name="T13" fmla="*/ 83 h 85"/>
                <a:gd name="T14" fmla="*/ 7 w 115"/>
                <a:gd name="T15" fmla="*/ 85 h 85"/>
                <a:gd name="T16" fmla="*/ 108 w 115"/>
                <a:gd name="T17" fmla="*/ 85 h 85"/>
                <a:gd name="T18" fmla="*/ 113 w 115"/>
                <a:gd name="T19" fmla="*/ 83 h 85"/>
                <a:gd name="T20" fmla="*/ 115 w 115"/>
                <a:gd name="T21" fmla="*/ 78 h 85"/>
                <a:gd name="T22" fmla="*/ 115 w 115"/>
                <a:gd name="T23" fmla="*/ 43 h 85"/>
                <a:gd name="T24" fmla="*/ 115 w 115"/>
                <a:gd name="T25" fmla="*/ 7 h 85"/>
                <a:gd name="T26" fmla="*/ 113 w 115"/>
                <a:gd name="T27" fmla="*/ 2 h 85"/>
                <a:gd name="T28" fmla="*/ 108 w 115"/>
                <a:gd name="T29" fmla="*/ 0 h 85"/>
                <a:gd name="T30" fmla="*/ 108 w 115"/>
                <a:gd name="T31" fmla="*/ 7 h 85"/>
                <a:gd name="T32" fmla="*/ 101 w 115"/>
                <a:gd name="T33" fmla="*/ 7 h 85"/>
                <a:gd name="T34" fmla="*/ 101 w 115"/>
                <a:gd name="T35" fmla="*/ 43 h 85"/>
                <a:gd name="T36" fmla="*/ 101 w 115"/>
                <a:gd name="T37" fmla="*/ 71 h 85"/>
                <a:gd name="T38" fmla="*/ 14 w 115"/>
                <a:gd name="T39" fmla="*/ 71 h 85"/>
                <a:gd name="T40" fmla="*/ 14 w 115"/>
                <a:gd name="T41" fmla="*/ 14 h 85"/>
                <a:gd name="T42" fmla="*/ 108 w 115"/>
                <a:gd name="T43" fmla="*/ 14 h 85"/>
                <a:gd name="T44" fmla="*/ 108 w 115"/>
                <a:gd name="T45" fmla="*/ 7 h 85"/>
                <a:gd name="T46" fmla="*/ 101 w 115"/>
                <a:gd name="T47" fmla="*/ 7 h 85"/>
                <a:gd name="T48" fmla="*/ 108 w 115"/>
                <a:gd name="T4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85">
                  <a:moveTo>
                    <a:pt x="108" y="7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0" y="82"/>
                    <a:pt x="2" y="83"/>
                  </a:cubicBezTo>
                  <a:cubicBezTo>
                    <a:pt x="3" y="84"/>
                    <a:pt x="5" y="85"/>
                    <a:pt x="7" y="85"/>
                  </a:cubicBezTo>
                  <a:cubicBezTo>
                    <a:pt x="108" y="85"/>
                    <a:pt x="108" y="85"/>
                    <a:pt x="108" y="85"/>
                  </a:cubicBezTo>
                  <a:cubicBezTo>
                    <a:pt x="110" y="85"/>
                    <a:pt x="112" y="84"/>
                    <a:pt x="113" y="83"/>
                  </a:cubicBezTo>
                  <a:cubicBezTo>
                    <a:pt x="114" y="82"/>
                    <a:pt x="115" y="80"/>
                    <a:pt x="115" y="78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5"/>
                    <a:pt x="114" y="3"/>
                    <a:pt x="113" y="2"/>
                  </a:cubicBezTo>
                  <a:cubicBezTo>
                    <a:pt x="112" y="1"/>
                    <a:pt x="110" y="0"/>
                    <a:pt x="108" y="0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1" y="7"/>
                    <a:pt x="101" y="7"/>
                    <a:pt x="101" y="7"/>
                  </a:cubicBezTo>
                  <a:lnTo>
                    <a:pt x="108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0" name="Freeform 370">
              <a:extLst>
                <a:ext uri="{FF2B5EF4-FFF2-40B4-BE49-F238E27FC236}">
                  <a16:creationId xmlns:a16="http://schemas.microsoft.com/office/drawing/2014/main" xmlns="" id="{B6E19FC2-0360-47F1-9799-292B3435B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426" y="3859213"/>
              <a:ext cx="854075" cy="854075"/>
            </a:xfrm>
            <a:custGeom>
              <a:avLst/>
              <a:gdLst>
                <a:gd name="T0" fmla="*/ 0 w 354"/>
                <a:gd name="T1" fmla="*/ 0 h 354"/>
                <a:gd name="T2" fmla="*/ 101 w 354"/>
                <a:gd name="T3" fmla="*/ 114 h 354"/>
                <a:gd name="T4" fmla="*/ 101 w 354"/>
                <a:gd name="T5" fmla="*/ 207 h 354"/>
                <a:gd name="T6" fmla="*/ 101 w 354"/>
                <a:gd name="T7" fmla="*/ 278 h 354"/>
                <a:gd name="T8" fmla="*/ 132 w 354"/>
                <a:gd name="T9" fmla="*/ 278 h 354"/>
                <a:gd name="T10" fmla="*/ 132 w 354"/>
                <a:gd name="T11" fmla="*/ 354 h 354"/>
                <a:gd name="T12" fmla="*/ 222 w 354"/>
                <a:gd name="T13" fmla="*/ 354 h 354"/>
                <a:gd name="T14" fmla="*/ 222 w 354"/>
                <a:gd name="T15" fmla="*/ 278 h 354"/>
                <a:gd name="T16" fmla="*/ 253 w 354"/>
                <a:gd name="T17" fmla="*/ 278 h 354"/>
                <a:gd name="T18" fmla="*/ 253 w 354"/>
                <a:gd name="T19" fmla="*/ 207 h 354"/>
                <a:gd name="T20" fmla="*/ 253 w 354"/>
                <a:gd name="T21" fmla="*/ 207 h 354"/>
                <a:gd name="T22" fmla="*/ 253 w 354"/>
                <a:gd name="T23" fmla="*/ 114 h 354"/>
                <a:gd name="T24" fmla="*/ 354 w 354"/>
                <a:gd name="T25" fmla="*/ 0 h 354"/>
                <a:gd name="T26" fmla="*/ 0 w 354"/>
                <a:gd name="T27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4" h="354">
                  <a:moveTo>
                    <a:pt x="0" y="0"/>
                  </a:moveTo>
                  <a:cubicBezTo>
                    <a:pt x="16" y="51"/>
                    <a:pt x="53" y="92"/>
                    <a:pt x="101" y="114"/>
                  </a:cubicBezTo>
                  <a:cubicBezTo>
                    <a:pt x="101" y="207"/>
                    <a:pt x="101" y="207"/>
                    <a:pt x="101" y="207"/>
                  </a:cubicBezTo>
                  <a:cubicBezTo>
                    <a:pt x="101" y="278"/>
                    <a:pt x="101" y="278"/>
                    <a:pt x="101" y="278"/>
                  </a:cubicBezTo>
                  <a:cubicBezTo>
                    <a:pt x="132" y="278"/>
                    <a:pt x="132" y="278"/>
                    <a:pt x="132" y="278"/>
                  </a:cubicBezTo>
                  <a:cubicBezTo>
                    <a:pt x="132" y="354"/>
                    <a:pt x="132" y="354"/>
                    <a:pt x="132" y="354"/>
                  </a:cubicBezTo>
                  <a:cubicBezTo>
                    <a:pt x="222" y="354"/>
                    <a:pt x="222" y="354"/>
                    <a:pt x="222" y="354"/>
                  </a:cubicBezTo>
                  <a:cubicBezTo>
                    <a:pt x="222" y="278"/>
                    <a:pt x="222" y="278"/>
                    <a:pt x="222" y="278"/>
                  </a:cubicBezTo>
                  <a:cubicBezTo>
                    <a:pt x="253" y="278"/>
                    <a:pt x="253" y="278"/>
                    <a:pt x="253" y="278"/>
                  </a:cubicBezTo>
                  <a:cubicBezTo>
                    <a:pt x="253" y="207"/>
                    <a:pt x="253" y="207"/>
                    <a:pt x="253" y="207"/>
                  </a:cubicBezTo>
                  <a:cubicBezTo>
                    <a:pt x="253" y="207"/>
                    <a:pt x="253" y="207"/>
                    <a:pt x="253" y="207"/>
                  </a:cubicBezTo>
                  <a:cubicBezTo>
                    <a:pt x="253" y="114"/>
                    <a:pt x="253" y="114"/>
                    <a:pt x="253" y="114"/>
                  </a:cubicBezTo>
                  <a:cubicBezTo>
                    <a:pt x="301" y="92"/>
                    <a:pt x="338" y="51"/>
                    <a:pt x="35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B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1" name="Freeform 371">
              <a:extLst>
                <a:ext uri="{FF2B5EF4-FFF2-40B4-BE49-F238E27FC236}">
                  <a16:creationId xmlns:a16="http://schemas.microsoft.com/office/drawing/2014/main" xmlns="" id="{9D06DA1B-9C22-41DC-A4CD-907540BAF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8" y="3784601"/>
              <a:ext cx="1884363" cy="74613"/>
            </a:xfrm>
            <a:custGeom>
              <a:avLst/>
              <a:gdLst>
                <a:gd name="T0" fmla="*/ 1097 w 1187"/>
                <a:gd name="T1" fmla="*/ 9 h 47"/>
                <a:gd name="T2" fmla="*/ 1097 w 1187"/>
                <a:gd name="T3" fmla="*/ 0 h 47"/>
                <a:gd name="T4" fmla="*/ 1065 w 1187"/>
                <a:gd name="T5" fmla="*/ 9 h 47"/>
                <a:gd name="T6" fmla="*/ 0 w 1187"/>
                <a:gd name="T7" fmla="*/ 9 h 47"/>
                <a:gd name="T8" fmla="*/ 0 w 1187"/>
                <a:gd name="T9" fmla="*/ 47 h 47"/>
                <a:gd name="T10" fmla="*/ 1187 w 1187"/>
                <a:gd name="T11" fmla="*/ 47 h 47"/>
                <a:gd name="T12" fmla="*/ 1187 w 1187"/>
                <a:gd name="T13" fmla="*/ 9 h 47"/>
                <a:gd name="T14" fmla="*/ 1097 w 1187"/>
                <a:gd name="T15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7" h="47">
                  <a:moveTo>
                    <a:pt x="1097" y="9"/>
                  </a:moveTo>
                  <a:lnTo>
                    <a:pt x="1097" y="0"/>
                  </a:lnTo>
                  <a:lnTo>
                    <a:pt x="1065" y="9"/>
                  </a:lnTo>
                  <a:lnTo>
                    <a:pt x="0" y="9"/>
                  </a:lnTo>
                  <a:lnTo>
                    <a:pt x="0" y="47"/>
                  </a:lnTo>
                  <a:lnTo>
                    <a:pt x="1187" y="47"/>
                  </a:lnTo>
                  <a:lnTo>
                    <a:pt x="1187" y="9"/>
                  </a:lnTo>
                  <a:lnTo>
                    <a:pt x="1097" y="9"/>
                  </a:lnTo>
                  <a:close/>
                </a:path>
              </a:pathLst>
            </a:custGeom>
            <a:solidFill>
              <a:srgbClr val="FAB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2" name="Freeform 372">
              <a:extLst>
                <a:ext uri="{FF2B5EF4-FFF2-40B4-BE49-F238E27FC236}">
                  <a16:creationId xmlns:a16="http://schemas.microsoft.com/office/drawing/2014/main" xmlns="" id="{CA05D91D-E626-437C-9B95-BA08C5970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01" y="3232151"/>
              <a:ext cx="898525" cy="1081088"/>
            </a:xfrm>
            <a:custGeom>
              <a:avLst/>
              <a:gdLst>
                <a:gd name="T0" fmla="*/ 372 w 372"/>
                <a:gd name="T1" fmla="*/ 186 h 448"/>
                <a:gd name="T2" fmla="*/ 186 w 372"/>
                <a:gd name="T3" fmla="*/ 0 h 448"/>
                <a:gd name="T4" fmla="*/ 0 w 372"/>
                <a:gd name="T5" fmla="*/ 186 h 448"/>
                <a:gd name="T6" fmla="*/ 110 w 372"/>
                <a:gd name="T7" fmla="*/ 355 h 448"/>
                <a:gd name="T8" fmla="*/ 110 w 372"/>
                <a:gd name="T9" fmla="*/ 448 h 448"/>
                <a:gd name="T10" fmla="*/ 262 w 372"/>
                <a:gd name="T11" fmla="*/ 448 h 448"/>
                <a:gd name="T12" fmla="*/ 262 w 372"/>
                <a:gd name="T13" fmla="*/ 355 h 448"/>
                <a:gd name="T14" fmla="*/ 372 w 372"/>
                <a:gd name="T15" fmla="*/ 186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2" h="448">
                  <a:moveTo>
                    <a:pt x="372" y="186"/>
                  </a:moveTo>
                  <a:cubicBezTo>
                    <a:pt x="372" y="83"/>
                    <a:pt x="289" y="0"/>
                    <a:pt x="186" y="0"/>
                  </a:cubicBezTo>
                  <a:cubicBezTo>
                    <a:pt x="83" y="0"/>
                    <a:pt x="0" y="83"/>
                    <a:pt x="0" y="186"/>
                  </a:cubicBezTo>
                  <a:cubicBezTo>
                    <a:pt x="0" y="261"/>
                    <a:pt x="45" y="326"/>
                    <a:pt x="110" y="355"/>
                  </a:cubicBezTo>
                  <a:cubicBezTo>
                    <a:pt x="110" y="448"/>
                    <a:pt x="110" y="448"/>
                    <a:pt x="110" y="448"/>
                  </a:cubicBezTo>
                  <a:cubicBezTo>
                    <a:pt x="262" y="448"/>
                    <a:pt x="262" y="448"/>
                    <a:pt x="262" y="448"/>
                  </a:cubicBezTo>
                  <a:cubicBezTo>
                    <a:pt x="262" y="355"/>
                    <a:pt x="262" y="355"/>
                    <a:pt x="262" y="355"/>
                  </a:cubicBezTo>
                  <a:cubicBezTo>
                    <a:pt x="327" y="326"/>
                    <a:pt x="372" y="261"/>
                    <a:pt x="372" y="186"/>
                  </a:cubicBez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3" name="Freeform 373">
              <a:extLst>
                <a:ext uri="{FF2B5EF4-FFF2-40B4-BE49-F238E27FC236}">
                  <a16:creationId xmlns:a16="http://schemas.microsoft.com/office/drawing/2014/main" xmlns="" id="{94E06518-20A1-4A52-AB50-DB33B2BAB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26" y="3214688"/>
              <a:ext cx="930275" cy="1117600"/>
            </a:xfrm>
            <a:custGeom>
              <a:avLst/>
              <a:gdLst>
                <a:gd name="T0" fmla="*/ 379 w 386"/>
                <a:gd name="T1" fmla="*/ 193 h 463"/>
                <a:gd name="T2" fmla="*/ 386 w 386"/>
                <a:gd name="T3" fmla="*/ 193 h 463"/>
                <a:gd name="T4" fmla="*/ 193 w 386"/>
                <a:gd name="T5" fmla="*/ 0 h 463"/>
                <a:gd name="T6" fmla="*/ 0 w 386"/>
                <a:gd name="T7" fmla="*/ 193 h 463"/>
                <a:gd name="T8" fmla="*/ 114 w 386"/>
                <a:gd name="T9" fmla="*/ 369 h 463"/>
                <a:gd name="T10" fmla="*/ 117 w 386"/>
                <a:gd name="T11" fmla="*/ 362 h 463"/>
                <a:gd name="T12" fmla="*/ 110 w 386"/>
                <a:gd name="T13" fmla="*/ 362 h 463"/>
                <a:gd name="T14" fmla="*/ 110 w 386"/>
                <a:gd name="T15" fmla="*/ 455 h 463"/>
                <a:gd name="T16" fmla="*/ 112 w 386"/>
                <a:gd name="T17" fmla="*/ 460 h 463"/>
                <a:gd name="T18" fmla="*/ 117 w 386"/>
                <a:gd name="T19" fmla="*/ 463 h 463"/>
                <a:gd name="T20" fmla="*/ 269 w 386"/>
                <a:gd name="T21" fmla="*/ 463 h 463"/>
                <a:gd name="T22" fmla="*/ 274 w 386"/>
                <a:gd name="T23" fmla="*/ 460 h 463"/>
                <a:gd name="T24" fmla="*/ 276 w 386"/>
                <a:gd name="T25" fmla="*/ 455 h 463"/>
                <a:gd name="T26" fmla="*/ 276 w 386"/>
                <a:gd name="T27" fmla="*/ 362 h 463"/>
                <a:gd name="T28" fmla="*/ 269 w 386"/>
                <a:gd name="T29" fmla="*/ 362 h 463"/>
                <a:gd name="T30" fmla="*/ 272 w 386"/>
                <a:gd name="T31" fmla="*/ 369 h 463"/>
                <a:gd name="T32" fmla="*/ 386 w 386"/>
                <a:gd name="T33" fmla="*/ 193 h 463"/>
                <a:gd name="T34" fmla="*/ 379 w 386"/>
                <a:gd name="T35" fmla="*/ 193 h 463"/>
                <a:gd name="T36" fmla="*/ 372 w 386"/>
                <a:gd name="T37" fmla="*/ 193 h 463"/>
                <a:gd name="T38" fmla="*/ 266 w 386"/>
                <a:gd name="T39" fmla="*/ 356 h 463"/>
                <a:gd name="T40" fmla="*/ 262 w 386"/>
                <a:gd name="T41" fmla="*/ 362 h 463"/>
                <a:gd name="T42" fmla="*/ 262 w 386"/>
                <a:gd name="T43" fmla="*/ 448 h 463"/>
                <a:gd name="T44" fmla="*/ 124 w 386"/>
                <a:gd name="T45" fmla="*/ 448 h 463"/>
                <a:gd name="T46" fmla="*/ 124 w 386"/>
                <a:gd name="T47" fmla="*/ 362 h 463"/>
                <a:gd name="T48" fmla="*/ 120 w 386"/>
                <a:gd name="T49" fmla="*/ 356 h 463"/>
                <a:gd name="T50" fmla="*/ 14 w 386"/>
                <a:gd name="T51" fmla="*/ 193 h 463"/>
                <a:gd name="T52" fmla="*/ 67 w 386"/>
                <a:gd name="T53" fmla="*/ 66 h 463"/>
                <a:gd name="T54" fmla="*/ 193 w 386"/>
                <a:gd name="T55" fmla="*/ 14 h 463"/>
                <a:gd name="T56" fmla="*/ 320 w 386"/>
                <a:gd name="T57" fmla="*/ 66 h 463"/>
                <a:gd name="T58" fmla="*/ 372 w 386"/>
                <a:gd name="T59" fmla="*/ 193 h 463"/>
                <a:gd name="T60" fmla="*/ 379 w 386"/>
                <a:gd name="T61" fmla="*/ 19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86" h="463">
                  <a:moveTo>
                    <a:pt x="379" y="193"/>
                  </a:moveTo>
                  <a:cubicBezTo>
                    <a:pt x="386" y="193"/>
                    <a:pt x="386" y="193"/>
                    <a:pt x="386" y="193"/>
                  </a:cubicBezTo>
                  <a:cubicBezTo>
                    <a:pt x="386" y="86"/>
                    <a:pt x="300" y="0"/>
                    <a:pt x="193" y="0"/>
                  </a:cubicBezTo>
                  <a:cubicBezTo>
                    <a:pt x="86" y="0"/>
                    <a:pt x="0" y="86"/>
                    <a:pt x="0" y="193"/>
                  </a:cubicBezTo>
                  <a:cubicBezTo>
                    <a:pt x="0" y="271"/>
                    <a:pt x="47" y="339"/>
                    <a:pt x="114" y="369"/>
                  </a:cubicBezTo>
                  <a:cubicBezTo>
                    <a:pt x="117" y="362"/>
                    <a:pt x="117" y="362"/>
                    <a:pt x="117" y="362"/>
                  </a:cubicBezTo>
                  <a:cubicBezTo>
                    <a:pt x="110" y="362"/>
                    <a:pt x="110" y="362"/>
                    <a:pt x="110" y="362"/>
                  </a:cubicBezTo>
                  <a:cubicBezTo>
                    <a:pt x="110" y="455"/>
                    <a:pt x="110" y="455"/>
                    <a:pt x="110" y="455"/>
                  </a:cubicBezTo>
                  <a:cubicBezTo>
                    <a:pt x="110" y="457"/>
                    <a:pt x="111" y="459"/>
                    <a:pt x="112" y="460"/>
                  </a:cubicBezTo>
                  <a:cubicBezTo>
                    <a:pt x="113" y="462"/>
                    <a:pt x="115" y="463"/>
                    <a:pt x="117" y="463"/>
                  </a:cubicBezTo>
                  <a:cubicBezTo>
                    <a:pt x="269" y="463"/>
                    <a:pt x="269" y="463"/>
                    <a:pt x="269" y="463"/>
                  </a:cubicBezTo>
                  <a:cubicBezTo>
                    <a:pt x="271" y="463"/>
                    <a:pt x="273" y="462"/>
                    <a:pt x="274" y="460"/>
                  </a:cubicBezTo>
                  <a:cubicBezTo>
                    <a:pt x="275" y="459"/>
                    <a:pt x="276" y="457"/>
                    <a:pt x="276" y="455"/>
                  </a:cubicBezTo>
                  <a:cubicBezTo>
                    <a:pt x="276" y="362"/>
                    <a:pt x="276" y="362"/>
                    <a:pt x="276" y="362"/>
                  </a:cubicBezTo>
                  <a:cubicBezTo>
                    <a:pt x="269" y="362"/>
                    <a:pt x="269" y="362"/>
                    <a:pt x="269" y="362"/>
                  </a:cubicBezTo>
                  <a:cubicBezTo>
                    <a:pt x="272" y="369"/>
                    <a:pt x="272" y="369"/>
                    <a:pt x="272" y="369"/>
                  </a:cubicBezTo>
                  <a:cubicBezTo>
                    <a:pt x="339" y="339"/>
                    <a:pt x="386" y="271"/>
                    <a:pt x="386" y="193"/>
                  </a:cubicBezTo>
                  <a:cubicBezTo>
                    <a:pt x="379" y="193"/>
                    <a:pt x="379" y="193"/>
                    <a:pt x="379" y="193"/>
                  </a:cubicBezTo>
                  <a:cubicBezTo>
                    <a:pt x="372" y="193"/>
                    <a:pt x="372" y="193"/>
                    <a:pt x="372" y="193"/>
                  </a:cubicBezTo>
                  <a:cubicBezTo>
                    <a:pt x="372" y="265"/>
                    <a:pt x="328" y="328"/>
                    <a:pt x="266" y="356"/>
                  </a:cubicBezTo>
                  <a:cubicBezTo>
                    <a:pt x="264" y="357"/>
                    <a:pt x="262" y="360"/>
                    <a:pt x="262" y="362"/>
                  </a:cubicBezTo>
                  <a:cubicBezTo>
                    <a:pt x="262" y="448"/>
                    <a:pt x="262" y="448"/>
                    <a:pt x="262" y="448"/>
                  </a:cubicBezTo>
                  <a:cubicBezTo>
                    <a:pt x="124" y="448"/>
                    <a:pt x="124" y="448"/>
                    <a:pt x="124" y="448"/>
                  </a:cubicBezTo>
                  <a:cubicBezTo>
                    <a:pt x="124" y="362"/>
                    <a:pt x="124" y="362"/>
                    <a:pt x="124" y="362"/>
                  </a:cubicBezTo>
                  <a:cubicBezTo>
                    <a:pt x="124" y="360"/>
                    <a:pt x="123" y="357"/>
                    <a:pt x="120" y="356"/>
                  </a:cubicBezTo>
                  <a:cubicBezTo>
                    <a:pt x="58" y="328"/>
                    <a:pt x="14" y="265"/>
                    <a:pt x="14" y="193"/>
                  </a:cubicBezTo>
                  <a:cubicBezTo>
                    <a:pt x="14" y="143"/>
                    <a:pt x="34" y="99"/>
                    <a:pt x="67" y="66"/>
                  </a:cubicBezTo>
                  <a:cubicBezTo>
                    <a:pt x="99" y="34"/>
                    <a:pt x="144" y="14"/>
                    <a:pt x="193" y="14"/>
                  </a:cubicBezTo>
                  <a:cubicBezTo>
                    <a:pt x="242" y="14"/>
                    <a:pt x="287" y="34"/>
                    <a:pt x="320" y="66"/>
                  </a:cubicBezTo>
                  <a:cubicBezTo>
                    <a:pt x="352" y="99"/>
                    <a:pt x="372" y="143"/>
                    <a:pt x="372" y="193"/>
                  </a:cubicBezTo>
                  <a:lnTo>
                    <a:pt x="379" y="193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4" name="Freeform 374">
              <a:extLst>
                <a:ext uri="{FF2B5EF4-FFF2-40B4-BE49-F238E27FC236}">
                  <a16:creationId xmlns:a16="http://schemas.microsoft.com/office/drawing/2014/main" xmlns="" id="{EA8EA519-4553-4108-BBD4-7524F1DD1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51" y="3359151"/>
              <a:ext cx="273050" cy="273050"/>
            </a:xfrm>
            <a:custGeom>
              <a:avLst/>
              <a:gdLst>
                <a:gd name="T0" fmla="*/ 113 w 113"/>
                <a:gd name="T1" fmla="*/ 0 h 113"/>
                <a:gd name="T2" fmla="*/ 0 w 113"/>
                <a:gd name="T3" fmla="*/ 113 h 113"/>
                <a:gd name="T4" fmla="*/ 14 w 113"/>
                <a:gd name="T5" fmla="*/ 113 h 113"/>
                <a:gd name="T6" fmla="*/ 43 w 113"/>
                <a:gd name="T7" fmla="*/ 43 h 113"/>
                <a:gd name="T8" fmla="*/ 113 w 113"/>
                <a:gd name="T9" fmla="*/ 14 h 113"/>
                <a:gd name="T10" fmla="*/ 113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cubicBezTo>
                    <a:pt x="51" y="0"/>
                    <a:pt x="0" y="51"/>
                    <a:pt x="0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14" y="86"/>
                    <a:pt x="25" y="61"/>
                    <a:pt x="43" y="43"/>
                  </a:cubicBezTo>
                  <a:cubicBezTo>
                    <a:pt x="61" y="25"/>
                    <a:pt x="86" y="14"/>
                    <a:pt x="113" y="14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5" name="Freeform 375">
              <a:extLst>
                <a:ext uri="{FF2B5EF4-FFF2-40B4-BE49-F238E27FC236}">
                  <a16:creationId xmlns:a16="http://schemas.microsoft.com/office/drawing/2014/main" xmlns="" id="{D5779E15-139D-4AD0-A20C-2FACAD092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963" y="3771901"/>
              <a:ext cx="0" cy="541338"/>
            </a:xfrm>
            <a:custGeom>
              <a:avLst/>
              <a:gdLst>
                <a:gd name="T0" fmla="*/ 341 h 341"/>
                <a:gd name="T1" fmla="*/ 0 h 341"/>
                <a:gd name="T2" fmla="*/ 341 h 3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41">
                  <a:moveTo>
                    <a:pt x="0" y="341"/>
                  </a:moveTo>
                  <a:lnTo>
                    <a:pt x="0" y="0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6" name="Line 376">
              <a:extLst>
                <a:ext uri="{FF2B5EF4-FFF2-40B4-BE49-F238E27FC236}">
                  <a16:creationId xmlns:a16="http://schemas.microsoft.com/office/drawing/2014/main" xmlns="" id="{CC939CD0-D2BC-4DA2-815B-A3DDBEF4C4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69963" y="3771901"/>
              <a:ext cx="0" cy="541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7" name="Rectangle 377">
              <a:extLst>
                <a:ext uri="{FF2B5EF4-FFF2-40B4-BE49-F238E27FC236}">
                  <a16:creationId xmlns:a16="http://schemas.microsoft.com/office/drawing/2014/main" xmlns="" id="{A80CA9E1-69F0-4F0E-89E9-F43E0C747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501" y="3771901"/>
              <a:ext cx="34925" cy="541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8" name="Freeform 378">
              <a:extLst>
                <a:ext uri="{FF2B5EF4-FFF2-40B4-BE49-F238E27FC236}">
                  <a16:creationId xmlns:a16="http://schemas.microsoft.com/office/drawing/2014/main" xmlns="" id="{DD7A2274-79C8-4E0F-9433-83C2DC274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501" y="3771901"/>
              <a:ext cx="34925" cy="541338"/>
            </a:xfrm>
            <a:custGeom>
              <a:avLst/>
              <a:gdLst>
                <a:gd name="T0" fmla="*/ 22 w 22"/>
                <a:gd name="T1" fmla="*/ 341 h 341"/>
                <a:gd name="T2" fmla="*/ 22 w 22"/>
                <a:gd name="T3" fmla="*/ 0 h 341"/>
                <a:gd name="T4" fmla="*/ 0 w 22"/>
                <a:gd name="T5" fmla="*/ 0 h 341"/>
                <a:gd name="T6" fmla="*/ 0 w 22"/>
                <a:gd name="T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41">
                  <a:moveTo>
                    <a:pt x="22" y="341"/>
                  </a:moveTo>
                  <a:lnTo>
                    <a:pt x="22" y="0"/>
                  </a:lnTo>
                  <a:lnTo>
                    <a:pt x="0" y="0"/>
                  </a:lnTo>
                  <a:lnTo>
                    <a:pt x="0" y="34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9" name="Oval 379">
              <a:extLst>
                <a:ext uri="{FF2B5EF4-FFF2-40B4-BE49-F238E27FC236}">
                  <a16:creationId xmlns:a16="http://schemas.microsoft.com/office/drawing/2014/main" xmlns="" id="{25BFEFEF-3557-4F21-BF84-487420394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013" y="3554413"/>
              <a:ext cx="215900" cy="217488"/>
            </a:xfrm>
            <a:prstGeom prst="ellipse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" name="Freeform 380">
              <a:extLst>
                <a:ext uri="{FF2B5EF4-FFF2-40B4-BE49-F238E27FC236}">
                  <a16:creationId xmlns:a16="http://schemas.microsoft.com/office/drawing/2014/main" xmlns="" id="{0EEAB287-3D53-46A7-B280-DD847B640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51" y="3538538"/>
              <a:ext cx="250825" cy="250825"/>
            </a:xfrm>
            <a:custGeom>
              <a:avLst/>
              <a:gdLst>
                <a:gd name="T0" fmla="*/ 97 w 104"/>
                <a:gd name="T1" fmla="*/ 52 h 104"/>
                <a:gd name="T2" fmla="*/ 90 w 104"/>
                <a:gd name="T3" fmla="*/ 52 h 104"/>
                <a:gd name="T4" fmla="*/ 79 w 104"/>
                <a:gd name="T5" fmla="*/ 79 h 104"/>
                <a:gd name="T6" fmla="*/ 52 w 104"/>
                <a:gd name="T7" fmla="*/ 90 h 104"/>
                <a:gd name="T8" fmla="*/ 25 w 104"/>
                <a:gd name="T9" fmla="*/ 79 h 104"/>
                <a:gd name="T10" fmla="*/ 14 w 104"/>
                <a:gd name="T11" fmla="*/ 52 h 104"/>
                <a:gd name="T12" fmla="*/ 25 w 104"/>
                <a:gd name="T13" fmla="*/ 25 h 104"/>
                <a:gd name="T14" fmla="*/ 52 w 104"/>
                <a:gd name="T15" fmla="*/ 14 h 104"/>
                <a:gd name="T16" fmla="*/ 79 w 104"/>
                <a:gd name="T17" fmla="*/ 25 h 104"/>
                <a:gd name="T18" fmla="*/ 90 w 104"/>
                <a:gd name="T19" fmla="*/ 52 h 104"/>
                <a:gd name="T20" fmla="*/ 97 w 104"/>
                <a:gd name="T21" fmla="*/ 52 h 104"/>
                <a:gd name="T22" fmla="*/ 104 w 104"/>
                <a:gd name="T23" fmla="*/ 52 h 104"/>
                <a:gd name="T24" fmla="*/ 52 w 104"/>
                <a:gd name="T25" fmla="*/ 0 h 104"/>
                <a:gd name="T26" fmla="*/ 0 w 104"/>
                <a:gd name="T27" fmla="*/ 52 h 104"/>
                <a:gd name="T28" fmla="*/ 52 w 104"/>
                <a:gd name="T29" fmla="*/ 104 h 104"/>
                <a:gd name="T30" fmla="*/ 104 w 104"/>
                <a:gd name="T31" fmla="*/ 52 h 104"/>
                <a:gd name="T32" fmla="*/ 97 w 104"/>
                <a:gd name="T33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97" y="52"/>
                  </a:moveTo>
                  <a:cubicBezTo>
                    <a:pt x="90" y="52"/>
                    <a:pt x="90" y="52"/>
                    <a:pt x="90" y="52"/>
                  </a:cubicBezTo>
                  <a:cubicBezTo>
                    <a:pt x="90" y="63"/>
                    <a:pt x="86" y="72"/>
                    <a:pt x="79" y="79"/>
                  </a:cubicBezTo>
                  <a:cubicBezTo>
                    <a:pt x="72" y="86"/>
                    <a:pt x="63" y="90"/>
                    <a:pt x="52" y="90"/>
                  </a:cubicBezTo>
                  <a:cubicBezTo>
                    <a:pt x="42" y="90"/>
                    <a:pt x="32" y="86"/>
                    <a:pt x="25" y="79"/>
                  </a:cubicBezTo>
                  <a:cubicBezTo>
                    <a:pt x="18" y="72"/>
                    <a:pt x="14" y="63"/>
                    <a:pt x="14" y="52"/>
                  </a:cubicBezTo>
                  <a:cubicBezTo>
                    <a:pt x="14" y="41"/>
                    <a:pt x="18" y="32"/>
                    <a:pt x="25" y="25"/>
                  </a:cubicBezTo>
                  <a:cubicBezTo>
                    <a:pt x="32" y="18"/>
                    <a:pt x="42" y="14"/>
                    <a:pt x="52" y="14"/>
                  </a:cubicBezTo>
                  <a:cubicBezTo>
                    <a:pt x="63" y="14"/>
                    <a:pt x="72" y="18"/>
                    <a:pt x="79" y="25"/>
                  </a:cubicBezTo>
                  <a:cubicBezTo>
                    <a:pt x="86" y="32"/>
                    <a:pt x="90" y="41"/>
                    <a:pt x="90" y="52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104" y="52"/>
                    <a:pt x="104" y="52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1"/>
                    <a:pt x="23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lnTo>
                    <a:pt x="97" y="52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" name="Rectangle 381">
              <a:extLst>
                <a:ext uri="{FF2B5EF4-FFF2-40B4-BE49-F238E27FC236}">
                  <a16:creationId xmlns:a16="http://schemas.microsoft.com/office/drawing/2014/main" xmlns="" id="{74EC3171-C1F9-45A3-B9DF-8D184A3C1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401" y="4313238"/>
              <a:ext cx="366713" cy="169863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" name="Freeform 382">
              <a:extLst>
                <a:ext uri="{FF2B5EF4-FFF2-40B4-BE49-F238E27FC236}">
                  <a16:creationId xmlns:a16="http://schemas.microsoft.com/office/drawing/2014/main" xmlns="" id="{65DFA7CB-A80B-4D49-82C7-A4F86C1B8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38" y="4295776"/>
              <a:ext cx="400050" cy="207963"/>
            </a:xfrm>
            <a:custGeom>
              <a:avLst/>
              <a:gdLst>
                <a:gd name="T0" fmla="*/ 159 w 166"/>
                <a:gd name="T1" fmla="*/ 78 h 86"/>
                <a:gd name="T2" fmla="*/ 159 w 166"/>
                <a:gd name="T3" fmla="*/ 71 h 86"/>
                <a:gd name="T4" fmla="*/ 14 w 166"/>
                <a:gd name="T5" fmla="*/ 71 h 86"/>
                <a:gd name="T6" fmla="*/ 14 w 166"/>
                <a:gd name="T7" fmla="*/ 15 h 86"/>
                <a:gd name="T8" fmla="*/ 152 w 166"/>
                <a:gd name="T9" fmla="*/ 15 h 86"/>
                <a:gd name="T10" fmla="*/ 152 w 166"/>
                <a:gd name="T11" fmla="*/ 78 h 86"/>
                <a:gd name="T12" fmla="*/ 159 w 166"/>
                <a:gd name="T13" fmla="*/ 78 h 86"/>
                <a:gd name="T14" fmla="*/ 159 w 166"/>
                <a:gd name="T15" fmla="*/ 71 h 86"/>
                <a:gd name="T16" fmla="*/ 159 w 166"/>
                <a:gd name="T17" fmla="*/ 78 h 86"/>
                <a:gd name="T18" fmla="*/ 166 w 166"/>
                <a:gd name="T19" fmla="*/ 78 h 86"/>
                <a:gd name="T20" fmla="*/ 166 w 166"/>
                <a:gd name="T21" fmla="*/ 7 h 86"/>
                <a:gd name="T22" fmla="*/ 164 w 166"/>
                <a:gd name="T23" fmla="*/ 3 h 86"/>
                <a:gd name="T24" fmla="*/ 159 w 166"/>
                <a:gd name="T25" fmla="*/ 0 h 86"/>
                <a:gd name="T26" fmla="*/ 7 w 166"/>
                <a:gd name="T27" fmla="*/ 0 h 86"/>
                <a:gd name="T28" fmla="*/ 2 w 166"/>
                <a:gd name="T29" fmla="*/ 3 h 86"/>
                <a:gd name="T30" fmla="*/ 0 w 166"/>
                <a:gd name="T31" fmla="*/ 7 h 86"/>
                <a:gd name="T32" fmla="*/ 0 w 166"/>
                <a:gd name="T33" fmla="*/ 78 h 86"/>
                <a:gd name="T34" fmla="*/ 2 w 166"/>
                <a:gd name="T35" fmla="*/ 83 h 86"/>
                <a:gd name="T36" fmla="*/ 7 w 166"/>
                <a:gd name="T37" fmla="*/ 86 h 86"/>
                <a:gd name="T38" fmla="*/ 159 w 166"/>
                <a:gd name="T39" fmla="*/ 86 h 86"/>
                <a:gd name="T40" fmla="*/ 164 w 166"/>
                <a:gd name="T41" fmla="*/ 83 h 86"/>
                <a:gd name="T42" fmla="*/ 166 w 166"/>
                <a:gd name="T43" fmla="*/ 78 h 86"/>
                <a:gd name="T44" fmla="*/ 159 w 166"/>
                <a:gd name="T45" fmla="*/ 7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6" h="86">
                  <a:moveTo>
                    <a:pt x="159" y="78"/>
                  </a:moveTo>
                  <a:cubicBezTo>
                    <a:pt x="159" y="71"/>
                    <a:pt x="159" y="71"/>
                    <a:pt x="159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78"/>
                    <a:pt x="152" y="78"/>
                    <a:pt x="152" y="78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66" y="78"/>
                    <a:pt x="166" y="78"/>
                    <a:pt x="166" y="78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6" y="6"/>
                    <a:pt x="165" y="4"/>
                    <a:pt x="164" y="3"/>
                  </a:cubicBezTo>
                  <a:cubicBezTo>
                    <a:pt x="163" y="1"/>
                    <a:pt x="161" y="0"/>
                    <a:pt x="15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1" y="82"/>
                    <a:pt x="2" y="83"/>
                  </a:cubicBezTo>
                  <a:cubicBezTo>
                    <a:pt x="3" y="85"/>
                    <a:pt x="5" y="86"/>
                    <a:pt x="7" y="86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61" y="86"/>
                    <a:pt x="163" y="85"/>
                    <a:pt x="164" y="83"/>
                  </a:cubicBezTo>
                  <a:cubicBezTo>
                    <a:pt x="165" y="82"/>
                    <a:pt x="166" y="80"/>
                    <a:pt x="166" y="78"/>
                  </a:cubicBezTo>
                  <a:lnTo>
                    <a:pt x="159" y="7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3" name="Rectangle 383">
              <a:extLst>
                <a:ext uri="{FF2B5EF4-FFF2-40B4-BE49-F238E27FC236}">
                  <a16:creationId xmlns:a16="http://schemas.microsoft.com/office/drawing/2014/main" xmlns="" id="{E003A033-45C5-48A7-978B-C4EBFD105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013" y="4483101"/>
              <a:ext cx="215900" cy="18732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4" name="Freeform 384">
              <a:extLst>
                <a:ext uri="{FF2B5EF4-FFF2-40B4-BE49-F238E27FC236}">
                  <a16:creationId xmlns:a16="http://schemas.microsoft.com/office/drawing/2014/main" xmlns="" id="{478330B9-3A87-4C2D-A5BA-274521C6B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51" y="4467226"/>
              <a:ext cx="250825" cy="219075"/>
            </a:xfrm>
            <a:custGeom>
              <a:avLst/>
              <a:gdLst>
                <a:gd name="T0" fmla="*/ 97 w 104"/>
                <a:gd name="T1" fmla="*/ 84 h 91"/>
                <a:gd name="T2" fmla="*/ 97 w 104"/>
                <a:gd name="T3" fmla="*/ 77 h 91"/>
                <a:gd name="T4" fmla="*/ 14 w 104"/>
                <a:gd name="T5" fmla="*/ 77 h 91"/>
                <a:gd name="T6" fmla="*/ 14 w 104"/>
                <a:gd name="T7" fmla="*/ 15 h 91"/>
                <a:gd name="T8" fmla="*/ 90 w 104"/>
                <a:gd name="T9" fmla="*/ 15 h 91"/>
                <a:gd name="T10" fmla="*/ 90 w 104"/>
                <a:gd name="T11" fmla="*/ 84 h 91"/>
                <a:gd name="T12" fmla="*/ 97 w 104"/>
                <a:gd name="T13" fmla="*/ 84 h 91"/>
                <a:gd name="T14" fmla="*/ 97 w 104"/>
                <a:gd name="T15" fmla="*/ 77 h 91"/>
                <a:gd name="T16" fmla="*/ 97 w 104"/>
                <a:gd name="T17" fmla="*/ 84 h 91"/>
                <a:gd name="T18" fmla="*/ 104 w 104"/>
                <a:gd name="T19" fmla="*/ 84 h 91"/>
                <a:gd name="T20" fmla="*/ 104 w 104"/>
                <a:gd name="T21" fmla="*/ 7 h 91"/>
                <a:gd name="T22" fmla="*/ 102 w 104"/>
                <a:gd name="T23" fmla="*/ 2 h 91"/>
                <a:gd name="T24" fmla="*/ 97 w 104"/>
                <a:gd name="T25" fmla="*/ 0 h 91"/>
                <a:gd name="T26" fmla="*/ 7 w 104"/>
                <a:gd name="T27" fmla="*/ 0 h 91"/>
                <a:gd name="T28" fmla="*/ 2 w 104"/>
                <a:gd name="T29" fmla="*/ 2 h 91"/>
                <a:gd name="T30" fmla="*/ 0 w 104"/>
                <a:gd name="T31" fmla="*/ 7 h 91"/>
                <a:gd name="T32" fmla="*/ 0 w 104"/>
                <a:gd name="T33" fmla="*/ 84 h 91"/>
                <a:gd name="T34" fmla="*/ 2 w 104"/>
                <a:gd name="T35" fmla="*/ 89 h 91"/>
                <a:gd name="T36" fmla="*/ 7 w 104"/>
                <a:gd name="T37" fmla="*/ 91 h 91"/>
                <a:gd name="T38" fmla="*/ 97 w 104"/>
                <a:gd name="T39" fmla="*/ 91 h 91"/>
                <a:gd name="T40" fmla="*/ 102 w 104"/>
                <a:gd name="T41" fmla="*/ 89 h 91"/>
                <a:gd name="T42" fmla="*/ 104 w 104"/>
                <a:gd name="T43" fmla="*/ 84 h 91"/>
                <a:gd name="T44" fmla="*/ 97 w 104"/>
                <a:gd name="T45" fmla="*/ 8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91">
                  <a:moveTo>
                    <a:pt x="97" y="84"/>
                  </a:moveTo>
                  <a:cubicBezTo>
                    <a:pt x="97" y="77"/>
                    <a:pt x="97" y="77"/>
                    <a:pt x="97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77"/>
                    <a:pt x="97" y="77"/>
                    <a:pt x="97" y="77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6"/>
                    <a:pt x="104" y="4"/>
                    <a:pt x="102" y="2"/>
                  </a:cubicBezTo>
                  <a:cubicBezTo>
                    <a:pt x="101" y="1"/>
                    <a:pt x="99" y="0"/>
                    <a:pt x="9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6"/>
                    <a:pt x="1" y="88"/>
                    <a:pt x="2" y="89"/>
                  </a:cubicBezTo>
                  <a:cubicBezTo>
                    <a:pt x="3" y="90"/>
                    <a:pt x="5" y="91"/>
                    <a:pt x="7" y="91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99" y="91"/>
                    <a:pt x="101" y="90"/>
                    <a:pt x="102" y="89"/>
                  </a:cubicBezTo>
                  <a:cubicBezTo>
                    <a:pt x="104" y="88"/>
                    <a:pt x="104" y="86"/>
                    <a:pt x="104" y="84"/>
                  </a:cubicBezTo>
                  <a:lnTo>
                    <a:pt x="97" y="84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17" name="组合 1216">
            <a:extLst>
              <a:ext uri="{FF2B5EF4-FFF2-40B4-BE49-F238E27FC236}">
                <a16:creationId xmlns:a16="http://schemas.microsoft.com/office/drawing/2014/main" xmlns="" id="{D178BA79-21F4-4AE7-8E32-91EC771A5032}"/>
              </a:ext>
            </a:extLst>
          </p:cNvPr>
          <p:cNvGrpSpPr/>
          <p:nvPr/>
        </p:nvGrpSpPr>
        <p:grpSpPr>
          <a:xfrm>
            <a:off x="10221647" y="3473705"/>
            <a:ext cx="1175015" cy="1442783"/>
            <a:chOff x="7535863" y="5403851"/>
            <a:chExt cx="1651000" cy="2027238"/>
          </a:xfrm>
        </p:grpSpPr>
        <p:sp>
          <p:nvSpPr>
            <p:cNvPr id="985" name="Oval 385">
              <a:extLst>
                <a:ext uri="{FF2B5EF4-FFF2-40B4-BE49-F238E27FC236}">
                  <a16:creationId xmlns:a16="http://schemas.microsoft.com/office/drawing/2014/main" xmlns="" id="{4914E6AD-C63F-4FC5-AD86-FE9D920254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5863" y="5630863"/>
              <a:ext cx="1651000" cy="1649413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6" name="Freeform 386">
              <a:extLst>
                <a:ext uri="{FF2B5EF4-FFF2-40B4-BE49-F238E27FC236}">
                  <a16:creationId xmlns:a16="http://schemas.microsoft.com/office/drawing/2014/main" xmlns="" id="{9D57E5FC-FCA2-4CEC-88CB-FE034430EB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5401" y="5738813"/>
              <a:ext cx="1433513" cy="1271588"/>
            </a:xfrm>
            <a:custGeom>
              <a:avLst/>
              <a:gdLst>
                <a:gd name="T0" fmla="*/ 109 w 594"/>
                <a:gd name="T1" fmla="*/ 527 h 527"/>
                <a:gd name="T2" fmla="*/ 69 w 594"/>
                <a:gd name="T3" fmla="*/ 468 h 527"/>
                <a:gd name="T4" fmla="*/ 84 w 594"/>
                <a:gd name="T5" fmla="*/ 486 h 527"/>
                <a:gd name="T6" fmla="*/ 34 w 594"/>
                <a:gd name="T7" fmla="*/ 435 h 527"/>
                <a:gd name="T8" fmla="*/ 45 w 594"/>
                <a:gd name="T9" fmla="*/ 430 h 527"/>
                <a:gd name="T10" fmla="*/ 579 w 594"/>
                <a:gd name="T11" fmla="*/ 391 h 527"/>
                <a:gd name="T12" fmla="*/ 15 w 594"/>
                <a:gd name="T13" fmla="*/ 391 h 527"/>
                <a:gd name="T14" fmla="*/ 27 w 594"/>
                <a:gd name="T15" fmla="*/ 387 h 527"/>
                <a:gd name="T16" fmla="*/ 9 w 594"/>
                <a:gd name="T17" fmla="*/ 368 h 527"/>
                <a:gd name="T18" fmla="*/ 578 w 594"/>
                <a:gd name="T19" fmla="*/ 343 h 527"/>
                <a:gd name="T20" fmla="*/ 585 w 594"/>
                <a:gd name="T21" fmla="*/ 368 h 527"/>
                <a:gd name="T22" fmla="*/ 12 w 594"/>
                <a:gd name="T23" fmla="*/ 297 h 527"/>
                <a:gd name="T24" fmla="*/ 13 w 594"/>
                <a:gd name="T25" fmla="*/ 320 h 527"/>
                <a:gd name="T26" fmla="*/ 582 w 594"/>
                <a:gd name="T27" fmla="*/ 296 h 527"/>
                <a:gd name="T28" fmla="*/ 593 w 594"/>
                <a:gd name="T29" fmla="*/ 321 h 527"/>
                <a:gd name="T30" fmla="*/ 4 w 594"/>
                <a:gd name="T31" fmla="*/ 250 h 527"/>
                <a:gd name="T32" fmla="*/ 16 w 594"/>
                <a:gd name="T33" fmla="*/ 252 h 527"/>
                <a:gd name="T34" fmla="*/ 578 w 594"/>
                <a:gd name="T35" fmla="*/ 251 h 527"/>
                <a:gd name="T36" fmla="*/ 590 w 594"/>
                <a:gd name="T37" fmla="*/ 249 h 527"/>
                <a:gd name="T38" fmla="*/ 20 w 594"/>
                <a:gd name="T39" fmla="*/ 229 h 527"/>
                <a:gd name="T40" fmla="*/ 578 w 594"/>
                <a:gd name="T41" fmla="*/ 202 h 527"/>
                <a:gd name="T42" fmla="*/ 575 w 594"/>
                <a:gd name="T43" fmla="*/ 204 h 527"/>
                <a:gd name="T44" fmla="*/ 585 w 594"/>
                <a:gd name="T45" fmla="*/ 225 h 527"/>
                <a:gd name="T46" fmla="*/ 24 w 594"/>
                <a:gd name="T47" fmla="*/ 181 h 527"/>
                <a:gd name="T48" fmla="*/ 34 w 594"/>
                <a:gd name="T49" fmla="*/ 159 h 527"/>
                <a:gd name="T50" fmla="*/ 559 w 594"/>
                <a:gd name="T51" fmla="*/ 185 h 527"/>
                <a:gd name="T52" fmla="*/ 59 w 594"/>
                <a:gd name="T53" fmla="*/ 119 h 527"/>
                <a:gd name="T54" fmla="*/ 69 w 594"/>
                <a:gd name="T55" fmla="*/ 126 h 527"/>
                <a:gd name="T56" fmla="*/ 524 w 594"/>
                <a:gd name="T57" fmla="*/ 126 h 527"/>
                <a:gd name="T58" fmla="*/ 534 w 594"/>
                <a:gd name="T59" fmla="*/ 118 h 527"/>
                <a:gd name="T60" fmla="*/ 84 w 594"/>
                <a:gd name="T61" fmla="*/ 109 h 527"/>
                <a:gd name="T62" fmla="*/ 502 w 594"/>
                <a:gd name="T63" fmla="*/ 83 h 527"/>
                <a:gd name="T64" fmla="*/ 519 w 594"/>
                <a:gd name="T65" fmla="*/ 100 h 527"/>
                <a:gd name="T66" fmla="*/ 109 w 594"/>
                <a:gd name="T67" fmla="*/ 67 h 527"/>
                <a:gd name="T68" fmla="*/ 128 w 594"/>
                <a:gd name="T69" fmla="*/ 53 h 527"/>
                <a:gd name="T70" fmla="*/ 477 w 594"/>
                <a:gd name="T71" fmla="*/ 76 h 527"/>
                <a:gd name="T72" fmla="*/ 169 w 594"/>
                <a:gd name="T73" fmla="*/ 29 h 527"/>
                <a:gd name="T74" fmla="*/ 174 w 594"/>
                <a:gd name="T75" fmla="*/ 40 h 527"/>
                <a:gd name="T76" fmla="*/ 418 w 594"/>
                <a:gd name="T77" fmla="*/ 40 h 527"/>
                <a:gd name="T78" fmla="*/ 424 w 594"/>
                <a:gd name="T79" fmla="*/ 29 h 527"/>
                <a:gd name="T80" fmla="*/ 196 w 594"/>
                <a:gd name="T81" fmla="*/ 31 h 527"/>
                <a:gd name="T82" fmla="*/ 379 w 594"/>
                <a:gd name="T83" fmla="*/ 12 h 527"/>
                <a:gd name="T84" fmla="*/ 402 w 594"/>
                <a:gd name="T85" fmla="*/ 19 h 527"/>
                <a:gd name="T86" fmla="*/ 237 w 594"/>
                <a:gd name="T87" fmla="*/ 6 h 527"/>
                <a:gd name="T88" fmla="*/ 261 w 594"/>
                <a:gd name="T89" fmla="*/ 2 h 527"/>
                <a:gd name="T90" fmla="*/ 331 w 594"/>
                <a:gd name="T91" fmla="*/ 14 h 527"/>
                <a:gd name="T92" fmla="*/ 332 w 594"/>
                <a:gd name="T93" fmla="*/ 2 h 527"/>
                <a:gd name="T94" fmla="*/ 285 w 594"/>
                <a:gd name="T95" fmla="*/ 13 h 527"/>
                <a:gd name="T96" fmla="*/ 308 w 594"/>
                <a:gd name="T97" fmla="*/ 13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4" h="527">
                  <a:moveTo>
                    <a:pt x="100" y="502"/>
                  </a:moveTo>
                  <a:cubicBezTo>
                    <a:pt x="91" y="511"/>
                    <a:pt x="91" y="511"/>
                    <a:pt x="91" y="511"/>
                  </a:cubicBezTo>
                  <a:cubicBezTo>
                    <a:pt x="97" y="517"/>
                    <a:pt x="103" y="522"/>
                    <a:pt x="109" y="527"/>
                  </a:cubicBezTo>
                  <a:cubicBezTo>
                    <a:pt x="117" y="518"/>
                    <a:pt x="117" y="518"/>
                    <a:pt x="117" y="518"/>
                  </a:cubicBezTo>
                  <a:cubicBezTo>
                    <a:pt x="111" y="513"/>
                    <a:pt x="105" y="508"/>
                    <a:pt x="100" y="502"/>
                  </a:cubicBezTo>
                  <a:moveTo>
                    <a:pt x="69" y="468"/>
                  </a:moveTo>
                  <a:cubicBezTo>
                    <a:pt x="60" y="476"/>
                    <a:pt x="60" y="476"/>
                    <a:pt x="60" y="476"/>
                  </a:cubicBezTo>
                  <a:cubicBezTo>
                    <a:pt x="65" y="482"/>
                    <a:pt x="70" y="488"/>
                    <a:pt x="75" y="494"/>
                  </a:cubicBezTo>
                  <a:cubicBezTo>
                    <a:pt x="84" y="486"/>
                    <a:pt x="84" y="486"/>
                    <a:pt x="84" y="486"/>
                  </a:cubicBezTo>
                  <a:cubicBezTo>
                    <a:pt x="79" y="480"/>
                    <a:pt x="74" y="474"/>
                    <a:pt x="69" y="468"/>
                  </a:cubicBezTo>
                  <a:moveTo>
                    <a:pt x="45" y="430"/>
                  </a:moveTo>
                  <a:cubicBezTo>
                    <a:pt x="34" y="435"/>
                    <a:pt x="34" y="435"/>
                    <a:pt x="34" y="435"/>
                  </a:cubicBezTo>
                  <a:cubicBezTo>
                    <a:pt x="38" y="442"/>
                    <a:pt x="42" y="449"/>
                    <a:pt x="46" y="456"/>
                  </a:cubicBezTo>
                  <a:cubicBezTo>
                    <a:pt x="56" y="449"/>
                    <a:pt x="56" y="449"/>
                    <a:pt x="56" y="449"/>
                  </a:cubicBezTo>
                  <a:cubicBezTo>
                    <a:pt x="52" y="443"/>
                    <a:pt x="49" y="436"/>
                    <a:pt x="45" y="430"/>
                  </a:cubicBezTo>
                  <a:moveTo>
                    <a:pt x="575" y="390"/>
                  </a:moveTo>
                  <a:cubicBezTo>
                    <a:pt x="575" y="400"/>
                    <a:pt x="575" y="400"/>
                    <a:pt x="575" y="400"/>
                  </a:cubicBezTo>
                  <a:cubicBezTo>
                    <a:pt x="577" y="397"/>
                    <a:pt x="578" y="394"/>
                    <a:pt x="579" y="391"/>
                  </a:cubicBezTo>
                  <a:cubicBezTo>
                    <a:pt x="575" y="390"/>
                    <a:pt x="575" y="390"/>
                    <a:pt x="575" y="390"/>
                  </a:cubicBezTo>
                  <a:moveTo>
                    <a:pt x="27" y="387"/>
                  </a:moveTo>
                  <a:cubicBezTo>
                    <a:pt x="15" y="391"/>
                    <a:pt x="15" y="391"/>
                    <a:pt x="15" y="391"/>
                  </a:cubicBezTo>
                  <a:cubicBezTo>
                    <a:pt x="18" y="399"/>
                    <a:pt x="21" y="406"/>
                    <a:pt x="24" y="414"/>
                  </a:cubicBezTo>
                  <a:cubicBezTo>
                    <a:pt x="35" y="409"/>
                    <a:pt x="35" y="409"/>
                    <a:pt x="35" y="409"/>
                  </a:cubicBezTo>
                  <a:cubicBezTo>
                    <a:pt x="32" y="402"/>
                    <a:pt x="29" y="395"/>
                    <a:pt x="27" y="387"/>
                  </a:cubicBezTo>
                  <a:moveTo>
                    <a:pt x="16" y="343"/>
                  </a:moveTo>
                  <a:cubicBezTo>
                    <a:pt x="4" y="345"/>
                    <a:pt x="4" y="345"/>
                    <a:pt x="4" y="345"/>
                  </a:cubicBezTo>
                  <a:cubicBezTo>
                    <a:pt x="5" y="353"/>
                    <a:pt x="7" y="361"/>
                    <a:pt x="9" y="368"/>
                  </a:cubicBezTo>
                  <a:cubicBezTo>
                    <a:pt x="21" y="365"/>
                    <a:pt x="21" y="365"/>
                    <a:pt x="21" y="365"/>
                  </a:cubicBezTo>
                  <a:cubicBezTo>
                    <a:pt x="19" y="358"/>
                    <a:pt x="17" y="351"/>
                    <a:pt x="16" y="343"/>
                  </a:cubicBezTo>
                  <a:moveTo>
                    <a:pt x="578" y="343"/>
                  </a:moveTo>
                  <a:cubicBezTo>
                    <a:pt x="577" y="347"/>
                    <a:pt x="576" y="351"/>
                    <a:pt x="575" y="356"/>
                  </a:cubicBezTo>
                  <a:cubicBezTo>
                    <a:pt x="575" y="366"/>
                    <a:pt x="575" y="366"/>
                    <a:pt x="575" y="366"/>
                  </a:cubicBezTo>
                  <a:cubicBezTo>
                    <a:pt x="585" y="368"/>
                    <a:pt x="585" y="368"/>
                    <a:pt x="585" y="368"/>
                  </a:cubicBezTo>
                  <a:cubicBezTo>
                    <a:pt x="587" y="360"/>
                    <a:pt x="589" y="353"/>
                    <a:pt x="590" y="345"/>
                  </a:cubicBezTo>
                  <a:cubicBezTo>
                    <a:pt x="578" y="343"/>
                    <a:pt x="578" y="343"/>
                    <a:pt x="578" y="343"/>
                  </a:cubicBezTo>
                  <a:moveTo>
                    <a:pt x="12" y="297"/>
                  </a:moveTo>
                  <a:cubicBezTo>
                    <a:pt x="0" y="297"/>
                    <a:pt x="0" y="297"/>
                    <a:pt x="0" y="297"/>
                  </a:cubicBezTo>
                  <a:cubicBezTo>
                    <a:pt x="0" y="305"/>
                    <a:pt x="0" y="313"/>
                    <a:pt x="1" y="321"/>
                  </a:cubicBezTo>
                  <a:cubicBezTo>
                    <a:pt x="13" y="320"/>
                    <a:pt x="13" y="320"/>
                    <a:pt x="13" y="320"/>
                  </a:cubicBezTo>
                  <a:cubicBezTo>
                    <a:pt x="13" y="313"/>
                    <a:pt x="12" y="305"/>
                    <a:pt x="12" y="297"/>
                  </a:cubicBezTo>
                  <a:moveTo>
                    <a:pt x="594" y="296"/>
                  </a:moveTo>
                  <a:cubicBezTo>
                    <a:pt x="582" y="296"/>
                    <a:pt x="582" y="296"/>
                    <a:pt x="582" y="296"/>
                  </a:cubicBezTo>
                  <a:cubicBezTo>
                    <a:pt x="582" y="297"/>
                    <a:pt x="582" y="297"/>
                    <a:pt x="582" y="297"/>
                  </a:cubicBezTo>
                  <a:cubicBezTo>
                    <a:pt x="582" y="305"/>
                    <a:pt x="581" y="312"/>
                    <a:pt x="581" y="320"/>
                  </a:cubicBezTo>
                  <a:cubicBezTo>
                    <a:pt x="593" y="321"/>
                    <a:pt x="593" y="321"/>
                    <a:pt x="593" y="321"/>
                  </a:cubicBezTo>
                  <a:cubicBezTo>
                    <a:pt x="593" y="313"/>
                    <a:pt x="594" y="305"/>
                    <a:pt x="594" y="297"/>
                  </a:cubicBezTo>
                  <a:cubicBezTo>
                    <a:pt x="594" y="296"/>
                    <a:pt x="594" y="296"/>
                    <a:pt x="594" y="296"/>
                  </a:cubicBezTo>
                  <a:moveTo>
                    <a:pt x="4" y="250"/>
                  </a:moveTo>
                  <a:cubicBezTo>
                    <a:pt x="3" y="258"/>
                    <a:pt x="2" y="265"/>
                    <a:pt x="1" y="273"/>
                  </a:cubicBezTo>
                  <a:cubicBezTo>
                    <a:pt x="13" y="274"/>
                    <a:pt x="13" y="274"/>
                    <a:pt x="13" y="274"/>
                  </a:cubicBezTo>
                  <a:cubicBezTo>
                    <a:pt x="14" y="267"/>
                    <a:pt x="15" y="259"/>
                    <a:pt x="16" y="252"/>
                  </a:cubicBezTo>
                  <a:cubicBezTo>
                    <a:pt x="4" y="250"/>
                    <a:pt x="4" y="250"/>
                    <a:pt x="4" y="250"/>
                  </a:cubicBezTo>
                  <a:moveTo>
                    <a:pt x="590" y="249"/>
                  </a:moveTo>
                  <a:cubicBezTo>
                    <a:pt x="578" y="251"/>
                    <a:pt x="578" y="251"/>
                    <a:pt x="578" y="251"/>
                  </a:cubicBezTo>
                  <a:cubicBezTo>
                    <a:pt x="579" y="258"/>
                    <a:pt x="580" y="266"/>
                    <a:pt x="581" y="273"/>
                  </a:cubicBezTo>
                  <a:cubicBezTo>
                    <a:pt x="593" y="272"/>
                    <a:pt x="593" y="272"/>
                    <a:pt x="593" y="272"/>
                  </a:cubicBezTo>
                  <a:cubicBezTo>
                    <a:pt x="592" y="264"/>
                    <a:pt x="591" y="257"/>
                    <a:pt x="590" y="249"/>
                  </a:cubicBezTo>
                  <a:moveTo>
                    <a:pt x="15" y="203"/>
                  </a:moveTo>
                  <a:cubicBezTo>
                    <a:pt x="13" y="211"/>
                    <a:pt x="10" y="219"/>
                    <a:pt x="9" y="226"/>
                  </a:cubicBezTo>
                  <a:cubicBezTo>
                    <a:pt x="20" y="229"/>
                    <a:pt x="20" y="229"/>
                    <a:pt x="20" y="229"/>
                  </a:cubicBezTo>
                  <a:cubicBezTo>
                    <a:pt x="22" y="222"/>
                    <a:pt x="24" y="214"/>
                    <a:pt x="27" y="207"/>
                  </a:cubicBezTo>
                  <a:cubicBezTo>
                    <a:pt x="15" y="203"/>
                    <a:pt x="15" y="203"/>
                    <a:pt x="15" y="203"/>
                  </a:cubicBezTo>
                  <a:moveTo>
                    <a:pt x="578" y="202"/>
                  </a:moveTo>
                  <a:cubicBezTo>
                    <a:pt x="575" y="203"/>
                    <a:pt x="575" y="203"/>
                    <a:pt x="575" y="203"/>
                  </a:cubicBezTo>
                  <a:cubicBezTo>
                    <a:pt x="575" y="204"/>
                    <a:pt x="575" y="204"/>
                    <a:pt x="575" y="204"/>
                  </a:cubicBezTo>
                  <a:cubicBezTo>
                    <a:pt x="575" y="204"/>
                    <a:pt x="575" y="204"/>
                    <a:pt x="575" y="204"/>
                  </a:cubicBezTo>
                  <a:cubicBezTo>
                    <a:pt x="575" y="204"/>
                    <a:pt x="575" y="204"/>
                    <a:pt x="575" y="204"/>
                  </a:cubicBezTo>
                  <a:cubicBezTo>
                    <a:pt x="575" y="228"/>
                    <a:pt x="575" y="228"/>
                    <a:pt x="575" y="228"/>
                  </a:cubicBezTo>
                  <a:cubicBezTo>
                    <a:pt x="585" y="225"/>
                    <a:pt x="585" y="225"/>
                    <a:pt x="585" y="225"/>
                  </a:cubicBezTo>
                  <a:cubicBezTo>
                    <a:pt x="583" y="218"/>
                    <a:pt x="581" y="210"/>
                    <a:pt x="578" y="202"/>
                  </a:cubicBezTo>
                  <a:moveTo>
                    <a:pt x="34" y="159"/>
                  </a:moveTo>
                  <a:cubicBezTo>
                    <a:pt x="30" y="166"/>
                    <a:pt x="27" y="174"/>
                    <a:pt x="24" y="181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8" y="179"/>
                    <a:pt x="41" y="172"/>
                    <a:pt x="45" y="165"/>
                  </a:cubicBezTo>
                  <a:cubicBezTo>
                    <a:pt x="34" y="159"/>
                    <a:pt x="34" y="159"/>
                    <a:pt x="34" y="159"/>
                  </a:cubicBezTo>
                  <a:moveTo>
                    <a:pt x="560" y="158"/>
                  </a:moveTo>
                  <a:cubicBezTo>
                    <a:pt x="549" y="164"/>
                    <a:pt x="549" y="164"/>
                    <a:pt x="549" y="164"/>
                  </a:cubicBezTo>
                  <a:cubicBezTo>
                    <a:pt x="552" y="171"/>
                    <a:pt x="556" y="178"/>
                    <a:pt x="559" y="185"/>
                  </a:cubicBezTo>
                  <a:cubicBezTo>
                    <a:pt x="570" y="180"/>
                    <a:pt x="570" y="180"/>
                    <a:pt x="570" y="180"/>
                  </a:cubicBezTo>
                  <a:cubicBezTo>
                    <a:pt x="567" y="173"/>
                    <a:pt x="563" y="165"/>
                    <a:pt x="560" y="158"/>
                  </a:cubicBezTo>
                  <a:moveTo>
                    <a:pt x="59" y="119"/>
                  </a:moveTo>
                  <a:cubicBezTo>
                    <a:pt x="55" y="125"/>
                    <a:pt x="50" y="132"/>
                    <a:pt x="46" y="139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60" y="139"/>
                    <a:pt x="65" y="132"/>
                    <a:pt x="69" y="126"/>
                  </a:cubicBezTo>
                  <a:cubicBezTo>
                    <a:pt x="59" y="119"/>
                    <a:pt x="59" y="119"/>
                    <a:pt x="59" y="119"/>
                  </a:cubicBezTo>
                  <a:moveTo>
                    <a:pt x="534" y="118"/>
                  </a:moveTo>
                  <a:cubicBezTo>
                    <a:pt x="524" y="126"/>
                    <a:pt x="524" y="126"/>
                    <a:pt x="524" y="126"/>
                  </a:cubicBezTo>
                  <a:cubicBezTo>
                    <a:pt x="529" y="132"/>
                    <a:pt x="533" y="138"/>
                    <a:pt x="537" y="144"/>
                  </a:cubicBezTo>
                  <a:cubicBezTo>
                    <a:pt x="548" y="138"/>
                    <a:pt x="548" y="138"/>
                    <a:pt x="548" y="138"/>
                  </a:cubicBezTo>
                  <a:cubicBezTo>
                    <a:pt x="543" y="131"/>
                    <a:pt x="539" y="125"/>
                    <a:pt x="534" y="118"/>
                  </a:cubicBezTo>
                  <a:moveTo>
                    <a:pt x="91" y="83"/>
                  </a:moveTo>
                  <a:cubicBezTo>
                    <a:pt x="85" y="89"/>
                    <a:pt x="80" y="94"/>
                    <a:pt x="74" y="100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9" y="103"/>
                    <a:pt x="94" y="97"/>
                    <a:pt x="99" y="92"/>
                  </a:cubicBezTo>
                  <a:cubicBezTo>
                    <a:pt x="91" y="83"/>
                    <a:pt x="91" y="83"/>
                    <a:pt x="91" y="83"/>
                  </a:cubicBezTo>
                  <a:moveTo>
                    <a:pt x="502" y="83"/>
                  </a:moveTo>
                  <a:cubicBezTo>
                    <a:pt x="494" y="91"/>
                    <a:pt x="494" y="91"/>
                    <a:pt x="494" y="91"/>
                  </a:cubicBezTo>
                  <a:cubicBezTo>
                    <a:pt x="499" y="97"/>
                    <a:pt x="505" y="102"/>
                    <a:pt x="510" y="108"/>
                  </a:cubicBezTo>
                  <a:cubicBezTo>
                    <a:pt x="519" y="100"/>
                    <a:pt x="519" y="100"/>
                    <a:pt x="519" y="100"/>
                  </a:cubicBezTo>
                  <a:cubicBezTo>
                    <a:pt x="513" y="94"/>
                    <a:pt x="508" y="88"/>
                    <a:pt x="502" y="83"/>
                  </a:cubicBezTo>
                  <a:moveTo>
                    <a:pt x="128" y="53"/>
                  </a:moveTo>
                  <a:cubicBezTo>
                    <a:pt x="121" y="57"/>
                    <a:pt x="115" y="62"/>
                    <a:pt x="109" y="67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23" y="72"/>
                    <a:pt x="129" y="67"/>
                    <a:pt x="135" y="63"/>
                  </a:cubicBezTo>
                  <a:cubicBezTo>
                    <a:pt x="128" y="53"/>
                    <a:pt x="128" y="53"/>
                    <a:pt x="128" y="53"/>
                  </a:cubicBezTo>
                  <a:moveTo>
                    <a:pt x="465" y="52"/>
                  </a:moveTo>
                  <a:cubicBezTo>
                    <a:pt x="458" y="62"/>
                    <a:pt x="458" y="62"/>
                    <a:pt x="458" y="62"/>
                  </a:cubicBezTo>
                  <a:cubicBezTo>
                    <a:pt x="464" y="67"/>
                    <a:pt x="471" y="71"/>
                    <a:pt x="477" y="76"/>
                  </a:cubicBezTo>
                  <a:cubicBezTo>
                    <a:pt x="484" y="67"/>
                    <a:pt x="484" y="67"/>
                    <a:pt x="484" y="67"/>
                  </a:cubicBezTo>
                  <a:cubicBezTo>
                    <a:pt x="478" y="62"/>
                    <a:pt x="472" y="57"/>
                    <a:pt x="465" y="52"/>
                  </a:cubicBezTo>
                  <a:moveTo>
                    <a:pt x="169" y="29"/>
                  </a:moveTo>
                  <a:cubicBezTo>
                    <a:pt x="162" y="32"/>
                    <a:pt x="155" y="36"/>
                    <a:pt x="148" y="40"/>
                  </a:cubicBezTo>
                  <a:cubicBezTo>
                    <a:pt x="154" y="51"/>
                    <a:pt x="154" y="51"/>
                    <a:pt x="154" y="51"/>
                  </a:cubicBezTo>
                  <a:cubicBezTo>
                    <a:pt x="161" y="47"/>
                    <a:pt x="168" y="43"/>
                    <a:pt x="174" y="40"/>
                  </a:cubicBezTo>
                  <a:cubicBezTo>
                    <a:pt x="169" y="29"/>
                    <a:pt x="169" y="29"/>
                    <a:pt x="169" y="29"/>
                  </a:cubicBezTo>
                  <a:moveTo>
                    <a:pt x="424" y="29"/>
                  </a:moveTo>
                  <a:cubicBezTo>
                    <a:pt x="418" y="40"/>
                    <a:pt x="418" y="40"/>
                    <a:pt x="418" y="40"/>
                  </a:cubicBezTo>
                  <a:cubicBezTo>
                    <a:pt x="425" y="43"/>
                    <a:pt x="432" y="46"/>
                    <a:pt x="439" y="50"/>
                  </a:cubicBezTo>
                  <a:cubicBezTo>
                    <a:pt x="445" y="40"/>
                    <a:pt x="445" y="40"/>
                    <a:pt x="445" y="40"/>
                  </a:cubicBezTo>
                  <a:cubicBezTo>
                    <a:pt x="438" y="36"/>
                    <a:pt x="431" y="32"/>
                    <a:pt x="424" y="29"/>
                  </a:cubicBezTo>
                  <a:moveTo>
                    <a:pt x="214" y="12"/>
                  </a:moveTo>
                  <a:cubicBezTo>
                    <a:pt x="206" y="14"/>
                    <a:pt x="199" y="17"/>
                    <a:pt x="191" y="20"/>
                  </a:cubicBezTo>
                  <a:cubicBezTo>
                    <a:pt x="196" y="31"/>
                    <a:pt x="196" y="31"/>
                    <a:pt x="196" y="31"/>
                  </a:cubicBezTo>
                  <a:cubicBezTo>
                    <a:pt x="203" y="28"/>
                    <a:pt x="210" y="26"/>
                    <a:pt x="217" y="24"/>
                  </a:cubicBezTo>
                  <a:cubicBezTo>
                    <a:pt x="214" y="12"/>
                    <a:pt x="214" y="12"/>
                    <a:pt x="214" y="12"/>
                  </a:cubicBezTo>
                  <a:moveTo>
                    <a:pt x="379" y="12"/>
                  </a:moveTo>
                  <a:cubicBezTo>
                    <a:pt x="376" y="23"/>
                    <a:pt x="376" y="23"/>
                    <a:pt x="376" y="23"/>
                  </a:cubicBezTo>
                  <a:cubicBezTo>
                    <a:pt x="383" y="26"/>
                    <a:pt x="390" y="28"/>
                    <a:pt x="397" y="31"/>
                  </a:cubicBezTo>
                  <a:cubicBezTo>
                    <a:pt x="402" y="19"/>
                    <a:pt x="402" y="19"/>
                    <a:pt x="402" y="19"/>
                  </a:cubicBezTo>
                  <a:cubicBezTo>
                    <a:pt x="394" y="16"/>
                    <a:pt x="387" y="14"/>
                    <a:pt x="379" y="12"/>
                  </a:cubicBezTo>
                  <a:moveTo>
                    <a:pt x="261" y="2"/>
                  </a:moveTo>
                  <a:cubicBezTo>
                    <a:pt x="253" y="3"/>
                    <a:pt x="245" y="5"/>
                    <a:pt x="237" y="6"/>
                  </a:cubicBezTo>
                  <a:cubicBezTo>
                    <a:pt x="239" y="18"/>
                    <a:pt x="239" y="18"/>
                    <a:pt x="239" y="18"/>
                  </a:cubicBezTo>
                  <a:cubicBezTo>
                    <a:pt x="247" y="17"/>
                    <a:pt x="254" y="15"/>
                    <a:pt x="262" y="14"/>
                  </a:cubicBezTo>
                  <a:cubicBezTo>
                    <a:pt x="261" y="2"/>
                    <a:pt x="261" y="2"/>
                    <a:pt x="261" y="2"/>
                  </a:cubicBezTo>
                  <a:moveTo>
                    <a:pt x="332" y="2"/>
                  </a:moveTo>
                  <a:cubicBezTo>
                    <a:pt x="331" y="14"/>
                    <a:pt x="331" y="14"/>
                    <a:pt x="331" y="14"/>
                  </a:cubicBezTo>
                  <a:cubicBezTo>
                    <a:pt x="331" y="14"/>
                    <a:pt x="331" y="14"/>
                    <a:pt x="331" y="14"/>
                  </a:cubicBezTo>
                  <a:cubicBezTo>
                    <a:pt x="338" y="15"/>
                    <a:pt x="346" y="16"/>
                    <a:pt x="353" y="18"/>
                  </a:cubicBezTo>
                  <a:cubicBezTo>
                    <a:pt x="356" y="6"/>
                    <a:pt x="356" y="6"/>
                    <a:pt x="356" y="6"/>
                  </a:cubicBezTo>
                  <a:cubicBezTo>
                    <a:pt x="348" y="4"/>
                    <a:pt x="340" y="3"/>
                    <a:pt x="332" y="2"/>
                  </a:cubicBezTo>
                  <a:moveTo>
                    <a:pt x="297" y="0"/>
                  </a:moveTo>
                  <a:cubicBezTo>
                    <a:pt x="293" y="0"/>
                    <a:pt x="289" y="0"/>
                    <a:pt x="284" y="0"/>
                  </a:cubicBezTo>
                  <a:cubicBezTo>
                    <a:pt x="285" y="13"/>
                    <a:pt x="285" y="13"/>
                    <a:pt x="285" y="13"/>
                  </a:cubicBezTo>
                  <a:cubicBezTo>
                    <a:pt x="285" y="13"/>
                    <a:pt x="285" y="13"/>
                    <a:pt x="285" y="13"/>
                  </a:cubicBezTo>
                  <a:cubicBezTo>
                    <a:pt x="289" y="12"/>
                    <a:pt x="293" y="12"/>
                    <a:pt x="297" y="12"/>
                  </a:cubicBezTo>
                  <a:cubicBezTo>
                    <a:pt x="301" y="12"/>
                    <a:pt x="304" y="12"/>
                    <a:pt x="308" y="13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5" y="0"/>
                    <a:pt x="301" y="0"/>
                    <a:pt x="297" y="0"/>
                  </a:cubicBezTo>
                </a:path>
              </a:pathLst>
            </a:cu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7" name="Freeform 387">
              <a:extLst>
                <a:ext uri="{FF2B5EF4-FFF2-40B4-BE49-F238E27FC236}">
                  <a16:creationId xmlns:a16="http://schemas.microsoft.com/office/drawing/2014/main" xmlns="" id="{DF63A104-82DD-4756-96AA-D69E631B39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69238" y="5921376"/>
              <a:ext cx="701675" cy="735013"/>
            </a:xfrm>
            <a:custGeom>
              <a:avLst/>
              <a:gdLst>
                <a:gd name="T0" fmla="*/ 26 w 291"/>
                <a:gd name="T1" fmla="*/ 295 h 304"/>
                <a:gd name="T2" fmla="*/ 22 w 291"/>
                <a:gd name="T3" fmla="*/ 297 h 304"/>
                <a:gd name="T4" fmla="*/ 26 w 291"/>
                <a:gd name="T5" fmla="*/ 304 h 304"/>
                <a:gd name="T6" fmla="*/ 26 w 291"/>
                <a:gd name="T7" fmla="*/ 295 h 304"/>
                <a:gd name="T8" fmla="*/ 18 w 291"/>
                <a:gd name="T9" fmla="*/ 250 h 304"/>
                <a:gd name="T10" fmla="*/ 6 w 291"/>
                <a:gd name="T11" fmla="*/ 252 h 304"/>
                <a:gd name="T12" fmla="*/ 13 w 291"/>
                <a:gd name="T13" fmla="*/ 275 h 304"/>
                <a:gd name="T14" fmla="*/ 24 w 291"/>
                <a:gd name="T15" fmla="*/ 271 h 304"/>
                <a:gd name="T16" fmla="*/ 18 w 291"/>
                <a:gd name="T17" fmla="*/ 250 h 304"/>
                <a:gd name="T18" fmla="*/ 12 w 291"/>
                <a:gd name="T19" fmla="*/ 205 h 304"/>
                <a:gd name="T20" fmla="*/ 0 w 291"/>
                <a:gd name="T21" fmla="*/ 205 h 304"/>
                <a:gd name="T22" fmla="*/ 2 w 291"/>
                <a:gd name="T23" fmla="*/ 229 h 304"/>
                <a:gd name="T24" fmla="*/ 14 w 291"/>
                <a:gd name="T25" fmla="*/ 228 h 304"/>
                <a:gd name="T26" fmla="*/ 12 w 291"/>
                <a:gd name="T27" fmla="*/ 205 h 304"/>
                <a:gd name="T28" fmla="*/ 6 w 291"/>
                <a:gd name="T29" fmla="*/ 158 h 304"/>
                <a:gd name="T30" fmla="*/ 2 w 291"/>
                <a:gd name="T31" fmla="*/ 182 h 304"/>
                <a:gd name="T32" fmla="*/ 14 w 291"/>
                <a:gd name="T33" fmla="*/ 183 h 304"/>
                <a:gd name="T34" fmla="*/ 17 w 291"/>
                <a:gd name="T35" fmla="*/ 161 h 304"/>
                <a:gd name="T36" fmla="*/ 6 w 291"/>
                <a:gd name="T37" fmla="*/ 158 h 304"/>
                <a:gd name="T38" fmla="*/ 22 w 291"/>
                <a:gd name="T39" fmla="*/ 114 h 304"/>
                <a:gd name="T40" fmla="*/ 12 w 291"/>
                <a:gd name="T41" fmla="*/ 135 h 304"/>
                <a:gd name="T42" fmla="*/ 24 w 291"/>
                <a:gd name="T43" fmla="*/ 140 h 304"/>
                <a:gd name="T44" fmla="*/ 26 w 291"/>
                <a:gd name="T45" fmla="*/ 134 h 304"/>
                <a:gd name="T46" fmla="*/ 26 w 291"/>
                <a:gd name="T47" fmla="*/ 116 h 304"/>
                <a:gd name="T48" fmla="*/ 22 w 291"/>
                <a:gd name="T49" fmla="*/ 114 h 304"/>
                <a:gd name="T50" fmla="*/ 123 w 291"/>
                <a:gd name="T51" fmla="*/ 17 h 304"/>
                <a:gd name="T52" fmla="*/ 118 w 291"/>
                <a:gd name="T53" fmla="*/ 20 h 304"/>
                <a:gd name="T54" fmla="*/ 124 w 291"/>
                <a:gd name="T55" fmla="*/ 20 h 304"/>
                <a:gd name="T56" fmla="*/ 123 w 291"/>
                <a:gd name="T57" fmla="*/ 17 h 304"/>
                <a:gd name="T58" fmla="*/ 285 w 291"/>
                <a:gd name="T59" fmla="*/ 17 h 304"/>
                <a:gd name="T60" fmla="*/ 284 w 291"/>
                <a:gd name="T61" fmla="*/ 20 h 304"/>
                <a:gd name="T62" fmla="*/ 291 w 291"/>
                <a:gd name="T63" fmla="*/ 20 h 304"/>
                <a:gd name="T64" fmla="*/ 285 w 291"/>
                <a:gd name="T65" fmla="*/ 17 h 304"/>
                <a:gd name="T66" fmla="*/ 169 w 291"/>
                <a:gd name="T67" fmla="*/ 4 h 304"/>
                <a:gd name="T68" fmla="*/ 145 w 291"/>
                <a:gd name="T69" fmla="*/ 9 h 304"/>
                <a:gd name="T70" fmla="*/ 149 w 291"/>
                <a:gd name="T71" fmla="*/ 20 h 304"/>
                <a:gd name="T72" fmla="*/ 153 w 291"/>
                <a:gd name="T73" fmla="*/ 20 h 304"/>
                <a:gd name="T74" fmla="*/ 171 w 291"/>
                <a:gd name="T75" fmla="*/ 16 h 304"/>
                <a:gd name="T76" fmla="*/ 169 w 291"/>
                <a:gd name="T77" fmla="*/ 4 h 304"/>
                <a:gd name="T78" fmla="*/ 240 w 291"/>
                <a:gd name="T79" fmla="*/ 3 h 304"/>
                <a:gd name="T80" fmla="*/ 238 w 291"/>
                <a:gd name="T81" fmla="*/ 15 h 304"/>
                <a:gd name="T82" fmla="*/ 257 w 291"/>
                <a:gd name="T83" fmla="*/ 20 h 304"/>
                <a:gd name="T84" fmla="*/ 259 w 291"/>
                <a:gd name="T85" fmla="*/ 20 h 304"/>
                <a:gd name="T86" fmla="*/ 263 w 291"/>
                <a:gd name="T87" fmla="*/ 9 h 304"/>
                <a:gd name="T88" fmla="*/ 240 w 291"/>
                <a:gd name="T89" fmla="*/ 3 h 304"/>
                <a:gd name="T90" fmla="*/ 205 w 291"/>
                <a:gd name="T91" fmla="*/ 0 h 304"/>
                <a:gd name="T92" fmla="*/ 192 w 291"/>
                <a:gd name="T93" fmla="*/ 1 h 304"/>
                <a:gd name="T94" fmla="*/ 193 w 291"/>
                <a:gd name="T95" fmla="*/ 13 h 304"/>
                <a:gd name="T96" fmla="*/ 193 w 291"/>
                <a:gd name="T97" fmla="*/ 13 h 304"/>
                <a:gd name="T98" fmla="*/ 205 w 291"/>
                <a:gd name="T99" fmla="*/ 13 h 304"/>
                <a:gd name="T100" fmla="*/ 215 w 291"/>
                <a:gd name="T101" fmla="*/ 13 h 304"/>
                <a:gd name="T102" fmla="*/ 216 w 291"/>
                <a:gd name="T103" fmla="*/ 1 h 304"/>
                <a:gd name="T104" fmla="*/ 205 w 291"/>
                <a:gd name="T105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1" h="304">
                  <a:moveTo>
                    <a:pt x="26" y="295"/>
                  </a:moveTo>
                  <a:cubicBezTo>
                    <a:pt x="22" y="297"/>
                    <a:pt x="22" y="297"/>
                    <a:pt x="22" y="297"/>
                  </a:cubicBezTo>
                  <a:cubicBezTo>
                    <a:pt x="23" y="299"/>
                    <a:pt x="25" y="302"/>
                    <a:pt x="26" y="304"/>
                  </a:cubicBezTo>
                  <a:cubicBezTo>
                    <a:pt x="26" y="295"/>
                    <a:pt x="26" y="295"/>
                    <a:pt x="26" y="295"/>
                  </a:cubicBezTo>
                  <a:moveTo>
                    <a:pt x="18" y="250"/>
                  </a:moveTo>
                  <a:cubicBezTo>
                    <a:pt x="6" y="252"/>
                    <a:pt x="6" y="252"/>
                    <a:pt x="6" y="252"/>
                  </a:cubicBezTo>
                  <a:cubicBezTo>
                    <a:pt x="8" y="260"/>
                    <a:pt x="10" y="268"/>
                    <a:pt x="13" y="275"/>
                  </a:cubicBezTo>
                  <a:cubicBezTo>
                    <a:pt x="24" y="271"/>
                    <a:pt x="24" y="271"/>
                    <a:pt x="24" y="271"/>
                  </a:cubicBezTo>
                  <a:cubicBezTo>
                    <a:pt x="22" y="264"/>
                    <a:pt x="19" y="257"/>
                    <a:pt x="18" y="250"/>
                  </a:cubicBezTo>
                  <a:moveTo>
                    <a:pt x="12" y="205"/>
                  </a:moveTo>
                  <a:cubicBezTo>
                    <a:pt x="0" y="205"/>
                    <a:pt x="0" y="205"/>
                    <a:pt x="0" y="205"/>
                  </a:cubicBezTo>
                  <a:cubicBezTo>
                    <a:pt x="0" y="213"/>
                    <a:pt x="1" y="221"/>
                    <a:pt x="2" y="229"/>
                  </a:cubicBezTo>
                  <a:cubicBezTo>
                    <a:pt x="14" y="228"/>
                    <a:pt x="14" y="228"/>
                    <a:pt x="14" y="228"/>
                  </a:cubicBezTo>
                  <a:cubicBezTo>
                    <a:pt x="13" y="220"/>
                    <a:pt x="12" y="213"/>
                    <a:pt x="12" y="205"/>
                  </a:cubicBezTo>
                  <a:moveTo>
                    <a:pt x="6" y="158"/>
                  </a:moveTo>
                  <a:cubicBezTo>
                    <a:pt x="4" y="166"/>
                    <a:pt x="2" y="174"/>
                    <a:pt x="2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5" y="175"/>
                    <a:pt x="16" y="168"/>
                    <a:pt x="17" y="161"/>
                  </a:cubicBezTo>
                  <a:cubicBezTo>
                    <a:pt x="6" y="158"/>
                    <a:pt x="6" y="158"/>
                    <a:pt x="6" y="158"/>
                  </a:cubicBezTo>
                  <a:moveTo>
                    <a:pt x="22" y="114"/>
                  </a:moveTo>
                  <a:cubicBezTo>
                    <a:pt x="18" y="121"/>
                    <a:pt x="15" y="128"/>
                    <a:pt x="12" y="135"/>
                  </a:cubicBezTo>
                  <a:cubicBezTo>
                    <a:pt x="24" y="140"/>
                    <a:pt x="24" y="140"/>
                    <a:pt x="24" y="140"/>
                  </a:cubicBezTo>
                  <a:cubicBezTo>
                    <a:pt x="25" y="138"/>
                    <a:pt x="25" y="136"/>
                    <a:pt x="26" y="134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22" y="114"/>
                    <a:pt x="22" y="114"/>
                    <a:pt x="22" y="114"/>
                  </a:cubicBezTo>
                  <a:moveTo>
                    <a:pt x="123" y="17"/>
                  </a:moveTo>
                  <a:cubicBezTo>
                    <a:pt x="121" y="18"/>
                    <a:pt x="120" y="19"/>
                    <a:pt x="118" y="20"/>
                  </a:cubicBezTo>
                  <a:cubicBezTo>
                    <a:pt x="124" y="20"/>
                    <a:pt x="124" y="20"/>
                    <a:pt x="124" y="20"/>
                  </a:cubicBezTo>
                  <a:cubicBezTo>
                    <a:pt x="123" y="17"/>
                    <a:pt x="123" y="17"/>
                    <a:pt x="123" y="17"/>
                  </a:cubicBezTo>
                  <a:moveTo>
                    <a:pt x="285" y="17"/>
                  </a:moveTo>
                  <a:cubicBezTo>
                    <a:pt x="284" y="20"/>
                    <a:pt x="284" y="20"/>
                    <a:pt x="284" y="20"/>
                  </a:cubicBezTo>
                  <a:cubicBezTo>
                    <a:pt x="291" y="20"/>
                    <a:pt x="291" y="20"/>
                    <a:pt x="291" y="20"/>
                  </a:cubicBezTo>
                  <a:cubicBezTo>
                    <a:pt x="289" y="19"/>
                    <a:pt x="287" y="18"/>
                    <a:pt x="285" y="17"/>
                  </a:cubicBezTo>
                  <a:moveTo>
                    <a:pt x="169" y="4"/>
                  </a:moveTo>
                  <a:cubicBezTo>
                    <a:pt x="161" y="5"/>
                    <a:pt x="153" y="7"/>
                    <a:pt x="145" y="9"/>
                  </a:cubicBezTo>
                  <a:cubicBezTo>
                    <a:pt x="149" y="20"/>
                    <a:pt x="149" y="20"/>
                    <a:pt x="149" y="20"/>
                  </a:cubicBezTo>
                  <a:cubicBezTo>
                    <a:pt x="153" y="20"/>
                    <a:pt x="153" y="20"/>
                    <a:pt x="153" y="20"/>
                  </a:cubicBezTo>
                  <a:cubicBezTo>
                    <a:pt x="159" y="18"/>
                    <a:pt x="165" y="17"/>
                    <a:pt x="171" y="16"/>
                  </a:cubicBezTo>
                  <a:cubicBezTo>
                    <a:pt x="169" y="4"/>
                    <a:pt x="169" y="4"/>
                    <a:pt x="169" y="4"/>
                  </a:cubicBezTo>
                  <a:moveTo>
                    <a:pt x="240" y="3"/>
                  </a:moveTo>
                  <a:cubicBezTo>
                    <a:pt x="238" y="15"/>
                    <a:pt x="238" y="15"/>
                    <a:pt x="238" y="15"/>
                  </a:cubicBezTo>
                  <a:cubicBezTo>
                    <a:pt x="244" y="17"/>
                    <a:pt x="250" y="18"/>
                    <a:pt x="257" y="20"/>
                  </a:cubicBezTo>
                  <a:cubicBezTo>
                    <a:pt x="259" y="20"/>
                    <a:pt x="259" y="20"/>
                    <a:pt x="259" y="20"/>
                  </a:cubicBezTo>
                  <a:cubicBezTo>
                    <a:pt x="263" y="9"/>
                    <a:pt x="263" y="9"/>
                    <a:pt x="263" y="9"/>
                  </a:cubicBezTo>
                  <a:cubicBezTo>
                    <a:pt x="255" y="7"/>
                    <a:pt x="247" y="5"/>
                    <a:pt x="240" y="3"/>
                  </a:cubicBezTo>
                  <a:moveTo>
                    <a:pt x="205" y="0"/>
                  </a:moveTo>
                  <a:cubicBezTo>
                    <a:pt x="201" y="0"/>
                    <a:pt x="196" y="1"/>
                    <a:pt x="192" y="1"/>
                  </a:cubicBezTo>
                  <a:cubicBezTo>
                    <a:pt x="193" y="13"/>
                    <a:pt x="193" y="13"/>
                    <a:pt x="193" y="13"/>
                  </a:cubicBezTo>
                  <a:cubicBezTo>
                    <a:pt x="193" y="13"/>
                    <a:pt x="193" y="13"/>
                    <a:pt x="193" y="13"/>
                  </a:cubicBezTo>
                  <a:cubicBezTo>
                    <a:pt x="197" y="13"/>
                    <a:pt x="201" y="13"/>
                    <a:pt x="205" y="13"/>
                  </a:cubicBezTo>
                  <a:cubicBezTo>
                    <a:pt x="208" y="13"/>
                    <a:pt x="212" y="13"/>
                    <a:pt x="215" y="13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212" y="1"/>
                    <a:pt x="208" y="0"/>
                    <a:pt x="205" y="0"/>
                  </a:cubicBezTo>
                </a:path>
              </a:pathLst>
            </a:cu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8" name="Freeform 388">
              <a:extLst>
                <a:ext uri="{FF2B5EF4-FFF2-40B4-BE49-F238E27FC236}">
                  <a16:creationId xmlns:a16="http://schemas.microsoft.com/office/drawing/2014/main" xmlns="" id="{BE2F1634-EB57-4D38-896E-A90DB5990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738" y="5970588"/>
              <a:ext cx="1100138" cy="1309688"/>
            </a:xfrm>
            <a:custGeom>
              <a:avLst/>
              <a:gdLst>
                <a:gd name="T0" fmla="*/ 144 w 456"/>
                <a:gd name="T1" fmla="*/ 484 h 543"/>
                <a:gd name="T2" fmla="*/ 190 w 456"/>
                <a:gd name="T3" fmla="*/ 498 h 543"/>
                <a:gd name="T4" fmla="*/ 214 w 456"/>
                <a:gd name="T5" fmla="*/ 496 h 543"/>
                <a:gd name="T6" fmla="*/ 96 w 456"/>
                <a:gd name="T7" fmla="*/ 486 h 543"/>
                <a:gd name="T8" fmla="*/ 121 w 456"/>
                <a:gd name="T9" fmla="*/ 480 h 543"/>
                <a:gd name="T10" fmla="*/ 235 w 456"/>
                <a:gd name="T11" fmla="*/ 480 h 543"/>
                <a:gd name="T12" fmla="*/ 237 w 456"/>
                <a:gd name="T13" fmla="*/ 492 h 543"/>
                <a:gd name="T14" fmla="*/ 56 w 456"/>
                <a:gd name="T15" fmla="*/ 458 h 543"/>
                <a:gd name="T16" fmla="*/ 283 w 456"/>
                <a:gd name="T17" fmla="*/ 479 h 543"/>
                <a:gd name="T18" fmla="*/ 300 w 456"/>
                <a:gd name="T19" fmla="*/ 458 h 543"/>
                <a:gd name="T20" fmla="*/ 30 w 456"/>
                <a:gd name="T21" fmla="*/ 458 h 543"/>
                <a:gd name="T22" fmla="*/ 36 w 456"/>
                <a:gd name="T23" fmla="*/ 448 h 543"/>
                <a:gd name="T24" fmla="*/ 320 w 456"/>
                <a:gd name="T25" fmla="*/ 448 h 543"/>
                <a:gd name="T26" fmla="*/ 326 w 456"/>
                <a:gd name="T27" fmla="*/ 458 h 543"/>
                <a:gd name="T28" fmla="*/ 375 w 456"/>
                <a:gd name="T29" fmla="*/ 406 h 543"/>
                <a:gd name="T30" fmla="*/ 167 w 456"/>
                <a:gd name="T31" fmla="*/ 389 h 543"/>
                <a:gd name="T32" fmla="*/ 168 w 456"/>
                <a:gd name="T33" fmla="*/ 377 h 543"/>
                <a:gd name="T34" fmla="*/ 190 w 456"/>
                <a:gd name="T35" fmla="*/ 377 h 543"/>
                <a:gd name="T36" fmla="*/ 191 w 456"/>
                <a:gd name="T37" fmla="*/ 389 h 543"/>
                <a:gd name="T38" fmla="*/ 406 w 456"/>
                <a:gd name="T39" fmla="*/ 372 h 543"/>
                <a:gd name="T40" fmla="*/ 120 w 456"/>
                <a:gd name="T41" fmla="*/ 381 h 543"/>
                <a:gd name="T42" fmla="*/ 124 w 456"/>
                <a:gd name="T43" fmla="*/ 369 h 543"/>
                <a:gd name="T44" fmla="*/ 234 w 456"/>
                <a:gd name="T45" fmla="*/ 369 h 543"/>
                <a:gd name="T46" fmla="*/ 238 w 456"/>
                <a:gd name="T47" fmla="*/ 381 h 543"/>
                <a:gd name="T48" fmla="*/ 64 w 456"/>
                <a:gd name="T49" fmla="*/ 339 h 543"/>
                <a:gd name="T50" fmla="*/ 77 w 456"/>
                <a:gd name="T51" fmla="*/ 362 h 543"/>
                <a:gd name="T52" fmla="*/ 294 w 456"/>
                <a:gd name="T53" fmla="*/ 339 h 543"/>
                <a:gd name="T54" fmla="*/ 429 w 456"/>
                <a:gd name="T55" fmla="*/ 360 h 543"/>
                <a:gd name="T56" fmla="*/ 441 w 456"/>
                <a:gd name="T57" fmla="*/ 339 h 543"/>
                <a:gd name="T58" fmla="*/ 22 w 456"/>
                <a:gd name="T59" fmla="*/ 317 h 543"/>
                <a:gd name="T60" fmla="*/ 39 w 456"/>
                <a:gd name="T61" fmla="*/ 334 h 543"/>
                <a:gd name="T62" fmla="*/ 326 w 456"/>
                <a:gd name="T63" fmla="*/ 308 h 543"/>
                <a:gd name="T64" fmla="*/ 350 w 456"/>
                <a:gd name="T65" fmla="*/ 297 h 543"/>
                <a:gd name="T66" fmla="*/ 361 w 456"/>
                <a:gd name="T67" fmla="*/ 277 h 543"/>
                <a:gd name="T68" fmla="*/ 359 w 456"/>
                <a:gd name="T69" fmla="*/ 251 h 543"/>
                <a:gd name="T70" fmla="*/ 371 w 456"/>
                <a:gd name="T71" fmla="*/ 255 h 543"/>
                <a:gd name="T72" fmla="*/ 371 w 456"/>
                <a:gd name="T73" fmla="*/ 185 h 543"/>
                <a:gd name="T74" fmla="*/ 383 w 456"/>
                <a:gd name="T75" fmla="*/ 185 h 543"/>
                <a:gd name="T76" fmla="*/ 366 w 456"/>
                <a:gd name="T77" fmla="*/ 140 h 543"/>
                <a:gd name="T78" fmla="*/ 370 w 456"/>
                <a:gd name="T79" fmla="*/ 162 h 543"/>
                <a:gd name="T80" fmla="*/ 361 w 456"/>
                <a:gd name="T81" fmla="*/ 92 h 543"/>
                <a:gd name="T82" fmla="*/ 18 w 456"/>
                <a:gd name="T83" fmla="*/ 80 h 543"/>
                <a:gd name="T84" fmla="*/ 31 w 456"/>
                <a:gd name="T85" fmla="*/ 62 h 543"/>
                <a:gd name="T86" fmla="*/ 326 w 456"/>
                <a:gd name="T87" fmla="*/ 61 h 543"/>
                <a:gd name="T88" fmla="*/ 339 w 456"/>
                <a:gd name="T89" fmla="*/ 79 h 543"/>
                <a:gd name="T90" fmla="*/ 56 w 456"/>
                <a:gd name="T91" fmla="*/ 21 h 543"/>
                <a:gd name="T92" fmla="*/ 46 w 456"/>
                <a:gd name="T93" fmla="*/ 45 h 543"/>
                <a:gd name="T94" fmla="*/ 300 w 456"/>
                <a:gd name="T95" fmla="*/ 20 h 543"/>
                <a:gd name="T96" fmla="*/ 340 w 456"/>
                <a:gd name="T97" fmla="*/ 0 h 543"/>
                <a:gd name="T98" fmla="*/ 265 w 456"/>
                <a:gd name="T99" fmla="*/ 0 h 543"/>
                <a:gd name="T100" fmla="*/ 254 w 456"/>
                <a:gd name="T101" fmla="*/ 8 h 543"/>
                <a:gd name="T102" fmla="*/ 233 w 456"/>
                <a:gd name="T103" fmla="*/ 0 h 543"/>
                <a:gd name="T104" fmla="*/ 123 w 456"/>
                <a:gd name="T105" fmla="*/ 1 h 543"/>
                <a:gd name="T106" fmla="*/ 102 w 456"/>
                <a:gd name="T107" fmla="*/ 9 h 543"/>
                <a:gd name="T108" fmla="*/ 92 w 456"/>
                <a:gd name="T109" fmla="*/ 0 h 543"/>
                <a:gd name="T110" fmla="*/ 7 w 456"/>
                <a:gd name="T111" fmla="*/ 99 h 543"/>
                <a:gd name="T112" fmla="*/ 7 w 456"/>
                <a:gd name="T113" fmla="*/ 271 h 543"/>
                <a:gd name="T114" fmla="*/ 0 w 456"/>
                <a:gd name="T115" fmla="*/ 284 h 543"/>
                <a:gd name="T116" fmla="*/ 456 w 456"/>
                <a:gd name="T117" fmla="*/ 399 h 543"/>
                <a:gd name="T118" fmla="*/ 440 w 456"/>
                <a:gd name="T119" fmla="*/ 313 h 543"/>
                <a:gd name="T120" fmla="*/ 456 w 456"/>
                <a:gd name="T121" fmla="*/ 270 h 543"/>
                <a:gd name="T122" fmla="*/ 456 w 456"/>
                <a:gd name="T123" fmla="*/ 132 h 543"/>
                <a:gd name="T124" fmla="*/ 456 w 456"/>
                <a:gd name="T125" fmla="*/ 107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6" h="543">
                  <a:moveTo>
                    <a:pt x="166" y="498"/>
                  </a:moveTo>
                  <a:cubicBezTo>
                    <a:pt x="158" y="497"/>
                    <a:pt x="150" y="497"/>
                    <a:pt x="142" y="496"/>
                  </a:cubicBezTo>
                  <a:cubicBezTo>
                    <a:pt x="144" y="484"/>
                    <a:pt x="144" y="484"/>
                    <a:pt x="144" y="484"/>
                  </a:cubicBezTo>
                  <a:cubicBezTo>
                    <a:pt x="151" y="485"/>
                    <a:pt x="159" y="485"/>
                    <a:pt x="167" y="485"/>
                  </a:cubicBezTo>
                  <a:cubicBezTo>
                    <a:pt x="166" y="498"/>
                    <a:pt x="166" y="498"/>
                    <a:pt x="166" y="498"/>
                  </a:cubicBezTo>
                  <a:moveTo>
                    <a:pt x="190" y="498"/>
                  </a:moveTo>
                  <a:cubicBezTo>
                    <a:pt x="190" y="485"/>
                    <a:pt x="190" y="485"/>
                    <a:pt x="190" y="485"/>
                  </a:cubicBezTo>
                  <a:cubicBezTo>
                    <a:pt x="197" y="485"/>
                    <a:pt x="205" y="484"/>
                    <a:pt x="212" y="484"/>
                  </a:cubicBezTo>
                  <a:cubicBezTo>
                    <a:pt x="214" y="496"/>
                    <a:pt x="214" y="496"/>
                    <a:pt x="214" y="496"/>
                  </a:cubicBezTo>
                  <a:cubicBezTo>
                    <a:pt x="206" y="497"/>
                    <a:pt x="198" y="497"/>
                    <a:pt x="190" y="498"/>
                  </a:cubicBezTo>
                  <a:moveTo>
                    <a:pt x="119" y="492"/>
                  </a:moveTo>
                  <a:cubicBezTo>
                    <a:pt x="111" y="490"/>
                    <a:pt x="103" y="488"/>
                    <a:pt x="96" y="486"/>
                  </a:cubicBezTo>
                  <a:cubicBezTo>
                    <a:pt x="99" y="475"/>
                    <a:pt x="99" y="475"/>
                    <a:pt x="99" y="475"/>
                  </a:cubicBezTo>
                  <a:cubicBezTo>
                    <a:pt x="106" y="477"/>
                    <a:pt x="114" y="478"/>
                    <a:pt x="121" y="480"/>
                  </a:cubicBezTo>
                  <a:cubicBezTo>
                    <a:pt x="121" y="480"/>
                    <a:pt x="121" y="480"/>
                    <a:pt x="121" y="480"/>
                  </a:cubicBezTo>
                  <a:cubicBezTo>
                    <a:pt x="119" y="492"/>
                    <a:pt x="119" y="492"/>
                    <a:pt x="119" y="492"/>
                  </a:cubicBezTo>
                  <a:moveTo>
                    <a:pt x="237" y="492"/>
                  </a:moveTo>
                  <a:cubicBezTo>
                    <a:pt x="235" y="480"/>
                    <a:pt x="235" y="480"/>
                    <a:pt x="235" y="480"/>
                  </a:cubicBezTo>
                  <a:cubicBezTo>
                    <a:pt x="243" y="478"/>
                    <a:pt x="250" y="477"/>
                    <a:pt x="257" y="474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53" y="488"/>
                    <a:pt x="245" y="490"/>
                    <a:pt x="237" y="492"/>
                  </a:cubicBezTo>
                  <a:moveTo>
                    <a:pt x="73" y="479"/>
                  </a:moveTo>
                  <a:cubicBezTo>
                    <a:pt x="65" y="476"/>
                    <a:pt x="58" y="473"/>
                    <a:pt x="51" y="469"/>
                  </a:cubicBezTo>
                  <a:cubicBezTo>
                    <a:pt x="56" y="458"/>
                    <a:pt x="56" y="458"/>
                    <a:pt x="56" y="458"/>
                  </a:cubicBezTo>
                  <a:cubicBezTo>
                    <a:pt x="63" y="462"/>
                    <a:pt x="70" y="465"/>
                    <a:pt x="77" y="467"/>
                  </a:cubicBezTo>
                  <a:cubicBezTo>
                    <a:pt x="73" y="479"/>
                    <a:pt x="73" y="479"/>
                    <a:pt x="73" y="479"/>
                  </a:cubicBezTo>
                  <a:moveTo>
                    <a:pt x="283" y="479"/>
                  </a:moveTo>
                  <a:cubicBezTo>
                    <a:pt x="279" y="467"/>
                    <a:pt x="279" y="467"/>
                    <a:pt x="279" y="467"/>
                  </a:cubicBezTo>
                  <a:cubicBezTo>
                    <a:pt x="286" y="464"/>
                    <a:pt x="293" y="461"/>
                    <a:pt x="300" y="458"/>
                  </a:cubicBezTo>
                  <a:cubicBezTo>
                    <a:pt x="300" y="458"/>
                    <a:pt x="300" y="458"/>
                    <a:pt x="300" y="458"/>
                  </a:cubicBezTo>
                  <a:cubicBezTo>
                    <a:pt x="305" y="469"/>
                    <a:pt x="305" y="469"/>
                    <a:pt x="305" y="469"/>
                  </a:cubicBezTo>
                  <a:cubicBezTo>
                    <a:pt x="298" y="473"/>
                    <a:pt x="291" y="476"/>
                    <a:pt x="283" y="479"/>
                  </a:cubicBezTo>
                  <a:moveTo>
                    <a:pt x="30" y="458"/>
                  </a:moveTo>
                  <a:cubicBezTo>
                    <a:pt x="23" y="454"/>
                    <a:pt x="16" y="450"/>
                    <a:pt x="9" y="445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23" y="440"/>
                    <a:pt x="29" y="444"/>
                    <a:pt x="36" y="448"/>
                  </a:cubicBezTo>
                  <a:cubicBezTo>
                    <a:pt x="30" y="458"/>
                    <a:pt x="30" y="458"/>
                    <a:pt x="30" y="458"/>
                  </a:cubicBezTo>
                  <a:moveTo>
                    <a:pt x="326" y="458"/>
                  </a:moveTo>
                  <a:cubicBezTo>
                    <a:pt x="320" y="448"/>
                    <a:pt x="320" y="448"/>
                    <a:pt x="320" y="448"/>
                  </a:cubicBezTo>
                  <a:cubicBezTo>
                    <a:pt x="327" y="444"/>
                    <a:pt x="333" y="440"/>
                    <a:pt x="340" y="435"/>
                  </a:cubicBezTo>
                  <a:cubicBezTo>
                    <a:pt x="347" y="445"/>
                    <a:pt x="347" y="445"/>
                    <a:pt x="347" y="445"/>
                  </a:cubicBezTo>
                  <a:cubicBezTo>
                    <a:pt x="340" y="450"/>
                    <a:pt x="333" y="454"/>
                    <a:pt x="326" y="458"/>
                  </a:cubicBezTo>
                  <a:moveTo>
                    <a:pt x="366" y="431"/>
                  </a:moveTo>
                  <a:cubicBezTo>
                    <a:pt x="358" y="421"/>
                    <a:pt x="358" y="421"/>
                    <a:pt x="358" y="421"/>
                  </a:cubicBezTo>
                  <a:cubicBezTo>
                    <a:pt x="364" y="417"/>
                    <a:pt x="370" y="412"/>
                    <a:pt x="375" y="406"/>
                  </a:cubicBezTo>
                  <a:cubicBezTo>
                    <a:pt x="384" y="415"/>
                    <a:pt x="384" y="415"/>
                    <a:pt x="384" y="415"/>
                  </a:cubicBezTo>
                  <a:cubicBezTo>
                    <a:pt x="378" y="421"/>
                    <a:pt x="372" y="426"/>
                    <a:pt x="366" y="431"/>
                  </a:cubicBezTo>
                  <a:moveTo>
                    <a:pt x="167" y="389"/>
                  </a:moveTo>
                  <a:cubicBezTo>
                    <a:pt x="159" y="389"/>
                    <a:pt x="151" y="388"/>
                    <a:pt x="143" y="386"/>
                  </a:cubicBezTo>
                  <a:cubicBezTo>
                    <a:pt x="146" y="374"/>
                    <a:pt x="146" y="374"/>
                    <a:pt x="146" y="374"/>
                  </a:cubicBezTo>
                  <a:cubicBezTo>
                    <a:pt x="153" y="376"/>
                    <a:pt x="160" y="376"/>
                    <a:pt x="168" y="377"/>
                  </a:cubicBezTo>
                  <a:cubicBezTo>
                    <a:pt x="167" y="389"/>
                    <a:pt x="167" y="389"/>
                    <a:pt x="167" y="389"/>
                  </a:cubicBezTo>
                  <a:moveTo>
                    <a:pt x="191" y="389"/>
                  </a:moveTo>
                  <a:cubicBezTo>
                    <a:pt x="190" y="377"/>
                    <a:pt x="190" y="377"/>
                    <a:pt x="190" y="377"/>
                  </a:cubicBezTo>
                  <a:cubicBezTo>
                    <a:pt x="198" y="376"/>
                    <a:pt x="205" y="376"/>
                    <a:pt x="212" y="374"/>
                  </a:cubicBezTo>
                  <a:cubicBezTo>
                    <a:pt x="214" y="386"/>
                    <a:pt x="214" y="386"/>
                    <a:pt x="214" y="386"/>
                  </a:cubicBezTo>
                  <a:cubicBezTo>
                    <a:pt x="207" y="388"/>
                    <a:pt x="199" y="389"/>
                    <a:pt x="191" y="389"/>
                  </a:cubicBezTo>
                  <a:moveTo>
                    <a:pt x="400" y="398"/>
                  </a:moveTo>
                  <a:cubicBezTo>
                    <a:pt x="391" y="390"/>
                    <a:pt x="391" y="390"/>
                    <a:pt x="391" y="390"/>
                  </a:cubicBezTo>
                  <a:cubicBezTo>
                    <a:pt x="396" y="384"/>
                    <a:pt x="401" y="378"/>
                    <a:pt x="406" y="372"/>
                  </a:cubicBezTo>
                  <a:cubicBezTo>
                    <a:pt x="415" y="379"/>
                    <a:pt x="415" y="379"/>
                    <a:pt x="415" y="379"/>
                  </a:cubicBezTo>
                  <a:cubicBezTo>
                    <a:pt x="410" y="386"/>
                    <a:pt x="405" y="392"/>
                    <a:pt x="400" y="398"/>
                  </a:cubicBezTo>
                  <a:moveTo>
                    <a:pt x="120" y="381"/>
                  </a:moveTo>
                  <a:cubicBezTo>
                    <a:pt x="113" y="379"/>
                    <a:pt x="105" y="376"/>
                    <a:pt x="98" y="373"/>
                  </a:cubicBezTo>
                  <a:cubicBezTo>
                    <a:pt x="103" y="362"/>
                    <a:pt x="103" y="362"/>
                    <a:pt x="103" y="362"/>
                  </a:cubicBezTo>
                  <a:cubicBezTo>
                    <a:pt x="110" y="365"/>
                    <a:pt x="117" y="367"/>
                    <a:pt x="124" y="369"/>
                  </a:cubicBezTo>
                  <a:cubicBezTo>
                    <a:pt x="120" y="381"/>
                    <a:pt x="120" y="381"/>
                    <a:pt x="120" y="381"/>
                  </a:cubicBezTo>
                  <a:moveTo>
                    <a:pt x="238" y="381"/>
                  </a:moveTo>
                  <a:cubicBezTo>
                    <a:pt x="234" y="369"/>
                    <a:pt x="234" y="369"/>
                    <a:pt x="234" y="369"/>
                  </a:cubicBezTo>
                  <a:cubicBezTo>
                    <a:pt x="241" y="367"/>
                    <a:pt x="248" y="364"/>
                    <a:pt x="255" y="361"/>
                  </a:cubicBezTo>
                  <a:cubicBezTo>
                    <a:pt x="260" y="373"/>
                    <a:pt x="260" y="373"/>
                    <a:pt x="260" y="373"/>
                  </a:cubicBezTo>
                  <a:cubicBezTo>
                    <a:pt x="253" y="376"/>
                    <a:pt x="245" y="379"/>
                    <a:pt x="238" y="381"/>
                  </a:cubicBezTo>
                  <a:moveTo>
                    <a:pt x="77" y="362"/>
                  </a:moveTo>
                  <a:cubicBezTo>
                    <a:pt x="70" y="358"/>
                    <a:pt x="63" y="354"/>
                    <a:pt x="57" y="34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70" y="344"/>
                    <a:pt x="76" y="348"/>
                    <a:pt x="83" y="352"/>
                  </a:cubicBezTo>
                  <a:cubicBezTo>
                    <a:pt x="83" y="352"/>
                    <a:pt x="83" y="352"/>
                    <a:pt x="83" y="352"/>
                  </a:cubicBezTo>
                  <a:cubicBezTo>
                    <a:pt x="77" y="362"/>
                    <a:pt x="77" y="362"/>
                    <a:pt x="77" y="362"/>
                  </a:cubicBezTo>
                  <a:moveTo>
                    <a:pt x="281" y="362"/>
                  </a:moveTo>
                  <a:cubicBezTo>
                    <a:pt x="275" y="351"/>
                    <a:pt x="275" y="351"/>
                    <a:pt x="275" y="351"/>
                  </a:cubicBezTo>
                  <a:cubicBezTo>
                    <a:pt x="281" y="348"/>
                    <a:pt x="288" y="344"/>
                    <a:pt x="294" y="339"/>
                  </a:cubicBezTo>
                  <a:cubicBezTo>
                    <a:pt x="301" y="349"/>
                    <a:pt x="301" y="349"/>
                    <a:pt x="301" y="349"/>
                  </a:cubicBezTo>
                  <a:cubicBezTo>
                    <a:pt x="295" y="354"/>
                    <a:pt x="288" y="358"/>
                    <a:pt x="281" y="362"/>
                  </a:cubicBezTo>
                  <a:moveTo>
                    <a:pt x="429" y="360"/>
                  </a:moveTo>
                  <a:cubicBezTo>
                    <a:pt x="419" y="353"/>
                    <a:pt x="419" y="353"/>
                    <a:pt x="419" y="353"/>
                  </a:cubicBezTo>
                  <a:cubicBezTo>
                    <a:pt x="423" y="347"/>
                    <a:pt x="426" y="340"/>
                    <a:pt x="430" y="333"/>
                  </a:cubicBezTo>
                  <a:cubicBezTo>
                    <a:pt x="441" y="339"/>
                    <a:pt x="441" y="339"/>
                    <a:pt x="441" y="339"/>
                  </a:cubicBezTo>
                  <a:cubicBezTo>
                    <a:pt x="437" y="346"/>
                    <a:pt x="433" y="353"/>
                    <a:pt x="429" y="360"/>
                  </a:cubicBezTo>
                  <a:moveTo>
                    <a:pt x="39" y="334"/>
                  </a:moveTo>
                  <a:cubicBezTo>
                    <a:pt x="33" y="328"/>
                    <a:pt x="27" y="323"/>
                    <a:pt x="22" y="317"/>
                  </a:cubicBezTo>
                  <a:cubicBezTo>
                    <a:pt x="32" y="309"/>
                    <a:pt x="32" y="309"/>
                    <a:pt x="32" y="309"/>
                  </a:cubicBezTo>
                  <a:cubicBezTo>
                    <a:pt x="36" y="314"/>
                    <a:pt x="42" y="320"/>
                    <a:pt x="47" y="325"/>
                  </a:cubicBezTo>
                  <a:cubicBezTo>
                    <a:pt x="39" y="334"/>
                    <a:pt x="39" y="334"/>
                    <a:pt x="39" y="334"/>
                  </a:cubicBezTo>
                  <a:moveTo>
                    <a:pt x="319" y="334"/>
                  </a:moveTo>
                  <a:cubicBezTo>
                    <a:pt x="311" y="325"/>
                    <a:pt x="311" y="325"/>
                    <a:pt x="311" y="325"/>
                  </a:cubicBezTo>
                  <a:cubicBezTo>
                    <a:pt x="316" y="320"/>
                    <a:pt x="321" y="314"/>
                    <a:pt x="326" y="308"/>
                  </a:cubicBezTo>
                  <a:cubicBezTo>
                    <a:pt x="335" y="316"/>
                    <a:pt x="335" y="316"/>
                    <a:pt x="335" y="316"/>
                  </a:cubicBezTo>
                  <a:cubicBezTo>
                    <a:pt x="330" y="322"/>
                    <a:pt x="325" y="328"/>
                    <a:pt x="319" y="334"/>
                  </a:cubicBezTo>
                  <a:moveTo>
                    <a:pt x="350" y="297"/>
                  </a:moveTo>
                  <a:cubicBezTo>
                    <a:pt x="339" y="291"/>
                    <a:pt x="339" y="291"/>
                    <a:pt x="339" y="291"/>
                  </a:cubicBezTo>
                  <a:cubicBezTo>
                    <a:pt x="343" y="284"/>
                    <a:pt x="347" y="278"/>
                    <a:pt x="351" y="271"/>
                  </a:cubicBezTo>
                  <a:cubicBezTo>
                    <a:pt x="361" y="277"/>
                    <a:pt x="361" y="277"/>
                    <a:pt x="361" y="277"/>
                  </a:cubicBezTo>
                  <a:cubicBezTo>
                    <a:pt x="358" y="284"/>
                    <a:pt x="354" y="291"/>
                    <a:pt x="350" y="297"/>
                  </a:cubicBezTo>
                  <a:moveTo>
                    <a:pt x="371" y="255"/>
                  </a:moveTo>
                  <a:cubicBezTo>
                    <a:pt x="359" y="251"/>
                    <a:pt x="359" y="251"/>
                    <a:pt x="359" y="251"/>
                  </a:cubicBezTo>
                  <a:cubicBezTo>
                    <a:pt x="362" y="244"/>
                    <a:pt x="364" y="237"/>
                    <a:pt x="366" y="229"/>
                  </a:cubicBezTo>
                  <a:cubicBezTo>
                    <a:pt x="378" y="232"/>
                    <a:pt x="378" y="232"/>
                    <a:pt x="378" y="232"/>
                  </a:cubicBezTo>
                  <a:cubicBezTo>
                    <a:pt x="376" y="240"/>
                    <a:pt x="374" y="247"/>
                    <a:pt x="371" y="255"/>
                  </a:cubicBezTo>
                  <a:moveTo>
                    <a:pt x="382" y="209"/>
                  </a:moveTo>
                  <a:cubicBezTo>
                    <a:pt x="370" y="207"/>
                    <a:pt x="370" y="207"/>
                    <a:pt x="370" y="207"/>
                  </a:cubicBezTo>
                  <a:cubicBezTo>
                    <a:pt x="371" y="200"/>
                    <a:pt x="371" y="192"/>
                    <a:pt x="371" y="185"/>
                  </a:cubicBezTo>
                  <a:cubicBezTo>
                    <a:pt x="371" y="184"/>
                    <a:pt x="371" y="184"/>
                    <a:pt x="371" y="184"/>
                  </a:cubicBezTo>
                  <a:cubicBezTo>
                    <a:pt x="383" y="184"/>
                    <a:pt x="383" y="184"/>
                    <a:pt x="383" y="184"/>
                  </a:cubicBezTo>
                  <a:cubicBezTo>
                    <a:pt x="383" y="185"/>
                    <a:pt x="383" y="185"/>
                    <a:pt x="383" y="185"/>
                  </a:cubicBezTo>
                  <a:cubicBezTo>
                    <a:pt x="383" y="193"/>
                    <a:pt x="383" y="201"/>
                    <a:pt x="382" y="209"/>
                  </a:cubicBezTo>
                  <a:moveTo>
                    <a:pt x="370" y="162"/>
                  </a:moveTo>
                  <a:cubicBezTo>
                    <a:pt x="369" y="154"/>
                    <a:pt x="367" y="147"/>
                    <a:pt x="366" y="140"/>
                  </a:cubicBezTo>
                  <a:cubicBezTo>
                    <a:pt x="378" y="137"/>
                    <a:pt x="378" y="137"/>
                    <a:pt x="378" y="137"/>
                  </a:cubicBezTo>
                  <a:cubicBezTo>
                    <a:pt x="379" y="145"/>
                    <a:pt x="381" y="152"/>
                    <a:pt x="382" y="160"/>
                  </a:cubicBezTo>
                  <a:cubicBezTo>
                    <a:pt x="370" y="162"/>
                    <a:pt x="370" y="162"/>
                    <a:pt x="370" y="162"/>
                  </a:cubicBezTo>
                  <a:moveTo>
                    <a:pt x="359" y="118"/>
                  </a:moveTo>
                  <a:cubicBezTo>
                    <a:pt x="357" y="111"/>
                    <a:pt x="354" y="105"/>
                    <a:pt x="350" y="98"/>
                  </a:cubicBezTo>
                  <a:cubicBezTo>
                    <a:pt x="361" y="92"/>
                    <a:pt x="361" y="92"/>
                    <a:pt x="361" y="92"/>
                  </a:cubicBezTo>
                  <a:cubicBezTo>
                    <a:pt x="365" y="99"/>
                    <a:pt x="368" y="107"/>
                    <a:pt x="371" y="114"/>
                  </a:cubicBezTo>
                  <a:cubicBezTo>
                    <a:pt x="359" y="118"/>
                    <a:pt x="359" y="118"/>
                    <a:pt x="359" y="118"/>
                  </a:cubicBezTo>
                  <a:moveTo>
                    <a:pt x="18" y="80"/>
                  </a:moveTo>
                  <a:cubicBezTo>
                    <a:pt x="8" y="73"/>
                    <a:pt x="8" y="73"/>
                    <a:pt x="8" y="73"/>
                  </a:cubicBezTo>
                  <a:cubicBezTo>
                    <a:pt x="12" y="66"/>
                    <a:pt x="17" y="60"/>
                    <a:pt x="22" y="54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26" y="67"/>
                    <a:pt x="22" y="73"/>
                    <a:pt x="18" y="80"/>
                  </a:cubicBezTo>
                  <a:moveTo>
                    <a:pt x="339" y="79"/>
                  </a:moveTo>
                  <a:cubicBezTo>
                    <a:pt x="335" y="72"/>
                    <a:pt x="330" y="66"/>
                    <a:pt x="326" y="61"/>
                  </a:cubicBezTo>
                  <a:cubicBezTo>
                    <a:pt x="335" y="53"/>
                    <a:pt x="335" y="53"/>
                    <a:pt x="335" y="53"/>
                  </a:cubicBezTo>
                  <a:cubicBezTo>
                    <a:pt x="340" y="59"/>
                    <a:pt x="345" y="65"/>
                    <a:pt x="349" y="72"/>
                  </a:cubicBezTo>
                  <a:cubicBezTo>
                    <a:pt x="339" y="79"/>
                    <a:pt x="339" y="79"/>
                    <a:pt x="339" y="79"/>
                  </a:cubicBezTo>
                  <a:moveTo>
                    <a:pt x="46" y="45"/>
                  </a:moveTo>
                  <a:cubicBezTo>
                    <a:pt x="38" y="36"/>
                    <a:pt x="38" y="36"/>
                    <a:pt x="38" y="36"/>
                  </a:cubicBezTo>
                  <a:cubicBezTo>
                    <a:pt x="44" y="31"/>
                    <a:pt x="50" y="26"/>
                    <a:pt x="56" y="2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8" y="35"/>
                    <a:pt x="52" y="40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moveTo>
                    <a:pt x="310" y="45"/>
                  </a:moveTo>
                  <a:cubicBezTo>
                    <a:pt x="305" y="39"/>
                    <a:pt x="299" y="35"/>
                    <a:pt x="293" y="3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7" y="25"/>
                    <a:pt x="313" y="30"/>
                    <a:pt x="319" y="36"/>
                  </a:cubicBezTo>
                  <a:cubicBezTo>
                    <a:pt x="310" y="45"/>
                    <a:pt x="310" y="45"/>
                    <a:pt x="310" y="45"/>
                  </a:cubicBezTo>
                  <a:moveTo>
                    <a:pt x="340" y="0"/>
                  </a:moveTo>
                  <a:cubicBezTo>
                    <a:pt x="340" y="0"/>
                    <a:pt x="340" y="0"/>
                    <a:pt x="340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71" y="2"/>
                    <a:pt x="276" y="5"/>
                    <a:pt x="280" y="7"/>
                  </a:cubicBezTo>
                  <a:cubicBezTo>
                    <a:pt x="274" y="18"/>
                    <a:pt x="274" y="18"/>
                    <a:pt x="274" y="18"/>
                  </a:cubicBezTo>
                  <a:cubicBezTo>
                    <a:pt x="268" y="14"/>
                    <a:pt x="261" y="11"/>
                    <a:pt x="254" y="8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2" y="0"/>
                    <a:pt x="231" y="0"/>
                    <a:pt x="231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6" y="0"/>
                    <a:pt x="124" y="0"/>
                    <a:pt x="123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95" y="11"/>
                    <a:pt x="89" y="15"/>
                    <a:pt x="82" y="19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81" y="5"/>
                    <a:pt x="86" y="2"/>
                    <a:pt x="9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4" y="104"/>
                    <a:pt x="2" y="109"/>
                    <a:pt x="0" y="114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7" y="271"/>
                    <a:pt x="7" y="271"/>
                    <a:pt x="7" y="271"/>
                  </a:cubicBezTo>
                  <a:cubicBezTo>
                    <a:pt x="10" y="278"/>
                    <a:pt x="14" y="285"/>
                    <a:pt x="18" y="291"/>
                  </a:cubicBezTo>
                  <a:cubicBezTo>
                    <a:pt x="8" y="298"/>
                    <a:pt x="8" y="298"/>
                    <a:pt x="8" y="298"/>
                  </a:cubicBezTo>
                  <a:cubicBezTo>
                    <a:pt x="5" y="293"/>
                    <a:pt x="2" y="289"/>
                    <a:pt x="0" y="284"/>
                  </a:cubicBezTo>
                  <a:cubicBezTo>
                    <a:pt x="0" y="493"/>
                    <a:pt x="0" y="493"/>
                    <a:pt x="0" y="493"/>
                  </a:cubicBezTo>
                  <a:cubicBezTo>
                    <a:pt x="52" y="525"/>
                    <a:pt x="113" y="543"/>
                    <a:pt x="178" y="543"/>
                  </a:cubicBezTo>
                  <a:cubicBezTo>
                    <a:pt x="293" y="543"/>
                    <a:pt x="394" y="486"/>
                    <a:pt x="456" y="399"/>
                  </a:cubicBezTo>
                  <a:cubicBezTo>
                    <a:pt x="456" y="304"/>
                    <a:pt x="456" y="304"/>
                    <a:pt x="456" y="304"/>
                  </a:cubicBezTo>
                  <a:cubicBezTo>
                    <a:pt x="455" y="308"/>
                    <a:pt x="453" y="313"/>
                    <a:pt x="451" y="317"/>
                  </a:cubicBezTo>
                  <a:cubicBezTo>
                    <a:pt x="440" y="313"/>
                    <a:pt x="440" y="313"/>
                    <a:pt x="440" y="313"/>
                  </a:cubicBezTo>
                  <a:cubicBezTo>
                    <a:pt x="443" y="306"/>
                    <a:pt x="446" y="298"/>
                    <a:pt x="448" y="291"/>
                  </a:cubicBezTo>
                  <a:cubicBezTo>
                    <a:pt x="456" y="294"/>
                    <a:pt x="456" y="294"/>
                    <a:pt x="456" y="294"/>
                  </a:cubicBezTo>
                  <a:cubicBezTo>
                    <a:pt x="456" y="270"/>
                    <a:pt x="456" y="270"/>
                    <a:pt x="456" y="270"/>
                  </a:cubicBezTo>
                  <a:cubicBezTo>
                    <a:pt x="454" y="269"/>
                    <a:pt x="454" y="269"/>
                    <a:pt x="454" y="269"/>
                  </a:cubicBezTo>
                  <a:cubicBezTo>
                    <a:pt x="455" y="266"/>
                    <a:pt x="456" y="263"/>
                    <a:pt x="456" y="260"/>
                  </a:cubicBezTo>
                  <a:cubicBezTo>
                    <a:pt x="456" y="132"/>
                    <a:pt x="456" y="132"/>
                    <a:pt x="456" y="132"/>
                  </a:cubicBezTo>
                  <a:cubicBezTo>
                    <a:pt x="454" y="132"/>
                    <a:pt x="454" y="132"/>
                    <a:pt x="454" y="132"/>
                  </a:cubicBezTo>
                  <a:cubicBezTo>
                    <a:pt x="452" y="125"/>
                    <a:pt x="450" y="117"/>
                    <a:pt x="448" y="110"/>
                  </a:cubicBezTo>
                  <a:cubicBezTo>
                    <a:pt x="456" y="107"/>
                    <a:pt x="456" y="107"/>
                    <a:pt x="456" y="107"/>
                  </a:cubicBezTo>
                  <a:cubicBezTo>
                    <a:pt x="340" y="0"/>
                    <a:pt x="340" y="0"/>
                    <a:pt x="340" y="0"/>
                  </a:cubicBezTo>
                </a:path>
              </a:pathLst>
            </a:custGeom>
            <a:solidFill>
              <a:srgbClr val="FDC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9" name="Freeform 389">
              <a:extLst>
                <a:ext uri="{FF2B5EF4-FFF2-40B4-BE49-F238E27FC236}">
                  <a16:creationId xmlns:a16="http://schemas.microsoft.com/office/drawing/2014/main" xmlns="" id="{7E7CFA66-7C68-48EE-8366-602C0C15A5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3376" y="6229351"/>
              <a:ext cx="1079500" cy="942975"/>
            </a:xfrm>
            <a:custGeom>
              <a:avLst/>
              <a:gdLst>
                <a:gd name="T0" fmla="*/ 133 w 447"/>
                <a:gd name="T1" fmla="*/ 389 h 391"/>
                <a:gd name="T2" fmla="*/ 158 w 447"/>
                <a:gd name="T3" fmla="*/ 378 h 391"/>
                <a:gd name="T4" fmla="*/ 203 w 447"/>
                <a:gd name="T5" fmla="*/ 377 h 391"/>
                <a:gd name="T6" fmla="*/ 181 w 447"/>
                <a:gd name="T7" fmla="*/ 391 h 391"/>
                <a:gd name="T8" fmla="*/ 203 w 447"/>
                <a:gd name="T9" fmla="*/ 377 h 391"/>
                <a:gd name="T10" fmla="*/ 87 w 447"/>
                <a:gd name="T11" fmla="*/ 379 h 391"/>
                <a:gd name="T12" fmla="*/ 112 w 447"/>
                <a:gd name="T13" fmla="*/ 373 h 391"/>
                <a:gd name="T14" fmla="*/ 90 w 447"/>
                <a:gd name="T15" fmla="*/ 368 h 391"/>
                <a:gd name="T16" fmla="*/ 226 w 447"/>
                <a:gd name="T17" fmla="*/ 373 h 391"/>
                <a:gd name="T18" fmla="*/ 252 w 447"/>
                <a:gd name="T19" fmla="*/ 379 h 391"/>
                <a:gd name="T20" fmla="*/ 47 w 447"/>
                <a:gd name="T21" fmla="*/ 351 h 391"/>
                <a:gd name="T22" fmla="*/ 64 w 447"/>
                <a:gd name="T23" fmla="*/ 372 h 391"/>
                <a:gd name="T24" fmla="*/ 47 w 447"/>
                <a:gd name="T25" fmla="*/ 351 h 391"/>
                <a:gd name="T26" fmla="*/ 270 w 447"/>
                <a:gd name="T27" fmla="*/ 360 h 391"/>
                <a:gd name="T28" fmla="*/ 296 w 447"/>
                <a:gd name="T29" fmla="*/ 362 h 391"/>
                <a:gd name="T30" fmla="*/ 291 w 447"/>
                <a:gd name="T31" fmla="*/ 351 h 391"/>
                <a:gd name="T32" fmla="*/ 0 w 447"/>
                <a:gd name="T33" fmla="*/ 338 h 391"/>
                <a:gd name="T34" fmla="*/ 27 w 447"/>
                <a:gd name="T35" fmla="*/ 341 h 391"/>
                <a:gd name="T36" fmla="*/ 331 w 447"/>
                <a:gd name="T37" fmla="*/ 328 h 391"/>
                <a:gd name="T38" fmla="*/ 317 w 447"/>
                <a:gd name="T39" fmla="*/ 351 h 391"/>
                <a:gd name="T40" fmla="*/ 331 w 447"/>
                <a:gd name="T41" fmla="*/ 328 h 391"/>
                <a:gd name="T42" fmla="*/ 349 w 447"/>
                <a:gd name="T43" fmla="*/ 314 h 391"/>
                <a:gd name="T44" fmla="*/ 375 w 447"/>
                <a:gd name="T45" fmla="*/ 308 h 391"/>
                <a:gd name="T46" fmla="*/ 397 w 447"/>
                <a:gd name="T47" fmla="*/ 265 h 391"/>
                <a:gd name="T48" fmla="*/ 391 w 447"/>
                <a:gd name="T49" fmla="*/ 291 h 391"/>
                <a:gd name="T50" fmla="*/ 397 w 447"/>
                <a:gd name="T51" fmla="*/ 265 h 391"/>
                <a:gd name="T52" fmla="*/ 410 w 447"/>
                <a:gd name="T53" fmla="*/ 246 h 391"/>
                <a:gd name="T54" fmla="*/ 432 w 447"/>
                <a:gd name="T55" fmla="*/ 232 h 391"/>
                <a:gd name="T56" fmla="*/ 439 w 447"/>
                <a:gd name="T57" fmla="*/ 184 h 391"/>
                <a:gd name="T58" fmla="*/ 442 w 447"/>
                <a:gd name="T59" fmla="*/ 210 h 391"/>
                <a:gd name="T60" fmla="*/ 447 w 447"/>
                <a:gd name="T61" fmla="*/ 187 h 391"/>
                <a:gd name="T62" fmla="*/ 447 w 447"/>
                <a:gd name="T63" fmla="*/ 153 h 391"/>
                <a:gd name="T64" fmla="*/ 447 w 447"/>
                <a:gd name="T65" fmla="*/ 163 h 391"/>
                <a:gd name="T66" fmla="*/ 447 w 447"/>
                <a:gd name="T67" fmla="*/ 0 h 391"/>
                <a:gd name="T68" fmla="*/ 445 w 447"/>
                <a:gd name="T69" fmla="*/ 25 h 391"/>
                <a:gd name="T70" fmla="*/ 447 w 447"/>
                <a:gd name="T71" fmla="*/ 1 h 391"/>
                <a:gd name="T72" fmla="*/ 447 w 447"/>
                <a:gd name="T73" fmla="*/ 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7" h="391">
                  <a:moveTo>
                    <a:pt x="135" y="377"/>
                  </a:moveTo>
                  <a:cubicBezTo>
                    <a:pt x="133" y="389"/>
                    <a:pt x="133" y="389"/>
                    <a:pt x="133" y="389"/>
                  </a:cubicBezTo>
                  <a:cubicBezTo>
                    <a:pt x="141" y="390"/>
                    <a:pt x="149" y="390"/>
                    <a:pt x="157" y="391"/>
                  </a:cubicBezTo>
                  <a:cubicBezTo>
                    <a:pt x="158" y="378"/>
                    <a:pt x="158" y="378"/>
                    <a:pt x="158" y="378"/>
                  </a:cubicBezTo>
                  <a:cubicBezTo>
                    <a:pt x="150" y="378"/>
                    <a:pt x="142" y="378"/>
                    <a:pt x="135" y="377"/>
                  </a:cubicBezTo>
                  <a:moveTo>
                    <a:pt x="203" y="377"/>
                  </a:moveTo>
                  <a:cubicBezTo>
                    <a:pt x="196" y="377"/>
                    <a:pt x="188" y="378"/>
                    <a:pt x="181" y="378"/>
                  </a:cubicBezTo>
                  <a:cubicBezTo>
                    <a:pt x="181" y="391"/>
                    <a:pt x="181" y="391"/>
                    <a:pt x="181" y="391"/>
                  </a:cubicBezTo>
                  <a:cubicBezTo>
                    <a:pt x="189" y="390"/>
                    <a:pt x="197" y="390"/>
                    <a:pt x="205" y="389"/>
                  </a:cubicBezTo>
                  <a:cubicBezTo>
                    <a:pt x="203" y="377"/>
                    <a:pt x="203" y="377"/>
                    <a:pt x="203" y="377"/>
                  </a:cubicBezTo>
                  <a:moveTo>
                    <a:pt x="90" y="368"/>
                  </a:moveTo>
                  <a:cubicBezTo>
                    <a:pt x="87" y="379"/>
                    <a:pt x="87" y="379"/>
                    <a:pt x="87" y="379"/>
                  </a:cubicBezTo>
                  <a:cubicBezTo>
                    <a:pt x="94" y="381"/>
                    <a:pt x="102" y="383"/>
                    <a:pt x="110" y="385"/>
                  </a:cubicBezTo>
                  <a:cubicBezTo>
                    <a:pt x="112" y="373"/>
                    <a:pt x="112" y="373"/>
                    <a:pt x="112" y="373"/>
                  </a:cubicBezTo>
                  <a:cubicBezTo>
                    <a:pt x="112" y="373"/>
                    <a:pt x="112" y="373"/>
                    <a:pt x="112" y="373"/>
                  </a:cubicBezTo>
                  <a:cubicBezTo>
                    <a:pt x="105" y="371"/>
                    <a:pt x="97" y="370"/>
                    <a:pt x="90" y="368"/>
                  </a:cubicBezTo>
                  <a:moveTo>
                    <a:pt x="248" y="367"/>
                  </a:moveTo>
                  <a:cubicBezTo>
                    <a:pt x="241" y="370"/>
                    <a:pt x="234" y="371"/>
                    <a:pt x="226" y="373"/>
                  </a:cubicBezTo>
                  <a:cubicBezTo>
                    <a:pt x="228" y="385"/>
                    <a:pt x="228" y="385"/>
                    <a:pt x="228" y="385"/>
                  </a:cubicBezTo>
                  <a:cubicBezTo>
                    <a:pt x="236" y="383"/>
                    <a:pt x="244" y="381"/>
                    <a:pt x="252" y="379"/>
                  </a:cubicBezTo>
                  <a:cubicBezTo>
                    <a:pt x="248" y="367"/>
                    <a:pt x="248" y="367"/>
                    <a:pt x="248" y="367"/>
                  </a:cubicBezTo>
                  <a:moveTo>
                    <a:pt x="47" y="351"/>
                  </a:moveTo>
                  <a:cubicBezTo>
                    <a:pt x="42" y="362"/>
                    <a:pt x="42" y="362"/>
                    <a:pt x="42" y="362"/>
                  </a:cubicBezTo>
                  <a:cubicBezTo>
                    <a:pt x="49" y="366"/>
                    <a:pt x="56" y="369"/>
                    <a:pt x="64" y="372"/>
                  </a:cubicBezTo>
                  <a:cubicBezTo>
                    <a:pt x="68" y="360"/>
                    <a:pt x="68" y="360"/>
                    <a:pt x="68" y="360"/>
                  </a:cubicBezTo>
                  <a:cubicBezTo>
                    <a:pt x="61" y="358"/>
                    <a:pt x="54" y="355"/>
                    <a:pt x="47" y="351"/>
                  </a:cubicBezTo>
                  <a:moveTo>
                    <a:pt x="291" y="351"/>
                  </a:moveTo>
                  <a:cubicBezTo>
                    <a:pt x="284" y="354"/>
                    <a:pt x="277" y="357"/>
                    <a:pt x="270" y="360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82" y="369"/>
                    <a:pt x="289" y="366"/>
                    <a:pt x="296" y="362"/>
                  </a:cubicBezTo>
                  <a:cubicBezTo>
                    <a:pt x="291" y="351"/>
                    <a:pt x="291" y="351"/>
                    <a:pt x="291" y="351"/>
                  </a:cubicBezTo>
                  <a:cubicBezTo>
                    <a:pt x="291" y="351"/>
                    <a:pt x="291" y="351"/>
                    <a:pt x="291" y="351"/>
                  </a:cubicBezTo>
                  <a:moveTo>
                    <a:pt x="7" y="328"/>
                  </a:moveTo>
                  <a:cubicBezTo>
                    <a:pt x="0" y="338"/>
                    <a:pt x="0" y="338"/>
                    <a:pt x="0" y="338"/>
                  </a:cubicBezTo>
                  <a:cubicBezTo>
                    <a:pt x="7" y="343"/>
                    <a:pt x="14" y="347"/>
                    <a:pt x="21" y="351"/>
                  </a:cubicBezTo>
                  <a:cubicBezTo>
                    <a:pt x="27" y="341"/>
                    <a:pt x="27" y="341"/>
                    <a:pt x="27" y="341"/>
                  </a:cubicBezTo>
                  <a:cubicBezTo>
                    <a:pt x="20" y="337"/>
                    <a:pt x="14" y="333"/>
                    <a:pt x="7" y="328"/>
                  </a:cubicBezTo>
                  <a:moveTo>
                    <a:pt x="331" y="328"/>
                  </a:moveTo>
                  <a:cubicBezTo>
                    <a:pt x="324" y="333"/>
                    <a:pt x="318" y="337"/>
                    <a:pt x="311" y="341"/>
                  </a:cubicBezTo>
                  <a:cubicBezTo>
                    <a:pt x="317" y="351"/>
                    <a:pt x="317" y="351"/>
                    <a:pt x="317" y="351"/>
                  </a:cubicBezTo>
                  <a:cubicBezTo>
                    <a:pt x="324" y="347"/>
                    <a:pt x="331" y="343"/>
                    <a:pt x="338" y="338"/>
                  </a:cubicBezTo>
                  <a:cubicBezTo>
                    <a:pt x="331" y="328"/>
                    <a:pt x="331" y="328"/>
                    <a:pt x="331" y="328"/>
                  </a:cubicBezTo>
                  <a:moveTo>
                    <a:pt x="366" y="299"/>
                  </a:moveTo>
                  <a:cubicBezTo>
                    <a:pt x="361" y="305"/>
                    <a:pt x="355" y="310"/>
                    <a:pt x="349" y="314"/>
                  </a:cubicBezTo>
                  <a:cubicBezTo>
                    <a:pt x="357" y="324"/>
                    <a:pt x="357" y="324"/>
                    <a:pt x="357" y="324"/>
                  </a:cubicBezTo>
                  <a:cubicBezTo>
                    <a:pt x="363" y="319"/>
                    <a:pt x="369" y="314"/>
                    <a:pt x="375" y="308"/>
                  </a:cubicBezTo>
                  <a:cubicBezTo>
                    <a:pt x="366" y="299"/>
                    <a:pt x="366" y="299"/>
                    <a:pt x="366" y="299"/>
                  </a:cubicBezTo>
                  <a:moveTo>
                    <a:pt x="397" y="265"/>
                  </a:moveTo>
                  <a:cubicBezTo>
                    <a:pt x="392" y="271"/>
                    <a:pt x="387" y="277"/>
                    <a:pt x="382" y="283"/>
                  </a:cubicBezTo>
                  <a:cubicBezTo>
                    <a:pt x="391" y="291"/>
                    <a:pt x="391" y="291"/>
                    <a:pt x="391" y="291"/>
                  </a:cubicBezTo>
                  <a:cubicBezTo>
                    <a:pt x="396" y="285"/>
                    <a:pt x="401" y="279"/>
                    <a:pt x="406" y="272"/>
                  </a:cubicBezTo>
                  <a:cubicBezTo>
                    <a:pt x="397" y="265"/>
                    <a:pt x="397" y="265"/>
                    <a:pt x="397" y="265"/>
                  </a:cubicBezTo>
                  <a:moveTo>
                    <a:pt x="421" y="226"/>
                  </a:moveTo>
                  <a:cubicBezTo>
                    <a:pt x="417" y="233"/>
                    <a:pt x="414" y="240"/>
                    <a:pt x="410" y="246"/>
                  </a:cubicBezTo>
                  <a:cubicBezTo>
                    <a:pt x="420" y="253"/>
                    <a:pt x="420" y="253"/>
                    <a:pt x="420" y="253"/>
                  </a:cubicBezTo>
                  <a:cubicBezTo>
                    <a:pt x="424" y="246"/>
                    <a:pt x="428" y="239"/>
                    <a:pt x="432" y="232"/>
                  </a:cubicBezTo>
                  <a:cubicBezTo>
                    <a:pt x="421" y="226"/>
                    <a:pt x="421" y="226"/>
                    <a:pt x="421" y="226"/>
                  </a:cubicBezTo>
                  <a:moveTo>
                    <a:pt x="439" y="184"/>
                  </a:moveTo>
                  <a:cubicBezTo>
                    <a:pt x="437" y="191"/>
                    <a:pt x="434" y="199"/>
                    <a:pt x="431" y="206"/>
                  </a:cubicBezTo>
                  <a:cubicBezTo>
                    <a:pt x="442" y="210"/>
                    <a:pt x="442" y="210"/>
                    <a:pt x="442" y="210"/>
                  </a:cubicBezTo>
                  <a:cubicBezTo>
                    <a:pt x="444" y="206"/>
                    <a:pt x="446" y="201"/>
                    <a:pt x="447" y="197"/>
                  </a:cubicBezTo>
                  <a:cubicBezTo>
                    <a:pt x="447" y="187"/>
                    <a:pt x="447" y="187"/>
                    <a:pt x="447" y="187"/>
                  </a:cubicBezTo>
                  <a:cubicBezTo>
                    <a:pt x="439" y="184"/>
                    <a:pt x="439" y="184"/>
                    <a:pt x="439" y="184"/>
                  </a:cubicBezTo>
                  <a:moveTo>
                    <a:pt x="447" y="153"/>
                  </a:moveTo>
                  <a:cubicBezTo>
                    <a:pt x="447" y="156"/>
                    <a:pt x="446" y="159"/>
                    <a:pt x="445" y="162"/>
                  </a:cubicBezTo>
                  <a:cubicBezTo>
                    <a:pt x="447" y="163"/>
                    <a:pt x="447" y="163"/>
                    <a:pt x="447" y="163"/>
                  </a:cubicBezTo>
                  <a:cubicBezTo>
                    <a:pt x="447" y="153"/>
                    <a:pt x="447" y="153"/>
                    <a:pt x="447" y="153"/>
                  </a:cubicBezTo>
                  <a:moveTo>
                    <a:pt x="447" y="0"/>
                  </a:moveTo>
                  <a:cubicBezTo>
                    <a:pt x="439" y="3"/>
                    <a:pt x="439" y="3"/>
                    <a:pt x="439" y="3"/>
                  </a:cubicBezTo>
                  <a:cubicBezTo>
                    <a:pt x="441" y="10"/>
                    <a:pt x="443" y="18"/>
                    <a:pt x="445" y="25"/>
                  </a:cubicBezTo>
                  <a:cubicBezTo>
                    <a:pt x="447" y="25"/>
                    <a:pt x="447" y="25"/>
                    <a:pt x="447" y="25"/>
                  </a:cubicBezTo>
                  <a:cubicBezTo>
                    <a:pt x="447" y="1"/>
                    <a:pt x="447" y="1"/>
                    <a:pt x="447" y="1"/>
                  </a:cubicBezTo>
                  <a:cubicBezTo>
                    <a:pt x="447" y="1"/>
                    <a:pt x="447" y="1"/>
                    <a:pt x="447" y="1"/>
                  </a:cubicBezTo>
                  <a:cubicBezTo>
                    <a:pt x="447" y="1"/>
                    <a:pt x="447" y="1"/>
                    <a:pt x="447" y="1"/>
                  </a:cubicBezTo>
                  <a:cubicBezTo>
                    <a:pt x="447" y="0"/>
                    <a:pt x="447" y="0"/>
                    <a:pt x="447" y="0"/>
                  </a:cubicBezTo>
                </a:path>
              </a:pathLst>
            </a:custGeom>
            <a:solidFill>
              <a:srgbClr val="F8C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0" name="Freeform 390">
              <a:extLst>
                <a:ext uri="{FF2B5EF4-FFF2-40B4-BE49-F238E27FC236}">
                  <a16:creationId xmlns:a16="http://schemas.microsoft.com/office/drawing/2014/main" xmlns="" id="{A1C7DDA5-40D6-4F14-86C3-A8DE2E0371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738" y="5970588"/>
              <a:ext cx="923925" cy="938213"/>
            </a:xfrm>
            <a:custGeom>
              <a:avLst/>
              <a:gdLst>
                <a:gd name="T0" fmla="*/ 143 w 383"/>
                <a:gd name="T1" fmla="*/ 386 h 389"/>
                <a:gd name="T2" fmla="*/ 168 w 383"/>
                <a:gd name="T3" fmla="*/ 377 h 389"/>
                <a:gd name="T4" fmla="*/ 212 w 383"/>
                <a:gd name="T5" fmla="*/ 374 h 389"/>
                <a:gd name="T6" fmla="*/ 191 w 383"/>
                <a:gd name="T7" fmla="*/ 389 h 389"/>
                <a:gd name="T8" fmla="*/ 212 w 383"/>
                <a:gd name="T9" fmla="*/ 374 h 389"/>
                <a:gd name="T10" fmla="*/ 98 w 383"/>
                <a:gd name="T11" fmla="*/ 373 h 389"/>
                <a:gd name="T12" fmla="*/ 124 w 383"/>
                <a:gd name="T13" fmla="*/ 369 h 389"/>
                <a:gd name="T14" fmla="*/ 255 w 383"/>
                <a:gd name="T15" fmla="*/ 361 h 389"/>
                <a:gd name="T16" fmla="*/ 238 w 383"/>
                <a:gd name="T17" fmla="*/ 381 h 389"/>
                <a:gd name="T18" fmla="*/ 255 w 383"/>
                <a:gd name="T19" fmla="*/ 361 h 389"/>
                <a:gd name="T20" fmla="*/ 57 w 383"/>
                <a:gd name="T21" fmla="*/ 349 h 389"/>
                <a:gd name="T22" fmla="*/ 83 w 383"/>
                <a:gd name="T23" fmla="*/ 352 h 389"/>
                <a:gd name="T24" fmla="*/ 64 w 383"/>
                <a:gd name="T25" fmla="*/ 339 h 389"/>
                <a:gd name="T26" fmla="*/ 275 w 383"/>
                <a:gd name="T27" fmla="*/ 351 h 389"/>
                <a:gd name="T28" fmla="*/ 301 w 383"/>
                <a:gd name="T29" fmla="*/ 349 h 389"/>
                <a:gd name="T30" fmla="*/ 32 w 383"/>
                <a:gd name="T31" fmla="*/ 309 h 389"/>
                <a:gd name="T32" fmla="*/ 39 w 383"/>
                <a:gd name="T33" fmla="*/ 334 h 389"/>
                <a:gd name="T34" fmla="*/ 32 w 383"/>
                <a:gd name="T35" fmla="*/ 309 h 389"/>
                <a:gd name="T36" fmla="*/ 311 w 383"/>
                <a:gd name="T37" fmla="*/ 325 h 389"/>
                <a:gd name="T38" fmla="*/ 335 w 383"/>
                <a:gd name="T39" fmla="*/ 316 h 389"/>
                <a:gd name="T40" fmla="*/ 7 w 383"/>
                <a:gd name="T41" fmla="*/ 271 h 389"/>
                <a:gd name="T42" fmla="*/ 0 w 383"/>
                <a:gd name="T43" fmla="*/ 284 h 389"/>
                <a:gd name="T44" fmla="*/ 18 w 383"/>
                <a:gd name="T45" fmla="*/ 291 h 389"/>
                <a:gd name="T46" fmla="*/ 351 w 383"/>
                <a:gd name="T47" fmla="*/ 271 h 389"/>
                <a:gd name="T48" fmla="*/ 350 w 383"/>
                <a:gd name="T49" fmla="*/ 297 h 389"/>
                <a:gd name="T50" fmla="*/ 351 w 383"/>
                <a:gd name="T51" fmla="*/ 271 h 389"/>
                <a:gd name="T52" fmla="*/ 359 w 383"/>
                <a:gd name="T53" fmla="*/ 251 h 389"/>
                <a:gd name="T54" fmla="*/ 378 w 383"/>
                <a:gd name="T55" fmla="*/ 232 h 389"/>
                <a:gd name="T56" fmla="*/ 383 w 383"/>
                <a:gd name="T57" fmla="*/ 184 h 389"/>
                <a:gd name="T58" fmla="*/ 371 w 383"/>
                <a:gd name="T59" fmla="*/ 185 h 389"/>
                <a:gd name="T60" fmla="*/ 382 w 383"/>
                <a:gd name="T61" fmla="*/ 209 h 389"/>
                <a:gd name="T62" fmla="*/ 383 w 383"/>
                <a:gd name="T63" fmla="*/ 184 h 389"/>
                <a:gd name="T64" fmla="*/ 366 w 383"/>
                <a:gd name="T65" fmla="*/ 140 h 389"/>
                <a:gd name="T66" fmla="*/ 382 w 383"/>
                <a:gd name="T67" fmla="*/ 160 h 389"/>
                <a:gd name="T68" fmla="*/ 0 w 383"/>
                <a:gd name="T69" fmla="*/ 96 h 389"/>
                <a:gd name="T70" fmla="*/ 7 w 383"/>
                <a:gd name="T71" fmla="*/ 99 h 389"/>
                <a:gd name="T72" fmla="*/ 361 w 383"/>
                <a:gd name="T73" fmla="*/ 92 h 389"/>
                <a:gd name="T74" fmla="*/ 359 w 383"/>
                <a:gd name="T75" fmla="*/ 118 h 389"/>
                <a:gd name="T76" fmla="*/ 361 w 383"/>
                <a:gd name="T77" fmla="*/ 92 h 389"/>
                <a:gd name="T78" fmla="*/ 8 w 383"/>
                <a:gd name="T79" fmla="*/ 73 h 389"/>
                <a:gd name="T80" fmla="*/ 31 w 383"/>
                <a:gd name="T81" fmla="*/ 62 h 389"/>
                <a:gd name="T82" fmla="*/ 335 w 383"/>
                <a:gd name="T83" fmla="*/ 53 h 389"/>
                <a:gd name="T84" fmla="*/ 339 w 383"/>
                <a:gd name="T85" fmla="*/ 79 h 389"/>
                <a:gd name="T86" fmla="*/ 335 w 383"/>
                <a:gd name="T87" fmla="*/ 53 h 389"/>
                <a:gd name="T88" fmla="*/ 38 w 383"/>
                <a:gd name="T89" fmla="*/ 36 h 389"/>
                <a:gd name="T90" fmla="*/ 46 w 383"/>
                <a:gd name="T91" fmla="*/ 45 h 389"/>
                <a:gd name="T92" fmla="*/ 56 w 383"/>
                <a:gd name="T93" fmla="*/ 21 h 389"/>
                <a:gd name="T94" fmla="*/ 293 w 383"/>
                <a:gd name="T95" fmla="*/ 30 h 389"/>
                <a:gd name="T96" fmla="*/ 319 w 383"/>
                <a:gd name="T97" fmla="*/ 36 h 389"/>
                <a:gd name="T98" fmla="*/ 98 w 383"/>
                <a:gd name="T99" fmla="*/ 0 h 389"/>
                <a:gd name="T100" fmla="*/ 76 w 383"/>
                <a:gd name="T101" fmla="*/ 8 h 389"/>
                <a:gd name="T102" fmla="*/ 102 w 383"/>
                <a:gd name="T103" fmla="*/ 9 h 389"/>
                <a:gd name="T104" fmla="*/ 127 w 383"/>
                <a:gd name="T105" fmla="*/ 0 h 389"/>
                <a:gd name="T106" fmla="*/ 123 w 383"/>
                <a:gd name="T107" fmla="*/ 1 h 389"/>
                <a:gd name="T108" fmla="*/ 233 w 383"/>
                <a:gd name="T109" fmla="*/ 0 h 389"/>
                <a:gd name="T110" fmla="*/ 233 w 383"/>
                <a:gd name="T111" fmla="*/ 0 h 389"/>
                <a:gd name="T112" fmla="*/ 265 w 383"/>
                <a:gd name="T113" fmla="*/ 0 h 389"/>
                <a:gd name="T114" fmla="*/ 254 w 383"/>
                <a:gd name="T115" fmla="*/ 8 h 389"/>
                <a:gd name="T116" fmla="*/ 280 w 383"/>
                <a:gd name="T117" fmla="*/ 7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3" h="389">
                  <a:moveTo>
                    <a:pt x="146" y="374"/>
                  </a:moveTo>
                  <a:cubicBezTo>
                    <a:pt x="143" y="386"/>
                    <a:pt x="143" y="386"/>
                    <a:pt x="143" y="386"/>
                  </a:cubicBezTo>
                  <a:cubicBezTo>
                    <a:pt x="151" y="388"/>
                    <a:pt x="159" y="389"/>
                    <a:pt x="167" y="389"/>
                  </a:cubicBezTo>
                  <a:cubicBezTo>
                    <a:pt x="168" y="377"/>
                    <a:pt x="168" y="377"/>
                    <a:pt x="168" y="377"/>
                  </a:cubicBezTo>
                  <a:cubicBezTo>
                    <a:pt x="160" y="376"/>
                    <a:pt x="153" y="376"/>
                    <a:pt x="146" y="374"/>
                  </a:cubicBezTo>
                  <a:moveTo>
                    <a:pt x="212" y="374"/>
                  </a:moveTo>
                  <a:cubicBezTo>
                    <a:pt x="205" y="376"/>
                    <a:pt x="198" y="376"/>
                    <a:pt x="190" y="377"/>
                  </a:cubicBezTo>
                  <a:cubicBezTo>
                    <a:pt x="191" y="389"/>
                    <a:pt x="191" y="389"/>
                    <a:pt x="191" y="389"/>
                  </a:cubicBezTo>
                  <a:cubicBezTo>
                    <a:pt x="199" y="389"/>
                    <a:pt x="207" y="388"/>
                    <a:pt x="214" y="386"/>
                  </a:cubicBezTo>
                  <a:cubicBezTo>
                    <a:pt x="212" y="374"/>
                    <a:pt x="212" y="374"/>
                    <a:pt x="212" y="374"/>
                  </a:cubicBezTo>
                  <a:moveTo>
                    <a:pt x="103" y="362"/>
                  </a:moveTo>
                  <a:cubicBezTo>
                    <a:pt x="98" y="373"/>
                    <a:pt x="98" y="373"/>
                    <a:pt x="98" y="373"/>
                  </a:cubicBezTo>
                  <a:cubicBezTo>
                    <a:pt x="105" y="376"/>
                    <a:pt x="113" y="379"/>
                    <a:pt x="120" y="381"/>
                  </a:cubicBezTo>
                  <a:cubicBezTo>
                    <a:pt x="124" y="369"/>
                    <a:pt x="124" y="369"/>
                    <a:pt x="124" y="369"/>
                  </a:cubicBezTo>
                  <a:cubicBezTo>
                    <a:pt x="117" y="367"/>
                    <a:pt x="110" y="365"/>
                    <a:pt x="103" y="362"/>
                  </a:cubicBezTo>
                  <a:moveTo>
                    <a:pt x="255" y="361"/>
                  </a:moveTo>
                  <a:cubicBezTo>
                    <a:pt x="248" y="364"/>
                    <a:pt x="241" y="367"/>
                    <a:pt x="234" y="369"/>
                  </a:cubicBezTo>
                  <a:cubicBezTo>
                    <a:pt x="238" y="381"/>
                    <a:pt x="238" y="381"/>
                    <a:pt x="238" y="381"/>
                  </a:cubicBezTo>
                  <a:cubicBezTo>
                    <a:pt x="245" y="379"/>
                    <a:pt x="253" y="376"/>
                    <a:pt x="260" y="373"/>
                  </a:cubicBezTo>
                  <a:cubicBezTo>
                    <a:pt x="255" y="361"/>
                    <a:pt x="255" y="361"/>
                    <a:pt x="255" y="361"/>
                  </a:cubicBezTo>
                  <a:moveTo>
                    <a:pt x="64" y="339"/>
                  </a:moveTo>
                  <a:cubicBezTo>
                    <a:pt x="57" y="349"/>
                    <a:pt x="57" y="349"/>
                    <a:pt x="57" y="349"/>
                  </a:cubicBezTo>
                  <a:cubicBezTo>
                    <a:pt x="63" y="354"/>
                    <a:pt x="70" y="358"/>
                    <a:pt x="77" y="362"/>
                  </a:cubicBezTo>
                  <a:cubicBezTo>
                    <a:pt x="83" y="352"/>
                    <a:pt x="83" y="352"/>
                    <a:pt x="83" y="352"/>
                  </a:cubicBezTo>
                  <a:cubicBezTo>
                    <a:pt x="83" y="352"/>
                    <a:pt x="83" y="352"/>
                    <a:pt x="83" y="352"/>
                  </a:cubicBezTo>
                  <a:cubicBezTo>
                    <a:pt x="76" y="348"/>
                    <a:pt x="70" y="344"/>
                    <a:pt x="64" y="339"/>
                  </a:cubicBezTo>
                  <a:moveTo>
                    <a:pt x="294" y="339"/>
                  </a:moveTo>
                  <a:cubicBezTo>
                    <a:pt x="288" y="344"/>
                    <a:pt x="281" y="348"/>
                    <a:pt x="275" y="351"/>
                  </a:cubicBezTo>
                  <a:cubicBezTo>
                    <a:pt x="281" y="362"/>
                    <a:pt x="281" y="362"/>
                    <a:pt x="281" y="362"/>
                  </a:cubicBezTo>
                  <a:cubicBezTo>
                    <a:pt x="288" y="358"/>
                    <a:pt x="295" y="354"/>
                    <a:pt x="301" y="349"/>
                  </a:cubicBezTo>
                  <a:cubicBezTo>
                    <a:pt x="294" y="339"/>
                    <a:pt x="294" y="339"/>
                    <a:pt x="294" y="339"/>
                  </a:cubicBezTo>
                  <a:moveTo>
                    <a:pt x="32" y="309"/>
                  </a:moveTo>
                  <a:cubicBezTo>
                    <a:pt x="22" y="317"/>
                    <a:pt x="22" y="317"/>
                    <a:pt x="22" y="317"/>
                  </a:cubicBezTo>
                  <a:cubicBezTo>
                    <a:pt x="27" y="323"/>
                    <a:pt x="33" y="328"/>
                    <a:pt x="39" y="334"/>
                  </a:cubicBezTo>
                  <a:cubicBezTo>
                    <a:pt x="47" y="325"/>
                    <a:pt x="47" y="325"/>
                    <a:pt x="47" y="325"/>
                  </a:cubicBezTo>
                  <a:cubicBezTo>
                    <a:pt x="42" y="320"/>
                    <a:pt x="36" y="314"/>
                    <a:pt x="32" y="309"/>
                  </a:cubicBezTo>
                  <a:moveTo>
                    <a:pt x="326" y="308"/>
                  </a:moveTo>
                  <a:cubicBezTo>
                    <a:pt x="321" y="314"/>
                    <a:pt x="316" y="320"/>
                    <a:pt x="311" y="325"/>
                  </a:cubicBezTo>
                  <a:cubicBezTo>
                    <a:pt x="319" y="334"/>
                    <a:pt x="319" y="334"/>
                    <a:pt x="319" y="334"/>
                  </a:cubicBezTo>
                  <a:cubicBezTo>
                    <a:pt x="325" y="328"/>
                    <a:pt x="330" y="322"/>
                    <a:pt x="335" y="316"/>
                  </a:cubicBezTo>
                  <a:cubicBezTo>
                    <a:pt x="326" y="308"/>
                    <a:pt x="326" y="308"/>
                    <a:pt x="326" y="308"/>
                  </a:cubicBezTo>
                  <a:moveTo>
                    <a:pt x="7" y="271"/>
                  </a:moveTo>
                  <a:cubicBezTo>
                    <a:pt x="0" y="275"/>
                    <a:pt x="0" y="275"/>
                    <a:pt x="0" y="275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2" y="289"/>
                    <a:pt x="5" y="293"/>
                    <a:pt x="8" y="298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14" y="285"/>
                    <a:pt x="10" y="278"/>
                    <a:pt x="7" y="271"/>
                  </a:cubicBezTo>
                  <a:moveTo>
                    <a:pt x="351" y="271"/>
                  </a:moveTo>
                  <a:cubicBezTo>
                    <a:pt x="347" y="278"/>
                    <a:pt x="343" y="284"/>
                    <a:pt x="339" y="291"/>
                  </a:cubicBezTo>
                  <a:cubicBezTo>
                    <a:pt x="350" y="297"/>
                    <a:pt x="350" y="297"/>
                    <a:pt x="350" y="297"/>
                  </a:cubicBezTo>
                  <a:cubicBezTo>
                    <a:pt x="354" y="291"/>
                    <a:pt x="358" y="284"/>
                    <a:pt x="361" y="277"/>
                  </a:cubicBezTo>
                  <a:cubicBezTo>
                    <a:pt x="351" y="271"/>
                    <a:pt x="351" y="271"/>
                    <a:pt x="351" y="271"/>
                  </a:cubicBezTo>
                  <a:moveTo>
                    <a:pt x="366" y="229"/>
                  </a:moveTo>
                  <a:cubicBezTo>
                    <a:pt x="364" y="237"/>
                    <a:pt x="362" y="244"/>
                    <a:pt x="359" y="251"/>
                  </a:cubicBezTo>
                  <a:cubicBezTo>
                    <a:pt x="371" y="255"/>
                    <a:pt x="371" y="255"/>
                    <a:pt x="371" y="255"/>
                  </a:cubicBezTo>
                  <a:cubicBezTo>
                    <a:pt x="374" y="247"/>
                    <a:pt x="376" y="240"/>
                    <a:pt x="378" y="232"/>
                  </a:cubicBezTo>
                  <a:cubicBezTo>
                    <a:pt x="366" y="229"/>
                    <a:pt x="366" y="229"/>
                    <a:pt x="366" y="229"/>
                  </a:cubicBezTo>
                  <a:moveTo>
                    <a:pt x="383" y="184"/>
                  </a:moveTo>
                  <a:cubicBezTo>
                    <a:pt x="371" y="184"/>
                    <a:pt x="371" y="184"/>
                    <a:pt x="371" y="184"/>
                  </a:cubicBezTo>
                  <a:cubicBezTo>
                    <a:pt x="371" y="185"/>
                    <a:pt x="371" y="185"/>
                    <a:pt x="371" y="185"/>
                  </a:cubicBezTo>
                  <a:cubicBezTo>
                    <a:pt x="371" y="192"/>
                    <a:pt x="371" y="200"/>
                    <a:pt x="370" y="207"/>
                  </a:cubicBezTo>
                  <a:cubicBezTo>
                    <a:pt x="382" y="209"/>
                    <a:pt x="382" y="209"/>
                    <a:pt x="382" y="209"/>
                  </a:cubicBezTo>
                  <a:cubicBezTo>
                    <a:pt x="383" y="201"/>
                    <a:pt x="383" y="193"/>
                    <a:pt x="383" y="185"/>
                  </a:cubicBezTo>
                  <a:cubicBezTo>
                    <a:pt x="383" y="184"/>
                    <a:pt x="383" y="184"/>
                    <a:pt x="383" y="184"/>
                  </a:cubicBezTo>
                  <a:moveTo>
                    <a:pt x="378" y="137"/>
                  </a:moveTo>
                  <a:cubicBezTo>
                    <a:pt x="366" y="140"/>
                    <a:pt x="366" y="140"/>
                    <a:pt x="366" y="140"/>
                  </a:cubicBezTo>
                  <a:cubicBezTo>
                    <a:pt x="367" y="147"/>
                    <a:pt x="369" y="154"/>
                    <a:pt x="370" y="162"/>
                  </a:cubicBezTo>
                  <a:cubicBezTo>
                    <a:pt x="382" y="160"/>
                    <a:pt x="382" y="160"/>
                    <a:pt x="382" y="160"/>
                  </a:cubicBezTo>
                  <a:cubicBezTo>
                    <a:pt x="381" y="152"/>
                    <a:pt x="379" y="145"/>
                    <a:pt x="378" y="137"/>
                  </a:cubicBezTo>
                  <a:moveTo>
                    <a:pt x="0" y="96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2" y="109"/>
                    <a:pt x="4" y="104"/>
                    <a:pt x="7" y="99"/>
                  </a:cubicBezTo>
                  <a:cubicBezTo>
                    <a:pt x="0" y="96"/>
                    <a:pt x="0" y="96"/>
                    <a:pt x="0" y="96"/>
                  </a:cubicBezTo>
                  <a:moveTo>
                    <a:pt x="361" y="92"/>
                  </a:moveTo>
                  <a:cubicBezTo>
                    <a:pt x="350" y="98"/>
                    <a:pt x="350" y="98"/>
                    <a:pt x="350" y="98"/>
                  </a:cubicBezTo>
                  <a:cubicBezTo>
                    <a:pt x="354" y="105"/>
                    <a:pt x="357" y="111"/>
                    <a:pt x="359" y="118"/>
                  </a:cubicBezTo>
                  <a:cubicBezTo>
                    <a:pt x="371" y="114"/>
                    <a:pt x="371" y="114"/>
                    <a:pt x="371" y="114"/>
                  </a:cubicBezTo>
                  <a:cubicBezTo>
                    <a:pt x="368" y="107"/>
                    <a:pt x="365" y="99"/>
                    <a:pt x="361" y="92"/>
                  </a:cubicBezTo>
                  <a:moveTo>
                    <a:pt x="22" y="54"/>
                  </a:moveTo>
                  <a:cubicBezTo>
                    <a:pt x="17" y="60"/>
                    <a:pt x="12" y="66"/>
                    <a:pt x="8" y="73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22" y="73"/>
                    <a:pt x="26" y="67"/>
                    <a:pt x="31" y="62"/>
                  </a:cubicBezTo>
                  <a:cubicBezTo>
                    <a:pt x="22" y="54"/>
                    <a:pt x="22" y="54"/>
                    <a:pt x="22" y="54"/>
                  </a:cubicBezTo>
                  <a:moveTo>
                    <a:pt x="335" y="53"/>
                  </a:moveTo>
                  <a:cubicBezTo>
                    <a:pt x="326" y="61"/>
                    <a:pt x="326" y="61"/>
                    <a:pt x="326" y="61"/>
                  </a:cubicBezTo>
                  <a:cubicBezTo>
                    <a:pt x="330" y="66"/>
                    <a:pt x="335" y="72"/>
                    <a:pt x="339" y="79"/>
                  </a:cubicBezTo>
                  <a:cubicBezTo>
                    <a:pt x="349" y="72"/>
                    <a:pt x="349" y="72"/>
                    <a:pt x="349" y="72"/>
                  </a:cubicBezTo>
                  <a:cubicBezTo>
                    <a:pt x="345" y="65"/>
                    <a:pt x="340" y="59"/>
                    <a:pt x="335" y="53"/>
                  </a:cubicBezTo>
                  <a:moveTo>
                    <a:pt x="56" y="21"/>
                  </a:moveTo>
                  <a:cubicBezTo>
                    <a:pt x="50" y="26"/>
                    <a:pt x="44" y="31"/>
                    <a:pt x="38" y="36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52" y="40"/>
                    <a:pt x="58" y="35"/>
                    <a:pt x="63" y="31"/>
                  </a:cubicBezTo>
                  <a:cubicBezTo>
                    <a:pt x="56" y="21"/>
                    <a:pt x="56" y="21"/>
                    <a:pt x="56" y="21"/>
                  </a:cubicBezTo>
                  <a:moveTo>
                    <a:pt x="300" y="20"/>
                  </a:moveTo>
                  <a:cubicBezTo>
                    <a:pt x="293" y="30"/>
                    <a:pt x="293" y="30"/>
                    <a:pt x="293" y="30"/>
                  </a:cubicBezTo>
                  <a:cubicBezTo>
                    <a:pt x="299" y="35"/>
                    <a:pt x="305" y="39"/>
                    <a:pt x="310" y="45"/>
                  </a:cubicBezTo>
                  <a:cubicBezTo>
                    <a:pt x="319" y="36"/>
                    <a:pt x="319" y="36"/>
                    <a:pt x="319" y="36"/>
                  </a:cubicBezTo>
                  <a:cubicBezTo>
                    <a:pt x="313" y="30"/>
                    <a:pt x="307" y="25"/>
                    <a:pt x="300" y="20"/>
                  </a:cubicBezTo>
                  <a:moveTo>
                    <a:pt x="98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2"/>
                    <a:pt x="81" y="5"/>
                    <a:pt x="76" y="8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9" y="15"/>
                    <a:pt x="95" y="11"/>
                    <a:pt x="102" y="9"/>
                  </a:cubicBezTo>
                  <a:cubicBezTo>
                    <a:pt x="98" y="0"/>
                    <a:pt x="98" y="0"/>
                    <a:pt x="98" y="0"/>
                  </a:cubicBezTo>
                  <a:moveTo>
                    <a:pt x="127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4" y="0"/>
                    <a:pt x="126" y="0"/>
                    <a:pt x="127" y="0"/>
                  </a:cubicBezTo>
                  <a:moveTo>
                    <a:pt x="233" y="0"/>
                  </a:moveTo>
                  <a:cubicBezTo>
                    <a:pt x="231" y="0"/>
                    <a:pt x="231" y="0"/>
                    <a:pt x="231" y="0"/>
                  </a:cubicBezTo>
                  <a:cubicBezTo>
                    <a:pt x="231" y="0"/>
                    <a:pt x="232" y="0"/>
                    <a:pt x="233" y="0"/>
                  </a:cubicBezTo>
                  <a:cubicBezTo>
                    <a:pt x="233" y="0"/>
                    <a:pt x="233" y="0"/>
                    <a:pt x="233" y="0"/>
                  </a:cubicBezTo>
                  <a:moveTo>
                    <a:pt x="265" y="0"/>
                  </a:moveTo>
                  <a:cubicBezTo>
                    <a:pt x="258" y="0"/>
                    <a:pt x="258" y="0"/>
                    <a:pt x="258" y="0"/>
                  </a:cubicBezTo>
                  <a:cubicBezTo>
                    <a:pt x="254" y="8"/>
                    <a:pt x="254" y="8"/>
                    <a:pt x="254" y="8"/>
                  </a:cubicBezTo>
                  <a:cubicBezTo>
                    <a:pt x="261" y="11"/>
                    <a:pt x="268" y="14"/>
                    <a:pt x="274" y="18"/>
                  </a:cubicBezTo>
                  <a:cubicBezTo>
                    <a:pt x="280" y="7"/>
                    <a:pt x="280" y="7"/>
                    <a:pt x="280" y="7"/>
                  </a:cubicBezTo>
                  <a:cubicBezTo>
                    <a:pt x="276" y="5"/>
                    <a:pt x="271" y="2"/>
                    <a:pt x="265" y="0"/>
                  </a:cubicBezTo>
                </a:path>
              </a:pathLst>
            </a:custGeom>
            <a:solidFill>
              <a:srgbClr val="F8C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1" name="Freeform 391">
              <a:extLst>
                <a:ext uri="{FF2B5EF4-FFF2-40B4-BE49-F238E27FC236}">
                  <a16:creationId xmlns:a16="http://schemas.microsoft.com/office/drawing/2014/main" xmlns="" id="{20B49E8E-6546-413F-AF57-227AD0D71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5972176"/>
              <a:ext cx="1103313" cy="1441450"/>
            </a:xfrm>
            <a:custGeom>
              <a:avLst/>
              <a:gdLst>
                <a:gd name="T0" fmla="*/ 517 w 695"/>
                <a:gd name="T1" fmla="*/ 0 h 908"/>
                <a:gd name="T2" fmla="*/ 0 w 695"/>
                <a:gd name="T3" fmla="*/ 0 h 908"/>
                <a:gd name="T4" fmla="*/ 0 w 695"/>
                <a:gd name="T5" fmla="*/ 908 h 908"/>
                <a:gd name="T6" fmla="*/ 695 w 695"/>
                <a:gd name="T7" fmla="*/ 908 h 908"/>
                <a:gd name="T8" fmla="*/ 695 w 695"/>
                <a:gd name="T9" fmla="*/ 165 h 908"/>
                <a:gd name="T10" fmla="*/ 517 w 695"/>
                <a:gd name="T11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908">
                  <a:moveTo>
                    <a:pt x="517" y="0"/>
                  </a:moveTo>
                  <a:lnTo>
                    <a:pt x="0" y="0"/>
                  </a:lnTo>
                  <a:lnTo>
                    <a:pt x="0" y="908"/>
                  </a:lnTo>
                  <a:lnTo>
                    <a:pt x="695" y="908"/>
                  </a:lnTo>
                  <a:lnTo>
                    <a:pt x="695" y="165"/>
                  </a:lnTo>
                  <a:lnTo>
                    <a:pt x="517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2" name="Freeform 392">
              <a:extLst>
                <a:ext uri="{FF2B5EF4-FFF2-40B4-BE49-F238E27FC236}">
                  <a16:creationId xmlns:a16="http://schemas.microsoft.com/office/drawing/2014/main" xmlns="" id="{B05D6E5B-8E48-4747-86B5-7894BE906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5901" y="5956301"/>
              <a:ext cx="1136650" cy="1474788"/>
            </a:xfrm>
            <a:custGeom>
              <a:avLst/>
              <a:gdLst>
                <a:gd name="T0" fmla="*/ 347 w 471"/>
                <a:gd name="T1" fmla="*/ 7 h 611"/>
                <a:gd name="T2" fmla="*/ 347 w 471"/>
                <a:gd name="T3" fmla="*/ 0 h 611"/>
                <a:gd name="T4" fmla="*/ 7 w 471"/>
                <a:gd name="T5" fmla="*/ 0 h 611"/>
                <a:gd name="T6" fmla="*/ 2 w 471"/>
                <a:gd name="T7" fmla="*/ 2 h 611"/>
                <a:gd name="T8" fmla="*/ 0 w 471"/>
                <a:gd name="T9" fmla="*/ 7 h 611"/>
                <a:gd name="T10" fmla="*/ 0 w 471"/>
                <a:gd name="T11" fmla="*/ 604 h 611"/>
                <a:gd name="T12" fmla="*/ 2 w 471"/>
                <a:gd name="T13" fmla="*/ 609 h 611"/>
                <a:gd name="T14" fmla="*/ 7 w 471"/>
                <a:gd name="T15" fmla="*/ 611 h 611"/>
                <a:gd name="T16" fmla="*/ 464 w 471"/>
                <a:gd name="T17" fmla="*/ 611 h 611"/>
                <a:gd name="T18" fmla="*/ 469 w 471"/>
                <a:gd name="T19" fmla="*/ 609 h 611"/>
                <a:gd name="T20" fmla="*/ 471 w 471"/>
                <a:gd name="T21" fmla="*/ 604 h 611"/>
                <a:gd name="T22" fmla="*/ 471 w 471"/>
                <a:gd name="T23" fmla="*/ 115 h 611"/>
                <a:gd name="T24" fmla="*/ 468 w 471"/>
                <a:gd name="T25" fmla="*/ 110 h 611"/>
                <a:gd name="T26" fmla="*/ 352 w 471"/>
                <a:gd name="T27" fmla="*/ 2 h 611"/>
                <a:gd name="T28" fmla="*/ 347 w 471"/>
                <a:gd name="T29" fmla="*/ 0 h 611"/>
                <a:gd name="T30" fmla="*/ 347 w 471"/>
                <a:gd name="T31" fmla="*/ 7 h 611"/>
                <a:gd name="T32" fmla="*/ 342 w 471"/>
                <a:gd name="T33" fmla="*/ 12 h 611"/>
                <a:gd name="T34" fmla="*/ 457 w 471"/>
                <a:gd name="T35" fmla="*/ 118 h 611"/>
                <a:gd name="T36" fmla="*/ 457 w 471"/>
                <a:gd name="T37" fmla="*/ 597 h 611"/>
                <a:gd name="T38" fmla="*/ 14 w 471"/>
                <a:gd name="T39" fmla="*/ 597 h 611"/>
                <a:gd name="T40" fmla="*/ 14 w 471"/>
                <a:gd name="T41" fmla="*/ 14 h 611"/>
                <a:gd name="T42" fmla="*/ 347 w 471"/>
                <a:gd name="T43" fmla="*/ 14 h 611"/>
                <a:gd name="T44" fmla="*/ 347 w 471"/>
                <a:gd name="T45" fmla="*/ 7 h 611"/>
                <a:gd name="T46" fmla="*/ 342 w 471"/>
                <a:gd name="T47" fmla="*/ 12 h 611"/>
                <a:gd name="T48" fmla="*/ 347 w 471"/>
                <a:gd name="T49" fmla="*/ 7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1" h="611">
                  <a:moveTo>
                    <a:pt x="347" y="7"/>
                  </a:moveTo>
                  <a:cubicBezTo>
                    <a:pt x="347" y="0"/>
                    <a:pt x="347" y="0"/>
                    <a:pt x="34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604"/>
                    <a:pt x="0" y="604"/>
                    <a:pt x="0" y="604"/>
                  </a:cubicBezTo>
                  <a:cubicBezTo>
                    <a:pt x="0" y="606"/>
                    <a:pt x="1" y="608"/>
                    <a:pt x="2" y="609"/>
                  </a:cubicBezTo>
                  <a:cubicBezTo>
                    <a:pt x="3" y="611"/>
                    <a:pt x="5" y="611"/>
                    <a:pt x="7" y="611"/>
                  </a:cubicBezTo>
                  <a:cubicBezTo>
                    <a:pt x="464" y="611"/>
                    <a:pt x="464" y="611"/>
                    <a:pt x="464" y="611"/>
                  </a:cubicBezTo>
                  <a:cubicBezTo>
                    <a:pt x="465" y="611"/>
                    <a:pt x="467" y="611"/>
                    <a:pt x="469" y="609"/>
                  </a:cubicBezTo>
                  <a:cubicBezTo>
                    <a:pt x="470" y="608"/>
                    <a:pt x="471" y="606"/>
                    <a:pt x="471" y="604"/>
                  </a:cubicBezTo>
                  <a:cubicBezTo>
                    <a:pt x="471" y="115"/>
                    <a:pt x="471" y="115"/>
                    <a:pt x="471" y="115"/>
                  </a:cubicBezTo>
                  <a:cubicBezTo>
                    <a:pt x="471" y="113"/>
                    <a:pt x="470" y="111"/>
                    <a:pt x="468" y="110"/>
                  </a:cubicBezTo>
                  <a:cubicBezTo>
                    <a:pt x="352" y="2"/>
                    <a:pt x="352" y="2"/>
                    <a:pt x="352" y="2"/>
                  </a:cubicBezTo>
                  <a:cubicBezTo>
                    <a:pt x="351" y="1"/>
                    <a:pt x="349" y="0"/>
                    <a:pt x="347" y="0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42" y="12"/>
                    <a:pt x="342" y="12"/>
                    <a:pt x="342" y="12"/>
                  </a:cubicBezTo>
                  <a:cubicBezTo>
                    <a:pt x="457" y="118"/>
                    <a:pt x="457" y="118"/>
                    <a:pt x="457" y="118"/>
                  </a:cubicBezTo>
                  <a:cubicBezTo>
                    <a:pt x="457" y="597"/>
                    <a:pt x="457" y="597"/>
                    <a:pt x="457" y="597"/>
                  </a:cubicBezTo>
                  <a:cubicBezTo>
                    <a:pt x="14" y="597"/>
                    <a:pt x="14" y="597"/>
                    <a:pt x="14" y="597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347" y="14"/>
                    <a:pt x="347" y="14"/>
                    <a:pt x="347" y="14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42" y="12"/>
                    <a:pt x="342" y="12"/>
                    <a:pt x="342" y="12"/>
                  </a:cubicBezTo>
                  <a:lnTo>
                    <a:pt x="347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3" name="Freeform 393">
              <a:extLst>
                <a:ext uri="{FF2B5EF4-FFF2-40B4-BE49-F238E27FC236}">
                  <a16:creationId xmlns:a16="http://schemas.microsoft.com/office/drawing/2014/main" xmlns="" id="{83C5745E-1C29-47D3-99AF-AF0438E17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2513" y="5972176"/>
              <a:ext cx="282575" cy="261938"/>
            </a:xfrm>
            <a:custGeom>
              <a:avLst/>
              <a:gdLst>
                <a:gd name="T0" fmla="*/ 0 w 178"/>
                <a:gd name="T1" fmla="*/ 165 h 165"/>
                <a:gd name="T2" fmla="*/ 178 w 178"/>
                <a:gd name="T3" fmla="*/ 165 h 165"/>
                <a:gd name="T4" fmla="*/ 0 w 178"/>
                <a:gd name="T5" fmla="*/ 0 h 165"/>
                <a:gd name="T6" fmla="*/ 0 w 178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5">
                  <a:moveTo>
                    <a:pt x="0" y="165"/>
                  </a:moveTo>
                  <a:lnTo>
                    <a:pt x="178" y="165"/>
                  </a:lnTo>
                  <a:lnTo>
                    <a:pt x="0" y="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4" name="Freeform 394">
              <a:extLst>
                <a:ext uri="{FF2B5EF4-FFF2-40B4-BE49-F238E27FC236}">
                  <a16:creationId xmlns:a16="http://schemas.microsoft.com/office/drawing/2014/main" xmlns="" id="{E8987A0B-85BD-4DA2-9E1B-42C3311D7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638" y="5956301"/>
              <a:ext cx="315913" cy="293688"/>
            </a:xfrm>
            <a:custGeom>
              <a:avLst/>
              <a:gdLst>
                <a:gd name="T0" fmla="*/ 7 w 131"/>
                <a:gd name="T1" fmla="*/ 115 h 122"/>
                <a:gd name="T2" fmla="*/ 7 w 131"/>
                <a:gd name="T3" fmla="*/ 122 h 122"/>
                <a:gd name="T4" fmla="*/ 124 w 131"/>
                <a:gd name="T5" fmla="*/ 122 h 122"/>
                <a:gd name="T6" fmla="*/ 130 w 131"/>
                <a:gd name="T7" fmla="*/ 118 h 122"/>
                <a:gd name="T8" fmla="*/ 128 w 131"/>
                <a:gd name="T9" fmla="*/ 110 h 122"/>
                <a:gd name="T10" fmla="*/ 12 w 131"/>
                <a:gd name="T11" fmla="*/ 2 h 122"/>
                <a:gd name="T12" fmla="*/ 4 w 131"/>
                <a:gd name="T13" fmla="*/ 1 h 122"/>
                <a:gd name="T14" fmla="*/ 0 w 131"/>
                <a:gd name="T15" fmla="*/ 7 h 122"/>
                <a:gd name="T16" fmla="*/ 0 w 131"/>
                <a:gd name="T17" fmla="*/ 115 h 122"/>
                <a:gd name="T18" fmla="*/ 2 w 131"/>
                <a:gd name="T19" fmla="*/ 120 h 122"/>
                <a:gd name="T20" fmla="*/ 7 w 131"/>
                <a:gd name="T21" fmla="*/ 122 h 122"/>
                <a:gd name="T22" fmla="*/ 7 w 131"/>
                <a:gd name="T23" fmla="*/ 115 h 122"/>
                <a:gd name="T24" fmla="*/ 14 w 131"/>
                <a:gd name="T25" fmla="*/ 115 h 122"/>
                <a:gd name="T26" fmla="*/ 14 w 131"/>
                <a:gd name="T27" fmla="*/ 23 h 122"/>
                <a:gd name="T28" fmla="*/ 106 w 131"/>
                <a:gd name="T29" fmla="*/ 108 h 122"/>
                <a:gd name="T30" fmla="*/ 7 w 131"/>
                <a:gd name="T31" fmla="*/ 108 h 122"/>
                <a:gd name="T32" fmla="*/ 7 w 131"/>
                <a:gd name="T33" fmla="*/ 115 h 122"/>
                <a:gd name="T34" fmla="*/ 14 w 131"/>
                <a:gd name="T35" fmla="*/ 115 h 122"/>
                <a:gd name="T36" fmla="*/ 7 w 131"/>
                <a:gd name="T37" fmla="*/ 11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22">
                  <a:moveTo>
                    <a:pt x="7" y="115"/>
                  </a:moveTo>
                  <a:cubicBezTo>
                    <a:pt x="7" y="122"/>
                    <a:pt x="7" y="122"/>
                    <a:pt x="7" y="122"/>
                  </a:cubicBezTo>
                  <a:cubicBezTo>
                    <a:pt x="124" y="122"/>
                    <a:pt x="124" y="122"/>
                    <a:pt x="124" y="122"/>
                  </a:cubicBezTo>
                  <a:cubicBezTo>
                    <a:pt x="127" y="122"/>
                    <a:pt x="129" y="121"/>
                    <a:pt x="130" y="118"/>
                  </a:cubicBezTo>
                  <a:cubicBezTo>
                    <a:pt x="131" y="115"/>
                    <a:pt x="131" y="112"/>
                    <a:pt x="128" y="11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0" y="0"/>
                    <a:pt x="7" y="0"/>
                    <a:pt x="4" y="1"/>
                  </a:cubicBezTo>
                  <a:cubicBezTo>
                    <a:pt x="2" y="2"/>
                    <a:pt x="0" y="4"/>
                    <a:pt x="0" y="7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1" y="119"/>
                    <a:pt x="2" y="120"/>
                  </a:cubicBezTo>
                  <a:cubicBezTo>
                    <a:pt x="3" y="122"/>
                    <a:pt x="5" y="122"/>
                    <a:pt x="7" y="122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14" y="115"/>
                    <a:pt x="14" y="115"/>
                    <a:pt x="14" y="115"/>
                  </a:cubicBezTo>
                  <a:lnTo>
                    <a:pt x="7" y="115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5" name="Freeform 395">
              <a:extLst>
                <a:ext uri="{FF2B5EF4-FFF2-40B4-BE49-F238E27FC236}">
                  <a16:creationId xmlns:a16="http://schemas.microsoft.com/office/drawing/2014/main" xmlns="" id="{34B3C673-FAA7-4300-972E-041317F80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6384926"/>
              <a:ext cx="142875" cy="1009650"/>
            </a:xfrm>
            <a:custGeom>
              <a:avLst/>
              <a:gdLst>
                <a:gd name="T0" fmla="*/ 46 w 90"/>
                <a:gd name="T1" fmla="*/ 0 h 636"/>
                <a:gd name="T2" fmla="*/ 0 w 90"/>
                <a:gd name="T3" fmla="*/ 82 h 636"/>
                <a:gd name="T4" fmla="*/ 0 w 90"/>
                <a:gd name="T5" fmla="*/ 557 h 636"/>
                <a:gd name="T6" fmla="*/ 0 w 90"/>
                <a:gd name="T7" fmla="*/ 636 h 636"/>
                <a:gd name="T8" fmla="*/ 90 w 90"/>
                <a:gd name="T9" fmla="*/ 636 h 636"/>
                <a:gd name="T10" fmla="*/ 90 w 90"/>
                <a:gd name="T11" fmla="*/ 557 h 636"/>
                <a:gd name="T12" fmla="*/ 90 w 90"/>
                <a:gd name="T13" fmla="*/ 82 h 636"/>
                <a:gd name="T14" fmla="*/ 46 w 90"/>
                <a:gd name="T15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636">
                  <a:moveTo>
                    <a:pt x="46" y="0"/>
                  </a:moveTo>
                  <a:lnTo>
                    <a:pt x="0" y="82"/>
                  </a:lnTo>
                  <a:lnTo>
                    <a:pt x="0" y="557"/>
                  </a:lnTo>
                  <a:lnTo>
                    <a:pt x="0" y="636"/>
                  </a:lnTo>
                  <a:lnTo>
                    <a:pt x="90" y="636"/>
                  </a:lnTo>
                  <a:lnTo>
                    <a:pt x="90" y="557"/>
                  </a:lnTo>
                  <a:lnTo>
                    <a:pt x="90" y="8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6" name="Freeform 396">
              <a:extLst>
                <a:ext uri="{FF2B5EF4-FFF2-40B4-BE49-F238E27FC236}">
                  <a16:creationId xmlns:a16="http://schemas.microsoft.com/office/drawing/2014/main" xmlns="" id="{994CC724-8E40-4BCC-9F48-303004C0F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6751" y="6092826"/>
              <a:ext cx="171450" cy="0"/>
            </a:xfrm>
            <a:custGeom>
              <a:avLst/>
              <a:gdLst>
                <a:gd name="T0" fmla="*/ 0 w 108"/>
                <a:gd name="T1" fmla="*/ 108 w 108"/>
                <a:gd name="T2" fmla="*/ 0 w 10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8">
                  <a:moveTo>
                    <a:pt x="0" y="0"/>
                  </a:moveTo>
                  <a:lnTo>
                    <a:pt x="1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7" name="Line 397">
              <a:extLst>
                <a:ext uri="{FF2B5EF4-FFF2-40B4-BE49-F238E27FC236}">
                  <a16:creationId xmlns:a16="http://schemas.microsoft.com/office/drawing/2014/main" xmlns="" id="{05F0B8DE-8E53-4CAB-A7B0-CB4E3A7C6B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86751" y="6092826"/>
              <a:ext cx="17145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8" name="Rectangle 398">
              <a:extLst>
                <a:ext uri="{FF2B5EF4-FFF2-40B4-BE49-F238E27FC236}">
                  <a16:creationId xmlns:a16="http://schemas.microsoft.com/office/drawing/2014/main" xmlns="" id="{4A86A774-868D-4F2F-9323-402837466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6751" y="6076951"/>
              <a:ext cx="171450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9" name="Freeform 399">
              <a:extLst>
                <a:ext uri="{FF2B5EF4-FFF2-40B4-BE49-F238E27FC236}">
                  <a16:creationId xmlns:a16="http://schemas.microsoft.com/office/drawing/2014/main" xmlns="" id="{E33AD72A-01C8-4EF7-9118-8E0AF8126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6751" y="6076951"/>
              <a:ext cx="171450" cy="33338"/>
            </a:xfrm>
            <a:custGeom>
              <a:avLst/>
              <a:gdLst>
                <a:gd name="T0" fmla="*/ 0 w 108"/>
                <a:gd name="T1" fmla="*/ 21 h 21"/>
                <a:gd name="T2" fmla="*/ 108 w 108"/>
                <a:gd name="T3" fmla="*/ 21 h 21"/>
                <a:gd name="T4" fmla="*/ 108 w 108"/>
                <a:gd name="T5" fmla="*/ 0 h 21"/>
                <a:gd name="T6" fmla="*/ 0 w 108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">
                  <a:moveTo>
                    <a:pt x="0" y="21"/>
                  </a:moveTo>
                  <a:lnTo>
                    <a:pt x="108" y="21"/>
                  </a:lnTo>
                  <a:lnTo>
                    <a:pt x="10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0" name="Freeform 400">
              <a:extLst>
                <a:ext uri="{FF2B5EF4-FFF2-40B4-BE49-F238E27FC236}">
                  <a16:creationId xmlns:a16="http://schemas.microsoft.com/office/drawing/2014/main" xmlns="" id="{7C76ABE7-1A9E-4055-A9AB-A9D1D2080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6751" y="6170613"/>
              <a:ext cx="227013" cy="0"/>
            </a:xfrm>
            <a:custGeom>
              <a:avLst/>
              <a:gdLst>
                <a:gd name="T0" fmla="*/ 0 w 143"/>
                <a:gd name="T1" fmla="*/ 143 w 143"/>
                <a:gd name="T2" fmla="*/ 0 w 1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3">
                  <a:moveTo>
                    <a:pt x="0" y="0"/>
                  </a:move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1" name="Line 401">
              <a:extLst>
                <a:ext uri="{FF2B5EF4-FFF2-40B4-BE49-F238E27FC236}">
                  <a16:creationId xmlns:a16="http://schemas.microsoft.com/office/drawing/2014/main" xmlns="" id="{4E713384-4F27-4CFC-B225-747203145D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86751" y="6170613"/>
              <a:ext cx="22701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2" name="Rectangle 402">
              <a:extLst>
                <a:ext uri="{FF2B5EF4-FFF2-40B4-BE49-F238E27FC236}">
                  <a16:creationId xmlns:a16="http://schemas.microsoft.com/office/drawing/2014/main" xmlns="" id="{6A62998E-1158-4398-9598-C6F884A67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6751" y="6153151"/>
              <a:ext cx="227013" cy="349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3" name="Freeform 403">
              <a:extLst>
                <a:ext uri="{FF2B5EF4-FFF2-40B4-BE49-F238E27FC236}">
                  <a16:creationId xmlns:a16="http://schemas.microsoft.com/office/drawing/2014/main" xmlns="" id="{ED84D9D4-6D9E-4FC3-9B77-0BBF03BFB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6751" y="6153151"/>
              <a:ext cx="227013" cy="34925"/>
            </a:xfrm>
            <a:custGeom>
              <a:avLst/>
              <a:gdLst>
                <a:gd name="T0" fmla="*/ 0 w 143"/>
                <a:gd name="T1" fmla="*/ 22 h 22"/>
                <a:gd name="T2" fmla="*/ 143 w 143"/>
                <a:gd name="T3" fmla="*/ 22 h 22"/>
                <a:gd name="T4" fmla="*/ 143 w 143"/>
                <a:gd name="T5" fmla="*/ 0 h 22"/>
                <a:gd name="T6" fmla="*/ 0 w 143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3" h="22">
                  <a:moveTo>
                    <a:pt x="0" y="22"/>
                  </a:moveTo>
                  <a:lnTo>
                    <a:pt x="143" y="22"/>
                  </a:lnTo>
                  <a:lnTo>
                    <a:pt x="14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4" name="Freeform 404">
              <a:extLst>
                <a:ext uri="{FF2B5EF4-FFF2-40B4-BE49-F238E27FC236}">
                  <a16:creationId xmlns:a16="http://schemas.microsoft.com/office/drawing/2014/main" xmlns="" id="{6DD4C3FE-51B4-4B96-ABF3-9EE5DCDE7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3713" y="6410326"/>
              <a:ext cx="477838" cy="0"/>
            </a:xfrm>
            <a:custGeom>
              <a:avLst/>
              <a:gdLst>
                <a:gd name="T0" fmla="*/ 0 w 301"/>
                <a:gd name="T1" fmla="*/ 301 w 301"/>
                <a:gd name="T2" fmla="*/ 0 w 30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01">
                  <a:moveTo>
                    <a:pt x="0" y="0"/>
                  </a:moveTo>
                  <a:lnTo>
                    <a:pt x="30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5" name="Line 405">
              <a:extLst>
                <a:ext uri="{FF2B5EF4-FFF2-40B4-BE49-F238E27FC236}">
                  <a16:creationId xmlns:a16="http://schemas.microsoft.com/office/drawing/2014/main" xmlns="" id="{D41C656F-C011-4FD8-B043-7EE8C1D71C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13713" y="6410326"/>
              <a:ext cx="477838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6" name="Rectangle 407">
              <a:extLst>
                <a:ext uri="{FF2B5EF4-FFF2-40B4-BE49-F238E27FC236}">
                  <a16:creationId xmlns:a16="http://schemas.microsoft.com/office/drawing/2014/main" xmlns="" id="{F8C3AEAB-C7DA-4F52-9980-C2AE92DF0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3713" y="6392864"/>
              <a:ext cx="477837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7" name="Freeform 408">
              <a:extLst>
                <a:ext uri="{FF2B5EF4-FFF2-40B4-BE49-F238E27FC236}">
                  <a16:creationId xmlns:a16="http://schemas.microsoft.com/office/drawing/2014/main" xmlns="" id="{8B0E2AED-5EF1-45F3-9E84-374A86629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3713" y="6392864"/>
              <a:ext cx="477837" cy="33338"/>
            </a:xfrm>
            <a:custGeom>
              <a:avLst/>
              <a:gdLst>
                <a:gd name="T0" fmla="*/ 0 w 301"/>
                <a:gd name="T1" fmla="*/ 21 h 21"/>
                <a:gd name="T2" fmla="*/ 301 w 301"/>
                <a:gd name="T3" fmla="*/ 21 h 21"/>
                <a:gd name="T4" fmla="*/ 301 w 301"/>
                <a:gd name="T5" fmla="*/ 0 h 21"/>
                <a:gd name="T6" fmla="*/ 0 w 301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1" h="21">
                  <a:moveTo>
                    <a:pt x="0" y="21"/>
                  </a:moveTo>
                  <a:lnTo>
                    <a:pt x="301" y="21"/>
                  </a:lnTo>
                  <a:lnTo>
                    <a:pt x="30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8" name="Freeform 409">
              <a:extLst>
                <a:ext uri="{FF2B5EF4-FFF2-40B4-BE49-F238E27FC236}">
                  <a16:creationId xmlns:a16="http://schemas.microsoft.com/office/drawing/2014/main" xmlns="" id="{BEE860D9-D58E-4199-912F-DDFA6D036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2638" y="6670676"/>
              <a:ext cx="198437" cy="0"/>
            </a:xfrm>
            <a:custGeom>
              <a:avLst/>
              <a:gdLst>
                <a:gd name="T0" fmla="*/ 0 w 125"/>
                <a:gd name="T1" fmla="*/ 125 w 125"/>
                <a:gd name="T2" fmla="*/ 0 w 1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5">
                  <a:moveTo>
                    <a:pt x="0" y="0"/>
                  </a:move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9" name="Line 410">
              <a:extLst>
                <a:ext uri="{FF2B5EF4-FFF2-40B4-BE49-F238E27FC236}">
                  <a16:creationId xmlns:a16="http://schemas.microsoft.com/office/drawing/2014/main" xmlns="" id="{187633F8-C4C5-435D-9CD7-C0EE0231B4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2638" y="6670676"/>
              <a:ext cx="198437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0" name="Rectangle 411">
              <a:extLst>
                <a:ext uri="{FF2B5EF4-FFF2-40B4-BE49-F238E27FC236}">
                  <a16:creationId xmlns:a16="http://schemas.microsoft.com/office/drawing/2014/main" xmlns="" id="{557168E4-F46D-4A14-8557-AE0C467D2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2638" y="6653214"/>
              <a:ext cx="198437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1" name="Freeform 412">
              <a:extLst>
                <a:ext uri="{FF2B5EF4-FFF2-40B4-BE49-F238E27FC236}">
                  <a16:creationId xmlns:a16="http://schemas.microsoft.com/office/drawing/2014/main" xmlns="" id="{37840C45-4EC9-43B9-BBB4-BD4A69628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2638" y="6653214"/>
              <a:ext cx="198437" cy="33338"/>
            </a:xfrm>
            <a:custGeom>
              <a:avLst/>
              <a:gdLst>
                <a:gd name="T0" fmla="*/ 0 w 125"/>
                <a:gd name="T1" fmla="*/ 21 h 21"/>
                <a:gd name="T2" fmla="*/ 125 w 125"/>
                <a:gd name="T3" fmla="*/ 21 h 21"/>
                <a:gd name="T4" fmla="*/ 125 w 125"/>
                <a:gd name="T5" fmla="*/ 0 h 21"/>
                <a:gd name="T6" fmla="*/ 0 w 125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25" y="21"/>
                  </a:lnTo>
                  <a:lnTo>
                    <a:pt x="12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2" name="Freeform 413">
              <a:extLst>
                <a:ext uri="{FF2B5EF4-FFF2-40B4-BE49-F238E27FC236}">
                  <a16:creationId xmlns:a16="http://schemas.microsoft.com/office/drawing/2014/main" xmlns="" id="{1E32CAED-2275-4275-B3A3-CF29C190F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2638" y="6542089"/>
              <a:ext cx="198437" cy="0"/>
            </a:xfrm>
            <a:custGeom>
              <a:avLst/>
              <a:gdLst>
                <a:gd name="T0" fmla="*/ 0 w 125"/>
                <a:gd name="T1" fmla="*/ 125 w 125"/>
                <a:gd name="T2" fmla="*/ 0 w 1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5">
                  <a:moveTo>
                    <a:pt x="0" y="0"/>
                  </a:move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3" name="Line 414">
              <a:extLst>
                <a:ext uri="{FF2B5EF4-FFF2-40B4-BE49-F238E27FC236}">
                  <a16:creationId xmlns:a16="http://schemas.microsoft.com/office/drawing/2014/main" xmlns="" id="{05EDABB9-AB60-4C63-B842-760157E9B9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2638" y="6542089"/>
              <a:ext cx="198437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" name="Rectangle 415">
              <a:extLst>
                <a:ext uri="{FF2B5EF4-FFF2-40B4-BE49-F238E27FC236}">
                  <a16:creationId xmlns:a16="http://schemas.microsoft.com/office/drawing/2014/main" xmlns="" id="{6146EC60-5661-4F8C-97D1-22AEC734D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2638" y="6523039"/>
              <a:ext cx="198437" cy="36513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" name="Freeform 416">
              <a:extLst>
                <a:ext uri="{FF2B5EF4-FFF2-40B4-BE49-F238E27FC236}">
                  <a16:creationId xmlns:a16="http://schemas.microsoft.com/office/drawing/2014/main" xmlns="" id="{05646D48-E9F6-47A7-801C-82FE803949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2638" y="6523039"/>
              <a:ext cx="198437" cy="36513"/>
            </a:xfrm>
            <a:custGeom>
              <a:avLst/>
              <a:gdLst>
                <a:gd name="T0" fmla="*/ 0 w 125"/>
                <a:gd name="T1" fmla="*/ 23 h 23"/>
                <a:gd name="T2" fmla="*/ 125 w 125"/>
                <a:gd name="T3" fmla="*/ 23 h 23"/>
                <a:gd name="T4" fmla="*/ 125 w 125"/>
                <a:gd name="T5" fmla="*/ 0 h 23"/>
                <a:gd name="T6" fmla="*/ 0 w 125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23">
                  <a:moveTo>
                    <a:pt x="0" y="23"/>
                  </a:moveTo>
                  <a:lnTo>
                    <a:pt x="125" y="23"/>
                  </a:lnTo>
                  <a:lnTo>
                    <a:pt x="12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" name="Freeform 417">
              <a:extLst>
                <a:ext uri="{FF2B5EF4-FFF2-40B4-BE49-F238E27FC236}">
                  <a16:creationId xmlns:a16="http://schemas.microsoft.com/office/drawing/2014/main" xmlns="" id="{9A93BB77-1A1E-4DAF-980F-147C6C72E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2638" y="6807201"/>
              <a:ext cx="198437" cy="0"/>
            </a:xfrm>
            <a:custGeom>
              <a:avLst/>
              <a:gdLst>
                <a:gd name="T0" fmla="*/ 0 w 125"/>
                <a:gd name="T1" fmla="*/ 125 w 125"/>
                <a:gd name="T2" fmla="*/ 0 w 1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5">
                  <a:moveTo>
                    <a:pt x="0" y="0"/>
                  </a:move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" name="Line 418">
              <a:extLst>
                <a:ext uri="{FF2B5EF4-FFF2-40B4-BE49-F238E27FC236}">
                  <a16:creationId xmlns:a16="http://schemas.microsoft.com/office/drawing/2014/main" xmlns="" id="{DA6B46A6-ADED-4C89-955D-AC1A630B1D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2638" y="6807201"/>
              <a:ext cx="198437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" name="Rectangle 419">
              <a:extLst>
                <a:ext uri="{FF2B5EF4-FFF2-40B4-BE49-F238E27FC236}">
                  <a16:creationId xmlns:a16="http://schemas.microsoft.com/office/drawing/2014/main" xmlns="" id="{34000933-31F3-473A-AC04-8625FAA83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2638" y="6788151"/>
              <a:ext cx="198437" cy="36513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" name="Freeform 420">
              <a:extLst>
                <a:ext uri="{FF2B5EF4-FFF2-40B4-BE49-F238E27FC236}">
                  <a16:creationId xmlns:a16="http://schemas.microsoft.com/office/drawing/2014/main" xmlns="" id="{FBA2B853-6790-4409-99B3-793D0B38E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2638" y="6788151"/>
              <a:ext cx="198437" cy="36513"/>
            </a:xfrm>
            <a:custGeom>
              <a:avLst/>
              <a:gdLst>
                <a:gd name="T0" fmla="*/ 0 w 125"/>
                <a:gd name="T1" fmla="*/ 23 h 23"/>
                <a:gd name="T2" fmla="*/ 125 w 125"/>
                <a:gd name="T3" fmla="*/ 23 h 23"/>
                <a:gd name="T4" fmla="*/ 125 w 125"/>
                <a:gd name="T5" fmla="*/ 0 h 23"/>
                <a:gd name="T6" fmla="*/ 0 w 125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23">
                  <a:moveTo>
                    <a:pt x="0" y="23"/>
                  </a:moveTo>
                  <a:lnTo>
                    <a:pt x="125" y="23"/>
                  </a:lnTo>
                  <a:lnTo>
                    <a:pt x="12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" name="Freeform 421">
              <a:extLst>
                <a:ext uri="{FF2B5EF4-FFF2-40B4-BE49-F238E27FC236}">
                  <a16:creationId xmlns:a16="http://schemas.microsoft.com/office/drawing/2014/main" xmlns="" id="{8955798A-8769-4CBD-99F1-FBCE455F2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2638" y="6932614"/>
              <a:ext cx="198437" cy="0"/>
            </a:xfrm>
            <a:custGeom>
              <a:avLst/>
              <a:gdLst>
                <a:gd name="T0" fmla="*/ 0 w 125"/>
                <a:gd name="T1" fmla="*/ 125 w 125"/>
                <a:gd name="T2" fmla="*/ 0 w 1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5">
                  <a:moveTo>
                    <a:pt x="0" y="0"/>
                  </a:move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1" name="Line 422">
              <a:extLst>
                <a:ext uri="{FF2B5EF4-FFF2-40B4-BE49-F238E27FC236}">
                  <a16:creationId xmlns:a16="http://schemas.microsoft.com/office/drawing/2014/main" xmlns="" id="{7C958E81-F8E0-4EE2-B6BC-F84BD4F3D9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2638" y="6932614"/>
              <a:ext cx="198437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2" name="Rectangle 423">
              <a:extLst>
                <a:ext uri="{FF2B5EF4-FFF2-40B4-BE49-F238E27FC236}">
                  <a16:creationId xmlns:a16="http://schemas.microsoft.com/office/drawing/2014/main" xmlns="" id="{117D3E39-BBF1-42F1-B8C8-DD34A61A73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2638" y="6916739"/>
              <a:ext cx="198437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3" name="Freeform 424">
              <a:extLst>
                <a:ext uri="{FF2B5EF4-FFF2-40B4-BE49-F238E27FC236}">
                  <a16:creationId xmlns:a16="http://schemas.microsoft.com/office/drawing/2014/main" xmlns="" id="{11121F8E-EA2E-42CB-AE71-347843034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2638" y="6916739"/>
              <a:ext cx="198437" cy="33338"/>
            </a:xfrm>
            <a:custGeom>
              <a:avLst/>
              <a:gdLst>
                <a:gd name="T0" fmla="*/ 0 w 125"/>
                <a:gd name="T1" fmla="*/ 21 h 21"/>
                <a:gd name="T2" fmla="*/ 125 w 125"/>
                <a:gd name="T3" fmla="*/ 21 h 21"/>
                <a:gd name="T4" fmla="*/ 125 w 125"/>
                <a:gd name="T5" fmla="*/ 0 h 21"/>
                <a:gd name="T6" fmla="*/ 0 w 125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25" y="21"/>
                  </a:lnTo>
                  <a:lnTo>
                    <a:pt x="12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4" name="Freeform 425">
              <a:extLst>
                <a:ext uri="{FF2B5EF4-FFF2-40B4-BE49-F238E27FC236}">
                  <a16:creationId xmlns:a16="http://schemas.microsoft.com/office/drawing/2014/main" xmlns="" id="{7F3D0D7B-BB68-4A6D-A85C-547E3F337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6713" y="7069139"/>
              <a:ext cx="587375" cy="0"/>
            </a:xfrm>
            <a:custGeom>
              <a:avLst/>
              <a:gdLst>
                <a:gd name="T0" fmla="*/ 0 w 370"/>
                <a:gd name="T1" fmla="*/ 370 w 370"/>
                <a:gd name="T2" fmla="*/ 0 w 37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70">
                  <a:moveTo>
                    <a:pt x="0" y="0"/>
                  </a:moveTo>
                  <a:lnTo>
                    <a:pt x="3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5" name="Line 426">
              <a:extLst>
                <a:ext uri="{FF2B5EF4-FFF2-40B4-BE49-F238E27FC236}">
                  <a16:creationId xmlns:a16="http://schemas.microsoft.com/office/drawing/2014/main" xmlns="" id="{0123E526-0972-4BCB-83D6-E04B2EACF7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86713" y="7069139"/>
              <a:ext cx="5873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6" name="Rectangle 427">
              <a:extLst>
                <a:ext uri="{FF2B5EF4-FFF2-40B4-BE49-F238E27FC236}">
                  <a16:creationId xmlns:a16="http://schemas.microsoft.com/office/drawing/2014/main" xmlns="" id="{7FDF30C4-8323-451C-BC87-128245F00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6713" y="7051676"/>
              <a:ext cx="587375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7" name="Freeform 428">
              <a:extLst>
                <a:ext uri="{FF2B5EF4-FFF2-40B4-BE49-F238E27FC236}">
                  <a16:creationId xmlns:a16="http://schemas.microsoft.com/office/drawing/2014/main" xmlns="" id="{2DE33716-DCC3-466E-9FA8-CBA482440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6713" y="7051676"/>
              <a:ext cx="587375" cy="33338"/>
            </a:xfrm>
            <a:custGeom>
              <a:avLst/>
              <a:gdLst>
                <a:gd name="T0" fmla="*/ 0 w 370"/>
                <a:gd name="T1" fmla="*/ 21 h 21"/>
                <a:gd name="T2" fmla="*/ 370 w 370"/>
                <a:gd name="T3" fmla="*/ 21 h 21"/>
                <a:gd name="T4" fmla="*/ 370 w 370"/>
                <a:gd name="T5" fmla="*/ 0 h 21"/>
                <a:gd name="T6" fmla="*/ 0 w 370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0" h="21">
                  <a:moveTo>
                    <a:pt x="0" y="21"/>
                  </a:moveTo>
                  <a:lnTo>
                    <a:pt x="370" y="21"/>
                  </a:lnTo>
                  <a:lnTo>
                    <a:pt x="37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8" name="Rectangle 429">
              <a:extLst>
                <a:ext uri="{FF2B5EF4-FFF2-40B4-BE49-F238E27FC236}">
                  <a16:creationId xmlns:a16="http://schemas.microsoft.com/office/drawing/2014/main" xmlns="" id="{28AE2CA7-98B3-47C7-83A8-A70547507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6713" y="6540501"/>
              <a:ext cx="331787" cy="392113"/>
            </a:xfrm>
            <a:prstGeom prst="rect">
              <a:avLst/>
            </a:pr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9" name="Freeform 430">
              <a:extLst>
                <a:ext uri="{FF2B5EF4-FFF2-40B4-BE49-F238E27FC236}">
                  <a16:creationId xmlns:a16="http://schemas.microsoft.com/office/drawing/2014/main" xmlns="" id="{F514D16D-97A4-4BAD-B9A9-624DD0A71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838" y="6523039"/>
              <a:ext cx="363537" cy="427038"/>
            </a:xfrm>
            <a:custGeom>
              <a:avLst/>
              <a:gdLst>
                <a:gd name="T0" fmla="*/ 144 w 151"/>
                <a:gd name="T1" fmla="*/ 170 h 177"/>
                <a:gd name="T2" fmla="*/ 144 w 151"/>
                <a:gd name="T3" fmla="*/ 163 h 177"/>
                <a:gd name="T4" fmla="*/ 14 w 151"/>
                <a:gd name="T5" fmla="*/ 163 h 177"/>
                <a:gd name="T6" fmla="*/ 14 w 151"/>
                <a:gd name="T7" fmla="*/ 14 h 177"/>
                <a:gd name="T8" fmla="*/ 137 w 151"/>
                <a:gd name="T9" fmla="*/ 14 h 177"/>
                <a:gd name="T10" fmla="*/ 137 w 151"/>
                <a:gd name="T11" fmla="*/ 170 h 177"/>
                <a:gd name="T12" fmla="*/ 144 w 151"/>
                <a:gd name="T13" fmla="*/ 170 h 177"/>
                <a:gd name="T14" fmla="*/ 144 w 151"/>
                <a:gd name="T15" fmla="*/ 163 h 177"/>
                <a:gd name="T16" fmla="*/ 144 w 151"/>
                <a:gd name="T17" fmla="*/ 170 h 177"/>
                <a:gd name="T18" fmla="*/ 151 w 151"/>
                <a:gd name="T19" fmla="*/ 170 h 177"/>
                <a:gd name="T20" fmla="*/ 151 w 151"/>
                <a:gd name="T21" fmla="*/ 7 h 177"/>
                <a:gd name="T22" fmla="*/ 149 w 151"/>
                <a:gd name="T23" fmla="*/ 2 h 177"/>
                <a:gd name="T24" fmla="*/ 144 w 151"/>
                <a:gd name="T25" fmla="*/ 0 h 177"/>
                <a:gd name="T26" fmla="*/ 7 w 151"/>
                <a:gd name="T27" fmla="*/ 0 h 177"/>
                <a:gd name="T28" fmla="*/ 2 w 151"/>
                <a:gd name="T29" fmla="*/ 2 h 177"/>
                <a:gd name="T30" fmla="*/ 0 w 151"/>
                <a:gd name="T31" fmla="*/ 7 h 177"/>
                <a:gd name="T32" fmla="*/ 0 w 151"/>
                <a:gd name="T33" fmla="*/ 170 h 177"/>
                <a:gd name="T34" fmla="*/ 2 w 151"/>
                <a:gd name="T35" fmla="*/ 175 h 177"/>
                <a:gd name="T36" fmla="*/ 7 w 151"/>
                <a:gd name="T37" fmla="*/ 177 h 177"/>
                <a:gd name="T38" fmla="*/ 144 w 151"/>
                <a:gd name="T39" fmla="*/ 177 h 177"/>
                <a:gd name="T40" fmla="*/ 149 w 151"/>
                <a:gd name="T41" fmla="*/ 175 h 177"/>
                <a:gd name="T42" fmla="*/ 151 w 151"/>
                <a:gd name="T43" fmla="*/ 170 h 177"/>
                <a:gd name="T44" fmla="*/ 144 w 151"/>
                <a:gd name="T45" fmla="*/ 17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1" h="177">
                  <a:moveTo>
                    <a:pt x="144" y="170"/>
                  </a:moveTo>
                  <a:cubicBezTo>
                    <a:pt x="144" y="163"/>
                    <a:pt x="144" y="163"/>
                    <a:pt x="144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7" y="14"/>
                    <a:pt x="137" y="14"/>
                    <a:pt x="137" y="14"/>
                  </a:cubicBezTo>
                  <a:cubicBezTo>
                    <a:pt x="137" y="170"/>
                    <a:pt x="137" y="170"/>
                    <a:pt x="137" y="170"/>
                  </a:cubicBezTo>
                  <a:cubicBezTo>
                    <a:pt x="144" y="170"/>
                    <a:pt x="144" y="170"/>
                    <a:pt x="144" y="170"/>
                  </a:cubicBezTo>
                  <a:cubicBezTo>
                    <a:pt x="144" y="163"/>
                    <a:pt x="144" y="163"/>
                    <a:pt x="144" y="163"/>
                  </a:cubicBezTo>
                  <a:cubicBezTo>
                    <a:pt x="144" y="170"/>
                    <a:pt x="144" y="170"/>
                    <a:pt x="144" y="170"/>
                  </a:cubicBezTo>
                  <a:cubicBezTo>
                    <a:pt x="151" y="170"/>
                    <a:pt x="151" y="170"/>
                    <a:pt x="151" y="170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51" y="5"/>
                    <a:pt x="151" y="3"/>
                    <a:pt x="149" y="2"/>
                  </a:cubicBezTo>
                  <a:cubicBezTo>
                    <a:pt x="148" y="1"/>
                    <a:pt x="146" y="0"/>
                    <a:pt x="14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72"/>
                    <a:pt x="1" y="174"/>
                    <a:pt x="2" y="175"/>
                  </a:cubicBezTo>
                  <a:cubicBezTo>
                    <a:pt x="4" y="177"/>
                    <a:pt x="6" y="177"/>
                    <a:pt x="7" y="177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46" y="177"/>
                    <a:pt x="148" y="177"/>
                    <a:pt x="149" y="175"/>
                  </a:cubicBezTo>
                  <a:cubicBezTo>
                    <a:pt x="151" y="174"/>
                    <a:pt x="151" y="172"/>
                    <a:pt x="151" y="170"/>
                  </a:cubicBezTo>
                  <a:lnTo>
                    <a:pt x="144" y="17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0" name="Oval 431">
              <a:extLst>
                <a:ext uri="{FF2B5EF4-FFF2-40B4-BE49-F238E27FC236}">
                  <a16:creationId xmlns:a16="http://schemas.microsoft.com/office/drawing/2014/main" xmlns="" id="{119E5D5A-E137-455C-BEB3-F149DA216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6075" y="6062664"/>
              <a:ext cx="212725" cy="209550"/>
            </a:xfrm>
            <a:prstGeom prst="ellipse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1" name="Freeform 432">
              <a:extLst>
                <a:ext uri="{FF2B5EF4-FFF2-40B4-BE49-F238E27FC236}">
                  <a16:creationId xmlns:a16="http://schemas.microsoft.com/office/drawing/2014/main" xmlns="" id="{9426728E-BD03-4885-ACF6-4F4BEF65B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6045201"/>
              <a:ext cx="246062" cy="244475"/>
            </a:xfrm>
            <a:custGeom>
              <a:avLst/>
              <a:gdLst>
                <a:gd name="T0" fmla="*/ 95 w 102"/>
                <a:gd name="T1" fmla="*/ 50 h 101"/>
                <a:gd name="T2" fmla="*/ 88 w 102"/>
                <a:gd name="T3" fmla="*/ 50 h 101"/>
                <a:gd name="T4" fmla="*/ 77 w 102"/>
                <a:gd name="T5" fmla="*/ 77 h 101"/>
                <a:gd name="T6" fmla="*/ 51 w 102"/>
                <a:gd name="T7" fmla="*/ 87 h 101"/>
                <a:gd name="T8" fmla="*/ 25 w 102"/>
                <a:gd name="T9" fmla="*/ 77 h 101"/>
                <a:gd name="T10" fmla="*/ 14 w 102"/>
                <a:gd name="T11" fmla="*/ 50 h 101"/>
                <a:gd name="T12" fmla="*/ 25 w 102"/>
                <a:gd name="T13" fmla="*/ 24 h 101"/>
                <a:gd name="T14" fmla="*/ 51 w 102"/>
                <a:gd name="T15" fmla="*/ 14 h 101"/>
                <a:gd name="T16" fmla="*/ 77 w 102"/>
                <a:gd name="T17" fmla="*/ 24 h 101"/>
                <a:gd name="T18" fmla="*/ 88 w 102"/>
                <a:gd name="T19" fmla="*/ 50 h 101"/>
                <a:gd name="T20" fmla="*/ 95 w 102"/>
                <a:gd name="T21" fmla="*/ 50 h 101"/>
                <a:gd name="T22" fmla="*/ 102 w 102"/>
                <a:gd name="T23" fmla="*/ 50 h 101"/>
                <a:gd name="T24" fmla="*/ 51 w 102"/>
                <a:gd name="T25" fmla="*/ 0 h 101"/>
                <a:gd name="T26" fmla="*/ 0 w 102"/>
                <a:gd name="T27" fmla="*/ 50 h 101"/>
                <a:gd name="T28" fmla="*/ 51 w 102"/>
                <a:gd name="T29" fmla="*/ 101 h 101"/>
                <a:gd name="T30" fmla="*/ 102 w 102"/>
                <a:gd name="T31" fmla="*/ 50 h 101"/>
                <a:gd name="T32" fmla="*/ 95 w 102"/>
                <a:gd name="T3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" h="101">
                  <a:moveTo>
                    <a:pt x="95" y="50"/>
                  </a:moveTo>
                  <a:cubicBezTo>
                    <a:pt x="88" y="50"/>
                    <a:pt x="88" y="50"/>
                    <a:pt x="88" y="50"/>
                  </a:cubicBezTo>
                  <a:cubicBezTo>
                    <a:pt x="88" y="61"/>
                    <a:pt x="84" y="70"/>
                    <a:pt x="77" y="77"/>
                  </a:cubicBezTo>
                  <a:cubicBezTo>
                    <a:pt x="70" y="83"/>
                    <a:pt x="61" y="87"/>
                    <a:pt x="51" y="87"/>
                  </a:cubicBezTo>
                  <a:cubicBezTo>
                    <a:pt x="41" y="87"/>
                    <a:pt x="32" y="83"/>
                    <a:pt x="25" y="77"/>
                  </a:cubicBezTo>
                  <a:cubicBezTo>
                    <a:pt x="18" y="70"/>
                    <a:pt x="14" y="61"/>
                    <a:pt x="14" y="50"/>
                  </a:cubicBezTo>
                  <a:cubicBezTo>
                    <a:pt x="14" y="40"/>
                    <a:pt x="18" y="31"/>
                    <a:pt x="25" y="24"/>
                  </a:cubicBezTo>
                  <a:cubicBezTo>
                    <a:pt x="32" y="18"/>
                    <a:pt x="41" y="14"/>
                    <a:pt x="51" y="14"/>
                  </a:cubicBezTo>
                  <a:cubicBezTo>
                    <a:pt x="61" y="14"/>
                    <a:pt x="70" y="18"/>
                    <a:pt x="77" y="24"/>
                  </a:cubicBezTo>
                  <a:cubicBezTo>
                    <a:pt x="84" y="31"/>
                    <a:pt x="88" y="40"/>
                    <a:pt x="88" y="50"/>
                  </a:cubicBezTo>
                  <a:cubicBezTo>
                    <a:pt x="95" y="50"/>
                    <a:pt x="95" y="50"/>
                    <a:pt x="95" y="50"/>
                  </a:cubicBezTo>
                  <a:cubicBezTo>
                    <a:pt x="102" y="50"/>
                    <a:pt x="102" y="50"/>
                    <a:pt x="102" y="50"/>
                  </a:cubicBezTo>
                  <a:cubicBezTo>
                    <a:pt x="102" y="22"/>
                    <a:pt x="79" y="0"/>
                    <a:pt x="51" y="0"/>
                  </a:cubicBezTo>
                  <a:cubicBezTo>
                    <a:pt x="23" y="0"/>
                    <a:pt x="0" y="22"/>
                    <a:pt x="0" y="50"/>
                  </a:cubicBezTo>
                  <a:cubicBezTo>
                    <a:pt x="0" y="79"/>
                    <a:pt x="23" y="101"/>
                    <a:pt x="51" y="101"/>
                  </a:cubicBezTo>
                  <a:cubicBezTo>
                    <a:pt x="79" y="101"/>
                    <a:pt x="102" y="79"/>
                    <a:pt x="102" y="50"/>
                  </a:cubicBezTo>
                  <a:lnTo>
                    <a:pt x="95" y="5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2" name="Freeform 433">
              <a:extLst>
                <a:ext uri="{FF2B5EF4-FFF2-40B4-BE49-F238E27FC236}">
                  <a16:creationId xmlns:a16="http://schemas.microsoft.com/office/drawing/2014/main" xmlns="" id="{89496C62-62E3-4E5B-9603-CD01D9BC2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4688" y="6257926"/>
              <a:ext cx="66675" cy="0"/>
            </a:xfrm>
            <a:custGeom>
              <a:avLst/>
              <a:gdLst>
                <a:gd name="T0" fmla="*/ 0 w 42"/>
                <a:gd name="T1" fmla="*/ 42 w 42"/>
                <a:gd name="T2" fmla="*/ 0 w 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2">
                  <a:moveTo>
                    <a:pt x="0" y="0"/>
                  </a:moveTo>
                  <a:lnTo>
                    <a:pt x="4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3" name="Line 434">
              <a:extLst>
                <a:ext uri="{FF2B5EF4-FFF2-40B4-BE49-F238E27FC236}">
                  <a16:creationId xmlns:a16="http://schemas.microsoft.com/office/drawing/2014/main" xmlns="" id="{5070F7EC-1DAE-4648-9953-5CFD9D198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94688" y="6257926"/>
              <a:ext cx="666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4" name="Rectangle 435">
              <a:extLst>
                <a:ext uri="{FF2B5EF4-FFF2-40B4-BE49-F238E27FC236}">
                  <a16:creationId xmlns:a16="http://schemas.microsoft.com/office/drawing/2014/main" xmlns="" id="{9492D356-7337-4CF3-94BB-B3F5B7EAB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4688" y="6240464"/>
              <a:ext cx="66675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5" name="Freeform 436">
              <a:extLst>
                <a:ext uri="{FF2B5EF4-FFF2-40B4-BE49-F238E27FC236}">
                  <a16:creationId xmlns:a16="http://schemas.microsoft.com/office/drawing/2014/main" xmlns="" id="{0BE8C16E-6232-4B4B-9674-EB073107D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4688" y="6240464"/>
              <a:ext cx="66675" cy="33338"/>
            </a:xfrm>
            <a:custGeom>
              <a:avLst/>
              <a:gdLst>
                <a:gd name="T0" fmla="*/ 0 w 42"/>
                <a:gd name="T1" fmla="*/ 21 h 21"/>
                <a:gd name="T2" fmla="*/ 42 w 42"/>
                <a:gd name="T3" fmla="*/ 21 h 21"/>
                <a:gd name="T4" fmla="*/ 42 w 42"/>
                <a:gd name="T5" fmla="*/ 0 h 21"/>
                <a:gd name="T6" fmla="*/ 0 w 42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1">
                  <a:moveTo>
                    <a:pt x="0" y="21"/>
                  </a:moveTo>
                  <a:lnTo>
                    <a:pt x="42" y="21"/>
                  </a:lnTo>
                  <a:lnTo>
                    <a:pt x="4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6" name="Freeform 437">
              <a:extLst>
                <a:ext uri="{FF2B5EF4-FFF2-40B4-BE49-F238E27FC236}">
                  <a16:creationId xmlns:a16="http://schemas.microsoft.com/office/drawing/2014/main" xmlns="" id="{5FD26C45-374E-47A9-9D54-DA6551376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6259514"/>
              <a:ext cx="69850" cy="0"/>
            </a:xfrm>
            <a:custGeom>
              <a:avLst/>
              <a:gdLst>
                <a:gd name="T0" fmla="*/ 0 w 44"/>
                <a:gd name="T1" fmla="*/ 44 w 44"/>
                <a:gd name="T2" fmla="*/ 0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4">
                  <a:moveTo>
                    <a:pt x="0" y="0"/>
                  </a:moveTo>
                  <a:lnTo>
                    <a:pt x="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7" name="Line 438">
              <a:extLst>
                <a:ext uri="{FF2B5EF4-FFF2-40B4-BE49-F238E27FC236}">
                  <a16:creationId xmlns:a16="http://schemas.microsoft.com/office/drawing/2014/main" xmlns="" id="{E523A0E6-BDBE-49A9-B9AB-BC01D446F3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97875" y="6259514"/>
              <a:ext cx="6985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8" name="Rectangle 439">
              <a:extLst>
                <a:ext uri="{FF2B5EF4-FFF2-40B4-BE49-F238E27FC236}">
                  <a16:creationId xmlns:a16="http://schemas.microsoft.com/office/drawing/2014/main" xmlns="" id="{92E1C982-D911-4607-938D-DD6210485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7875" y="6243639"/>
              <a:ext cx="69850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9" name="Freeform 440">
              <a:extLst>
                <a:ext uri="{FF2B5EF4-FFF2-40B4-BE49-F238E27FC236}">
                  <a16:creationId xmlns:a16="http://schemas.microsoft.com/office/drawing/2014/main" xmlns="" id="{97F664C2-DF0F-4302-A409-21A0EEDBD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6243639"/>
              <a:ext cx="69850" cy="33338"/>
            </a:xfrm>
            <a:custGeom>
              <a:avLst/>
              <a:gdLst>
                <a:gd name="T0" fmla="*/ 0 w 44"/>
                <a:gd name="T1" fmla="*/ 21 h 21"/>
                <a:gd name="T2" fmla="*/ 44 w 44"/>
                <a:gd name="T3" fmla="*/ 21 h 21"/>
                <a:gd name="T4" fmla="*/ 44 w 44"/>
                <a:gd name="T5" fmla="*/ 0 h 21"/>
                <a:gd name="T6" fmla="*/ 0 w 44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1">
                  <a:moveTo>
                    <a:pt x="0" y="21"/>
                  </a:moveTo>
                  <a:lnTo>
                    <a:pt x="44" y="21"/>
                  </a:lnTo>
                  <a:lnTo>
                    <a:pt x="4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0" name="Rectangle 441">
              <a:extLst>
                <a:ext uri="{FF2B5EF4-FFF2-40B4-BE49-F238E27FC236}">
                  <a16:creationId xmlns:a16="http://schemas.microsoft.com/office/drawing/2014/main" xmlns="" id="{6E3690BA-A092-41FA-82F5-2EEF1D3DC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1550" y="6532564"/>
              <a:ext cx="69850" cy="752475"/>
            </a:xfrm>
            <a:prstGeom prst="rect">
              <a:avLst/>
            </a:pr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1" name="Freeform 442">
              <a:extLst>
                <a:ext uri="{FF2B5EF4-FFF2-40B4-BE49-F238E27FC236}">
                  <a16:creationId xmlns:a16="http://schemas.microsoft.com/office/drawing/2014/main" xmlns="" id="{4DB193BD-E102-47A2-B38B-925490AF2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4088" y="6515101"/>
              <a:ext cx="103187" cy="787400"/>
            </a:xfrm>
            <a:custGeom>
              <a:avLst/>
              <a:gdLst>
                <a:gd name="T0" fmla="*/ 36 w 43"/>
                <a:gd name="T1" fmla="*/ 7 h 326"/>
                <a:gd name="T2" fmla="*/ 36 w 43"/>
                <a:gd name="T3" fmla="*/ 0 h 326"/>
                <a:gd name="T4" fmla="*/ 7 w 43"/>
                <a:gd name="T5" fmla="*/ 0 h 326"/>
                <a:gd name="T6" fmla="*/ 2 w 43"/>
                <a:gd name="T7" fmla="*/ 2 h 326"/>
                <a:gd name="T8" fmla="*/ 0 w 43"/>
                <a:gd name="T9" fmla="*/ 7 h 326"/>
                <a:gd name="T10" fmla="*/ 0 w 43"/>
                <a:gd name="T11" fmla="*/ 319 h 326"/>
                <a:gd name="T12" fmla="*/ 2 w 43"/>
                <a:gd name="T13" fmla="*/ 324 h 326"/>
                <a:gd name="T14" fmla="*/ 7 w 43"/>
                <a:gd name="T15" fmla="*/ 326 h 326"/>
                <a:gd name="T16" fmla="*/ 36 w 43"/>
                <a:gd name="T17" fmla="*/ 326 h 326"/>
                <a:gd name="T18" fmla="*/ 41 w 43"/>
                <a:gd name="T19" fmla="*/ 324 h 326"/>
                <a:gd name="T20" fmla="*/ 43 w 43"/>
                <a:gd name="T21" fmla="*/ 319 h 326"/>
                <a:gd name="T22" fmla="*/ 43 w 43"/>
                <a:gd name="T23" fmla="*/ 7 h 326"/>
                <a:gd name="T24" fmla="*/ 41 w 43"/>
                <a:gd name="T25" fmla="*/ 2 h 326"/>
                <a:gd name="T26" fmla="*/ 36 w 43"/>
                <a:gd name="T27" fmla="*/ 0 h 326"/>
                <a:gd name="T28" fmla="*/ 36 w 43"/>
                <a:gd name="T29" fmla="*/ 7 h 326"/>
                <a:gd name="T30" fmla="*/ 29 w 43"/>
                <a:gd name="T31" fmla="*/ 7 h 326"/>
                <a:gd name="T32" fmla="*/ 29 w 43"/>
                <a:gd name="T33" fmla="*/ 312 h 326"/>
                <a:gd name="T34" fmla="*/ 14 w 43"/>
                <a:gd name="T35" fmla="*/ 312 h 326"/>
                <a:gd name="T36" fmla="*/ 14 w 43"/>
                <a:gd name="T37" fmla="*/ 14 h 326"/>
                <a:gd name="T38" fmla="*/ 36 w 43"/>
                <a:gd name="T39" fmla="*/ 14 h 326"/>
                <a:gd name="T40" fmla="*/ 36 w 43"/>
                <a:gd name="T41" fmla="*/ 7 h 326"/>
                <a:gd name="T42" fmla="*/ 29 w 43"/>
                <a:gd name="T43" fmla="*/ 7 h 326"/>
                <a:gd name="T44" fmla="*/ 36 w 43"/>
                <a:gd name="T45" fmla="*/ 7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326">
                  <a:moveTo>
                    <a:pt x="36" y="7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20"/>
                    <a:pt x="1" y="322"/>
                    <a:pt x="2" y="324"/>
                  </a:cubicBezTo>
                  <a:cubicBezTo>
                    <a:pt x="3" y="325"/>
                    <a:pt x="5" y="326"/>
                    <a:pt x="7" y="326"/>
                  </a:cubicBezTo>
                  <a:cubicBezTo>
                    <a:pt x="36" y="326"/>
                    <a:pt x="36" y="326"/>
                    <a:pt x="36" y="326"/>
                  </a:cubicBezTo>
                  <a:cubicBezTo>
                    <a:pt x="38" y="326"/>
                    <a:pt x="40" y="325"/>
                    <a:pt x="41" y="324"/>
                  </a:cubicBezTo>
                  <a:cubicBezTo>
                    <a:pt x="43" y="322"/>
                    <a:pt x="43" y="320"/>
                    <a:pt x="43" y="31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5"/>
                    <a:pt x="43" y="3"/>
                    <a:pt x="41" y="2"/>
                  </a:cubicBezTo>
                  <a:cubicBezTo>
                    <a:pt x="40" y="0"/>
                    <a:pt x="38" y="0"/>
                    <a:pt x="36" y="0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14" y="312"/>
                    <a:pt x="14" y="312"/>
                    <a:pt x="14" y="312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29" y="7"/>
                    <a:pt x="29" y="7"/>
                    <a:pt x="29" y="7"/>
                  </a:cubicBezTo>
                  <a:lnTo>
                    <a:pt x="36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2" name="Rectangle 443">
              <a:extLst>
                <a:ext uri="{FF2B5EF4-FFF2-40B4-BE49-F238E27FC236}">
                  <a16:creationId xmlns:a16="http://schemas.microsoft.com/office/drawing/2014/main" xmlns="" id="{4419AD8C-7622-4B11-9D4F-EA9F23F24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61400" y="6532564"/>
              <a:ext cx="71437" cy="752475"/>
            </a:xfrm>
            <a:prstGeom prst="rect">
              <a:avLst/>
            </a:pr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3" name="Freeform 444">
              <a:extLst>
                <a:ext uri="{FF2B5EF4-FFF2-40B4-BE49-F238E27FC236}">
                  <a16:creationId xmlns:a16="http://schemas.microsoft.com/office/drawing/2014/main" xmlns="" id="{C80DE933-0674-4BCB-A681-28A2E7DB9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3938" y="6515101"/>
              <a:ext cx="106362" cy="787400"/>
            </a:xfrm>
            <a:custGeom>
              <a:avLst/>
              <a:gdLst>
                <a:gd name="T0" fmla="*/ 7 w 44"/>
                <a:gd name="T1" fmla="*/ 319 h 326"/>
                <a:gd name="T2" fmla="*/ 7 w 44"/>
                <a:gd name="T3" fmla="*/ 326 h 326"/>
                <a:gd name="T4" fmla="*/ 37 w 44"/>
                <a:gd name="T5" fmla="*/ 326 h 326"/>
                <a:gd name="T6" fmla="*/ 42 w 44"/>
                <a:gd name="T7" fmla="*/ 324 h 326"/>
                <a:gd name="T8" fmla="*/ 44 w 44"/>
                <a:gd name="T9" fmla="*/ 319 h 326"/>
                <a:gd name="T10" fmla="*/ 44 w 44"/>
                <a:gd name="T11" fmla="*/ 7 h 326"/>
                <a:gd name="T12" fmla="*/ 42 w 44"/>
                <a:gd name="T13" fmla="*/ 2 h 326"/>
                <a:gd name="T14" fmla="*/ 37 w 44"/>
                <a:gd name="T15" fmla="*/ 0 h 326"/>
                <a:gd name="T16" fmla="*/ 7 w 44"/>
                <a:gd name="T17" fmla="*/ 0 h 326"/>
                <a:gd name="T18" fmla="*/ 2 w 44"/>
                <a:gd name="T19" fmla="*/ 2 h 326"/>
                <a:gd name="T20" fmla="*/ 0 w 44"/>
                <a:gd name="T21" fmla="*/ 7 h 326"/>
                <a:gd name="T22" fmla="*/ 0 w 44"/>
                <a:gd name="T23" fmla="*/ 319 h 326"/>
                <a:gd name="T24" fmla="*/ 2 w 44"/>
                <a:gd name="T25" fmla="*/ 324 h 326"/>
                <a:gd name="T26" fmla="*/ 7 w 44"/>
                <a:gd name="T27" fmla="*/ 326 h 326"/>
                <a:gd name="T28" fmla="*/ 7 w 44"/>
                <a:gd name="T29" fmla="*/ 319 h 326"/>
                <a:gd name="T30" fmla="*/ 14 w 44"/>
                <a:gd name="T31" fmla="*/ 319 h 326"/>
                <a:gd name="T32" fmla="*/ 14 w 44"/>
                <a:gd name="T33" fmla="*/ 14 h 326"/>
                <a:gd name="T34" fmla="*/ 30 w 44"/>
                <a:gd name="T35" fmla="*/ 14 h 326"/>
                <a:gd name="T36" fmla="*/ 30 w 44"/>
                <a:gd name="T37" fmla="*/ 312 h 326"/>
                <a:gd name="T38" fmla="*/ 7 w 44"/>
                <a:gd name="T39" fmla="*/ 312 h 326"/>
                <a:gd name="T40" fmla="*/ 7 w 44"/>
                <a:gd name="T41" fmla="*/ 319 h 326"/>
                <a:gd name="T42" fmla="*/ 14 w 44"/>
                <a:gd name="T43" fmla="*/ 319 h 326"/>
                <a:gd name="T44" fmla="*/ 7 w 44"/>
                <a:gd name="T45" fmla="*/ 319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" h="326">
                  <a:moveTo>
                    <a:pt x="7" y="319"/>
                  </a:moveTo>
                  <a:cubicBezTo>
                    <a:pt x="7" y="326"/>
                    <a:pt x="7" y="326"/>
                    <a:pt x="7" y="326"/>
                  </a:cubicBezTo>
                  <a:cubicBezTo>
                    <a:pt x="37" y="326"/>
                    <a:pt x="37" y="326"/>
                    <a:pt x="37" y="326"/>
                  </a:cubicBezTo>
                  <a:cubicBezTo>
                    <a:pt x="39" y="326"/>
                    <a:pt x="41" y="325"/>
                    <a:pt x="42" y="324"/>
                  </a:cubicBezTo>
                  <a:cubicBezTo>
                    <a:pt x="43" y="322"/>
                    <a:pt x="44" y="320"/>
                    <a:pt x="44" y="319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5"/>
                    <a:pt x="43" y="3"/>
                    <a:pt x="42" y="2"/>
                  </a:cubicBezTo>
                  <a:cubicBezTo>
                    <a:pt x="41" y="0"/>
                    <a:pt x="39" y="0"/>
                    <a:pt x="3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20"/>
                    <a:pt x="1" y="322"/>
                    <a:pt x="2" y="324"/>
                  </a:cubicBezTo>
                  <a:cubicBezTo>
                    <a:pt x="4" y="325"/>
                    <a:pt x="6" y="326"/>
                    <a:pt x="7" y="326"/>
                  </a:cubicBezTo>
                  <a:cubicBezTo>
                    <a:pt x="7" y="319"/>
                    <a:pt x="7" y="319"/>
                    <a:pt x="7" y="319"/>
                  </a:cubicBezTo>
                  <a:cubicBezTo>
                    <a:pt x="14" y="319"/>
                    <a:pt x="14" y="319"/>
                    <a:pt x="14" y="319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312"/>
                    <a:pt x="30" y="312"/>
                    <a:pt x="30" y="312"/>
                  </a:cubicBezTo>
                  <a:cubicBezTo>
                    <a:pt x="7" y="312"/>
                    <a:pt x="7" y="312"/>
                    <a:pt x="7" y="312"/>
                  </a:cubicBezTo>
                  <a:cubicBezTo>
                    <a:pt x="7" y="319"/>
                    <a:pt x="7" y="319"/>
                    <a:pt x="7" y="319"/>
                  </a:cubicBezTo>
                  <a:cubicBezTo>
                    <a:pt x="14" y="319"/>
                    <a:pt x="14" y="319"/>
                    <a:pt x="14" y="319"/>
                  </a:cubicBezTo>
                  <a:lnTo>
                    <a:pt x="7" y="319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4" name="Freeform 445">
              <a:extLst>
                <a:ext uri="{FF2B5EF4-FFF2-40B4-BE49-F238E27FC236}">
                  <a16:creationId xmlns:a16="http://schemas.microsoft.com/office/drawing/2014/main" xmlns="" id="{238288D9-6EAB-4F1E-9D71-2D409E99C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1550" y="6402389"/>
              <a:ext cx="141287" cy="130175"/>
            </a:xfrm>
            <a:custGeom>
              <a:avLst/>
              <a:gdLst>
                <a:gd name="T0" fmla="*/ 0 w 89"/>
                <a:gd name="T1" fmla="*/ 82 h 82"/>
                <a:gd name="T2" fmla="*/ 44 w 89"/>
                <a:gd name="T3" fmla="*/ 82 h 82"/>
                <a:gd name="T4" fmla="*/ 89 w 89"/>
                <a:gd name="T5" fmla="*/ 82 h 82"/>
                <a:gd name="T6" fmla="*/ 44 w 89"/>
                <a:gd name="T7" fmla="*/ 0 h 82"/>
                <a:gd name="T8" fmla="*/ 0 w 89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2">
                  <a:moveTo>
                    <a:pt x="0" y="82"/>
                  </a:moveTo>
                  <a:lnTo>
                    <a:pt x="44" y="82"/>
                  </a:lnTo>
                  <a:lnTo>
                    <a:pt x="89" y="82"/>
                  </a:lnTo>
                  <a:lnTo>
                    <a:pt x="44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5" name="Freeform 446">
              <a:extLst>
                <a:ext uri="{FF2B5EF4-FFF2-40B4-BE49-F238E27FC236}">
                  <a16:creationId xmlns:a16="http://schemas.microsoft.com/office/drawing/2014/main" xmlns="" id="{E1B2C35A-6BF0-45A3-B03D-C3897BB62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4088" y="6384926"/>
              <a:ext cx="176212" cy="165100"/>
            </a:xfrm>
            <a:custGeom>
              <a:avLst/>
              <a:gdLst>
                <a:gd name="T0" fmla="*/ 7 w 73"/>
                <a:gd name="T1" fmla="*/ 61 h 68"/>
                <a:gd name="T2" fmla="*/ 7 w 73"/>
                <a:gd name="T3" fmla="*/ 68 h 68"/>
                <a:gd name="T4" fmla="*/ 36 w 73"/>
                <a:gd name="T5" fmla="*/ 68 h 68"/>
                <a:gd name="T6" fmla="*/ 66 w 73"/>
                <a:gd name="T7" fmla="*/ 68 h 68"/>
                <a:gd name="T8" fmla="*/ 72 w 73"/>
                <a:gd name="T9" fmla="*/ 64 h 68"/>
                <a:gd name="T10" fmla="*/ 72 w 73"/>
                <a:gd name="T11" fmla="*/ 57 h 68"/>
                <a:gd name="T12" fmla="*/ 43 w 73"/>
                <a:gd name="T13" fmla="*/ 3 h 68"/>
                <a:gd name="T14" fmla="*/ 36 w 73"/>
                <a:gd name="T15" fmla="*/ 0 h 68"/>
                <a:gd name="T16" fmla="*/ 30 w 73"/>
                <a:gd name="T17" fmla="*/ 3 h 68"/>
                <a:gd name="T18" fmla="*/ 1 w 73"/>
                <a:gd name="T19" fmla="*/ 57 h 68"/>
                <a:gd name="T20" fmla="*/ 1 w 73"/>
                <a:gd name="T21" fmla="*/ 64 h 68"/>
                <a:gd name="T22" fmla="*/ 7 w 73"/>
                <a:gd name="T23" fmla="*/ 68 h 68"/>
                <a:gd name="T24" fmla="*/ 7 w 73"/>
                <a:gd name="T25" fmla="*/ 61 h 68"/>
                <a:gd name="T26" fmla="*/ 13 w 73"/>
                <a:gd name="T27" fmla="*/ 64 h 68"/>
                <a:gd name="T28" fmla="*/ 36 w 73"/>
                <a:gd name="T29" fmla="*/ 21 h 68"/>
                <a:gd name="T30" fmla="*/ 54 w 73"/>
                <a:gd name="T31" fmla="*/ 54 h 68"/>
                <a:gd name="T32" fmla="*/ 36 w 73"/>
                <a:gd name="T33" fmla="*/ 54 h 68"/>
                <a:gd name="T34" fmla="*/ 7 w 73"/>
                <a:gd name="T35" fmla="*/ 54 h 68"/>
                <a:gd name="T36" fmla="*/ 7 w 73"/>
                <a:gd name="T37" fmla="*/ 61 h 68"/>
                <a:gd name="T38" fmla="*/ 13 w 73"/>
                <a:gd name="T39" fmla="*/ 64 h 68"/>
                <a:gd name="T40" fmla="*/ 7 w 73"/>
                <a:gd name="T41" fmla="*/ 6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68">
                  <a:moveTo>
                    <a:pt x="7" y="61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66" y="68"/>
                    <a:pt x="66" y="68"/>
                    <a:pt x="66" y="68"/>
                  </a:cubicBezTo>
                  <a:cubicBezTo>
                    <a:pt x="68" y="68"/>
                    <a:pt x="71" y="66"/>
                    <a:pt x="72" y="64"/>
                  </a:cubicBezTo>
                  <a:cubicBezTo>
                    <a:pt x="73" y="62"/>
                    <a:pt x="73" y="59"/>
                    <a:pt x="72" y="57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1" y="1"/>
                    <a:pt x="39" y="0"/>
                    <a:pt x="36" y="0"/>
                  </a:cubicBezTo>
                  <a:cubicBezTo>
                    <a:pt x="34" y="0"/>
                    <a:pt x="31" y="1"/>
                    <a:pt x="30" y="3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9"/>
                    <a:pt x="0" y="62"/>
                    <a:pt x="1" y="64"/>
                  </a:cubicBezTo>
                  <a:cubicBezTo>
                    <a:pt x="2" y="66"/>
                    <a:pt x="4" y="68"/>
                    <a:pt x="7" y="68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13" y="64"/>
                    <a:pt x="13" y="64"/>
                    <a:pt x="13" y="64"/>
                  </a:cubicBezTo>
                  <a:lnTo>
                    <a:pt x="7" y="61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6" name="Freeform 447">
              <a:extLst>
                <a:ext uri="{FF2B5EF4-FFF2-40B4-BE49-F238E27FC236}">
                  <a16:creationId xmlns:a16="http://schemas.microsoft.com/office/drawing/2014/main" xmlns="" id="{F6E017FB-B40F-44B6-80DF-98BAB97AE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1550" y="7285039"/>
              <a:ext cx="141287" cy="125413"/>
            </a:xfrm>
            <a:custGeom>
              <a:avLst/>
              <a:gdLst>
                <a:gd name="T0" fmla="*/ 0 w 89"/>
                <a:gd name="T1" fmla="*/ 0 h 79"/>
                <a:gd name="T2" fmla="*/ 0 w 89"/>
                <a:gd name="T3" fmla="*/ 79 h 79"/>
                <a:gd name="T4" fmla="*/ 89 w 89"/>
                <a:gd name="T5" fmla="*/ 79 h 79"/>
                <a:gd name="T6" fmla="*/ 89 w 89"/>
                <a:gd name="T7" fmla="*/ 0 h 79"/>
                <a:gd name="T8" fmla="*/ 44 w 89"/>
                <a:gd name="T9" fmla="*/ 0 h 79"/>
                <a:gd name="T10" fmla="*/ 0 w 89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79">
                  <a:moveTo>
                    <a:pt x="0" y="0"/>
                  </a:moveTo>
                  <a:lnTo>
                    <a:pt x="0" y="79"/>
                  </a:lnTo>
                  <a:lnTo>
                    <a:pt x="89" y="79"/>
                  </a:lnTo>
                  <a:lnTo>
                    <a:pt x="89" y="0"/>
                  </a:lnTo>
                  <a:lnTo>
                    <a:pt x="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7" name="Freeform 448">
              <a:extLst>
                <a:ext uri="{FF2B5EF4-FFF2-40B4-BE49-F238E27FC236}">
                  <a16:creationId xmlns:a16="http://schemas.microsoft.com/office/drawing/2014/main" xmlns="" id="{8C4D2696-C7A5-46CF-B719-7A64D09C3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4088" y="7269164"/>
              <a:ext cx="176212" cy="158750"/>
            </a:xfrm>
            <a:custGeom>
              <a:avLst/>
              <a:gdLst>
                <a:gd name="T0" fmla="*/ 7 w 73"/>
                <a:gd name="T1" fmla="*/ 7 h 66"/>
                <a:gd name="T2" fmla="*/ 0 w 73"/>
                <a:gd name="T3" fmla="*/ 7 h 66"/>
                <a:gd name="T4" fmla="*/ 0 w 73"/>
                <a:gd name="T5" fmla="*/ 59 h 66"/>
                <a:gd name="T6" fmla="*/ 2 w 73"/>
                <a:gd name="T7" fmla="*/ 64 h 66"/>
                <a:gd name="T8" fmla="*/ 7 w 73"/>
                <a:gd name="T9" fmla="*/ 66 h 66"/>
                <a:gd name="T10" fmla="*/ 66 w 73"/>
                <a:gd name="T11" fmla="*/ 66 h 66"/>
                <a:gd name="T12" fmla="*/ 71 w 73"/>
                <a:gd name="T13" fmla="*/ 64 h 66"/>
                <a:gd name="T14" fmla="*/ 73 w 73"/>
                <a:gd name="T15" fmla="*/ 59 h 66"/>
                <a:gd name="T16" fmla="*/ 73 w 73"/>
                <a:gd name="T17" fmla="*/ 7 h 66"/>
                <a:gd name="T18" fmla="*/ 71 w 73"/>
                <a:gd name="T19" fmla="*/ 2 h 66"/>
                <a:gd name="T20" fmla="*/ 66 w 73"/>
                <a:gd name="T21" fmla="*/ 0 h 66"/>
                <a:gd name="T22" fmla="*/ 36 w 73"/>
                <a:gd name="T23" fmla="*/ 0 h 66"/>
                <a:gd name="T24" fmla="*/ 7 w 73"/>
                <a:gd name="T25" fmla="*/ 0 h 66"/>
                <a:gd name="T26" fmla="*/ 2 w 73"/>
                <a:gd name="T27" fmla="*/ 2 h 66"/>
                <a:gd name="T28" fmla="*/ 0 w 73"/>
                <a:gd name="T29" fmla="*/ 7 h 66"/>
                <a:gd name="T30" fmla="*/ 7 w 73"/>
                <a:gd name="T31" fmla="*/ 7 h 66"/>
                <a:gd name="T32" fmla="*/ 7 w 73"/>
                <a:gd name="T33" fmla="*/ 14 h 66"/>
                <a:gd name="T34" fmla="*/ 36 w 73"/>
                <a:gd name="T35" fmla="*/ 14 h 66"/>
                <a:gd name="T36" fmla="*/ 59 w 73"/>
                <a:gd name="T37" fmla="*/ 14 h 66"/>
                <a:gd name="T38" fmla="*/ 59 w 73"/>
                <a:gd name="T39" fmla="*/ 52 h 66"/>
                <a:gd name="T40" fmla="*/ 14 w 73"/>
                <a:gd name="T41" fmla="*/ 52 h 66"/>
                <a:gd name="T42" fmla="*/ 14 w 73"/>
                <a:gd name="T43" fmla="*/ 7 h 66"/>
                <a:gd name="T44" fmla="*/ 7 w 73"/>
                <a:gd name="T45" fmla="*/ 7 h 66"/>
                <a:gd name="T46" fmla="*/ 7 w 73"/>
                <a:gd name="T47" fmla="*/ 14 h 66"/>
                <a:gd name="T48" fmla="*/ 7 w 73"/>
                <a:gd name="T49" fmla="*/ 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" h="66">
                  <a:moveTo>
                    <a:pt x="7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4"/>
                  </a:cubicBezTo>
                  <a:cubicBezTo>
                    <a:pt x="3" y="65"/>
                    <a:pt x="5" y="66"/>
                    <a:pt x="7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2"/>
                    <a:pt x="73" y="61"/>
                    <a:pt x="73" y="59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5"/>
                    <a:pt x="72" y="3"/>
                    <a:pt x="71" y="2"/>
                  </a:cubicBezTo>
                  <a:cubicBezTo>
                    <a:pt x="70" y="0"/>
                    <a:pt x="68" y="0"/>
                    <a:pt x="6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8" name="Freeform 449">
              <a:extLst>
                <a:ext uri="{FF2B5EF4-FFF2-40B4-BE49-F238E27FC236}">
                  <a16:creationId xmlns:a16="http://schemas.microsoft.com/office/drawing/2014/main" xmlns="" id="{A1426F43-49FB-45BD-97A0-5A4CB88A4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0275" y="5599114"/>
              <a:ext cx="585787" cy="584200"/>
            </a:xfrm>
            <a:custGeom>
              <a:avLst/>
              <a:gdLst>
                <a:gd name="T0" fmla="*/ 69 w 243"/>
                <a:gd name="T1" fmla="*/ 12 h 242"/>
                <a:gd name="T2" fmla="*/ 34 w 243"/>
                <a:gd name="T3" fmla="*/ 36 h 242"/>
                <a:gd name="T4" fmla="*/ 58 w 243"/>
                <a:gd name="T5" fmla="*/ 70 h 242"/>
                <a:gd name="T6" fmla="*/ 47 w 243"/>
                <a:gd name="T7" fmla="*/ 85 h 242"/>
                <a:gd name="T8" fmla="*/ 8 w 243"/>
                <a:gd name="T9" fmla="*/ 78 h 242"/>
                <a:gd name="T10" fmla="*/ 0 w 243"/>
                <a:gd name="T11" fmla="*/ 119 h 242"/>
                <a:gd name="T12" fmla="*/ 38 w 243"/>
                <a:gd name="T13" fmla="*/ 126 h 242"/>
                <a:gd name="T14" fmla="*/ 44 w 243"/>
                <a:gd name="T15" fmla="*/ 151 h 242"/>
                <a:gd name="T16" fmla="*/ 7 w 243"/>
                <a:gd name="T17" fmla="*/ 176 h 242"/>
                <a:gd name="T18" fmla="*/ 31 w 243"/>
                <a:gd name="T19" fmla="*/ 211 h 242"/>
                <a:gd name="T20" fmla="*/ 68 w 243"/>
                <a:gd name="T21" fmla="*/ 185 h 242"/>
                <a:gd name="T22" fmla="*/ 87 w 243"/>
                <a:gd name="T23" fmla="*/ 197 h 242"/>
                <a:gd name="T24" fmla="*/ 80 w 243"/>
                <a:gd name="T25" fmla="*/ 235 h 242"/>
                <a:gd name="T26" fmla="*/ 121 w 243"/>
                <a:gd name="T27" fmla="*/ 242 h 242"/>
                <a:gd name="T28" fmla="*/ 129 w 243"/>
                <a:gd name="T29" fmla="*/ 203 h 242"/>
                <a:gd name="T30" fmla="*/ 146 w 243"/>
                <a:gd name="T31" fmla="*/ 199 h 242"/>
                <a:gd name="T32" fmla="*/ 170 w 243"/>
                <a:gd name="T33" fmla="*/ 233 h 242"/>
                <a:gd name="T34" fmla="*/ 204 w 243"/>
                <a:gd name="T35" fmla="*/ 209 h 242"/>
                <a:gd name="T36" fmla="*/ 181 w 243"/>
                <a:gd name="T37" fmla="*/ 175 h 242"/>
                <a:gd name="T38" fmla="*/ 193 w 243"/>
                <a:gd name="T39" fmla="*/ 157 h 242"/>
                <a:gd name="T40" fmla="*/ 235 w 243"/>
                <a:gd name="T41" fmla="*/ 164 h 242"/>
                <a:gd name="T42" fmla="*/ 243 w 243"/>
                <a:gd name="T43" fmla="*/ 123 h 242"/>
                <a:gd name="T44" fmla="*/ 200 w 243"/>
                <a:gd name="T45" fmla="*/ 115 h 242"/>
                <a:gd name="T46" fmla="*/ 196 w 243"/>
                <a:gd name="T47" fmla="*/ 96 h 242"/>
                <a:gd name="T48" fmla="*/ 231 w 243"/>
                <a:gd name="T49" fmla="*/ 71 h 242"/>
                <a:gd name="T50" fmla="*/ 207 w 243"/>
                <a:gd name="T51" fmla="*/ 37 h 242"/>
                <a:gd name="T52" fmla="*/ 172 w 243"/>
                <a:gd name="T53" fmla="*/ 61 h 242"/>
                <a:gd name="T54" fmla="*/ 155 w 243"/>
                <a:gd name="T55" fmla="*/ 50 h 242"/>
                <a:gd name="T56" fmla="*/ 163 w 243"/>
                <a:gd name="T57" fmla="*/ 7 h 242"/>
                <a:gd name="T58" fmla="*/ 122 w 243"/>
                <a:gd name="T59" fmla="*/ 0 h 242"/>
                <a:gd name="T60" fmla="*/ 114 w 243"/>
                <a:gd name="T61" fmla="*/ 42 h 242"/>
                <a:gd name="T62" fmla="*/ 92 w 243"/>
                <a:gd name="T63" fmla="*/ 46 h 242"/>
                <a:gd name="T64" fmla="*/ 69 w 243"/>
                <a:gd name="T65" fmla="*/ 1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3" h="242">
                  <a:moveTo>
                    <a:pt x="69" y="12"/>
                  </a:moveTo>
                  <a:cubicBezTo>
                    <a:pt x="34" y="36"/>
                    <a:pt x="34" y="36"/>
                    <a:pt x="34" y="36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4" y="75"/>
                    <a:pt x="50" y="80"/>
                    <a:pt x="47" y="85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38" y="126"/>
                    <a:pt x="38" y="126"/>
                    <a:pt x="38" y="126"/>
                  </a:cubicBezTo>
                  <a:cubicBezTo>
                    <a:pt x="39" y="135"/>
                    <a:pt x="41" y="143"/>
                    <a:pt x="44" y="151"/>
                  </a:cubicBezTo>
                  <a:cubicBezTo>
                    <a:pt x="7" y="176"/>
                    <a:pt x="7" y="176"/>
                    <a:pt x="7" y="176"/>
                  </a:cubicBezTo>
                  <a:cubicBezTo>
                    <a:pt x="31" y="211"/>
                    <a:pt x="31" y="211"/>
                    <a:pt x="31" y="211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74" y="190"/>
                    <a:pt x="80" y="194"/>
                    <a:pt x="87" y="197"/>
                  </a:cubicBezTo>
                  <a:cubicBezTo>
                    <a:pt x="80" y="235"/>
                    <a:pt x="80" y="235"/>
                    <a:pt x="80" y="235"/>
                  </a:cubicBezTo>
                  <a:cubicBezTo>
                    <a:pt x="121" y="242"/>
                    <a:pt x="121" y="242"/>
                    <a:pt x="121" y="242"/>
                  </a:cubicBezTo>
                  <a:cubicBezTo>
                    <a:pt x="129" y="203"/>
                    <a:pt x="129" y="203"/>
                    <a:pt x="129" y="203"/>
                  </a:cubicBezTo>
                  <a:cubicBezTo>
                    <a:pt x="135" y="202"/>
                    <a:pt x="141" y="201"/>
                    <a:pt x="146" y="199"/>
                  </a:cubicBezTo>
                  <a:cubicBezTo>
                    <a:pt x="170" y="233"/>
                    <a:pt x="170" y="233"/>
                    <a:pt x="170" y="233"/>
                  </a:cubicBezTo>
                  <a:cubicBezTo>
                    <a:pt x="204" y="209"/>
                    <a:pt x="204" y="209"/>
                    <a:pt x="204" y="209"/>
                  </a:cubicBezTo>
                  <a:cubicBezTo>
                    <a:pt x="181" y="175"/>
                    <a:pt x="181" y="175"/>
                    <a:pt x="181" y="175"/>
                  </a:cubicBezTo>
                  <a:cubicBezTo>
                    <a:pt x="186" y="169"/>
                    <a:pt x="190" y="163"/>
                    <a:pt x="193" y="157"/>
                  </a:cubicBezTo>
                  <a:cubicBezTo>
                    <a:pt x="235" y="164"/>
                    <a:pt x="235" y="164"/>
                    <a:pt x="235" y="164"/>
                  </a:cubicBezTo>
                  <a:cubicBezTo>
                    <a:pt x="243" y="123"/>
                    <a:pt x="243" y="123"/>
                    <a:pt x="243" y="123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199" y="108"/>
                    <a:pt x="198" y="102"/>
                    <a:pt x="196" y="96"/>
                  </a:cubicBezTo>
                  <a:cubicBezTo>
                    <a:pt x="231" y="71"/>
                    <a:pt x="231" y="71"/>
                    <a:pt x="231" y="71"/>
                  </a:cubicBezTo>
                  <a:cubicBezTo>
                    <a:pt x="207" y="37"/>
                    <a:pt x="207" y="37"/>
                    <a:pt x="207" y="37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67" y="57"/>
                    <a:pt x="161" y="53"/>
                    <a:pt x="155" y="50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07" y="42"/>
                    <a:pt x="99" y="44"/>
                    <a:pt x="92" y="46"/>
                  </a:cubicBezTo>
                  <a:lnTo>
                    <a:pt x="69" y="12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9" name="Freeform 450">
              <a:extLst>
                <a:ext uri="{FF2B5EF4-FFF2-40B4-BE49-F238E27FC236}">
                  <a16:creationId xmlns:a16="http://schemas.microsoft.com/office/drawing/2014/main" xmlns="" id="{BDCC6BE1-B71F-45D9-B536-134E8F3BD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2813" y="5580064"/>
              <a:ext cx="620712" cy="622300"/>
            </a:xfrm>
            <a:custGeom>
              <a:avLst/>
              <a:gdLst>
                <a:gd name="T0" fmla="*/ 37 w 257"/>
                <a:gd name="T1" fmla="*/ 38 h 258"/>
                <a:gd name="T2" fmla="*/ 59 w 257"/>
                <a:gd name="T3" fmla="*/ 82 h 258"/>
                <a:gd name="T4" fmla="*/ 48 w 257"/>
                <a:gd name="T5" fmla="*/ 90 h 258"/>
                <a:gd name="T6" fmla="*/ 16 w 257"/>
                <a:gd name="T7" fmla="*/ 79 h 258"/>
                <a:gd name="T8" fmla="*/ 1 w 257"/>
                <a:gd name="T9" fmla="*/ 126 h 258"/>
                <a:gd name="T10" fmla="*/ 45 w 257"/>
                <a:gd name="T11" fmla="*/ 134 h 258"/>
                <a:gd name="T12" fmla="*/ 51 w 257"/>
                <a:gd name="T13" fmla="*/ 159 h 258"/>
                <a:gd name="T14" fmla="*/ 9 w 257"/>
                <a:gd name="T15" fmla="*/ 188 h 258"/>
                <a:gd name="T16" fmla="*/ 79 w 257"/>
                <a:gd name="T17" fmla="*/ 199 h 258"/>
                <a:gd name="T18" fmla="*/ 91 w 257"/>
                <a:gd name="T19" fmla="*/ 211 h 258"/>
                <a:gd name="T20" fmla="*/ 80 w 257"/>
                <a:gd name="T21" fmla="*/ 241 h 258"/>
                <a:gd name="T22" fmla="*/ 132 w 257"/>
                <a:gd name="T23" fmla="*/ 256 h 258"/>
                <a:gd name="T24" fmla="*/ 136 w 257"/>
                <a:gd name="T25" fmla="*/ 211 h 258"/>
                <a:gd name="T26" fmla="*/ 153 w 257"/>
                <a:gd name="T27" fmla="*/ 207 h 258"/>
                <a:gd name="T28" fmla="*/ 176 w 257"/>
                <a:gd name="T29" fmla="*/ 248 h 258"/>
                <a:gd name="T30" fmla="*/ 218 w 257"/>
                <a:gd name="T31" fmla="*/ 218 h 258"/>
                <a:gd name="T32" fmla="*/ 188 w 257"/>
                <a:gd name="T33" fmla="*/ 183 h 258"/>
                <a:gd name="T34" fmla="*/ 200 w 257"/>
                <a:gd name="T35" fmla="*/ 165 h 258"/>
                <a:gd name="T36" fmla="*/ 246 w 257"/>
                <a:gd name="T37" fmla="*/ 178 h 258"/>
                <a:gd name="T38" fmla="*/ 255 w 257"/>
                <a:gd name="T39" fmla="*/ 127 h 258"/>
                <a:gd name="T40" fmla="*/ 207 w 257"/>
                <a:gd name="T41" fmla="*/ 123 h 258"/>
                <a:gd name="T42" fmla="*/ 203 w 257"/>
                <a:gd name="T43" fmla="*/ 104 h 258"/>
                <a:gd name="T44" fmla="*/ 245 w 257"/>
                <a:gd name="T45" fmla="*/ 81 h 258"/>
                <a:gd name="T46" fmla="*/ 210 w 257"/>
                <a:gd name="T47" fmla="*/ 39 h 258"/>
                <a:gd name="T48" fmla="*/ 183 w 257"/>
                <a:gd name="T49" fmla="*/ 64 h 258"/>
                <a:gd name="T50" fmla="*/ 169 w 257"/>
                <a:gd name="T51" fmla="*/ 59 h 258"/>
                <a:gd name="T52" fmla="*/ 171 w 257"/>
                <a:gd name="T53" fmla="*/ 8 h 258"/>
                <a:gd name="T54" fmla="*/ 114 w 257"/>
                <a:gd name="T55" fmla="*/ 48 h 258"/>
                <a:gd name="T56" fmla="*/ 97 w 257"/>
                <a:gd name="T57" fmla="*/ 48 h 258"/>
                <a:gd name="T58" fmla="*/ 82 w 257"/>
                <a:gd name="T59" fmla="*/ 16 h 258"/>
                <a:gd name="T60" fmla="*/ 70 w 257"/>
                <a:gd name="T61" fmla="*/ 24 h 258"/>
                <a:gd name="T62" fmla="*/ 121 w 257"/>
                <a:gd name="T63" fmla="*/ 57 h 258"/>
                <a:gd name="T64" fmla="*/ 162 w 257"/>
                <a:gd name="T65" fmla="*/ 21 h 258"/>
                <a:gd name="T66" fmla="*/ 174 w 257"/>
                <a:gd name="T67" fmla="*/ 74 h 258"/>
                <a:gd name="T68" fmla="*/ 228 w 257"/>
                <a:gd name="T69" fmla="*/ 77 h 258"/>
                <a:gd name="T70" fmla="*/ 200 w 257"/>
                <a:gd name="T71" fmla="*/ 124 h 258"/>
                <a:gd name="T72" fmla="*/ 236 w 257"/>
                <a:gd name="T73" fmla="*/ 164 h 258"/>
                <a:gd name="T74" fmla="*/ 183 w 257"/>
                <a:gd name="T75" fmla="*/ 179 h 258"/>
                <a:gd name="T76" fmla="*/ 179 w 257"/>
                <a:gd name="T77" fmla="*/ 231 h 258"/>
                <a:gd name="T78" fmla="*/ 135 w 257"/>
                <a:gd name="T79" fmla="*/ 204 h 258"/>
                <a:gd name="T80" fmla="*/ 95 w 257"/>
                <a:gd name="T81" fmla="*/ 237 h 258"/>
                <a:gd name="T82" fmla="*/ 80 w 257"/>
                <a:gd name="T83" fmla="*/ 188 h 258"/>
                <a:gd name="T84" fmla="*/ 24 w 257"/>
                <a:gd name="T85" fmla="*/ 186 h 258"/>
                <a:gd name="T86" fmla="*/ 52 w 257"/>
                <a:gd name="T87" fmla="*/ 134 h 258"/>
                <a:gd name="T88" fmla="*/ 21 w 257"/>
                <a:gd name="T89" fmla="*/ 94 h 258"/>
                <a:gd name="T90" fmla="*/ 70 w 257"/>
                <a:gd name="T91" fmla="*/ 83 h 258"/>
                <a:gd name="T92" fmla="*/ 80 w 257"/>
                <a:gd name="T93" fmla="*/ 26 h 258"/>
                <a:gd name="T94" fmla="*/ 76 w 257"/>
                <a:gd name="T95" fmla="*/ 2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7" h="258">
                  <a:moveTo>
                    <a:pt x="76" y="20"/>
                  </a:moveTo>
                  <a:cubicBezTo>
                    <a:pt x="72" y="14"/>
                    <a:pt x="72" y="14"/>
                    <a:pt x="72" y="14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6" y="39"/>
                    <a:pt x="35" y="41"/>
                    <a:pt x="34" y="43"/>
                  </a:cubicBezTo>
                  <a:cubicBezTo>
                    <a:pt x="34" y="44"/>
                    <a:pt x="34" y="46"/>
                    <a:pt x="35" y="48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65" y="78"/>
                    <a:pt x="65" y="78"/>
                    <a:pt x="65" y="78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5" y="79"/>
                    <a:pt x="51" y="84"/>
                    <a:pt x="48" y="90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5" y="79"/>
                    <a:pt x="13" y="79"/>
                    <a:pt x="11" y="80"/>
                  </a:cubicBezTo>
                  <a:cubicBezTo>
                    <a:pt x="10" y="81"/>
                    <a:pt x="9" y="83"/>
                    <a:pt x="8" y="85"/>
                  </a:cubicBezTo>
                  <a:cubicBezTo>
                    <a:pt x="1" y="126"/>
                    <a:pt x="1" y="126"/>
                    <a:pt x="1" y="126"/>
                  </a:cubicBezTo>
                  <a:cubicBezTo>
                    <a:pt x="0" y="130"/>
                    <a:pt x="2" y="133"/>
                    <a:pt x="6" y="134"/>
                  </a:cubicBezTo>
                  <a:cubicBezTo>
                    <a:pt x="44" y="141"/>
                    <a:pt x="44" y="141"/>
                    <a:pt x="44" y="141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39" y="144"/>
                    <a:pt x="41" y="153"/>
                    <a:pt x="44" y="162"/>
                  </a:cubicBezTo>
                  <a:cubicBezTo>
                    <a:pt x="51" y="159"/>
                    <a:pt x="51" y="159"/>
                    <a:pt x="51" y="159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10" y="179"/>
                    <a:pt x="10" y="179"/>
                    <a:pt x="10" y="179"/>
                  </a:cubicBezTo>
                  <a:cubicBezTo>
                    <a:pt x="7" y="181"/>
                    <a:pt x="6" y="185"/>
                    <a:pt x="9" y="188"/>
                  </a:cubicBezTo>
                  <a:cubicBezTo>
                    <a:pt x="32" y="223"/>
                    <a:pt x="32" y="223"/>
                    <a:pt x="32" y="223"/>
                  </a:cubicBezTo>
                  <a:cubicBezTo>
                    <a:pt x="35" y="226"/>
                    <a:pt x="39" y="227"/>
                    <a:pt x="42" y="225"/>
                  </a:cubicBezTo>
                  <a:cubicBezTo>
                    <a:pt x="79" y="199"/>
                    <a:pt x="79" y="199"/>
                    <a:pt x="79" y="199"/>
                  </a:cubicBezTo>
                  <a:cubicBezTo>
                    <a:pt x="75" y="193"/>
                    <a:pt x="75" y="193"/>
                    <a:pt x="75" y="193"/>
                  </a:cubicBezTo>
                  <a:cubicBezTo>
                    <a:pt x="71" y="199"/>
                    <a:pt x="71" y="199"/>
                    <a:pt x="71" y="199"/>
                  </a:cubicBezTo>
                  <a:cubicBezTo>
                    <a:pt x="77" y="204"/>
                    <a:pt x="84" y="208"/>
                    <a:pt x="91" y="211"/>
                  </a:cubicBezTo>
                  <a:cubicBezTo>
                    <a:pt x="94" y="205"/>
                    <a:pt x="94" y="205"/>
                    <a:pt x="94" y="205"/>
                  </a:cubicBezTo>
                  <a:cubicBezTo>
                    <a:pt x="87" y="204"/>
                    <a:pt x="87" y="204"/>
                    <a:pt x="87" y="204"/>
                  </a:cubicBezTo>
                  <a:cubicBezTo>
                    <a:pt x="80" y="241"/>
                    <a:pt x="80" y="241"/>
                    <a:pt x="80" y="241"/>
                  </a:cubicBezTo>
                  <a:cubicBezTo>
                    <a:pt x="79" y="245"/>
                    <a:pt x="82" y="249"/>
                    <a:pt x="86" y="250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9" y="258"/>
                    <a:pt x="131" y="257"/>
                    <a:pt x="132" y="256"/>
                  </a:cubicBezTo>
                  <a:cubicBezTo>
                    <a:pt x="134" y="255"/>
                    <a:pt x="135" y="254"/>
                    <a:pt x="135" y="252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36" y="211"/>
                    <a:pt x="136" y="211"/>
                    <a:pt x="136" y="211"/>
                  </a:cubicBezTo>
                  <a:cubicBezTo>
                    <a:pt x="136" y="218"/>
                    <a:pt x="136" y="218"/>
                    <a:pt x="136" y="218"/>
                  </a:cubicBezTo>
                  <a:cubicBezTo>
                    <a:pt x="143" y="217"/>
                    <a:pt x="149" y="216"/>
                    <a:pt x="156" y="214"/>
                  </a:cubicBezTo>
                  <a:cubicBezTo>
                    <a:pt x="153" y="207"/>
                    <a:pt x="153" y="207"/>
                    <a:pt x="153" y="207"/>
                  </a:cubicBezTo>
                  <a:cubicBezTo>
                    <a:pt x="148" y="211"/>
                    <a:pt x="148" y="211"/>
                    <a:pt x="148" y="211"/>
                  </a:cubicBezTo>
                  <a:cubicBezTo>
                    <a:pt x="171" y="245"/>
                    <a:pt x="171" y="245"/>
                    <a:pt x="171" y="245"/>
                  </a:cubicBezTo>
                  <a:cubicBezTo>
                    <a:pt x="172" y="247"/>
                    <a:pt x="174" y="248"/>
                    <a:pt x="176" y="248"/>
                  </a:cubicBezTo>
                  <a:cubicBezTo>
                    <a:pt x="177" y="248"/>
                    <a:pt x="179" y="248"/>
                    <a:pt x="181" y="247"/>
                  </a:cubicBezTo>
                  <a:cubicBezTo>
                    <a:pt x="215" y="223"/>
                    <a:pt x="215" y="223"/>
                    <a:pt x="215" y="223"/>
                  </a:cubicBezTo>
                  <a:cubicBezTo>
                    <a:pt x="217" y="222"/>
                    <a:pt x="218" y="220"/>
                    <a:pt x="218" y="218"/>
                  </a:cubicBezTo>
                  <a:cubicBezTo>
                    <a:pt x="219" y="217"/>
                    <a:pt x="218" y="215"/>
                    <a:pt x="217" y="213"/>
                  </a:cubicBezTo>
                  <a:cubicBezTo>
                    <a:pt x="194" y="179"/>
                    <a:pt x="194" y="179"/>
                    <a:pt x="194" y="179"/>
                  </a:cubicBezTo>
                  <a:cubicBezTo>
                    <a:pt x="188" y="183"/>
                    <a:pt x="188" y="183"/>
                    <a:pt x="188" y="183"/>
                  </a:cubicBezTo>
                  <a:cubicBezTo>
                    <a:pt x="193" y="188"/>
                    <a:pt x="193" y="188"/>
                    <a:pt x="193" y="188"/>
                  </a:cubicBezTo>
                  <a:cubicBezTo>
                    <a:pt x="199" y="181"/>
                    <a:pt x="203" y="175"/>
                    <a:pt x="206" y="167"/>
                  </a:cubicBezTo>
                  <a:cubicBezTo>
                    <a:pt x="200" y="165"/>
                    <a:pt x="200" y="165"/>
                    <a:pt x="200" y="165"/>
                  </a:cubicBezTo>
                  <a:cubicBezTo>
                    <a:pt x="199" y="171"/>
                    <a:pt x="199" y="171"/>
                    <a:pt x="199" y="171"/>
                  </a:cubicBezTo>
                  <a:cubicBezTo>
                    <a:pt x="241" y="179"/>
                    <a:pt x="241" y="179"/>
                    <a:pt x="241" y="179"/>
                  </a:cubicBezTo>
                  <a:cubicBezTo>
                    <a:pt x="242" y="180"/>
                    <a:pt x="244" y="179"/>
                    <a:pt x="246" y="178"/>
                  </a:cubicBezTo>
                  <a:cubicBezTo>
                    <a:pt x="247" y="177"/>
                    <a:pt x="248" y="175"/>
                    <a:pt x="249" y="174"/>
                  </a:cubicBezTo>
                  <a:cubicBezTo>
                    <a:pt x="256" y="132"/>
                    <a:pt x="256" y="132"/>
                    <a:pt x="256" y="132"/>
                  </a:cubicBezTo>
                  <a:cubicBezTo>
                    <a:pt x="257" y="130"/>
                    <a:pt x="256" y="129"/>
                    <a:pt x="255" y="127"/>
                  </a:cubicBezTo>
                  <a:cubicBezTo>
                    <a:pt x="254" y="125"/>
                    <a:pt x="253" y="124"/>
                    <a:pt x="251" y="124"/>
                  </a:cubicBezTo>
                  <a:cubicBezTo>
                    <a:pt x="208" y="116"/>
                    <a:pt x="208" y="116"/>
                    <a:pt x="208" y="116"/>
                  </a:cubicBezTo>
                  <a:cubicBezTo>
                    <a:pt x="207" y="123"/>
                    <a:pt x="207" y="123"/>
                    <a:pt x="207" y="123"/>
                  </a:cubicBezTo>
                  <a:cubicBezTo>
                    <a:pt x="214" y="122"/>
                    <a:pt x="214" y="122"/>
                    <a:pt x="214" y="122"/>
                  </a:cubicBezTo>
                  <a:cubicBezTo>
                    <a:pt x="213" y="115"/>
                    <a:pt x="212" y="108"/>
                    <a:pt x="209" y="101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7" y="109"/>
                    <a:pt x="207" y="109"/>
                    <a:pt x="207" y="109"/>
                  </a:cubicBezTo>
                  <a:cubicBezTo>
                    <a:pt x="242" y="85"/>
                    <a:pt x="242" y="85"/>
                    <a:pt x="242" y="85"/>
                  </a:cubicBezTo>
                  <a:cubicBezTo>
                    <a:pt x="243" y="84"/>
                    <a:pt x="245" y="82"/>
                    <a:pt x="245" y="81"/>
                  </a:cubicBezTo>
                  <a:cubicBezTo>
                    <a:pt x="245" y="79"/>
                    <a:pt x="245" y="77"/>
                    <a:pt x="244" y="75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18" y="37"/>
                    <a:pt x="213" y="37"/>
                    <a:pt x="210" y="39"/>
                  </a:cubicBezTo>
                  <a:cubicBezTo>
                    <a:pt x="175" y="63"/>
                    <a:pt x="175" y="63"/>
                    <a:pt x="175" y="63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83" y="64"/>
                    <a:pt x="183" y="64"/>
                    <a:pt x="183" y="64"/>
                  </a:cubicBezTo>
                  <a:cubicBezTo>
                    <a:pt x="178" y="59"/>
                    <a:pt x="172" y="55"/>
                    <a:pt x="165" y="52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9" y="59"/>
                    <a:pt x="169" y="59"/>
                    <a:pt x="169" y="59"/>
                  </a:cubicBezTo>
                  <a:cubicBezTo>
                    <a:pt x="177" y="17"/>
                    <a:pt x="177" y="17"/>
                    <a:pt x="177" y="17"/>
                  </a:cubicBezTo>
                  <a:cubicBezTo>
                    <a:pt x="177" y="15"/>
                    <a:pt x="177" y="13"/>
                    <a:pt x="176" y="11"/>
                  </a:cubicBezTo>
                  <a:cubicBezTo>
                    <a:pt x="175" y="10"/>
                    <a:pt x="173" y="9"/>
                    <a:pt x="171" y="8"/>
                  </a:cubicBezTo>
                  <a:cubicBezTo>
                    <a:pt x="130" y="1"/>
                    <a:pt x="130" y="1"/>
                    <a:pt x="130" y="1"/>
                  </a:cubicBezTo>
                  <a:cubicBezTo>
                    <a:pt x="126" y="0"/>
                    <a:pt x="122" y="3"/>
                    <a:pt x="122" y="6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13" y="43"/>
                    <a:pt x="105" y="45"/>
                    <a:pt x="97" y="48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79" y="13"/>
                    <a:pt x="75" y="12"/>
                    <a:pt x="72" y="14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95" y="61"/>
                    <a:pt x="99" y="62"/>
                    <a:pt x="102" y="61"/>
                  </a:cubicBezTo>
                  <a:cubicBezTo>
                    <a:pt x="108" y="59"/>
                    <a:pt x="115" y="57"/>
                    <a:pt x="121" y="57"/>
                  </a:cubicBezTo>
                  <a:cubicBezTo>
                    <a:pt x="125" y="57"/>
                    <a:pt x="127" y="54"/>
                    <a:pt x="128" y="51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62" y="21"/>
                    <a:pt x="162" y="21"/>
                    <a:pt x="162" y="21"/>
                  </a:cubicBezTo>
                  <a:cubicBezTo>
                    <a:pt x="155" y="57"/>
                    <a:pt x="155" y="57"/>
                    <a:pt x="155" y="57"/>
                  </a:cubicBezTo>
                  <a:cubicBezTo>
                    <a:pt x="155" y="60"/>
                    <a:pt x="156" y="63"/>
                    <a:pt x="159" y="64"/>
                  </a:cubicBezTo>
                  <a:cubicBezTo>
                    <a:pt x="164" y="67"/>
                    <a:pt x="170" y="70"/>
                    <a:pt x="174" y="74"/>
                  </a:cubicBezTo>
                  <a:cubicBezTo>
                    <a:pt x="177" y="76"/>
                    <a:pt x="180" y="77"/>
                    <a:pt x="183" y="75"/>
                  </a:cubicBezTo>
                  <a:cubicBezTo>
                    <a:pt x="212" y="54"/>
                    <a:pt x="212" y="54"/>
                    <a:pt x="212" y="54"/>
                  </a:cubicBezTo>
                  <a:cubicBezTo>
                    <a:pt x="228" y="77"/>
                    <a:pt x="228" y="77"/>
                    <a:pt x="228" y="77"/>
                  </a:cubicBezTo>
                  <a:cubicBezTo>
                    <a:pt x="199" y="98"/>
                    <a:pt x="199" y="98"/>
                    <a:pt x="199" y="98"/>
                  </a:cubicBezTo>
                  <a:cubicBezTo>
                    <a:pt x="196" y="100"/>
                    <a:pt x="195" y="103"/>
                    <a:pt x="196" y="106"/>
                  </a:cubicBezTo>
                  <a:cubicBezTo>
                    <a:pt x="198" y="112"/>
                    <a:pt x="199" y="118"/>
                    <a:pt x="200" y="124"/>
                  </a:cubicBezTo>
                  <a:cubicBezTo>
                    <a:pt x="200" y="127"/>
                    <a:pt x="203" y="129"/>
                    <a:pt x="206" y="130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36" y="164"/>
                    <a:pt x="236" y="164"/>
                    <a:pt x="236" y="164"/>
                  </a:cubicBezTo>
                  <a:cubicBezTo>
                    <a:pt x="201" y="158"/>
                    <a:pt x="201" y="158"/>
                    <a:pt x="201" y="158"/>
                  </a:cubicBezTo>
                  <a:cubicBezTo>
                    <a:pt x="198" y="157"/>
                    <a:pt x="195" y="159"/>
                    <a:pt x="193" y="162"/>
                  </a:cubicBezTo>
                  <a:cubicBezTo>
                    <a:pt x="191" y="168"/>
                    <a:pt x="187" y="173"/>
                    <a:pt x="183" y="179"/>
                  </a:cubicBezTo>
                  <a:cubicBezTo>
                    <a:pt x="181" y="181"/>
                    <a:pt x="180" y="184"/>
                    <a:pt x="182" y="187"/>
                  </a:cubicBezTo>
                  <a:cubicBezTo>
                    <a:pt x="202" y="215"/>
                    <a:pt x="202" y="215"/>
                    <a:pt x="202" y="215"/>
                  </a:cubicBezTo>
                  <a:cubicBezTo>
                    <a:pt x="179" y="231"/>
                    <a:pt x="179" y="231"/>
                    <a:pt x="179" y="231"/>
                  </a:cubicBezTo>
                  <a:cubicBezTo>
                    <a:pt x="159" y="203"/>
                    <a:pt x="159" y="203"/>
                    <a:pt x="159" y="203"/>
                  </a:cubicBezTo>
                  <a:cubicBezTo>
                    <a:pt x="157" y="200"/>
                    <a:pt x="154" y="199"/>
                    <a:pt x="151" y="200"/>
                  </a:cubicBezTo>
                  <a:cubicBezTo>
                    <a:pt x="146" y="202"/>
                    <a:pt x="140" y="203"/>
                    <a:pt x="135" y="204"/>
                  </a:cubicBezTo>
                  <a:cubicBezTo>
                    <a:pt x="132" y="204"/>
                    <a:pt x="129" y="207"/>
                    <a:pt x="129" y="210"/>
                  </a:cubicBezTo>
                  <a:cubicBezTo>
                    <a:pt x="123" y="242"/>
                    <a:pt x="123" y="242"/>
                    <a:pt x="123" y="242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102" y="203"/>
                    <a:pt x="100" y="200"/>
                    <a:pt x="97" y="198"/>
                  </a:cubicBezTo>
                  <a:cubicBezTo>
                    <a:pt x="91" y="196"/>
                    <a:pt x="85" y="192"/>
                    <a:pt x="80" y="188"/>
                  </a:cubicBezTo>
                  <a:cubicBezTo>
                    <a:pt x="77" y="186"/>
                    <a:pt x="74" y="186"/>
                    <a:pt x="71" y="188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55" y="165"/>
                    <a:pt x="55" y="165"/>
                    <a:pt x="55" y="165"/>
                  </a:cubicBezTo>
                  <a:cubicBezTo>
                    <a:pt x="57" y="163"/>
                    <a:pt x="58" y="160"/>
                    <a:pt x="57" y="157"/>
                  </a:cubicBezTo>
                  <a:cubicBezTo>
                    <a:pt x="54" y="149"/>
                    <a:pt x="53" y="142"/>
                    <a:pt x="52" y="134"/>
                  </a:cubicBezTo>
                  <a:cubicBezTo>
                    <a:pt x="52" y="131"/>
                    <a:pt x="50" y="128"/>
                    <a:pt x="47" y="127"/>
                  </a:cubicBezTo>
                  <a:cubicBezTo>
                    <a:pt x="16" y="122"/>
                    <a:pt x="16" y="122"/>
                    <a:pt x="16" y="122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6" y="101"/>
                    <a:pt x="59" y="99"/>
                    <a:pt x="61" y="96"/>
                  </a:cubicBezTo>
                  <a:cubicBezTo>
                    <a:pt x="63" y="92"/>
                    <a:pt x="66" y="87"/>
                    <a:pt x="70" y="83"/>
                  </a:cubicBezTo>
                  <a:cubicBezTo>
                    <a:pt x="72" y="80"/>
                    <a:pt x="72" y="77"/>
                    <a:pt x="70" y="74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0" y="24"/>
                    <a:pt x="70" y="24"/>
                    <a:pt x="70" y="24"/>
                  </a:cubicBezTo>
                  <a:lnTo>
                    <a:pt x="76" y="2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0" name="Freeform 451">
              <a:extLst>
                <a:ext uri="{FF2B5EF4-FFF2-40B4-BE49-F238E27FC236}">
                  <a16:creationId xmlns:a16="http://schemas.microsoft.com/office/drawing/2014/main" xmlns="" id="{E6F879C8-BDBD-4295-8CE1-C2DA7A4E6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3313" y="5781676"/>
              <a:ext cx="223837" cy="227013"/>
            </a:xfrm>
            <a:custGeom>
              <a:avLst/>
              <a:gdLst>
                <a:gd name="T0" fmla="*/ 23 w 93"/>
                <a:gd name="T1" fmla="*/ 13 h 94"/>
                <a:gd name="T2" fmla="*/ 81 w 93"/>
                <a:gd name="T3" fmla="*/ 24 h 94"/>
                <a:gd name="T4" fmla="*/ 70 w 93"/>
                <a:gd name="T5" fmla="*/ 81 h 94"/>
                <a:gd name="T6" fmla="*/ 13 w 93"/>
                <a:gd name="T7" fmla="*/ 70 h 94"/>
                <a:gd name="T8" fmla="*/ 23 w 93"/>
                <a:gd name="T9" fmla="*/ 1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94">
                  <a:moveTo>
                    <a:pt x="23" y="13"/>
                  </a:moveTo>
                  <a:cubicBezTo>
                    <a:pt x="42" y="0"/>
                    <a:pt x="68" y="5"/>
                    <a:pt x="81" y="24"/>
                  </a:cubicBezTo>
                  <a:cubicBezTo>
                    <a:pt x="93" y="42"/>
                    <a:pt x="89" y="68"/>
                    <a:pt x="70" y="81"/>
                  </a:cubicBezTo>
                  <a:cubicBezTo>
                    <a:pt x="51" y="94"/>
                    <a:pt x="26" y="89"/>
                    <a:pt x="13" y="70"/>
                  </a:cubicBezTo>
                  <a:cubicBezTo>
                    <a:pt x="0" y="52"/>
                    <a:pt x="4" y="26"/>
                    <a:pt x="23" y="13"/>
                  </a:cubicBez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1" name="Freeform 452">
              <a:extLst>
                <a:ext uri="{FF2B5EF4-FFF2-40B4-BE49-F238E27FC236}">
                  <a16:creationId xmlns:a16="http://schemas.microsoft.com/office/drawing/2014/main" xmlns="" id="{45505E2A-6104-40F9-9D39-5E2F668EF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8550" y="5780089"/>
              <a:ext cx="234950" cy="231775"/>
            </a:xfrm>
            <a:custGeom>
              <a:avLst/>
              <a:gdLst>
                <a:gd name="T0" fmla="*/ 25 w 97"/>
                <a:gd name="T1" fmla="*/ 14 h 96"/>
                <a:gd name="T2" fmla="*/ 29 w 97"/>
                <a:gd name="T3" fmla="*/ 20 h 96"/>
                <a:gd name="T4" fmla="*/ 49 w 97"/>
                <a:gd name="T5" fmla="*/ 14 h 96"/>
                <a:gd name="T6" fmla="*/ 77 w 97"/>
                <a:gd name="T7" fmla="*/ 29 h 96"/>
                <a:gd name="T8" fmla="*/ 83 w 97"/>
                <a:gd name="T9" fmla="*/ 48 h 96"/>
                <a:gd name="T10" fmla="*/ 68 w 97"/>
                <a:gd name="T11" fmla="*/ 76 h 96"/>
                <a:gd name="T12" fmla="*/ 49 w 97"/>
                <a:gd name="T13" fmla="*/ 82 h 96"/>
                <a:gd name="T14" fmla="*/ 20 w 97"/>
                <a:gd name="T15" fmla="*/ 67 h 96"/>
                <a:gd name="T16" fmla="*/ 14 w 97"/>
                <a:gd name="T17" fmla="*/ 48 h 96"/>
                <a:gd name="T18" fmla="*/ 29 w 97"/>
                <a:gd name="T19" fmla="*/ 20 h 96"/>
                <a:gd name="T20" fmla="*/ 25 w 97"/>
                <a:gd name="T21" fmla="*/ 14 h 96"/>
                <a:gd name="T22" fmla="*/ 21 w 97"/>
                <a:gd name="T23" fmla="*/ 8 h 96"/>
                <a:gd name="T24" fmla="*/ 0 w 97"/>
                <a:gd name="T25" fmla="*/ 48 h 96"/>
                <a:gd name="T26" fmla="*/ 9 w 97"/>
                <a:gd name="T27" fmla="*/ 75 h 96"/>
                <a:gd name="T28" fmla="*/ 49 w 97"/>
                <a:gd name="T29" fmla="*/ 96 h 96"/>
                <a:gd name="T30" fmla="*/ 76 w 97"/>
                <a:gd name="T31" fmla="*/ 88 h 96"/>
                <a:gd name="T32" fmla="*/ 97 w 97"/>
                <a:gd name="T33" fmla="*/ 48 h 96"/>
                <a:gd name="T34" fmla="*/ 88 w 97"/>
                <a:gd name="T35" fmla="*/ 21 h 96"/>
                <a:gd name="T36" fmla="*/ 49 w 97"/>
                <a:gd name="T37" fmla="*/ 0 h 96"/>
                <a:gd name="T38" fmla="*/ 21 w 97"/>
                <a:gd name="T39" fmla="*/ 8 h 96"/>
                <a:gd name="T40" fmla="*/ 25 w 97"/>
                <a:gd name="T41" fmla="*/ 1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" h="96">
                  <a:moveTo>
                    <a:pt x="25" y="14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35" y="16"/>
                    <a:pt x="42" y="14"/>
                    <a:pt x="49" y="14"/>
                  </a:cubicBezTo>
                  <a:cubicBezTo>
                    <a:pt x="59" y="14"/>
                    <a:pt x="70" y="19"/>
                    <a:pt x="77" y="29"/>
                  </a:cubicBezTo>
                  <a:cubicBezTo>
                    <a:pt x="81" y="35"/>
                    <a:pt x="83" y="41"/>
                    <a:pt x="83" y="48"/>
                  </a:cubicBezTo>
                  <a:cubicBezTo>
                    <a:pt x="83" y="59"/>
                    <a:pt x="78" y="70"/>
                    <a:pt x="68" y="76"/>
                  </a:cubicBezTo>
                  <a:cubicBezTo>
                    <a:pt x="62" y="80"/>
                    <a:pt x="55" y="82"/>
                    <a:pt x="49" y="82"/>
                  </a:cubicBezTo>
                  <a:cubicBezTo>
                    <a:pt x="38" y="82"/>
                    <a:pt x="27" y="77"/>
                    <a:pt x="20" y="67"/>
                  </a:cubicBezTo>
                  <a:cubicBezTo>
                    <a:pt x="16" y="62"/>
                    <a:pt x="14" y="55"/>
                    <a:pt x="14" y="48"/>
                  </a:cubicBezTo>
                  <a:cubicBezTo>
                    <a:pt x="14" y="37"/>
                    <a:pt x="20" y="27"/>
                    <a:pt x="29" y="20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8" y="18"/>
                    <a:pt x="0" y="33"/>
                    <a:pt x="0" y="48"/>
                  </a:cubicBezTo>
                  <a:cubicBezTo>
                    <a:pt x="0" y="58"/>
                    <a:pt x="3" y="67"/>
                    <a:pt x="9" y="75"/>
                  </a:cubicBezTo>
                  <a:cubicBezTo>
                    <a:pt x="18" y="89"/>
                    <a:pt x="33" y="96"/>
                    <a:pt x="49" y="96"/>
                  </a:cubicBezTo>
                  <a:cubicBezTo>
                    <a:pt x="58" y="96"/>
                    <a:pt x="68" y="94"/>
                    <a:pt x="76" y="88"/>
                  </a:cubicBezTo>
                  <a:cubicBezTo>
                    <a:pt x="90" y="79"/>
                    <a:pt x="97" y="63"/>
                    <a:pt x="97" y="48"/>
                  </a:cubicBezTo>
                  <a:cubicBezTo>
                    <a:pt x="97" y="39"/>
                    <a:pt x="94" y="29"/>
                    <a:pt x="88" y="21"/>
                  </a:cubicBezTo>
                  <a:cubicBezTo>
                    <a:pt x="79" y="7"/>
                    <a:pt x="64" y="0"/>
                    <a:pt x="49" y="0"/>
                  </a:cubicBezTo>
                  <a:cubicBezTo>
                    <a:pt x="39" y="0"/>
                    <a:pt x="30" y="3"/>
                    <a:pt x="21" y="8"/>
                  </a:cubicBezTo>
                  <a:lnTo>
                    <a:pt x="25" y="14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2" name="Freeform 453">
              <a:extLst>
                <a:ext uri="{FF2B5EF4-FFF2-40B4-BE49-F238E27FC236}">
                  <a16:creationId xmlns:a16="http://schemas.microsoft.com/office/drawing/2014/main" xmlns="" id="{E3434020-A78D-422F-B193-6AD1B702B9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1813" y="5422901"/>
              <a:ext cx="393700" cy="393700"/>
            </a:xfrm>
            <a:custGeom>
              <a:avLst/>
              <a:gdLst>
                <a:gd name="T0" fmla="*/ 46 w 163"/>
                <a:gd name="T1" fmla="*/ 8 h 163"/>
                <a:gd name="T2" fmla="*/ 22 w 163"/>
                <a:gd name="T3" fmla="*/ 24 h 163"/>
                <a:gd name="T4" fmla="*/ 38 w 163"/>
                <a:gd name="T5" fmla="*/ 47 h 163"/>
                <a:gd name="T6" fmla="*/ 31 w 163"/>
                <a:gd name="T7" fmla="*/ 57 h 163"/>
                <a:gd name="T8" fmla="*/ 5 w 163"/>
                <a:gd name="T9" fmla="*/ 52 h 163"/>
                <a:gd name="T10" fmla="*/ 0 w 163"/>
                <a:gd name="T11" fmla="*/ 80 h 163"/>
                <a:gd name="T12" fmla="*/ 25 w 163"/>
                <a:gd name="T13" fmla="*/ 85 h 163"/>
                <a:gd name="T14" fmla="*/ 29 w 163"/>
                <a:gd name="T15" fmla="*/ 102 h 163"/>
                <a:gd name="T16" fmla="*/ 4 w 163"/>
                <a:gd name="T17" fmla="*/ 119 h 163"/>
                <a:gd name="T18" fmla="*/ 20 w 163"/>
                <a:gd name="T19" fmla="*/ 142 h 163"/>
                <a:gd name="T20" fmla="*/ 45 w 163"/>
                <a:gd name="T21" fmla="*/ 125 h 163"/>
                <a:gd name="T22" fmla="*/ 58 w 163"/>
                <a:gd name="T23" fmla="*/ 132 h 163"/>
                <a:gd name="T24" fmla="*/ 53 w 163"/>
                <a:gd name="T25" fmla="*/ 158 h 163"/>
                <a:gd name="T26" fmla="*/ 81 w 163"/>
                <a:gd name="T27" fmla="*/ 163 h 163"/>
                <a:gd name="T28" fmla="*/ 86 w 163"/>
                <a:gd name="T29" fmla="*/ 137 h 163"/>
                <a:gd name="T30" fmla="*/ 98 w 163"/>
                <a:gd name="T31" fmla="*/ 134 h 163"/>
                <a:gd name="T32" fmla="*/ 114 w 163"/>
                <a:gd name="T33" fmla="*/ 157 h 163"/>
                <a:gd name="T34" fmla="*/ 137 w 163"/>
                <a:gd name="T35" fmla="*/ 141 h 163"/>
                <a:gd name="T36" fmla="*/ 121 w 163"/>
                <a:gd name="T37" fmla="*/ 118 h 163"/>
                <a:gd name="T38" fmla="*/ 129 w 163"/>
                <a:gd name="T39" fmla="*/ 105 h 163"/>
                <a:gd name="T40" fmla="*/ 158 w 163"/>
                <a:gd name="T41" fmla="*/ 111 h 163"/>
                <a:gd name="T42" fmla="*/ 163 w 163"/>
                <a:gd name="T43" fmla="*/ 83 h 163"/>
                <a:gd name="T44" fmla="*/ 134 w 163"/>
                <a:gd name="T45" fmla="*/ 77 h 163"/>
                <a:gd name="T46" fmla="*/ 131 w 163"/>
                <a:gd name="T47" fmla="*/ 64 h 163"/>
                <a:gd name="T48" fmla="*/ 155 w 163"/>
                <a:gd name="T49" fmla="*/ 48 h 163"/>
                <a:gd name="T50" fmla="*/ 139 w 163"/>
                <a:gd name="T51" fmla="*/ 25 h 163"/>
                <a:gd name="T52" fmla="*/ 115 w 163"/>
                <a:gd name="T53" fmla="*/ 41 h 163"/>
                <a:gd name="T54" fmla="*/ 104 w 163"/>
                <a:gd name="T55" fmla="*/ 33 h 163"/>
                <a:gd name="T56" fmla="*/ 109 w 163"/>
                <a:gd name="T57" fmla="*/ 5 h 163"/>
                <a:gd name="T58" fmla="*/ 81 w 163"/>
                <a:gd name="T59" fmla="*/ 0 h 163"/>
                <a:gd name="T60" fmla="*/ 76 w 163"/>
                <a:gd name="T61" fmla="*/ 28 h 163"/>
                <a:gd name="T62" fmla="*/ 62 w 163"/>
                <a:gd name="T63" fmla="*/ 31 h 163"/>
                <a:gd name="T64" fmla="*/ 46 w 163"/>
                <a:gd name="T65" fmla="*/ 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163">
                  <a:moveTo>
                    <a:pt x="46" y="8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6" y="50"/>
                    <a:pt x="33" y="54"/>
                    <a:pt x="31" y="57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6" y="91"/>
                    <a:pt x="27" y="96"/>
                    <a:pt x="29" y="102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45" y="125"/>
                    <a:pt x="45" y="125"/>
                    <a:pt x="45" y="125"/>
                  </a:cubicBezTo>
                  <a:cubicBezTo>
                    <a:pt x="49" y="128"/>
                    <a:pt x="54" y="131"/>
                    <a:pt x="58" y="132"/>
                  </a:cubicBezTo>
                  <a:cubicBezTo>
                    <a:pt x="53" y="158"/>
                    <a:pt x="53" y="158"/>
                    <a:pt x="53" y="158"/>
                  </a:cubicBezTo>
                  <a:cubicBezTo>
                    <a:pt x="81" y="163"/>
                    <a:pt x="81" y="163"/>
                    <a:pt x="81" y="163"/>
                  </a:cubicBezTo>
                  <a:cubicBezTo>
                    <a:pt x="86" y="137"/>
                    <a:pt x="86" y="137"/>
                    <a:pt x="86" y="137"/>
                  </a:cubicBezTo>
                  <a:cubicBezTo>
                    <a:pt x="90" y="136"/>
                    <a:pt x="94" y="135"/>
                    <a:pt x="98" y="134"/>
                  </a:cubicBezTo>
                  <a:cubicBezTo>
                    <a:pt x="114" y="157"/>
                    <a:pt x="114" y="157"/>
                    <a:pt x="114" y="157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5" y="114"/>
                    <a:pt x="127" y="110"/>
                    <a:pt x="129" y="105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63" y="83"/>
                    <a:pt x="163" y="83"/>
                    <a:pt x="163" y="83"/>
                  </a:cubicBezTo>
                  <a:cubicBezTo>
                    <a:pt x="134" y="77"/>
                    <a:pt x="134" y="77"/>
                    <a:pt x="134" y="77"/>
                  </a:cubicBezTo>
                  <a:cubicBezTo>
                    <a:pt x="134" y="73"/>
                    <a:pt x="133" y="69"/>
                    <a:pt x="131" y="64"/>
                  </a:cubicBezTo>
                  <a:cubicBezTo>
                    <a:pt x="155" y="48"/>
                    <a:pt x="155" y="48"/>
                    <a:pt x="155" y="48"/>
                  </a:cubicBezTo>
                  <a:cubicBezTo>
                    <a:pt x="139" y="25"/>
                    <a:pt x="139" y="25"/>
                    <a:pt x="139" y="25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2" y="38"/>
                    <a:pt x="108" y="35"/>
                    <a:pt x="104" y="33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1" y="28"/>
                    <a:pt x="66" y="29"/>
                    <a:pt x="62" y="31"/>
                  </a:cubicBezTo>
                  <a:lnTo>
                    <a:pt x="46" y="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3" name="Freeform 454">
              <a:extLst>
                <a:ext uri="{FF2B5EF4-FFF2-40B4-BE49-F238E27FC236}">
                  <a16:creationId xmlns:a16="http://schemas.microsoft.com/office/drawing/2014/main" xmlns="" id="{7C4D997F-3267-4A18-9415-6C1B87BFA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763" y="5403851"/>
              <a:ext cx="428625" cy="431800"/>
            </a:xfrm>
            <a:custGeom>
              <a:avLst/>
              <a:gdLst>
                <a:gd name="T0" fmla="*/ 26 w 178"/>
                <a:gd name="T1" fmla="*/ 26 h 179"/>
                <a:gd name="T2" fmla="*/ 40 w 178"/>
                <a:gd name="T3" fmla="*/ 59 h 179"/>
                <a:gd name="T4" fmla="*/ 33 w 178"/>
                <a:gd name="T5" fmla="*/ 62 h 179"/>
                <a:gd name="T6" fmla="*/ 14 w 178"/>
                <a:gd name="T7" fmla="*/ 53 h 179"/>
                <a:gd name="T8" fmla="*/ 1 w 178"/>
                <a:gd name="T9" fmla="*/ 87 h 179"/>
                <a:gd name="T10" fmla="*/ 33 w 178"/>
                <a:gd name="T11" fmla="*/ 93 h 179"/>
                <a:gd name="T12" fmla="*/ 37 w 178"/>
                <a:gd name="T13" fmla="*/ 110 h 179"/>
                <a:gd name="T14" fmla="*/ 7 w 178"/>
                <a:gd name="T15" fmla="*/ 131 h 179"/>
                <a:gd name="T16" fmla="*/ 57 w 178"/>
                <a:gd name="T17" fmla="*/ 139 h 179"/>
                <a:gd name="T18" fmla="*/ 63 w 178"/>
                <a:gd name="T19" fmla="*/ 147 h 179"/>
                <a:gd name="T20" fmla="*/ 54 w 178"/>
                <a:gd name="T21" fmla="*/ 165 h 179"/>
                <a:gd name="T22" fmla="*/ 96 w 178"/>
                <a:gd name="T23" fmla="*/ 173 h 179"/>
                <a:gd name="T24" fmla="*/ 95 w 178"/>
                <a:gd name="T25" fmla="*/ 152 h 179"/>
                <a:gd name="T26" fmla="*/ 100 w 178"/>
                <a:gd name="T27" fmla="*/ 146 h 179"/>
                <a:gd name="T28" fmla="*/ 126 w 178"/>
                <a:gd name="T29" fmla="*/ 171 h 179"/>
                <a:gd name="T30" fmla="*/ 151 w 178"/>
                <a:gd name="T31" fmla="*/ 145 h 179"/>
                <a:gd name="T32" fmla="*/ 135 w 178"/>
                <a:gd name="T33" fmla="*/ 130 h 179"/>
                <a:gd name="T34" fmla="*/ 136 w 178"/>
                <a:gd name="T35" fmla="*/ 120 h 179"/>
                <a:gd name="T36" fmla="*/ 173 w 178"/>
                <a:gd name="T37" fmla="*/ 120 h 179"/>
                <a:gd name="T38" fmla="*/ 172 w 178"/>
                <a:gd name="T39" fmla="*/ 84 h 179"/>
                <a:gd name="T40" fmla="*/ 149 w 178"/>
                <a:gd name="T41" fmla="*/ 85 h 179"/>
                <a:gd name="T42" fmla="*/ 143 w 178"/>
                <a:gd name="T43" fmla="*/ 78 h 179"/>
                <a:gd name="T44" fmla="*/ 169 w 178"/>
                <a:gd name="T45" fmla="*/ 52 h 179"/>
                <a:gd name="T46" fmla="*/ 119 w 178"/>
                <a:gd name="T47" fmla="*/ 43 h 179"/>
                <a:gd name="T48" fmla="*/ 115 w 178"/>
                <a:gd name="T49" fmla="*/ 35 h 179"/>
                <a:gd name="T50" fmla="*/ 124 w 178"/>
                <a:gd name="T51" fmla="*/ 14 h 179"/>
                <a:gd name="T52" fmla="*/ 91 w 178"/>
                <a:gd name="T53" fmla="*/ 1 h 179"/>
                <a:gd name="T54" fmla="*/ 84 w 178"/>
                <a:gd name="T55" fmla="*/ 36 h 179"/>
                <a:gd name="T56" fmla="*/ 70 w 178"/>
                <a:gd name="T57" fmla="*/ 39 h 179"/>
                <a:gd name="T58" fmla="*/ 50 w 178"/>
                <a:gd name="T59" fmla="*/ 10 h 179"/>
                <a:gd name="T60" fmla="*/ 64 w 178"/>
                <a:gd name="T61" fmla="*/ 43 h 179"/>
                <a:gd name="T62" fmla="*/ 91 w 178"/>
                <a:gd name="T63" fmla="*/ 37 h 179"/>
                <a:gd name="T64" fmla="*/ 105 w 178"/>
                <a:gd name="T65" fmla="*/ 40 h 179"/>
                <a:gd name="T66" fmla="*/ 127 w 178"/>
                <a:gd name="T67" fmla="*/ 55 h 179"/>
                <a:gd name="T68" fmla="*/ 135 w 178"/>
                <a:gd name="T69" fmla="*/ 66 h 179"/>
                <a:gd name="T70" fmla="*/ 141 w 178"/>
                <a:gd name="T71" fmla="*/ 92 h 179"/>
                <a:gd name="T72" fmla="*/ 139 w 178"/>
                <a:gd name="T73" fmla="*/ 106 h 179"/>
                <a:gd name="T74" fmla="*/ 124 w 178"/>
                <a:gd name="T75" fmla="*/ 130 h 179"/>
                <a:gd name="T76" fmla="*/ 112 w 178"/>
                <a:gd name="T77" fmla="*/ 138 h 179"/>
                <a:gd name="T78" fmla="*/ 87 w 178"/>
                <a:gd name="T79" fmla="*/ 143 h 179"/>
                <a:gd name="T80" fmla="*/ 73 w 178"/>
                <a:gd name="T81" fmla="*/ 142 h 179"/>
                <a:gd name="T82" fmla="*/ 49 w 178"/>
                <a:gd name="T83" fmla="*/ 127 h 179"/>
                <a:gd name="T84" fmla="*/ 41 w 178"/>
                <a:gd name="T85" fmla="*/ 116 h 179"/>
                <a:gd name="T86" fmla="*/ 35 w 178"/>
                <a:gd name="T87" fmla="*/ 86 h 179"/>
                <a:gd name="T88" fmla="*/ 38 w 178"/>
                <a:gd name="T89" fmla="*/ 72 h 179"/>
                <a:gd name="T90" fmla="*/ 52 w 178"/>
                <a:gd name="T91" fmla="*/ 51 h 179"/>
                <a:gd name="T92" fmla="*/ 54 w 178"/>
                <a:gd name="T93" fmla="*/ 1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8" h="179">
                  <a:moveTo>
                    <a:pt x="54" y="16"/>
                  </a:moveTo>
                  <a:cubicBezTo>
                    <a:pt x="50" y="10"/>
                    <a:pt x="50" y="10"/>
                    <a:pt x="50" y="10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5" y="27"/>
                    <a:pt x="24" y="29"/>
                    <a:pt x="24" y="31"/>
                  </a:cubicBezTo>
                  <a:cubicBezTo>
                    <a:pt x="23" y="33"/>
                    <a:pt x="24" y="34"/>
                    <a:pt x="25" y="36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38" y="54"/>
                    <a:pt x="35" y="58"/>
                    <a:pt x="33" y="62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2" y="53"/>
                    <a:pt x="10" y="53"/>
                    <a:pt x="9" y="54"/>
                  </a:cubicBezTo>
                  <a:cubicBezTo>
                    <a:pt x="7" y="56"/>
                    <a:pt x="6" y="57"/>
                    <a:pt x="6" y="59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0" y="91"/>
                    <a:pt x="3" y="94"/>
                    <a:pt x="6" y="95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6" y="100"/>
                    <a:pt x="28" y="106"/>
                    <a:pt x="30" y="112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3" y="104"/>
                    <a:pt x="33" y="104"/>
                    <a:pt x="33" y="104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5" y="123"/>
                    <a:pt x="4" y="128"/>
                    <a:pt x="7" y="131"/>
                  </a:cubicBezTo>
                  <a:cubicBezTo>
                    <a:pt x="23" y="154"/>
                    <a:pt x="23" y="154"/>
                    <a:pt x="23" y="154"/>
                  </a:cubicBezTo>
                  <a:cubicBezTo>
                    <a:pt x="25" y="157"/>
                    <a:pt x="29" y="158"/>
                    <a:pt x="32" y="156"/>
                  </a:cubicBezTo>
                  <a:cubicBezTo>
                    <a:pt x="57" y="139"/>
                    <a:pt x="57" y="139"/>
                    <a:pt x="57" y="139"/>
                  </a:cubicBezTo>
                  <a:cubicBezTo>
                    <a:pt x="53" y="133"/>
                    <a:pt x="53" y="133"/>
                    <a:pt x="53" y="133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3" y="142"/>
                    <a:pt x="58" y="145"/>
                    <a:pt x="63" y="147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4" y="165"/>
                    <a:pt x="54" y="165"/>
                    <a:pt x="54" y="165"/>
                  </a:cubicBezTo>
                  <a:cubicBezTo>
                    <a:pt x="54" y="169"/>
                    <a:pt x="56" y="172"/>
                    <a:pt x="60" y="173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92" y="179"/>
                    <a:pt x="95" y="176"/>
                    <a:pt x="96" y="173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5" y="152"/>
                    <a:pt x="95" y="152"/>
                    <a:pt x="95" y="152"/>
                  </a:cubicBezTo>
                  <a:cubicBezTo>
                    <a:pt x="99" y="151"/>
                    <a:pt x="104" y="150"/>
                    <a:pt x="108" y="149"/>
                  </a:cubicBezTo>
                  <a:cubicBezTo>
                    <a:pt x="106" y="142"/>
                    <a:pt x="106" y="142"/>
                    <a:pt x="106" y="142"/>
                  </a:cubicBezTo>
                  <a:cubicBezTo>
                    <a:pt x="100" y="146"/>
                    <a:pt x="100" y="146"/>
                    <a:pt x="100" y="146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7" y="170"/>
                    <a:pt x="119" y="171"/>
                    <a:pt x="121" y="172"/>
                  </a:cubicBezTo>
                  <a:cubicBezTo>
                    <a:pt x="122" y="172"/>
                    <a:pt x="124" y="172"/>
                    <a:pt x="126" y="171"/>
                  </a:cubicBezTo>
                  <a:cubicBezTo>
                    <a:pt x="149" y="155"/>
                    <a:pt x="149" y="155"/>
                    <a:pt x="149" y="155"/>
                  </a:cubicBezTo>
                  <a:cubicBezTo>
                    <a:pt x="151" y="154"/>
                    <a:pt x="152" y="152"/>
                    <a:pt x="152" y="150"/>
                  </a:cubicBezTo>
                  <a:cubicBezTo>
                    <a:pt x="152" y="148"/>
                    <a:pt x="152" y="146"/>
                    <a:pt x="151" y="145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8" y="126"/>
                    <a:pt x="141" y="121"/>
                    <a:pt x="144" y="116"/>
                  </a:cubicBezTo>
                  <a:cubicBezTo>
                    <a:pt x="137" y="113"/>
                    <a:pt x="137" y="113"/>
                    <a:pt x="137" y="113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64" y="125"/>
                    <a:pt x="164" y="125"/>
                    <a:pt x="164" y="125"/>
                  </a:cubicBezTo>
                  <a:cubicBezTo>
                    <a:pt x="166" y="126"/>
                    <a:pt x="168" y="125"/>
                    <a:pt x="170" y="124"/>
                  </a:cubicBezTo>
                  <a:cubicBezTo>
                    <a:pt x="171" y="123"/>
                    <a:pt x="172" y="122"/>
                    <a:pt x="173" y="120"/>
                  </a:cubicBezTo>
                  <a:cubicBezTo>
                    <a:pt x="178" y="92"/>
                    <a:pt x="178" y="92"/>
                    <a:pt x="178" y="92"/>
                  </a:cubicBezTo>
                  <a:cubicBezTo>
                    <a:pt x="178" y="90"/>
                    <a:pt x="178" y="88"/>
                    <a:pt x="177" y="87"/>
                  </a:cubicBezTo>
                  <a:cubicBezTo>
                    <a:pt x="176" y="85"/>
                    <a:pt x="174" y="84"/>
                    <a:pt x="172" y="84"/>
                  </a:cubicBezTo>
                  <a:cubicBezTo>
                    <a:pt x="143" y="78"/>
                    <a:pt x="143" y="78"/>
                    <a:pt x="143" y="78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9" y="80"/>
                    <a:pt x="148" y="75"/>
                    <a:pt x="146" y="70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3" y="78"/>
                    <a:pt x="143" y="78"/>
                    <a:pt x="143" y="78"/>
                  </a:cubicBezTo>
                  <a:cubicBezTo>
                    <a:pt x="167" y="62"/>
                    <a:pt x="167" y="62"/>
                    <a:pt x="167" y="62"/>
                  </a:cubicBezTo>
                  <a:cubicBezTo>
                    <a:pt x="169" y="61"/>
                    <a:pt x="170" y="59"/>
                    <a:pt x="170" y="57"/>
                  </a:cubicBezTo>
                  <a:cubicBezTo>
                    <a:pt x="170" y="55"/>
                    <a:pt x="170" y="53"/>
                    <a:pt x="169" y="52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1" y="25"/>
                    <a:pt x="146" y="25"/>
                    <a:pt x="143" y="27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8" y="43"/>
                    <a:pt x="128" y="43"/>
                    <a:pt x="128" y="43"/>
                  </a:cubicBezTo>
                  <a:cubicBezTo>
                    <a:pt x="124" y="40"/>
                    <a:pt x="120" y="37"/>
                    <a:pt x="115" y="35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2"/>
                    <a:pt x="124" y="10"/>
                    <a:pt x="123" y="9"/>
                  </a:cubicBezTo>
                  <a:cubicBezTo>
                    <a:pt x="122" y="7"/>
                    <a:pt x="120" y="6"/>
                    <a:pt x="119" y="6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87" y="0"/>
                    <a:pt x="83" y="3"/>
                    <a:pt x="82" y="6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78" y="29"/>
                    <a:pt x="73" y="30"/>
                    <a:pt x="67" y="32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7" y="9"/>
                    <a:pt x="53" y="8"/>
                    <a:pt x="50" y="1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6" y="46"/>
                    <a:pt x="69" y="47"/>
                    <a:pt x="72" y="46"/>
                  </a:cubicBezTo>
                  <a:cubicBezTo>
                    <a:pt x="76" y="44"/>
                    <a:pt x="80" y="43"/>
                    <a:pt x="85" y="43"/>
                  </a:cubicBezTo>
                  <a:cubicBezTo>
                    <a:pt x="88" y="43"/>
                    <a:pt x="90" y="40"/>
                    <a:pt x="91" y="37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104" y="43"/>
                    <a:pt x="106" y="46"/>
                    <a:pt x="109" y="48"/>
                  </a:cubicBezTo>
                  <a:cubicBezTo>
                    <a:pt x="112" y="49"/>
                    <a:pt x="116" y="52"/>
                    <a:pt x="119" y="54"/>
                  </a:cubicBezTo>
                  <a:cubicBezTo>
                    <a:pt x="121" y="56"/>
                    <a:pt x="125" y="56"/>
                    <a:pt x="127" y="55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53" y="54"/>
                    <a:pt x="153" y="54"/>
                    <a:pt x="153" y="54"/>
                  </a:cubicBezTo>
                  <a:cubicBezTo>
                    <a:pt x="135" y="66"/>
                    <a:pt x="135" y="66"/>
                    <a:pt x="135" y="66"/>
                  </a:cubicBezTo>
                  <a:cubicBezTo>
                    <a:pt x="133" y="68"/>
                    <a:pt x="132" y="72"/>
                    <a:pt x="133" y="75"/>
                  </a:cubicBezTo>
                  <a:cubicBezTo>
                    <a:pt x="134" y="78"/>
                    <a:pt x="135" y="82"/>
                    <a:pt x="135" y="86"/>
                  </a:cubicBezTo>
                  <a:cubicBezTo>
                    <a:pt x="135" y="89"/>
                    <a:pt x="138" y="92"/>
                    <a:pt x="141" y="92"/>
                  </a:cubicBezTo>
                  <a:cubicBezTo>
                    <a:pt x="163" y="96"/>
                    <a:pt x="163" y="96"/>
                    <a:pt x="163" y="96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39" y="106"/>
                    <a:pt x="139" y="106"/>
                    <a:pt x="139" y="106"/>
                  </a:cubicBezTo>
                  <a:cubicBezTo>
                    <a:pt x="135" y="106"/>
                    <a:pt x="132" y="107"/>
                    <a:pt x="131" y="110"/>
                  </a:cubicBezTo>
                  <a:cubicBezTo>
                    <a:pt x="129" y="114"/>
                    <a:pt x="127" y="118"/>
                    <a:pt x="124" y="121"/>
                  </a:cubicBezTo>
                  <a:cubicBezTo>
                    <a:pt x="122" y="124"/>
                    <a:pt x="122" y="127"/>
                    <a:pt x="124" y="130"/>
                  </a:cubicBezTo>
                  <a:cubicBezTo>
                    <a:pt x="135" y="147"/>
                    <a:pt x="135" y="147"/>
                    <a:pt x="135" y="147"/>
                  </a:cubicBezTo>
                  <a:cubicBezTo>
                    <a:pt x="124" y="155"/>
                    <a:pt x="124" y="155"/>
                    <a:pt x="124" y="155"/>
                  </a:cubicBezTo>
                  <a:cubicBezTo>
                    <a:pt x="112" y="138"/>
                    <a:pt x="112" y="138"/>
                    <a:pt x="112" y="138"/>
                  </a:cubicBezTo>
                  <a:cubicBezTo>
                    <a:pt x="110" y="135"/>
                    <a:pt x="107" y="134"/>
                    <a:pt x="104" y="135"/>
                  </a:cubicBezTo>
                  <a:cubicBezTo>
                    <a:pt x="100" y="136"/>
                    <a:pt x="97" y="137"/>
                    <a:pt x="93" y="138"/>
                  </a:cubicBezTo>
                  <a:cubicBezTo>
                    <a:pt x="90" y="138"/>
                    <a:pt x="88" y="140"/>
                    <a:pt x="87" y="143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69" y="160"/>
                    <a:pt x="69" y="160"/>
                    <a:pt x="69" y="160"/>
                  </a:cubicBezTo>
                  <a:cubicBezTo>
                    <a:pt x="73" y="142"/>
                    <a:pt x="73" y="142"/>
                    <a:pt x="73" y="142"/>
                  </a:cubicBezTo>
                  <a:cubicBezTo>
                    <a:pt x="74" y="139"/>
                    <a:pt x="72" y="135"/>
                    <a:pt x="69" y="134"/>
                  </a:cubicBezTo>
                  <a:cubicBezTo>
                    <a:pt x="65" y="132"/>
                    <a:pt x="61" y="130"/>
                    <a:pt x="58" y="127"/>
                  </a:cubicBezTo>
                  <a:cubicBezTo>
                    <a:pt x="55" y="125"/>
                    <a:pt x="52" y="125"/>
                    <a:pt x="49" y="127"/>
                  </a:cubicBezTo>
                  <a:cubicBezTo>
                    <a:pt x="30" y="140"/>
                    <a:pt x="30" y="140"/>
                    <a:pt x="30" y="140"/>
                  </a:cubicBezTo>
                  <a:cubicBezTo>
                    <a:pt x="22" y="129"/>
                    <a:pt x="22" y="129"/>
                    <a:pt x="22" y="129"/>
                  </a:cubicBezTo>
                  <a:cubicBezTo>
                    <a:pt x="41" y="116"/>
                    <a:pt x="41" y="116"/>
                    <a:pt x="41" y="116"/>
                  </a:cubicBezTo>
                  <a:cubicBezTo>
                    <a:pt x="43" y="114"/>
                    <a:pt x="45" y="110"/>
                    <a:pt x="43" y="107"/>
                  </a:cubicBezTo>
                  <a:cubicBezTo>
                    <a:pt x="42" y="103"/>
                    <a:pt x="41" y="98"/>
                    <a:pt x="40" y="93"/>
                  </a:cubicBezTo>
                  <a:cubicBezTo>
                    <a:pt x="40" y="89"/>
                    <a:pt x="38" y="87"/>
                    <a:pt x="35" y="86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41" y="73"/>
                    <a:pt x="44" y="71"/>
                    <a:pt x="46" y="68"/>
                  </a:cubicBezTo>
                  <a:cubicBezTo>
                    <a:pt x="47" y="65"/>
                    <a:pt x="49" y="62"/>
                    <a:pt x="52" y="60"/>
                  </a:cubicBezTo>
                  <a:cubicBezTo>
                    <a:pt x="54" y="57"/>
                    <a:pt x="54" y="54"/>
                    <a:pt x="52" y="51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48" y="20"/>
                    <a:pt x="48" y="20"/>
                    <a:pt x="48" y="20"/>
                  </a:cubicBezTo>
                  <a:lnTo>
                    <a:pt x="54" y="1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4" name="Freeform 455">
              <a:extLst>
                <a:ext uri="{FF2B5EF4-FFF2-40B4-BE49-F238E27FC236}">
                  <a16:creationId xmlns:a16="http://schemas.microsoft.com/office/drawing/2014/main" xmlns="" id="{8E269969-1CEA-4ABC-BB63-88982AE76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0" y="5545139"/>
              <a:ext cx="152400" cy="152400"/>
            </a:xfrm>
            <a:custGeom>
              <a:avLst/>
              <a:gdLst>
                <a:gd name="T0" fmla="*/ 16 w 63"/>
                <a:gd name="T1" fmla="*/ 9 h 63"/>
                <a:gd name="T2" fmla="*/ 54 w 63"/>
                <a:gd name="T3" fmla="*/ 16 h 63"/>
                <a:gd name="T4" fmla="*/ 47 w 63"/>
                <a:gd name="T5" fmla="*/ 55 h 63"/>
                <a:gd name="T6" fmla="*/ 8 w 63"/>
                <a:gd name="T7" fmla="*/ 48 h 63"/>
                <a:gd name="T8" fmla="*/ 16 w 63"/>
                <a:gd name="T9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3">
                  <a:moveTo>
                    <a:pt x="16" y="9"/>
                  </a:moveTo>
                  <a:cubicBezTo>
                    <a:pt x="28" y="0"/>
                    <a:pt x="46" y="3"/>
                    <a:pt x="54" y="16"/>
                  </a:cubicBezTo>
                  <a:cubicBezTo>
                    <a:pt x="63" y="29"/>
                    <a:pt x="60" y="46"/>
                    <a:pt x="47" y="55"/>
                  </a:cubicBezTo>
                  <a:cubicBezTo>
                    <a:pt x="34" y="63"/>
                    <a:pt x="17" y="60"/>
                    <a:pt x="8" y="48"/>
                  </a:cubicBezTo>
                  <a:cubicBezTo>
                    <a:pt x="0" y="35"/>
                    <a:pt x="3" y="18"/>
                    <a:pt x="16" y="9"/>
                  </a:cubicBez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5" name="Freeform 456">
              <a:extLst>
                <a:ext uri="{FF2B5EF4-FFF2-40B4-BE49-F238E27FC236}">
                  <a16:creationId xmlns:a16="http://schemas.microsoft.com/office/drawing/2014/main" xmlns="" id="{5E10696A-121F-4976-9FCA-2A5C45035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175" y="5538789"/>
              <a:ext cx="168275" cy="168275"/>
            </a:xfrm>
            <a:custGeom>
              <a:avLst/>
              <a:gdLst>
                <a:gd name="T0" fmla="*/ 20 w 70"/>
                <a:gd name="T1" fmla="*/ 12 h 70"/>
                <a:gd name="T2" fmla="*/ 24 w 70"/>
                <a:gd name="T3" fmla="*/ 18 h 70"/>
                <a:gd name="T4" fmla="*/ 35 w 70"/>
                <a:gd name="T5" fmla="*/ 14 h 70"/>
                <a:gd name="T6" fmla="*/ 52 w 70"/>
                <a:gd name="T7" fmla="*/ 23 h 70"/>
                <a:gd name="T8" fmla="*/ 56 w 70"/>
                <a:gd name="T9" fmla="*/ 35 h 70"/>
                <a:gd name="T10" fmla="*/ 47 w 70"/>
                <a:gd name="T11" fmla="*/ 52 h 70"/>
                <a:gd name="T12" fmla="*/ 35 w 70"/>
                <a:gd name="T13" fmla="*/ 56 h 70"/>
                <a:gd name="T14" fmla="*/ 18 w 70"/>
                <a:gd name="T15" fmla="*/ 47 h 70"/>
                <a:gd name="T16" fmla="*/ 15 w 70"/>
                <a:gd name="T17" fmla="*/ 35 h 70"/>
                <a:gd name="T18" fmla="*/ 24 w 70"/>
                <a:gd name="T19" fmla="*/ 18 h 70"/>
                <a:gd name="T20" fmla="*/ 20 w 70"/>
                <a:gd name="T21" fmla="*/ 12 h 70"/>
                <a:gd name="T22" fmla="*/ 16 w 70"/>
                <a:gd name="T23" fmla="*/ 6 h 70"/>
                <a:gd name="T24" fmla="*/ 0 w 70"/>
                <a:gd name="T25" fmla="*/ 35 h 70"/>
                <a:gd name="T26" fmla="*/ 7 w 70"/>
                <a:gd name="T27" fmla="*/ 55 h 70"/>
                <a:gd name="T28" fmla="*/ 35 w 70"/>
                <a:gd name="T29" fmla="*/ 70 h 70"/>
                <a:gd name="T30" fmla="*/ 55 w 70"/>
                <a:gd name="T31" fmla="*/ 63 h 70"/>
                <a:gd name="T32" fmla="*/ 70 w 70"/>
                <a:gd name="T33" fmla="*/ 35 h 70"/>
                <a:gd name="T34" fmla="*/ 64 w 70"/>
                <a:gd name="T35" fmla="*/ 15 h 70"/>
                <a:gd name="T36" fmla="*/ 35 w 70"/>
                <a:gd name="T37" fmla="*/ 0 h 70"/>
                <a:gd name="T38" fmla="*/ 16 w 70"/>
                <a:gd name="T39" fmla="*/ 6 h 70"/>
                <a:gd name="T40" fmla="*/ 20 w 70"/>
                <a:gd name="T41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70">
                  <a:moveTo>
                    <a:pt x="20" y="12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7" y="15"/>
                    <a:pt x="31" y="14"/>
                    <a:pt x="35" y="14"/>
                  </a:cubicBezTo>
                  <a:cubicBezTo>
                    <a:pt x="42" y="14"/>
                    <a:pt x="48" y="17"/>
                    <a:pt x="52" y="23"/>
                  </a:cubicBezTo>
                  <a:cubicBezTo>
                    <a:pt x="55" y="27"/>
                    <a:pt x="56" y="31"/>
                    <a:pt x="56" y="35"/>
                  </a:cubicBezTo>
                  <a:cubicBezTo>
                    <a:pt x="56" y="41"/>
                    <a:pt x="53" y="48"/>
                    <a:pt x="47" y="52"/>
                  </a:cubicBezTo>
                  <a:cubicBezTo>
                    <a:pt x="43" y="54"/>
                    <a:pt x="39" y="56"/>
                    <a:pt x="35" y="56"/>
                  </a:cubicBezTo>
                  <a:cubicBezTo>
                    <a:pt x="29" y="56"/>
                    <a:pt x="22" y="52"/>
                    <a:pt x="18" y="47"/>
                  </a:cubicBezTo>
                  <a:cubicBezTo>
                    <a:pt x="16" y="43"/>
                    <a:pt x="15" y="39"/>
                    <a:pt x="15" y="35"/>
                  </a:cubicBezTo>
                  <a:cubicBezTo>
                    <a:pt x="15" y="28"/>
                    <a:pt x="18" y="22"/>
                    <a:pt x="24" y="18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6" y="13"/>
                    <a:pt x="0" y="24"/>
                    <a:pt x="0" y="35"/>
                  </a:cubicBezTo>
                  <a:cubicBezTo>
                    <a:pt x="0" y="42"/>
                    <a:pt x="2" y="49"/>
                    <a:pt x="7" y="55"/>
                  </a:cubicBezTo>
                  <a:cubicBezTo>
                    <a:pt x="13" y="64"/>
                    <a:pt x="24" y="70"/>
                    <a:pt x="35" y="70"/>
                  </a:cubicBezTo>
                  <a:cubicBezTo>
                    <a:pt x="42" y="70"/>
                    <a:pt x="49" y="68"/>
                    <a:pt x="55" y="63"/>
                  </a:cubicBezTo>
                  <a:cubicBezTo>
                    <a:pt x="65" y="57"/>
                    <a:pt x="70" y="46"/>
                    <a:pt x="70" y="35"/>
                  </a:cubicBezTo>
                  <a:cubicBezTo>
                    <a:pt x="70" y="28"/>
                    <a:pt x="68" y="21"/>
                    <a:pt x="64" y="15"/>
                  </a:cubicBezTo>
                  <a:cubicBezTo>
                    <a:pt x="57" y="5"/>
                    <a:pt x="46" y="0"/>
                    <a:pt x="35" y="0"/>
                  </a:cubicBezTo>
                  <a:cubicBezTo>
                    <a:pt x="28" y="0"/>
                    <a:pt x="22" y="2"/>
                    <a:pt x="16" y="6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12" name="组合 1211">
            <a:extLst>
              <a:ext uri="{FF2B5EF4-FFF2-40B4-BE49-F238E27FC236}">
                <a16:creationId xmlns:a16="http://schemas.microsoft.com/office/drawing/2014/main" xmlns="" id="{7A64B3B7-867A-4EA0-B1D6-5BFC33B2D2F4}"/>
              </a:ext>
            </a:extLst>
          </p:cNvPr>
          <p:cNvGrpSpPr/>
          <p:nvPr/>
        </p:nvGrpSpPr>
        <p:grpSpPr>
          <a:xfrm>
            <a:off x="3088057" y="3451761"/>
            <a:ext cx="1175015" cy="1445043"/>
            <a:chOff x="2627313" y="2774951"/>
            <a:chExt cx="1651000" cy="2030413"/>
          </a:xfrm>
        </p:grpSpPr>
        <p:sp>
          <p:nvSpPr>
            <p:cNvPr id="656" name="Oval 457">
              <a:extLst>
                <a:ext uri="{FF2B5EF4-FFF2-40B4-BE49-F238E27FC236}">
                  <a16:creationId xmlns:a16="http://schemas.microsoft.com/office/drawing/2014/main" xmlns="" id="{C3837678-306A-4C84-99A8-38331E2C5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7313" y="2940051"/>
              <a:ext cx="1651000" cy="1649413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7" name="Freeform 458">
              <a:extLst>
                <a:ext uri="{FF2B5EF4-FFF2-40B4-BE49-F238E27FC236}">
                  <a16:creationId xmlns:a16="http://schemas.microsoft.com/office/drawing/2014/main" xmlns="" id="{04D5E8CC-13AE-435F-95B3-F61391DDDD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7800" y="3019426"/>
              <a:ext cx="1471612" cy="1474788"/>
            </a:xfrm>
            <a:custGeom>
              <a:avLst/>
              <a:gdLst>
                <a:gd name="T0" fmla="*/ 305 w 610"/>
                <a:gd name="T1" fmla="*/ 611 h 611"/>
                <a:gd name="T2" fmla="*/ 282 w 610"/>
                <a:gd name="T3" fmla="*/ 598 h 611"/>
                <a:gd name="T4" fmla="*/ 259 w 610"/>
                <a:gd name="T5" fmla="*/ 595 h 611"/>
                <a:gd name="T6" fmla="*/ 353 w 610"/>
                <a:gd name="T7" fmla="*/ 607 h 611"/>
                <a:gd name="T8" fmla="*/ 257 w 610"/>
                <a:gd name="T9" fmla="*/ 607 h 611"/>
                <a:gd name="T10" fmla="*/ 374 w 610"/>
                <a:gd name="T11" fmla="*/ 591 h 611"/>
                <a:gd name="T12" fmla="*/ 193 w 610"/>
                <a:gd name="T13" fmla="*/ 577 h 611"/>
                <a:gd name="T14" fmla="*/ 215 w 610"/>
                <a:gd name="T15" fmla="*/ 585 h 611"/>
                <a:gd name="T16" fmla="*/ 422 w 610"/>
                <a:gd name="T17" fmla="*/ 588 h 611"/>
                <a:gd name="T18" fmla="*/ 146 w 610"/>
                <a:gd name="T19" fmla="*/ 566 h 611"/>
                <a:gd name="T20" fmla="*/ 477 w 610"/>
                <a:gd name="T21" fmla="*/ 543 h 611"/>
                <a:gd name="T22" fmla="*/ 477 w 610"/>
                <a:gd name="T23" fmla="*/ 543 h 611"/>
                <a:gd name="T24" fmla="*/ 133 w 610"/>
                <a:gd name="T25" fmla="*/ 543 h 611"/>
                <a:gd name="T26" fmla="*/ 503 w 610"/>
                <a:gd name="T27" fmla="*/ 538 h 611"/>
                <a:gd name="T28" fmla="*/ 73 w 610"/>
                <a:gd name="T29" fmla="*/ 504 h 611"/>
                <a:gd name="T30" fmla="*/ 542 w 610"/>
                <a:gd name="T31" fmla="*/ 478 h 611"/>
                <a:gd name="T32" fmla="*/ 542 w 610"/>
                <a:gd name="T33" fmla="*/ 478 h 611"/>
                <a:gd name="T34" fmla="*/ 68 w 610"/>
                <a:gd name="T35" fmla="*/ 478 h 611"/>
                <a:gd name="T36" fmla="*/ 566 w 610"/>
                <a:gd name="T37" fmla="*/ 465 h 611"/>
                <a:gd name="T38" fmla="*/ 23 w 610"/>
                <a:gd name="T39" fmla="*/ 423 h 611"/>
                <a:gd name="T40" fmla="*/ 34 w 610"/>
                <a:gd name="T41" fmla="*/ 418 h 611"/>
                <a:gd name="T42" fmla="*/ 596 w 610"/>
                <a:gd name="T43" fmla="*/ 400 h 611"/>
                <a:gd name="T44" fmla="*/ 15 w 610"/>
                <a:gd name="T45" fmla="*/ 400 h 611"/>
                <a:gd name="T46" fmla="*/ 590 w 610"/>
                <a:gd name="T47" fmla="*/ 374 h 611"/>
                <a:gd name="T48" fmla="*/ 13 w 610"/>
                <a:gd name="T49" fmla="*/ 329 h 611"/>
                <a:gd name="T50" fmla="*/ 13 w 610"/>
                <a:gd name="T51" fmla="*/ 329 h 611"/>
                <a:gd name="T52" fmla="*/ 597 w 610"/>
                <a:gd name="T53" fmla="*/ 329 h 611"/>
                <a:gd name="T54" fmla="*/ 0 w 610"/>
                <a:gd name="T55" fmla="*/ 282 h 611"/>
                <a:gd name="T56" fmla="*/ 12 w 610"/>
                <a:gd name="T57" fmla="*/ 306 h 611"/>
                <a:gd name="T58" fmla="*/ 607 w 610"/>
                <a:gd name="T59" fmla="*/ 257 h 611"/>
                <a:gd name="T60" fmla="*/ 607 w 610"/>
                <a:gd name="T61" fmla="*/ 257 h 611"/>
                <a:gd name="T62" fmla="*/ 20 w 610"/>
                <a:gd name="T63" fmla="*/ 238 h 611"/>
                <a:gd name="T64" fmla="*/ 590 w 610"/>
                <a:gd name="T65" fmla="*/ 236 h 611"/>
                <a:gd name="T66" fmla="*/ 14 w 610"/>
                <a:gd name="T67" fmla="*/ 212 h 611"/>
                <a:gd name="T68" fmla="*/ 577 w 610"/>
                <a:gd name="T69" fmla="*/ 166 h 611"/>
                <a:gd name="T70" fmla="*/ 587 w 610"/>
                <a:gd name="T71" fmla="*/ 188 h 611"/>
                <a:gd name="T72" fmla="*/ 44 w 610"/>
                <a:gd name="T73" fmla="*/ 173 h 611"/>
                <a:gd name="T74" fmla="*/ 542 w 610"/>
                <a:gd name="T75" fmla="*/ 133 h 611"/>
                <a:gd name="T76" fmla="*/ 73 w 610"/>
                <a:gd name="T77" fmla="*/ 108 h 611"/>
                <a:gd name="T78" fmla="*/ 82 w 610"/>
                <a:gd name="T79" fmla="*/ 115 h 611"/>
                <a:gd name="T80" fmla="*/ 528 w 610"/>
                <a:gd name="T81" fmla="*/ 115 h 611"/>
                <a:gd name="T82" fmla="*/ 89 w 610"/>
                <a:gd name="T83" fmla="*/ 90 h 611"/>
                <a:gd name="T84" fmla="*/ 484 w 610"/>
                <a:gd name="T85" fmla="*/ 58 h 611"/>
                <a:gd name="T86" fmla="*/ 503 w 610"/>
                <a:gd name="T87" fmla="*/ 73 h 611"/>
                <a:gd name="T88" fmla="*/ 132 w 610"/>
                <a:gd name="T89" fmla="*/ 69 h 611"/>
                <a:gd name="T90" fmla="*/ 438 w 610"/>
                <a:gd name="T91" fmla="*/ 44 h 611"/>
                <a:gd name="T92" fmla="*/ 188 w 610"/>
                <a:gd name="T93" fmla="*/ 24 h 611"/>
                <a:gd name="T94" fmla="*/ 188 w 610"/>
                <a:gd name="T95" fmla="*/ 24 h 611"/>
                <a:gd name="T96" fmla="*/ 421 w 610"/>
                <a:gd name="T97" fmla="*/ 23 h 611"/>
                <a:gd name="T98" fmla="*/ 214 w 610"/>
                <a:gd name="T99" fmla="*/ 27 h 611"/>
                <a:gd name="T100" fmla="*/ 350 w 610"/>
                <a:gd name="T101" fmla="*/ 16 h 611"/>
                <a:gd name="T102" fmla="*/ 281 w 610"/>
                <a:gd name="T103" fmla="*/ 1 h 611"/>
                <a:gd name="T104" fmla="*/ 281 w 610"/>
                <a:gd name="T105" fmla="*/ 1 h 611"/>
                <a:gd name="T106" fmla="*/ 305 w 610"/>
                <a:gd name="T107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10" h="611">
                  <a:moveTo>
                    <a:pt x="282" y="598"/>
                  </a:moveTo>
                  <a:cubicBezTo>
                    <a:pt x="281" y="610"/>
                    <a:pt x="281" y="610"/>
                    <a:pt x="281" y="610"/>
                  </a:cubicBezTo>
                  <a:cubicBezTo>
                    <a:pt x="289" y="611"/>
                    <a:pt x="297" y="611"/>
                    <a:pt x="305" y="611"/>
                  </a:cubicBezTo>
                  <a:cubicBezTo>
                    <a:pt x="305" y="611"/>
                    <a:pt x="305" y="611"/>
                    <a:pt x="305" y="611"/>
                  </a:cubicBezTo>
                  <a:cubicBezTo>
                    <a:pt x="305" y="599"/>
                    <a:pt x="305" y="599"/>
                    <a:pt x="305" y="599"/>
                  </a:cubicBezTo>
                  <a:cubicBezTo>
                    <a:pt x="305" y="599"/>
                    <a:pt x="305" y="599"/>
                    <a:pt x="305" y="599"/>
                  </a:cubicBezTo>
                  <a:cubicBezTo>
                    <a:pt x="305" y="599"/>
                    <a:pt x="305" y="599"/>
                    <a:pt x="305" y="599"/>
                  </a:cubicBezTo>
                  <a:cubicBezTo>
                    <a:pt x="297" y="599"/>
                    <a:pt x="290" y="599"/>
                    <a:pt x="282" y="598"/>
                  </a:cubicBezTo>
                  <a:moveTo>
                    <a:pt x="259" y="595"/>
                  </a:moveTo>
                  <a:cubicBezTo>
                    <a:pt x="259" y="595"/>
                    <a:pt x="259" y="595"/>
                    <a:pt x="259" y="595"/>
                  </a:cubicBezTo>
                  <a:cubicBezTo>
                    <a:pt x="259" y="595"/>
                    <a:pt x="259" y="595"/>
                    <a:pt x="259" y="595"/>
                  </a:cubicBezTo>
                  <a:cubicBezTo>
                    <a:pt x="259" y="595"/>
                    <a:pt x="259" y="595"/>
                    <a:pt x="259" y="595"/>
                  </a:cubicBezTo>
                  <a:moveTo>
                    <a:pt x="351" y="595"/>
                  </a:moveTo>
                  <a:cubicBezTo>
                    <a:pt x="344" y="596"/>
                    <a:pt x="336" y="597"/>
                    <a:pt x="328" y="598"/>
                  </a:cubicBezTo>
                  <a:cubicBezTo>
                    <a:pt x="329" y="610"/>
                    <a:pt x="329" y="610"/>
                    <a:pt x="329" y="610"/>
                  </a:cubicBezTo>
                  <a:cubicBezTo>
                    <a:pt x="337" y="610"/>
                    <a:pt x="345" y="609"/>
                    <a:pt x="353" y="607"/>
                  </a:cubicBezTo>
                  <a:cubicBezTo>
                    <a:pt x="351" y="595"/>
                    <a:pt x="351" y="595"/>
                    <a:pt x="351" y="595"/>
                  </a:cubicBezTo>
                  <a:moveTo>
                    <a:pt x="237" y="591"/>
                  </a:moveTo>
                  <a:cubicBezTo>
                    <a:pt x="234" y="603"/>
                    <a:pt x="234" y="603"/>
                    <a:pt x="234" y="603"/>
                  </a:cubicBezTo>
                  <a:cubicBezTo>
                    <a:pt x="242" y="605"/>
                    <a:pt x="250" y="606"/>
                    <a:pt x="257" y="607"/>
                  </a:cubicBezTo>
                  <a:cubicBezTo>
                    <a:pt x="259" y="595"/>
                    <a:pt x="259" y="595"/>
                    <a:pt x="259" y="595"/>
                  </a:cubicBezTo>
                  <a:cubicBezTo>
                    <a:pt x="252" y="594"/>
                    <a:pt x="244" y="593"/>
                    <a:pt x="237" y="591"/>
                  </a:cubicBezTo>
                  <a:moveTo>
                    <a:pt x="396" y="585"/>
                  </a:moveTo>
                  <a:cubicBezTo>
                    <a:pt x="389" y="587"/>
                    <a:pt x="381" y="589"/>
                    <a:pt x="374" y="591"/>
                  </a:cubicBezTo>
                  <a:cubicBezTo>
                    <a:pt x="377" y="603"/>
                    <a:pt x="377" y="603"/>
                    <a:pt x="377" y="603"/>
                  </a:cubicBezTo>
                  <a:cubicBezTo>
                    <a:pt x="384" y="601"/>
                    <a:pt x="392" y="599"/>
                    <a:pt x="400" y="596"/>
                  </a:cubicBezTo>
                  <a:cubicBezTo>
                    <a:pt x="396" y="585"/>
                    <a:pt x="396" y="585"/>
                    <a:pt x="396" y="585"/>
                  </a:cubicBezTo>
                  <a:moveTo>
                    <a:pt x="193" y="577"/>
                  </a:moveTo>
                  <a:cubicBezTo>
                    <a:pt x="188" y="588"/>
                    <a:pt x="188" y="588"/>
                    <a:pt x="188" y="588"/>
                  </a:cubicBezTo>
                  <a:cubicBezTo>
                    <a:pt x="196" y="591"/>
                    <a:pt x="203" y="594"/>
                    <a:pt x="211" y="596"/>
                  </a:cubicBezTo>
                  <a:cubicBezTo>
                    <a:pt x="215" y="585"/>
                    <a:pt x="215" y="585"/>
                    <a:pt x="215" y="585"/>
                  </a:cubicBezTo>
                  <a:cubicBezTo>
                    <a:pt x="215" y="585"/>
                    <a:pt x="215" y="585"/>
                    <a:pt x="215" y="585"/>
                  </a:cubicBezTo>
                  <a:cubicBezTo>
                    <a:pt x="207" y="582"/>
                    <a:pt x="200" y="580"/>
                    <a:pt x="193" y="577"/>
                  </a:cubicBezTo>
                  <a:moveTo>
                    <a:pt x="438" y="567"/>
                  </a:moveTo>
                  <a:cubicBezTo>
                    <a:pt x="431" y="570"/>
                    <a:pt x="424" y="574"/>
                    <a:pt x="417" y="577"/>
                  </a:cubicBezTo>
                  <a:cubicBezTo>
                    <a:pt x="422" y="588"/>
                    <a:pt x="422" y="588"/>
                    <a:pt x="422" y="588"/>
                  </a:cubicBezTo>
                  <a:cubicBezTo>
                    <a:pt x="429" y="585"/>
                    <a:pt x="437" y="581"/>
                    <a:pt x="444" y="578"/>
                  </a:cubicBezTo>
                  <a:cubicBezTo>
                    <a:pt x="438" y="567"/>
                    <a:pt x="438" y="567"/>
                    <a:pt x="438" y="567"/>
                  </a:cubicBezTo>
                  <a:moveTo>
                    <a:pt x="152" y="556"/>
                  </a:moveTo>
                  <a:cubicBezTo>
                    <a:pt x="146" y="566"/>
                    <a:pt x="146" y="566"/>
                    <a:pt x="146" y="566"/>
                  </a:cubicBezTo>
                  <a:cubicBezTo>
                    <a:pt x="152" y="570"/>
                    <a:pt x="159" y="574"/>
                    <a:pt x="167" y="578"/>
                  </a:cubicBezTo>
                  <a:cubicBezTo>
                    <a:pt x="172" y="567"/>
                    <a:pt x="172" y="567"/>
                    <a:pt x="172" y="567"/>
                  </a:cubicBezTo>
                  <a:cubicBezTo>
                    <a:pt x="165" y="564"/>
                    <a:pt x="159" y="560"/>
                    <a:pt x="152" y="556"/>
                  </a:cubicBezTo>
                  <a:moveTo>
                    <a:pt x="477" y="543"/>
                  </a:moveTo>
                  <a:cubicBezTo>
                    <a:pt x="471" y="547"/>
                    <a:pt x="465" y="552"/>
                    <a:pt x="458" y="556"/>
                  </a:cubicBezTo>
                  <a:cubicBezTo>
                    <a:pt x="465" y="566"/>
                    <a:pt x="465" y="566"/>
                    <a:pt x="465" y="566"/>
                  </a:cubicBezTo>
                  <a:cubicBezTo>
                    <a:pt x="472" y="562"/>
                    <a:pt x="478" y="557"/>
                    <a:pt x="485" y="553"/>
                  </a:cubicBezTo>
                  <a:cubicBezTo>
                    <a:pt x="477" y="543"/>
                    <a:pt x="477" y="543"/>
                    <a:pt x="477" y="543"/>
                  </a:cubicBezTo>
                  <a:moveTo>
                    <a:pt x="115" y="529"/>
                  </a:moveTo>
                  <a:cubicBezTo>
                    <a:pt x="107" y="538"/>
                    <a:pt x="107" y="538"/>
                    <a:pt x="107" y="538"/>
                  </a:cubicBezTo>
                  <a:cubicBezTo>
                    <a:pt x="113" y="543"/>
                    <a:pt x="119" y="548"/>
                    <a:pt x="126" y="553"/>
                  </a:cubicBezTo>
                  <a:cubicBezTo>
                    <a:pt x="133" y="543"/>
                    <a:pt x="133" y="543"/>
                    <a:pt x="133" y="543"/>
                  </a:cubicBezTo>
                  <a:cubicBezTo>
                    <a:pt x="127" y="538"/>
                    <a:pt x="121" y="534"/>
                    <a:pt x="115" y="529"/>
                  </a:cubicBezTo>
                  <a:moveTo>
                    <a:pt x="512" y="513"/>
                  </a:moveTo>
                  <a:cubicBezTo>
                    <a:pt x="507" y="518"/>
                    <a:pt x="501" y="524"/>
                    <a:pt x="496" y="529"/>
                  </a:cubicBezTo>
                  <a:cubicBezTo>
                    <a:pt x="503" y="538"/>
                    <a:pt x="503" y="538"/>
                    <a:pt x="503" y="538"/>
                  </a:cubicBezTo>
                  <a:cubicBezTo>
                    <a:pt x="510" y="533"/>
                    <a:pt x="515" y="527"/>
                    <a:pt x="521" y="522"/>
                  </a:cubicBezTo>
                  <a:cubicBezTo>
                    <a:pt x="512" y="513"/>
                    <a:pt x="512" y="513"/>
                    <a:pt x="512" y="513"/>
                  </a:cubicBezTo>
                  <a:moveTo>
                    <a:pt x="82" y="496"/>
                  </a:moveTo>
                  <a:cubicBezTo>
                    <a:pt x="73" y="504"/>
                    <a:pt x="73" y="504"/>
                    <a:pt x="73" y="504"/>
                  </a:cubicBezTo>
                  <a:cubicBezTo>
                    <a:pt x="78" y="510"/>
                    <a:pt x="84" y="516"/>
                    <a:pt x="89" y="522"/>
                  </a:cubicBezTo>
                  <a:cubicBezTo>
                    <a:pt x="98" y="513"/>
                    <a:pt x="98" y="513"/>
                    <a:pt x="98" y="513"/>
                  </a:cubicBezTo>
                  <a:cubicBezTo>
                    <a:pt x="92" y="508"/>
                    <a:pt x="87" y="502"/>
                    <a:pt x="82" y="496"/>
                  </a:cubicBezTo>
                  <a:moveTo>
                    <a:pt x="542" y="478"/>
                  </a:moveTo>
                  <a:cubicBezTo>
                    <a:pt x="538" y="484"/>
                    <a:pt x="533" y="490"/>
                    <a:pt x="528" y="496"/>
                  </a:cubicBezTo>
                  <a:cubicBezTo>
                    <a:pt x="537" y="504"/>
                    <a:pt x="537" y="504"/>
                    <a:pt x="537" y="504"/>
                  </a:cubicBezTo>
                  <a:cubicBezTo>
                    <a:pt x="543" y="498"/>
                    <a:pt x="547" y="492"/>
                    <a:pt x="552" y="485"/>
                  </a:cubicBezTo>
                  <a:cubicBezTo>
                    <a:pt x="542" y="478"/>
                    <a:pt x="542" y="478"/>
                    <a:pt x="542" y="478"/>
                  </a:cubicBezTo>
                  <a:moveTo>
                    <a:pt x="55" y="459"/>
                  </a:moveTo>
                  <a:cubicBezTo>
                    <a:pt x="45" y="465"/>
                    <a:pt x="45" y="465"/>
                    <a:pt x="45" y="465"/>
                  </a:cubicBezTo>
                  <a:cubicBezTo>
                    <a:pt x="49" y="472"/>
                    <a:pt x="53" y="479"/>
                    <a:pt x="58" y="485"/>
                  </a:cubicBezTo>
                  <a:cubicBezTo>
                    <a:pt x="68" y="478"/>
                    <a:pt x="68" y="478"/>
                    <a:pt x="68" y="478"/>
                  </a:cubicBezTo>
                  <a:cubicBezTo>
                    <a:pt x="63" y="472"/>
                    <a:pt x="59" y="466"/>
                    <a:pt x="55" y="459"/>
                  </a:cubicBezTo>
                  <a:moveTo>
                    <a:pt x="566" y="439"/>
                  </a:moveTo>
                  <a:cubicBezTo>
                    <a:pt x="563" y="446"/>
                    <a:pt x="559" y="452"/>
                    <a:pt x="555" y="459"/>
                  </a:cubicBezTo>
                  <a:cubicBezTo>
                    <a:pt x="566" y="465"/>
                    <a:pt x="566" y="465"/>
                    <a:pt x="566" y="465"/>
                  </a:cubicBezTo>
                  <a:cubicBezTo>
                    <a:pt x="570" y="458"/>
                    <a:pt x="574" y="451"/>
                    <a:pt x="577" y="444"/>
                  </a:cubicBezTo>
                  <a:cubicBezTo>
                    <a:pt x="566" y="439"/>
                    <a:pt x="566" y="439"/>
                    <a:pt x="566" y="439"/>
                  </a:cubicBezTo>
                  <a:moveTo>
                    <a:pt x="34" y="418"/>
                  </a:moveTo>
                  <a:cubicBezTo>
                    <a:pt x="23" y="423"/>
                    <a:pt x="23" y="423"/>
                    <a:pt x="23" y="423"/>
                  </a:cubicBezTo>
                  <a:cubicBezTo>
                    <a:pt x="26" y="430"/>
                    <a:pt x="29" y="437"/>
                    <a:pt x="33" y="445"/>
                  </a:cubicBezTo>
                  <a:cubicBezTo>
                    <a:pt x="44" y="439"/>
                    <a:pt x="44" y="439"/>
                    <a:pt x="44" y="439"/>
                  </a:cubicBezTo>
                  <a:cubicBezTo>
                    <a:pt x="44" y="439"/>
                    <a:pt x="44" y="439"/>
                    <a:pt x="44" y="439"/>
                  </a:cubicBezTo>
                  <a:cubicBezTo>
                    <a:pt x="40" y="432"/>
                    <a:pt x="37" y="425"/>
                    <a:pt x="34" y="418"/>
                  </a:cubicBezTo>
                  <a:moveTo>
                    <a:pt x="584" y="396"/>
                  </a:moveTo>
                  <a:cubicBezTo>
                    <a:pt x="582" y="404"/>
                    <a:pt x="579" y="411"/>
                    <a:pt x="576" y="418"/>
                  </a:cubicBezTo>
                  <a:cubicBezTo>
                    <a:pt x="587" y="423"/>
                    <a:pt x="587" y="423"/>
                    <a:pt x="587" y="423"/>
                  </a:cubicBezTo>
                  <a:cubicBezTo>
                    <a:pt x="590" y="415"/>
                    <a:pt x="593" y="408"/>
                    <a:pt x="596" y="400"/>
                  </a:cubicBezTo>
                  <a:cubicBezTo>
                    <a:pt x="584" y="396"/>
                    <a:pt x="584" y="396"/>
                    <a:pt x="584" y="396"/>
                  </a:cubicBezTo>
                  <a:moveTo>
                    <a:pt x="20" y="374"/>
                  </a:moveTo>
                  <a:cubicBezTo>
                    <a:pt x="8" y="377"/>
                    <a:pt x="8" y="377"/>
                    <a:pt x="8" y="377"/>
                  </a:cubicBezTo>
                  <a:cubicBezTo>
                    <a:pt x="10" y="385"/>
                    <a:pt x="12" y="393"/>
                    <a:pt x="15" y="400"/>
                  </a:cubicBezTo>
                  <a:cubicBezTo>
                    <a:pt x="26" y="397"/>
                    <a:pt x="26" y="397"/>
                    <a:pt x="26" y="397"/>
                  </a:cubicBezTo>
                  <a:cubicBezTo>
                    <a:pt x="24" y="389"/>
                    <a:pt x="22" y="382"/>
                    <a:pt x="20" y="374"/>
                  </a:cubicBezTo>
                  <a:moveTo>
                    <a:pt x="595" y="352"/>
                  </a:moveTo>
                  <a:cubicBezTo>
                    <a:pt x="594" y="359"/>
                    <a:pt x="592" y="367"/>
                    <a:pt x="590" y="374"/>
                  </a:cubicBezTo>
                  <a:cubicBezTo>
                    <a:pt x="602" y="377"/>
                    <a:pt x="602" y="377"/>
                    <a:pt x="602" y="377"/>
                  </a:cubicBezTo>
                  <a:cubicBezTo>
                    <a:pt x="604" y="369"/>
                    <a:pt x="606" y="361"/>
                    <a:pt x="607" y="353"/>
                  </a:cubicBezTo>
                  <a:cubicBezTo>
                    <a:pt x="595" y="352"/>
                    <a:pt x="595" y="352"/>
                    <a:pt x="595" y="352"/>
                  </a:cubicBezTo>
                  <a:moveTo>
                    <a:pt x="13" y="329"/>
                  </a:moveTo>
                  <a:cubicBezTo>
                    <a:pt x="1" y="330"/>
                    <a:pt x="1" y="330"/>
                    <a:pt x="1" y="330"/>
                  </a:cubicBezTo>
                  <a:cubicBezTo>
                    <a:pt x="1" y="338"/>
                    <a:pt x="2" y="346"/>
                    <a:pt x="3" y="354"/>
                  </a:cubicBezTo>
                  <a:cubicBezTo>
                    <a:pt x="15" y="352"/>
                    <a:pt x="15" y="352"/>
                    <a:pt x="15" y="352"/>
                  </a:cubicBezTo>
                  <a:cubicBezTo>
                    <a:pt x="14" y="344"/>
                    <a:pt x="13" y="337"/>
                    <a:pt x="13" y="329"/>
                  </a:cubicBezTo>
                  <a:moveTo>
                    <a:pt x="610" y="305"/>
                  </a:moveTo>
                  <a:cubicBezTo>
                    <a:pt x="598" y="305"/>
                    <a:pt x="598" y="305"/>
                    <a:pt x="598" y="305"/>
                  </a:cubicBezTo>
                  <a:cubicBezTo>
                    <a:pt x="598" y="306"/>
                    <a:pt x="598" y="306"/>
                    <a:pt x="598" y="306"/>
                  </a:cubicBezTo>
                  <a:cubicBezTo>
                    <a:pt x="598" y="313"/>
                    <a:pt x="598" y="321"/>
                    <a:pt x="597" y="329"/>
                  </a:cubicBezTo>
                  <a:cubicBezTo>
                    <a:pt x="610" y="330"/>
                    <a:pt x="610" y="330"/>
                    <a:pt x="610" y="330"/>
                  </a:cubicBezTo>
                  <a:cubicBezTo>
                    <a:pt x="610" y="322"/>
                    <a:pt x="610" y="314"/>
                    <a:pt x="610" y="306"/>
                  </a:cubicBezTo>
                  <a:cubicBezTo>
                    <a:pt x="610" y="305"/>
                    <a:pt x="610" y="305"/>
                    <a:pt x="610" y="305"/>
                  </a:cubicBezTo>
                  <a:moveTo>
                    <a:pt x="0" y="282"/>
                  </a:moveTo>
                  <a:cubicBezTo>
                    <a:pt x="0" y="290"/>
                    <a:pt x="0" y="298"/>
                    <a:pt x="0" y="306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12" y="306"/>
                    <a:pt x="12" y="306"/>
                    <a:pt x="12" y="306"/>
                  </a:cubicBezTo>
                  <a:cubicBezTo>
                    <a:pt x="12" y="306"/>
                    <a:pt x="12" y="306"/>
                    <a:pt x="12" y="306"/>
                  </a:cubicBezTo>
                  <a:cubicBezTo>
                    <a:pt x="12" y="306"/>
                    <a:pt x="12" y="306"/>
                    <a:pt x="12" y="306"/>
                  </a:cubicBezTo>
                  <a:cubicBezTo>
                    <a:pt x="12" y="298"/>
                    <a:pt x="12" y="290"/>
                    <a:pt x="13" y="283"/>
                  </a:cubicBezTo>
                  <a:cubicBezTo>
                    <a:pt x="0" y="282"/>
                    <a:pt x="0" y="282"/>
                    <a:pt x="0" y="282"/>
                  </a:cubicBezTo>
                  <a:moveTo>
                    <a:pt x="607" y="257"/>
                  </a:moveTo>
                  <a:cubicBezTo>
                    <a:pt x="595" y="259"/>
                    <a:pt x="595" y="259"/>
                    <a:pt x="595" y="259"/>
                  </a:cubicBezTo>
                  <a:cubicBezTo>
                    <a:pt x="596" y="267"/>
                    <a:pt x="597" y="274"/>
                    <a:pt x="597" y="282"/>
                  </a:cubicBezTo>
                  <a:cubicBezTo>
                    <a:pt x="610" y="281"/>
                    <a:pt x="610" y="281"/>
                    <a:pt x="610" y="281"/>
                  </a:cubicBezTo>
                  <a:cubicBezTo>
                    <a:pt x="609" y="273"/>
                    <a:pt x="608" y="265"/>
                    <a:pt x="607" y="257"/>
                  </a:cubicBezTo>
                  <a:moveTo>
                    <a:pt x="8" y="235"/>
                  </a:moveTo>
                  <a:cubicBezTo>
                    <a:pt x="6" y="242"/>
                    <a:pt x="4" y="250"/>
                    <a:pt x="3" y="258"/>
                  </a:cubicBezTo>
                  <a:cubicBezTo>
                    <a:pt x="15" y="260"/>
                    <a:pt x="15" y="260"/>
                    <a:pt x="15" y="260"/>
                  </a:cubicBezTo>
                  <a:cubicBezTo>
                    <a:pt x="17" y="253"/>
                    <a:pt x="18" y="245"/>
                    <a:pt x="20" y="238"/>
                  </a:cubicBezTo>
                  <a:cubicBezTo>
                    <a:pt x="8" y="235"/>
                    <a:pt x="8" y="235"/>
                    <a:pt x="8" y="235"/>
                  </a:cubicBezTo>
                  <a:moveTo>
                    <a:pt x="595" y="211"/>
                  </a:moveTo>
                  <a:cubicBezTo>
                    <a:pt x="584" y="214"/>
                    <a:pt x="584" y="214"/>
                    <a:pt x="584" y="214"/>
                  </a:cubicBezTo>
                  <a:cubicBezTo>
                    <a:pt x="586" y="222"/>
                    <a:pt x="588" y="229"/>
                    <a:pt x="590" y="236"/>
                  </a:cubicBezTo>
                  <a:cubicBezTo>
                    <a:pt x="602" y="234"/>
                    <a:pt x="602" y="234"/>
                    <a:pt x="602" y="234"/>
                  </a:cubicBezTo>
                  <a:cubicBezTo>
                    <a:pt x="600" y="226"/>
                    <a:pt x="598" y="218"/>
                    <a:pt x="595" y="211"/>
                  </a:cubicBezTo>
                  <a:moveTo>
                    <a:pt x="23" y="189"/>
                  </a:moveTo>
                  <a:cubicBezTo>
                    <a:pt x="20" y="196"/>
                    <a:pt x="17" y="204"/>
                    <a:pt x="14" y="212"/>
                  </a:cubicBezTo>
                  <a:cubicBezTo>
                    <a:pt x="26" y="215"/>
                    <a:pt x="26" y="215"/>
                    <a:pt x="26" y="215"/>
                  </a:cubicBezTo>
                  <a:cubicBezTo>
                    <a:pt x="28" y="208"/>
                    <a:pt x="31" y="201"/>
                    <a:pt x="34" y="194"/>
                  </a:cubicBezTo>
                  <a:cubicBezTo>
                    <a:pt x="23" y="189"/>
                    <a:pt x="23" y="189"/>
                    <a:pt x="23" y="189"/>
                  </a:cubicBezTo>
                  <a:moveTo>
                    <a:pt x="577" y="166"/>
                  </a:moveTo>
                  <a:cubicBezTo>
                    <a:pt x="566" y="172"/>
                    <a:pt x="566" y="172"/>
                    <a:pt x="566" y="172"/>
                  </a:cubicBezTo>
                  <a:cubicBezTo>
                    <a:pt x="566" y="172"/>
                    <a:pt x="566" y="172"/>
                    <a:pt x="566" y="172"/>
                  </a:cubicBezTo>
                  <a:cubicBezTo>
                    <a:pt x="570" y="179"/>
                    <a:pt x="573" y="186"/>
                    <a:pt x="576" y="193"/>
                  </a:cubicBezTo>
                  <a:cubicBezTo>
                    <a:pt x="587" y="188"/>
                    <a:pt x="587" y="188"/>
                    <a:pt x="587" y="188"/>
                  </a:cubicBezTo>
                  <a:cubicBezTo>
                    <a:pt x="584" y="181"/>
                    <a:pt x="581" y="173"/>
                    <a:pt x="577" y="166"/>
                  </a:cubicBezTo>
                  <a:moveTo>
                    <a:pt x="44" y="146"/>
                  </a:moveTo>
                  <a:cubicBezTo>
                    <a:pt x="40" y="153"/>
                    <a:pt x="36" y="160"/>
                    <a:pt x="33" y="167"/>
                  </a:cubicBezTo>
                  <a:cubicBezTo>
                    <a:pt x="44" y="173"/>
                    <a:pt x="44" y="173"/>
                    <a:pt x="44" y="173"/>
                  </a:cubicBezTo>
                  <a:cubicBezTo>
                    <a:pt x="47" y="166"/>
                    <a:pt x="51" y="159"/>
                    <a:pt x="55" y="153"/>
                  </a:cubicBezTo>
                  <a:cubicBezTo>
                    <a:pt x="44" y="146"/>
                    <a:pt x="44" y="146"/>
                    <a:pt x="44" y="146"/>
                  </a:cubicBezTo>
                  <a:moveTo>
                    <a:pt x="552" y="126"/>
                  </a:moveTo>
                  <a:cubicBezTo>
                    <a:pt x="542" y="133"/>
                    <a:pt x="542" y="133"/>
                    <a:pt x="542" y="133"/>
                  </a:cubicBezTo>
                  <a:cubicBezTo>
                    <a:pt x="546" y="139"/>
                    <a:pt x="551" y="145"/>
                    <a:pt x="555" y="152"/>
                  </a:cubicBezTo>
                  <a:cubicBezTo>
                    <a:pt x="565" y="145"/>
                    <a:pt x="565" y="145"/>
                    <a:pt x="565" y="145"/>
                  </a:cubicBezTo>
                  <a:cubicBezTo>
                    <a:pt x="561" y="139"/>
                    <a:pt x="557" y="132"/>
                    <a:pt x="552" y="126"/>
                  </a:cubicBezTo>
                  <a:moveTo>
                    <a:pt x="73" y="108"/>
                  </a:moveTo>
                  <a:cubicBezTo>
                    <a:pt x="67" y="114"/>
                    <a:pt x="62" y="120"/>
                    <a:pt x="58" y="126"/>
                  </a:cubicBezTo>
                  <a:cubicBezTo>
                    <a:pt x="68" y="134"/>
                    <a:pt x="68" y="134"/>
                    <a:pt x="68" y="134"/>
                  </a:cubicBezTo>
                  <a:cubicBezTo>
                    <a:pt x="68" y="134"/>
                    <a:pt x="68" y="134"/>
                    <a:pt x="68" y="134"/>
                  </a:cubicBezTo>
                  <a:cubicBezTo>
                    <a:pt x="72" y="127"/>
                    <a:pt x="77" y="121"/>
                    <a:pt x="82" y="115"/>
                  </a:cubicBezTo>
                  <a:cubicBezTo>
                    <a:pt x="73" y="108"/>
                    <a:pt x="73" y="108"/>
                    <a:pt x="73" y="108"/>
                  </a:cubicBezTo>
                  <a:moveTo>
                    <a:pt x="521" y="89"/>
                  </a:moveTo>
                  <a:cubicBezTo>
                    <a:pt x="512" y="98"/>
                    <a:pt x="512" y="98"/>
                    <a:pt x="512" y="98"/>
                  </a:cubicBezTo>
                  <a:cubicBezTo>
                    <a:pt x="517" y="103"/>
                    <a:pt x="523" y="109"/>
                    <a:pt x="528" y="115"/>
                  </a:cubicBezTo>
                  <a:cubicBezTo>
                    <a:pt x="537" y="107"/>
                    <a:pt x="537" y="107"/>
                    <a:pt x="537" y="107"/>
                  </a:cubicBezTo>
                  <a:cubicBezTo>
                    <a:pt x="532" y="101"/>
                    <a:pt x="526" y="95"/>
                    <a:pt x="521" y="89"/>
                  </a:cubicBezTo>
                  <a:moveTo>
                    <a:pt x="106" y="74"/>
                  </a:moveTo>
                  <a:cubicBezTo>
                    <a:pt x="100" y="79"/>
                    <a:pt x="94" y="84"/>
                    <a:pt x="89" y="90"/>
                  </a:cubicBezTo>
                  <a:cubicBezTo>
                    <a:pt x="97" y="99"/>
                    <a:pt x="97" y="99"/>
                    <a:pt x="97" y="99"/>
                  </a:cubicBezTo>
                  <a:cubicBezTo>
                    <a:pt x="103" y="93"/>
                    <a:pt x="108" y="88"/>
                    <a:pt x="114" y="83"/>
                  </a:cubicBezTo>
                  <a:cubicBezTo>
                    <a:pt x="106" y="74"/>
                    <a:pt x="106" y="74"/>
                    <a:pt x="106" y="74"/>
                  </a:cubicBezTo>
                  <a:moveTo>
                    <a:pt x="484" y="58"/>
                  </a:moveTo>
                  <a:cubicBezTo>
                    <a:pt x="477" y="68"/>
                    <a:pt x="477" y="68"/>
                    <a:pt x="477" y="68"/>
                  </a:cubicBezTo>
                  <a:cubicBezTo>
                    <a:pt x="477" y="68"/>
                    <a:pt x="477" y="68"/>
                    <a:pt x="477" y="68"/>
                  </a:cubicBezTo>
                  <a:cubicBezTo>
                    <a:pt x="483" y="73"/>
                    <a:pt x="489" y="77"/>
                    <a:pt x="495" y="82"/>
                  </a:cubicBezTo>
                  <a:cubicBezTo>
                    <a:pt x="503" y="73"/>
                    <a:pt x="503" y="73"/>
                    <a:pt x="503" y="73"/>
                  </a:cubicBezTo>
                  <a:cubicBezTo>
                    <a:pt x="497" y="68"/>
                    <a:pt x="491" y="63"/>
                    <a:pt x="484" y="58"/>
                  </a:cubicBezTo>
                  <a:moveTo>
                    <a:pt x="145" y="45"/>
                  </a:moveTo>
                  <a:cubicBezTo>
                    <a:pt x="138" y="50"/>
                    <a:pt x="132" y="54"/>
                    <a:pt x="125" y="59"/>
                  </a:cubicBezTo>
                  <a:cubicBezTo>
                    <a:pt x="132" y="69"/>
                    <a:pt x="132" y="69"/>
                    <a:pt x="132" y="69"/>
                  </a:cubicBezTo>
                  <a:cubicBezTo>
                    <a:pt x="139" y="64"/>
                    <a:pt x="145" y="60"/>
                    <a:pt x="151" y="56"/>
                  </a:cubicBezTo>
                  <a:cubicBezTo>
                    <a:pt x="145" y="45"/>
                    <a:pt x="145" y="45"/>
                    <a:pt x="145" y="45"/>
                  </a:cubicBezTo>
                  <a:moveTo>
                    <a:pt x="443" y="33"/>
                  </a:moveTo>
                  <a:cubicBezTo>
                    <a:pt x="438" y="44"/>
                    <a:pt x="438" y="44"/>
                    <a:pt x="438" y="44"/>
                  </a:cubicBezTo>
                  <a:cubicBezTo>
                    <a:pt x="445" y="48"/>
                    <a:pt x="451" y="51"/>
                    <a:pt x="458" y="55"/>
                  </a:cubicBezTo>
                  <a:cubicBezTo>
                    <a:pt x="464" y="45"/>
                    <a:pt x="464" y="45"/>
                    <a:pt x="464" y="45"/>
                  </a:cubicBezTo>
                  <a:cubicBezTo>
                    <a:pt x="457" y="41"/>
                    <a:pt x="450" y="37"/>
                    <a:pt x="443" y="33"/>
                  </a:cubicBezTo>
                  <a:moveTo>
                    <a:pt x="188" y="24"/>
                  </a:moveTo>
                  <a:cubicBezTo>
                    <a:pt x="180" y="27"/>
                    <a:pt x="173" y="30"/>
                    <a:pt x="166" y="34"/>
                  </a:cubicBezTo>
                  <a:cubicBezTo>
                    <a:pt x="172" y="45"/>
                    <a:pt x="172" y="45"/>
                    <a:pt x="172" y="45"/>
                  </a:cubicBezTo>
                  <a:cubicBezTo>
                    <a:pt x="178" y="41"/>
                    <a:pt x="185" y="38"/>
                    <a:pt x="192" y="35"/>
                  </a:cubicBezTo>
                  <a:cubicBezTo>
                    <a:pt x="188" y="24"/>
                    <a:pt x="188" y="24"/>
                    <a:pt x="188" y="24"/>
                  </a:cubicBezTo>
                  <a:moveTo>
                    <a:pt x="399" y="15"/>
                  </a:moveTo>
                  <a:cubicBezTo>
                    <a:pt x="395" y="27"/>
                    <a:pt x="395" y="27"/>
                    <a:pt x="395" y="27"/>
                  </a:cubicBezTo>
                  <a:cubicBezTo>
                    <a:pt x="402" y="29"/>
                    <a:pt x="410" y="32"/>
                    <a:pt x="417" y="34"/>
                  </a:cubicBezTo>
                  <a:cubicBezTo>
                    <a:pt x="421" y="23"/>
                    <a:pt x="421" y="23"/>
                    <a:pt x="421" y="23"/>
                  </a:cubicBezTo>
                  <a:cubicBezTo>
                    <a:pt x="414" y="20"/>
                    <a:pt x="407" y="17"/>
                    <a:pt x="399" y="15"/>
                  </a:cubicBezTo>
                  <a:moveTo>
                    <a:pt x="233" y="9"/>
                  </a:moveTo>
                  <a:cubicBezTo>
                    <a:pt x="225" y="11"/>
                    <a:pt x="218" y="13"/>
                    <a:pt x="210" y="15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21" y="24"/>
                    <a:pt x="229" y="22"/>
                    <a:pt x="236" y="21"/>
                  </a:cubicBezTo>
                  <a:cubicBezTo>
                    <a:pt x="233" y="9"/>
                    <a:pt x="233" y="9"/>
                    <a:pt x="233" y="9"/>
                  </a:cubicBezTo>
                  <a:moveTo>
                    <a:pt x="352" y="4"/>
                  </a:moveTo>
                  <a:cubicBezTo>
                    <a:pt x="350" y="16"/>
                    <a:pt x="350" y="16"/>
                    <a:pt x="350" y="16"/>
                  </a:cubicBezTo>
                  <a:cubicBezTo>
                    <a:pt x="358" y="17"/>
                    <a:pt x="366" y="19"/>
                    <a:pt x="373" y="20"/>
                  </a:cubicBezTo>
                  <a:cubicBezTo>
                    <a:pt x="376" y="8"/>
                    <a:pt x="376" y="8"/>
                    <a:pt x="376" y="8"/>
                  </a:cubicBezTo>
                  <a:cubicBezTo>
                    <a:pt x="368" y="7"/>
                    <a:pt x="360" y="5"/>
                    <a:pt x="352" y="4"/>
                  </a:cubicBezTo>
                  <a:moveTo>
                    <a:pt x="281" y="1"/>
                  </a:moveTo>
                  <a:cubicBezTo>
                    <a:pt x="273" y="2"/>
                    <a:pt x="265" y="3"/>
                    <a:pt x="257" y="4"/>
                  </a:cubicBezTo>
                  <a:cubicBezTo>
                    <a:pt x="259" y="16"/>
                    <a:pt x="259" y="16"/>
                    <a:pt x="259" y="16"/>
                  </a:cubicBezTo>
                  <a:cubicBezTo>
                    <a:pt x="266" y="15"/>
                    <a:pt x="274" y="14"/>
                    <a:pt x="282" y="13"/>
                  </a:cubicBezTo>
                  <a:cubicBezTo>
                    <a:pt x="281" y="1"/>
                    <a:pt x="281" y="1"/>
                    <a:pt x="281" y="1"/>
                  </a:cubicBezTo>
                  <a:moveTo>
                    <a:pt x="305" y="0"/>
                  </a:moveTo>
                  <a:cubicBezTo>
                    <a:pt x="304" y="0"/>
                    <a:pt x="304" y="0"/>
                    <a:pt x="304" y="0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13" y="12"/>
                    <a:pt x="320" y="13"/>
                    <a:pt x="328" y="13"/>
                  </a:cubicBezTo>
                  <a:cubicBezTo>
                    <a:pt x="328" y="1"/>
                    <a:pt x="328" y="1"/>
                    <a:pt x="328" y="1"/>
                  </a:cubicBezTo>
                  <a:cubicBezTo>
                    <a:pt x="321" y="0"/>
                    <a:pt x="313" y="0"/>
                    <a:pt x="305" y="0"/>
                  </a:cubicBezTo>
                </a:path>
              </a:pathLst>
            </a:cu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8" name="Freeform 459">
              <a:extLst>
                <a:ext uri="{FF2B5EF4-FFF2-40B4-BE49-F238E27FC236}">
                  <a16:creationId xmlns:a16="http://schemas.microsoft.com/office/drawing/2014/main" xmlns="" id="{9E6FA466-FA4F-4E3B-B448-E8317DF0B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2438" y="2774951"/>
              <a:ext cx="922337" cy="879475"/>
            </a:xfrm>
            <a:custGeom>
              <a:avLst/>
              <a:gdLst>
                <a:gd name="T0" fmla="*/ 360 w 581"/>
                <a:gd name="T1" fmla="*/ 301 h 554"/>
                <a:gd name="T2" fmla="*/ 581 w 581"/>
                <a:gd name="T3" fmla="*/ 81 h 554"/>
                <a:gd name="T4" fmla="*/ 498 w 581"/>
                <a:gd name="T5" fmla="*/ 0 h 554"/>
                <a:gd name="T6" fmla="*/ 464 w 581"/>
                <a:gd name="T7" fmla="*/ 35 h 554"/>
                <a:gd name="T8" fmla="*/ 422 w 581"/>
                <a:gd name="T9" fmla="*/ 76 h 554"/>
                <a:gd name="T10" fmla="*/ 345 w 581"/>
                <a:gd name="T11" fmla="*/ 154 h 554"/>
                <a:gd name="T12" fmla="*/ 305 w 581"/>
                <a:gd name="T13" fmla="*/ 193 h 554"/>
                <a:gd name="T14" fmla="*/ 280 w 581"/>
                <a:gd name="T15" fmla="*/ 219 h 554"/>
                <a:gd name="T16" fmla="*/ 99 w 581"/>
                <a:gd name="T17" fmla="*/ 38 h 554"/>
                <a:gd name="T18" fmla="*/ 0 w 581"/>
                <a:gd name="T19" fmla="*/ 8 h 554"/>
                <a:gd name="T20" fmla="*/ 30 w 581"/>
                <a:gd name="T21" fmla="*/ 107 h 554"/>
                <a:gd name="T22" fmla="*/ 211 w 581"/>
                <a:gd name="T23" fmla="*/ 288 h 554"/>
                <a:gd name="T24" fmla="*/ 149 w 581"/>
                <a:gd name="T25" fmla="*/ 351 h 554"/>
                <a:gd name="T26" fmla="*/ 26 w 581"/>
                <a:gd name="T27" fmla="*/ 473 h 554"/>
                <a:gd name="T28" fmla="*/ 108 w 581"/>
                <a:gd name="T29" fmla="*/ 554 h 554"/>
                <a:gd name="T30" fmla="*/ 292 w 581"/>
                <a:gd name="T31" fmla="*/ 370 h 554"/>
                <a:gd name="T32" fmla="*/ 407 w 581"/>
                <a:gd name="T33" fmla="*/ 484 h 554"/>
                <a:gd name="T34" fmla="*/ 470 w 581"/>
                <a:gd name="T35" fmla="*/ 546 h 554"/>
                <a:gd name="T36" fmla="*/ 538 w 581"/>
                <a:gd name="T37" fmla="*/ 478 h 554"/>
                <a:gd name="T38" fmla="*/ 476 w 581"/>
                <a:gd name="T39" fmla="*/ 415 h 554"/>
                <a:gd name="T40" fmla="*/ 360 w 581"/>
                <a:gd name="T41" fmla="*/ 301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1" h="554">
                  <a:moveTo>
                    <a:pt x="360" y="301"/>
                  </a:moveTo>
                  <a:lnTo>
                    <a:pt x="581" y="81"/>
                  </a:lnTo>
                  <a:lnTo>
                    <a:pt x="498" y="0"/>
                  </a:lnTo>
                  <a:lnTo>
                    <a:pt x="464" y="35"/>
                  </a:lnTo>
                  <a:lnTo>
                    <a:pt x="422" y="76"/>
                  </a:lnTo>
                  <a:lnTo>
                    <a:pt x="345" y="154"/>
                  </a:lnTo>
                  <a:lnTo>
                    <a:pt x="305" y="193"/>
                  </a:lnTo>
                  <a:lnTo>
                    <a:pt x="280" y="219"/>
                  </a:lnTo>
                  <a:lnTo>
                    <a:pt x="99" y="38"/>
                  </a:lnTo>
                  <a:lnTo>
                    <a:pt x="0" y="8"/>
                  </a:lnTo>
                  <a:lnTo>
                    <a:pt x="30" y="107"/>
                  </a:lnTo>
                  <a:lnTo>
                    <a:pt x="211" y="288"/>
                  </a:lnTo>
                  <a:lnTo>
                    <a:pt x="149" y="351"/>
                  </a:lnTo>
                  <a:lnTo>
                    <a:pt x="26" y="473"/>
                  </a:lnTo>
                  <a:lnTo>
                    <a:pt x="108" y="554"/>
                  </a:lnTo>
                  <a:lnTo>
                    <a:pt x="292" y="370"/>
                  </a:lnTo>
                  <a:lnTo>
                    <a:pt x="407" y="484"/>
                  </a:lnTo>
                  <a:lnTo>
                    <a:pt x="470" y="546"/>
                  </a:lnTo>
                  <a:lnTo>
                    <a:pt x="538" y="478"/>
                  </a:lnTo>
                  <a:lnTo>
                    <a:pt x="476" y="415"/>
                  </a:lnTo>
                  <a:lnTo>
                    <a:pt x="360" y="301"/>
                  </a:ln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9" name="Freeform 460">
              <a:extLst>
                <a:ext uri="{FF2B5EF4-FFF2-40B4-BE49-F238E27FC236}">
                  <a16:creationId xmlns:a16="http://schemas.microsoft.com/office/drawing/2014/main" xmlns="" id="{660FBB8C-488B-402F-9327-8780D5296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5138" y="3286126"/>
              <a:ext cx="1039812" cy="1519238"/>
            </a:xfrm>
            <a:custGeom>
              <a:avLst/>
              <a:gdLst>
                <a:gd name="T0" fmla="*/ 385 w 431"/>
                <a:gd name="T1" fmla="*/ 256 h 629"/>
                <a:gd name="T2" fmla="*/ 385 w 431"/>
                <a:gd name="T3" fmla="*/ 236 h 629"/>
                <a:gd name="T4" fmla="*/ 385 w 431"/>
                <a:gd name="T5" fmla="*/ 105 h 629"/>
                <a:gd name="T6" fmla="*/ 286 w 431"/>
                <a:gd name="T7" fmla="*/ 0 h 629"/>
                <a:gd name="T8" fmla="*/ 99 w 431"/>
                <a:gd name="T9" fmla="*/ 0 h 629"/>
                <a:gd name="T10" fmla="*/ 0 w 431"/>
                <a:gd name="T11" fmla="*/ 105 h 629"/>
                <a:gd name="T12" fmla="*/ 0 w 431"/>
                <a:gd name="T13" fmla="*/ 239 h 629"/>
                <a:gd name="T14" fmla="*/ 0 w 431"/>
                <a:gd name="T15" fmla="*/ 317 h 629"/>
                <a:gd name="T16" fmla="*/ 0 w 431"/>
                <a:gd name="T17" fmla="*/ 389 h 629"/>
                <a:gd name="T18" fmla="*/ 0 w 431"/>
                <a:gd name="T19" fmla="*/ 629 h 629"/>
                <a:gd name="T20" fmla="*/ 217 w 431"/>
                <a:gd name="T21" fmla="*/ 629 h 629"/>
                <a:gd name="T22" fmla="*/ 217 w 431"/>
                <a:gd name="T23" fmla="*/ 493 h 629"/>
                <a:gd name="T24" fmla="*/ 286 w 431"/>
                <a:gd name="T25" fmla="*/ 493 h 629"/>
                <a:gd name="T26" fmla="*/ 385 w 431"/>
                <a:gd name="T27" fmla="*/ 389 h 629"/>
                <a:gd name="T28" fmla="*/ 385 w 431"/>
                <a:gd name="T29" fmla="*/ 354 h 629"/>
                <a:gd name="T30" fmla="*/ 431 w 431"/>
                <a:gd name="T31" fmla="*/ 354 h 629"/>
                <a:gd name="T32" fmla="*/ 385 w 431"/>
                <a:gd name="T33" fmla="*/ 256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1" h="629">
                  <a:moveTo>
                    <a:pt x="385" y="256"/>
                  </a:moveTo>
                  <a:cubicBezTo>
                    <a:pt x="385" y="236"/>
                    <a:pt x="385" y="236"/>
                    <a:pt x="385" y="236"/>
                  </a:cubicBezTo>
                  <a:cubicBezTo>
                    <a:pt x="385" y="105"/>
                    <a:pt x="385" y="105"/>
                    <a:pt x="385" y="105"/>
                  </a:cubicBezTo>
                  <a:cubicBezTo>
                    <a:pt x="385" y="47"/>
                    <a:pt x="341" y="0"/>
                    <a:pt x="286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0"/>
                    <a:pt x="0" y="47"/>
                    <a:pt x="0" y="105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629"/>
                    <a:pt x="0" y="629"/>
                    <a:pt x="0" y="629"/>
                  </a:cubicBezTo>
                  <a:cubicBezTo>
                    <a:pt x="217" y="629"/>
                    <a:pt x="217" y="629"/>
                    <a:pt x="217" y="629"/>
                  </a:cubicBezTo>
                  <a:cubicBezTo>
                    <a:pt x="217" y="493"/>
                    <a:pt x="217" y="493"/>
                    <a:pt x="217" y="493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341" y="493"/>
                    <a:pt x="385" y="447"/>
                    <a:pt x="385" y="389"/>
                  </a:cubicBezTo>
                  <a:cubicBezTo>
                    <a:pt x="385" y="354"/>
                    <a:pt x="385" y="354"/>
                    <a:pt x="385" y="354"/>
                  </a:cubicBezTo>
                  <a:cubicBezTo>
                    <a:pt x="431" y="354"/>
                    <a:pt x="431" y="354"/>
                    <a:pt x="431" y="354"/>
                  </a:cubicBezTo>
                  <a:lnTo>
                    <a:pt x="385" y="256"/>
                  </a:ln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0" name="Freeform 461">
              <a:extLst>
                <a:ext uri="{FF2B5EF4-FFF2-40B4-BE49-F238E27FC236}">
                  <a16:creationId xmlns:a16="http://schemas.microsoft.com/office/drawing/2014/main" xmlns="" id="{EEB63E7D-8F11-485E-9A0C-BEC4980E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100" y="3216276"/>
              <a:ext cx="1095375" cy="1516063"/>
            </a:xfrm>
            <a:custGeom>
              <a:avLst/>
              <a:gdLst>
                <a:gd name="T0" fmla="*/ 0 w 454"/>
                <a:gd name="T1" fmla="*/ 239 h 628"/>
                <a:gd name="T2" fmla="*/ 0 w 454"/>
                <a:gd name="T3" fmla="*/ 316 h 628"/>
                <a:gd name="T4" fmla="*/ 0 w 454"/>
                <a:gd name="T5" fmla="*/ 388 h 628"/>
                <a:gd name="T6" fmla="*/ 0 w 454"/>
                <a:gd name="T7" fmla="*/ 628 h 628"/>
                <a:gd name="T8" fmla="*/ 230 w 454"/>
                <a:gd name="T9" fmla="*/ 628 h 628"/>
                <a:gd name="T10" fmla="*/ 230 w 454"/>
                <a:gd name="T11" fmla="*/ 493 h 628"/>
                <a:gd name="T12" fmla="*/ 302 w 454"/>
                <a:gd name="T13" fmla="*/ 493 h 628"/>
                <a:gd name="T14" fmla="*/ 406 w 454"/>
                <a:gd name="T15" fmla="*/ 388 h 628"/>
                <a:gd name="T16" fmla="*/ 406 w 454"/>
                <a:gd name="T17" fmla="*/ 353 h 628"/>
                <a:gd name="T18" fmla="*/ 454 w 454"/>
                <a:gd name="T19" fmla="*/ 353 h 628"/>
                <a:gd name="T20" fmla="*/ 406 w 454"/>
                <a:gd name="T21" fmla="*/ 256 h 628"/>
                <a:gd name="T22" fmla="*/ 406 w 454"/>
                <a:gd name="T23" fmla="*/ 236 h 628"/>
                <a:gd name="T24" fmla="*/ 406 w 454"/>
                <a:gd name="T25" fmla="*/ 104 h 628"/>
                <a:gd name="T26" fmla="*/ 302 w 454"/>
                <a:gd name="T27" fmla="*/ 0 h 628"/>
                <a:gd name="T28" fmla="*/ 105 w 454"/>
                <a:gd name="T29" fmla="*/ 0 h 628"/>
                <a:gd name="T30" fmla="*/ 0 w 454"/>
                <a:gd name="T31" fmla="*/ 104 h 628"/>
                <a:gd name="T32" fmla="*/ 0 w 454"/>
                <a:gd name="T33" fmla="*/ 239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628">
                  <a:moveTo>
                    <a:pt x="0" y="23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0" y="628"/>
                    <a:pt x="0" y="628"/>
                    <a:pt x="0" y="628"/>
                  </a:cubicBezTo>
                  <a:cubicBezTo>
                    <a:pt x="230" y="628"/>
                    <a:pt x="230" y="628"/>
                    <a:pt x="230" y="628"/>
                  </a:cubicBezTo>
                  <a:cubicBezTo>
                    <a:pt x="230" y="493"/>
                    <a:pt x="230" y="493"/>
                    <a:pt x="230" y="493"/>
                  </a:cubicBezTo>
                  <a:cubicBezTo>
                    <a:pt x="302" y="493"/>
                    <a:pt x="302" y="493"/>
                    <a:pt x="302" y="493"/>
                  </a:cubicBezTo>
                  <a:cubicBezTo>
                    <a:pt x="360" y="493"/>
                    <a:pt x="406" y="446"/>
                    <a:pt x="406" y="388"/>
                  </a:cubicBezTo>
                  <a:cubicBezTo>
                    <a:pt x="406" y="353"/>
                    <a:pt x="406" y="353"/>
                    <a:pt x="406" y="353"/>
                  </a:cubicBezTo>
                  <a:cubicBezTo>
                    <a:pt x="454" y="353"/>
                    <a:pt x="454" y="353"/>
                    <a:pt x="454" y="353"/>
                  </a:cubicBezTo>
                  <a:cubicBezTo>
                    <a:pt x="406" y="256"/>
                    <a:pt x="406" y="256"/>
                    <a:pt x="406" y="256"/>
                  </a:cubicBezTo>
                  <a:cubicBezTo>
                    <a:pt x="406" y="236"/>
                    <a:pt x="406" y="236"/>
                    <a:pt x="406" y="236"/>
                  </a:cubicBezTo>
                  <a:cubicBezTo>
                    <a:pt x="406" y="104"/>
                    <a:pt x="406" y="104"/>
                    <a:pt x="406" y="104"/>
                  </a:cubicBezTo>
                  <a:cubicBezTo>
                    <a:pt x="406" y="47"/>
                    <a:pt x="360" y="0"/>
                    <a:pt x="302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47" y="0"/>
                    <a:pt x="0" y="47"/>
                    <a:pt x="0" y="104"/>
                  </a:cubicBezTo>
                  <a:lnTo>
                    <a:pt x="0" y="239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1" name="Freeform 462">
              <a:extLst>
                <a:ext uri="{FF2B5EF4-FFF2-40B4-BE49-F238E27FC236}">
                  <a16:creationId xmlns:a16="http://schemas.microsoft.com/office/drawing/2014/main" xmlns="" id="{83E29A1A-9122-48EA-B5D3-8F121539F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638" y="3200401"/>
              <a:ext cx="1131887" cy="1549400"/>
            </a:xfrm>
            <a:custGeom>
              <a:avLst/>
              <a:gdLst>
                <a:gd name="T0" fmla="*/ 7 w 469"/>
                <a:gd name="T1" fmla="*/ 246 h 642"/>
                <a:gd name="T2" fmla="*/ 0 w 469"/>
                <a:gd name="T3" fmla="*/ 246 h 642"/>
                <a:gd name="T4" fmla="*/ 0 w 469"/>
                <a:gd name="T5" fmla="*/ 323 h 642"/>
                <a:gd name="T6" fmla="*/ 0 w 469"/>
                <a:gd name="T7" fmla="*/ 395 h 642"/>
                <a:gd name="T8" fmla="*/ 0 w 469"/>
                <a:gd name="T9" fmla="*/ 635 h 642"/>
                <a:gd name="T10" fmla="*/ 2 w 469"/>
                <a:gd name="T11" fmla="*/ 640 h 642"/>
                <a:gd name="T12" fmla="*/ 7 w 469"/>
                <a:gd name="T13" fmla="*/ 642 h 642"/>
                <a:gd name="T14" fmla="*/ 237 w 469"/>
                <a:gd name="T15" fmla="*/ 642 h 642"/>
                <a:gd name="T16" fmla="*/ 242 w 469"/>
                <a:gd name="T17" fmla="*/ 640 h 642"/>
                <a:gd name="T18" fmla="*/ 244 w 469"/>
                <a:gd name="T19" fmla="*/ 635 h 642"/>
                <a:gd name="T20" fmla="*/ 244 w 469"/>
                <a:gd name="T21" fmla="*/ 507 h 642"/>
                <a:gd name="T22" fmla="*/ 309 w 469"/>
                <a:gd name="T23" fmla="*/ 507 h 642"/>
                <a:gd name="T24" fmla="*/ 420 w 469"/>
                <a:gd name="T25" fmla="*/ 395 h 642"/>
                <a:gd name="T26" fmla="*/ 420 w 469"/>
                <a:gd name="T27" fmla="*/ 367 h 642"/>
                <a:gd name="T28" fmla="*/ 461 w 469"/>
                <a:gd name="T29" fmla="*/ 367 h 642"/>
                <a:gd name="T30" fmla="*/ 467 w 469"/>
                <a:gd name="T31" fmla="*/ 364 h 642"/>
                <a:gd name="T32" fmla="*/ 468 w 469"/>
                <a:gd name="T33" fmla="*/ 357 h 642"/>
                <a:gd name="T34" fmla="*/ 420 w 469"/>
                <a:gd name="T35" fmla="*/ 261 h 642"/>
                <a:gd name="T36" fmla="*/ 420 w 469"/>
                <a:gd name="T37" fmla="*/ 243 h 642"/>
                <a:gd name="T38" fmla="*/ 420 w 469"/>
                <a:gd name="T39" fmla="*/ 111 h 642"/>
                <a:gd name="T40" fmla="*/ 309 w 469"/>
                <a:gd name="T41" fmla="*/ 0 h 642"/>
                <a:gd name="T42" fmla="*/ 112 w 469"/>
                <a:gd name="T43" fmla="*/ 0 h 642"/>
                <a:gd name="T44" fmla="*/ 0 w 469"/>
                <a:gd name="T45" fmla="*/ 111 h 642"/>
                <a:gd name="T46" fmla="*/ 0 w 469"/>
                <a:gd name="T47" fmla="*/ 246 h 642"/>
                <a:gd name="T48" fmla="*/ 7 w 469"/>
                <a:gd name="T49" fmla="*/ 246 h 642"/>
                <a:gd name="T50" fmla="*/ 14 w 469"/>
                <a:gd name="T51" fmla="*/ 246 h 642"/>
                <a:gd name="T52" fmla="*/ 14 w 469"/>
                <a:gd name="T53" fmla="*/ 111 h 642"/>
                <a:gd name="T54" fmla="*/ 43 w 469"/>
                <a:gd name="T55" fmla="*/ 42 h 642"/>
                <a:gd name="T56" fmla="*/ 112 w 469"/>
                <a:gd name="T57" fmla="*/ 14 h 642"/>
                <a:gd name="T58" fmla="*/ 309 w 469"/>
                <a:gd name="T59" fmla="*/ 14 h 642"/>
                <a:gd name="T60" fmla="*/ 378 w 469"/>
                <a:gd name="T61" fmla="*/ 42 h 642"/>
                <a:gd name="T62" fmla="*/ 406 w 469"/>
                <a:gd name="T63" fmla="*/ 111 h 642"/>
                <a:gd name="T64" fmla="*/ 406 w 469"/>
                <a:gd name="T65" fmla="*/ 243 h 642"/>
                <a:gd name="T66" fmla="*/ 406 w 469"/>
                <a:gd name="T67" fmla="*/ 263 h 642"/>
                <a:gd name="T68" fmla="*/ 407 w 469"/>
                <a:gd name="T69" fmla="*/ 266 h 642"/>
                <a:gd name="T70" fmla="*/ 450 w 469"/>
                <a:gd name="T71" fmla="*/ 353 h 642"/>
                <a:gd name="T72" fmla="*/ 413 w 469"/>
                <a:gd name="T73" fmla="*/ 353 h 642"/>
                <a:gd name="T74" fmla="*/ 408 w 469"/>
                <a:gd name="T75" fmla="*/ 355 h 642"/>
                <a:gd name="T76" fmla="*/ 406 w 469"/>
                <a:gd name="T77" fmla="*/ 360 h 642"/>
                <a:gd name="T78" fmla="*/ 406 w 469"/>
                <a:gd name="T79" fmla="*/ 395 h 642"/>
                <a:gd name="T80" fmla="*/ 378 w 469"/>
                <a:gd name="T81" fmla="*/ 464 h 642"/>
                <a:gd name="T82" fmla="*/ 309 w 469"/>
                <a:gd name="T83" fmla="*/ 493 h 642"/>
                <a:gd name="T84" fmla="*/ 237 w 469"/>
                <a:gd name="T85" fmla="*/ 493 h 642"/>
                <a:gd name="T86" fmla="*/ 232 w 469"/>
                <a:gd name="T87" fmla="*/ 495 h 642"/>
                <a:gd name="T88" fmla="*/ 230 w 469"/>
                <a:gd name="T89" fmla="*/ 500 h 642"/>
                <a:gd name="T90" fmla="*/ 230 w 469"/>
                <a:gd name="T91" fmla="*/ 628 h 642"/>
                <a:gd name="T92" fmla="*/ 14 w 469"/>
                <a:gd name="T93" fmla="*/ 628 h 642"/>
                <a:gd name="T94" fmla="*/ 14 w 469"/>
                <a:gd name="T95" fmla="*/ 395 h 642"/>
                <a:gd name="T96" fmla="*/ 14 w 469"/>
                <a:gd name="T97" fmla="*/ 323 h 642"/>
                <a:gd name="T98" fmla="*/ 14 w 469"/>
                <a:gd name="T99" fmla="*/ 246 h 642"/>
                <a:gd name="T100" fmla="*/ 7 w 469"/>
                <a:gd name="T101" fmla="*/ 2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9" h="642">
                  <a:moveTo>
                    <a:pt x="7" y="246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37"/>
                    <a:pt x="1" y="639"/>
                    <a:pt x="2" y="640"/>
                  </a:cubicBezTo>
                  <a:cubicBezTo>
                    <a:pt x="4" y="642"/>
                    <a:pt x="6" y="642"/>
                    <a:pt x="7" y="642"/>
                  </a:cubicBezTo>
                  <a:cubicBezTo>
                    <a:pt x="237" y="642"/>
                    <a:pt x="237" y="642"/>
                    <a:pt x="237" y="642"/>
                  </a:cubicBezTo>
                  <a:cubicBezTo>
                    <a:pt x="238" y="642"/>
                    <a:pt x="240" y="642"/>
                    <a:pt x="242" y="640"/>
                  </a:cubicBezTo>
                  <a:cubicBezTo>
                    <a:pt x="243" y="639"/>
                    <a:pt x="244" y="637"/>
                    <a:pt x="244" y="635"/>
                  </a:cubicBezTo>
                  <a:cubicBezTo>
                    <a:pt x="244" y="507"/>
                    <a:pt x="244" y="507"/>
                    <a:pt x="244" y="507"/>
                  </a:cubicBezTo>
                  <a:cubicBezTo>
                    <a:pt x="309" y="507"/>
                    <a:pt x="309" y="507"/>
                    <a:pt x="309" y="507"/>
                  </a:cubicBezTo>
                  <a:cubicBezTo>
                    <a:pt x="370" y="507"/>
                    <a:pt x="420" y="457"/>
                    <a:pt x="420" y="395"/>
                  </a:cubicBezTo>
                  <a:cubicBezTo>
                    <a:pt x="420" y="367"/>
                    <a:pt x="420" y="367"/>
                    <a:pt x="420" y="367"/>
                  </a:cubicBezTo>
                  <a:cubicBezTo>
                    <a:pt x="461" y="367"/>
                    <a:pt x="461" y="367"/>
                    <a:pt x="461" y="367"/>
                  </a:cubicBezTo>
                  <a:cubicBezTo>
                    <a:pt x="464" y="367"/>
                    <a:pt x="466" y="366"/>
                    <a:pt x="467" y="364"/>
                  </a:cubicBezTo>
                  <a:cubicBezTo>
                    <a:pt x="469" y="362"/>
                    <a:pt x="469" y="359"/>
                    <a:pt x="468" y="357"/>
                  </a:cubicBezTo>
                  <a:cubicBezTo>
                    <a:pt x="420" y="261"/>
                    <a:pt x="420" y="261"/>
                    <a:pt x="420" y="261"/>
                  </a:cubicBezTo>
                  <a:cubicBezTo>
                    <a:pt x="420" y="243"/>
                    <a:pt x="420" y="243"/>
                    <a:pt x="420" y="243"/>
                  </a:cubicBezTo>
                  <a:cubicBezTo>
                    <a:pt x="420" y="111"/>
                    <a:pt x="420" y="111"/>
                    <a:pt x="420" y="111"/>
                  </a:cubicBezTo>
                  <a:cubicBezTo>
                    <a:pt x="420" y="50"/>
                    <a:pt x="370" y="0"/>
                    <a:pt x="309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50" y="0"/>
                    <a:pt x="0" y="50"/>
                    <a:pt x="0" y="111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7" y="246"/>
                    <a:pt x="7" y="246"/>
                    <a:pt x="7" y="246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14" y="84"/>
                    <a:pt x="25" y="60"/>
                    <a:pt x="43" y="42"/>
                  </a:cubicBezTo>
                  <a:cubicBezTo>
                    <a:pt x="61" y="25"/>
                    <a:pt x="85" y="14"/>
                    <a:pt x="112" y="14"/>
                  </a:cubicBezTo>
                  <a:cubicBezTo>
                    <a:pt x="309" y="14"/>
                    <a:pt x="309" y="14"/>
                    <a:pt x="309" y="14"/>
                  </a:cubicBezTo>
                  <a:cubicBezTo>
                    <a:pt x="336" y="14"/>
                    <a:pt x="360" y="25"/>
                    <a:pt x="378" y="42"/>
                  </a:cubicBezTo>
                  <a:cubicBezTo>
                    <a:pt x="395" y="60"/>
                    <a:pt x="406" y="84"/>
                    <a:pt x="406" y="111"/>
                  </a:cubicBezTo>
                  <a:cubicBezTo>
                    <a:pt x="406" y="243"/>
                    <a:pt x="406" y="243"/>
                    <a:pt x="406" y="243"/>
                  </a:cubicBezTo>
                  <a:cubicBezTo>
                    <a:pt x="406" y="263"/>
                    <a:pt x="406" y="263"/>
                    <a:pt x="406" y="263"/>
                  </a:cubicBezTo>
                  <a:cubicBezTo>
                    <a:pt x="406" y="264"/>
                    <a:pt x="407" y="265"/>
                    <a:pt x="407" y="266"/>
                  </a:cubicBezTo>
                  <a:cubicBezTo>
                    <a:pt x="450" y="353"/>
                    <a:pt x="450" y="353"/>
                    <a:pt x="450" y="353"/>
                  </a:cubicBezTo>
                  <a:cubicBezTo>
                    <a:pt x="413" y="353"/>
                    <a:pt x="413" y="353"/>
                    <a:pt x="413" y="353"/>
                  </a:cubicBezTo>
                  <a:cubicBezTo>
                    <a:pt x="412" y="353"/>
                    <a:pt x="410" y="354"/>
                    <a:pt x="408" y="355"/>
                  </a:cubicBezTo>
                  <a:cubicBezTo>
                    <a:pt x="407" y="357"/>
                    <a:pt x="406" y="359"/>
                    <a:pt x="406" y="360"/>
                  </a:cubicBezTo>
                  <a:cubicBezTo>
                    <a:pt x="406" y="395"/>
                    <a:pt x="406" y="395"/>
                    <a:pt x="406" y="395"/>
                  </a:cubicBezTo>
                  <a:cubicBezTo>
                    <a:pt x="406" y="422"/>
                    <a:pt x="395" y="447"/>
                    <a:pt x="378" y="464"/>
                  </a:cubicBezTo>
                  <a:cubicBezTo>
                    <a:pt x="360" y="482"/>
                    <a:pt x="336" y="493"/>
                    <a:pt x="309" y="493"/>
                  </a:cubicBezTo>
                  <a:cubicBezTo>
                    <a:pt x="237" y="493"/>
                    <a:pt x="237" y="493"/>
                    <a:pt x="237" y="493"/>
                  </a:cubicBezTo>
                  <a:cubicBezTo>
                    <a:pt x="235" y="493"/>
                    <a:pt x="233" y="494"/>
                    <a:pt x="232" y="495"/>
                  </a:cubicBezTo>
                  <a:cubicBezTo>
                    <a:pt x="230" y="496"/>
                    <a:pt x="230" y="498"/>
                    <a:pt x="230" y="500"/>
                  </a:cubicBezTo>
                  <a:cubicBezTo>
                    <a:pt x="230" y="628"/>
                    <a:pt x="230" y="628"/>
                    <a:pt x="230" y="628"/>
                  </a:cubicBezTo>
                  <a:cubicBezTo>
                    <a:pt x="14" y="628"/>
                    <a:pt x="14" y="628"/>
                    <a:pt x="14" y="628"/>
                  </a:cubicBezTo>
                  <a:cubicBezTo>
                    <a:pt x="14" y="395"/>
                    <a:pt x="14" y="395"/>
                    <a:pt x="14" y="395"/>
                  </a:cubicBezTo>
                  <a:cubicBezTo>
                    <a:pt x="14" y="323"/>
                    <a:pt x="14" y="323"/>
                    <a:pt x="14" y="323"/>
                  </a:cubicBezTo>
                  <a:cubicBezTo>
                    <a:pt x="14" y="246"/>
                    <a:pt x="14" y="246"/>
                    <a:pt x="14" y="246"/>
                  </a:cubicBezTo>
                  <a:lnTo>
                    <a:pt x="7" y="24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2" name="Freeform 463">
              <a:extLst>
                <a:ext uri="{FF2B5EF4-FFF2-40B4-BE49-F238E27FC236}">
                  <a16:creationId xmlns:a16="http://schemas.microsoft.com/office/drawing/2014/main" xmlns="" id="{68439300-87F5-46C7-87CE-667BBB322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325" y="4211639"/>
              <a:ext cx="122237" cy="0"/>
            </a:xfrm>
            <a:custGeom>
              <a:avLst/>
              <a:gdLst>
                <a:gd name="T0" fmla="*/ 77 w 77"/>
                <a:gd name="T1" fmla="*/ 0 w 77"/>
                <a:gd name="T2" fmla="*/ 77 w 7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7">
                  <a:moveTo>
                    <a:pt x="77" y="0"/>
                  </a:moveTo>
                  <a:lnTo>
                    <a:pt x="0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3" name="Line 464">
              <a:extLst>
                <a:ext uri="{FF2B5EF4-FFF2-40B4-BE49-F238E27FC236}">
                  <a16:creationId xmlns:a16="http://schemas.microsoft.com/office/drawing/2014/main" xmlns="" id="{9C24DD72-2FD3-4263-ABB1-745E42FAF8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43325" y="4211639"/>
              <a:ext cx="122237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4" name="Rectangle 465">
              <a:extLst>
                <a:ext uri="{FF2B5EF4-FFF2-40B4-BE49-F238E27FC236}">
                  <a16:creationId xmlns:a16="http://schemas.microsoft.com/office/drawing/2014/main" xmlns="" id="{4F79155E-7514-430D-9712-32E7A645B6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3325" y="4194176"/>
              <a:ext cx="122237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5" name="Freeform 466">
              <a:extLst>
                <a:ext uri="{FF2B5EF4-FFF2-40B4-BE49-F238E27FC236}">
                  <a16:creationId xmlns:a16="http://schemas.microsoft.com/office/drawing/2014/main" xmlns="" id="{0CD0F596-2420-4358-87D4-C1437FDA4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325" y="4194176"/>
              <a:ext cx="122237" cy="33338"/>
            </a:xfrm>
            <a:custGeom>
              <a:avLst/>
              <a:gdLst>
                <a:gd name="T0" fmla="*/ 77 w 77"/>
                <a:gd name="T1" fmla="*/ 0 h 21"/>
                <a:gd name="T2" fmla="*/ 0 w 77"/>
                <a:gd name="T3" fmla="*/ 0 h 21"/>
                <a:gd name="T4" fmla="*/ 0 w 77"/>
                <a:gd name="T5" fmla="*/ 21 h 21"/>
                <a:gd name="T6" fmla="*/ 77 w 77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21">
                  <a:moveTo>
                    <a:pt x="77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7" y="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6" name="Freeform 467">
              <a:extLst>
                <a:ext uri="{FF2B5EF4-FFF2-40B4-BE49-F238E27FC236}">
                  <a16:creationId xmlns:a16="http://schemas.microsoft.com/office/drawing/2014/main" xmlns="" id="{2B237E1F-3A7F-463A-B4C1-31CF5013F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5300" y="2857501"/>
              <a:ext cx="879475" cy="877888"/>
            </a:xfrm>
            <a:custGeom>
              <a:avLst/>
              <a:gdLst>
                <a:gd name="T0" fmla="*/ 81 w 554"/>
                <a:gd name="T1" fmla="*/ 553 h 553"/>
                <a:gd name="T2" fmla="*/ 0 w 554"/>
                <a:gd name="T3" fmla="*/ 473 h 553"/>
                <a:gd name="T4" fmla="*/ 122 w 554"/>
                <a:gd name="T5" fmla="*/ 351 h 553"/>
                <a:gd name="T6" fmla="*/ 473 w 554"/>
                <a:gd name="T7" fmla="*/ 0 h 553"/>
                <a:gd name="T8" fmla="*/ 554 w 554"/>
                <a:gd name="T9" fmla="*/ 80 h 553"/>
                <a:gd name="T10" fmla="*/ 81 w 55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53">
                  <a:moveTo>
                    <a:pt x="81" y="553"/>
                  </a:moveTo>
                  <a:lnTo>
                    <a:pt x="0" y="473"/>
                  </a:lnTo>
                  <a:lnTo>
                    <a:pt x="122" y="351"/>
                  </a:lnTo>
                  <a:lnTo>
                    <a:pt x="473" y="0"/>
                  </a:lnTo>
                  <a:lnTo>
                    <a:pt x="554" y="80"/>
                  </a:lnTo>
                  <a:lnTo>
                    <a:pt x="81" y="553"/>
                  </a:ln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7" name="Freeform 468">
              <a:extLst>
                <a:ext uri="{FF2B5EF4-FFF2-40B4-BE49-F238E27FC236}">
                  <a16:creationId xmlns:a16="http://schemas.microsoft.com/office/drawing/2014/main" xmlns="" id="{2569B063-504B-46FD-AAF4-C8FA54BB9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250" y="2840039"/>
              <a:ext cx="917575" cy="912813"/>
            </a:xfrm>
            <a:custGeom>
              <a:avLst/>
              <a:gdLst>
                <a:gd name="T0" fmla="*/ 61 w 380"/>
                <a:gd name="T1" fmla="*/ 371 h 378"/>
                <a:gd name="T2" fmla="*/ 66 w 380"/>
                <a:gd name="T3" fmla="*/ 366 h 378"/>
                <a:gd name="T4" fmla="*/ 18 w 380"/>
                <a:gd name="T5" fmla="*/ 318 h 378"/>
                <a:gd name="T6" fmla="*/ 93 w 380"/>
                <a:gd name="T7" fmla="*/ 243 h 378"/>
                <a:gd name="T8" fmla="*/ 319 w 380"/>
                <a:gd name="T9" fmla="*/ 17 h 378"/>
                <a:gd name="T10" fmla="*/ 362 w 380"/>
                <a:gd name="T11" fmla="*/ 60 h 378"/>
                <a:gd name="T12" fmla="*/ 56 w 380"/>
                <a:gd name="T13" fmla="*/ 366 h 378"/>
                <a:gd name="T14" fmla="*/ 61 w 380"/>
                <a:gd name="T15" fmla="*/ 371 h 378"/>
                <a:gd name="T16" fmla="*/ 66 w 380"/>
                <a:gd name="T17" fmla="*/ 366 h 378"/>
                <a:gd name="T18" fmla="*/ 61 w 380"/>
                <a:gd name="T19" fmla="*/ 371 h 378"/>
                <a:gd name="T20" fmla="*/ 66 w 380"/>
                <a:gd name="T21" fmla="*/ 376 h 378"/>
                <a:gd name="T22" fmla="*/ 377 w 380"/>
                <a:gd name="T23" fmla="*/ 65 h 378"/>
                <a:gd name="T24" fmla="*/ 377 w 380"/>
                <a:gd name="T25" fmla="*/ 55 h 378"/>
                <a:gd name="T26" fmla="*/ 323 w 380"/>
                <a:gd name="T27" fmla="*/ 2 h 378"/>
                <a:gd name="T28" fmla="*/ 319 w 380"/>
                <a:gd name="T29" fmla="*/ 0 h 378"/>
                <a:gd name="T30" fmla="*/ 314 w 380"/>
                <a:gd name="T31" fmla="*/ 2 h 378"/>
                <a:gd name="T32" fmla="*/ 83 w 380"/>
                <a:gd name="T33" fmla="*/ 233 h 378"/>
                <a:gd name="T34" fmla="*/ 3 w 380"/>
                <a:gd name="T35" fmla="*/ 313 h 378"/>
                <a:gd name="T36" fmla="*/ 3 w 380"/>
                <a:gd name="T37" fmla="*/ 323 h 378"/>
                <a:gd name="T38" fmla="*/ 56 w 380"/>
                <a:gd name="T39" fmla="*/ 376 h 378"/>
                <a:gd name="T40" fmla="*/ 61 w 380"/>
                <a:gd name="T41" fmla="*/ 378 h 378"/>
                <a:gd name="T42" fmla="*/ 66 w 380"/>
                <a:gd name="T43" fmla="*/ 376 h 378"/>
                <a:gd name="T44" fmla="*/ 61 w 380"/>
                <a:gd name="T45" fmla="*/ 371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0" h="378">
                  <a:moveTo>
                    <a:pt x="61" y="371"/>
                  </a:moveTo>
                  <a:cubicBezTo>
                    <a:pt x="66" y="366"/>
                    <a:pt x="66" y="366"/>
                    <a:pt x="66" y="366"/>
                  </a:cubicBezTo>
                  <a:cubicBezTo>
                    <a:pt x="18" y="318"/>
                    <a:pt x="18" y="318"/>
                    <a:pt x="18" y="318"/>
                  </a:cubicBezTo>
                  <a:cubicBezTo>
                    <a:pt x="93" y="243"/>
                    <a:pt x="93" y="243"/>
                    <a:pt x="93" y="243"/>
                  </a:cubicBezTo>
                  <a:cubicBezTo>
                    <a:pt x="319" y="17"/>
                    <a:pt x="319" y="17"/>
                    <a:pt x="319" y="17"/>
                  </a:cubicBezTo>
                  <a:cubicBezTo>
                    <a:pt x="362" y="60"/>
                    <a:pt x="362" y="60"/>
                    <a:pt x="362" y="60"/>
                  </a:cubicBezTo>
                  <a:cubicBezTo>
                    <a:pt x="56" y="366"/>
                    <a:pt x="56" y="366"/>
                    <a:pt x="56" y="366"/>
                  </a:cubicBezTo>
                  <a:cubicBezTo>
                    <a:pt x="61" y="371"/>
                    <a:pt x="61" y="371"/>
                    <a:pt x="61" y="371"/>
                  </a:cubicBezTo>
                  <a:cubicBezTo>
                    <a:pt x="66" y="366"/>
                    <a:pt x="66" y="366"/>
                    <a:pt x="66" y="366"/>
                  </a:cubicBezTo>
                  <a:cubicBezTo>
                    <a:pt x="61" y="371"/>
                    <a:pt x="61" y="371"/>
                    <a:pt x="61" y="371"/>
                  </a:cubicBezTo>
                  <a:cubicBezTo>
                    <a:pt x="66" y="376"/>
                    <a:pt x="66" y="376"/>
                    <a:pt x="66" y="376"/>
                  </a:cubicBezTo>
                  <a:cubicBezTo>
                    <a:pt x="377" y="65"/>
                    <a:pt x="377" y="65"/>
                    <a:pt x="377" y="65"/>
                  </a:cubicBezTo>
                  <a:cubicBezTo>
                    <a:pt x="380" y="63"/>
                    <a:pt x="380" y="58"/>
                    <a:pt x="377" y="55"/>
                  </a:cubicBezTo>
                  <a:cubicBezTo>
                    <a:pt x="323" y="2"/>
                    <a:pt x="323" y="2"/>
                    <a:pt x="323" y="2"/>
                  </a:cubicBezTo>
                  <a:cubicBezTo>
                    <a:pt x="322" y="1"/>
                    <a:pt x="320" y="0"/>
                    <a:pt x="319" y="0"/>
                  </a:cubicBezTo>
                  <a:cubicBezTo>
                    <a:pt x="317" y="0"/>
                    <a:pt x="315" y="1"/>
                    <a:pt x="314" y="2"/>
                  </a:cubicBezTo>
                  <a:cubicBezTo>
                    <a:pt x="83" y="233"/>
                    <a:pt x="83" y="233"/>
                    <a:pt x="83" y="233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0" y="316"/>
                    <a:pt x="0" y="320"/>
                    <a:pt x="3" y="323"/>
                  </a:cubicBezTo>
                  <a:cubicBezTo>
                    <a:pt x="56" y="376"/>
                    <a:pt x="56" y="376"/>
                    <a:pt x="56" y="376"/>
                  </a:cubicBezTo>
                  <a:cubicBezTo>
                    <a:pt x="57" y="378"/>
                    <a:pt x="59" y="378"/>
                    <a:pt x="61" y="378"/>
                  </a:cubicBezTo>
                  <a:cubicBezTo>
                    <a:pt x="63" y="378"/>
                    <a:pt x="65" y="378"/>
                    <a:pt x="66" y="376"/>
                  </a:cubicBezTo>
                  <a:lnTo>
                    <a:pt x="61" y="371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8" name="Freeform 469">
              <a:extLst>
                <a:ext uri="{FF2B5EF4-FFF2-40B4-BE49-F238E27FC236}">
                  <a16:creationId xmlns:a16="http://schemas.microsoft.com/office/drawing/2014/main" xmlns="" id="{AD2FFE76-CA02-4FCA-8D03-4727C2F1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2363" y="2978151"/>
              <a:ext cx="85725" cy="84138"/>
            </a:xfrm>
            <a:custGeom>
              <a:avLst/>
              <a:gdLst>
                <a:gd name="T0" fmla="*/ 0 w 54"/>
                <a:gd name="T1" fmla="*/ 0 h 53"/>
                <a:gd name="T2" fmla="*/ 54 w 54"/>
                <a:gd name="T3" fmla="*/ 53 h 53"/>
                <a:gd name="T4" fmla="*/ 0 w 54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53">
                  <a:moveTo>
                    <a:pt x="0" y="0"/>
                  </a:moveTo>
                  <a:lnTo>
                    <a:pt x="54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9" name="Line 470">
              <a:extLst>
                <a:ext uri="{FF2B5EF4-FFF2-40B4-BE49-F238E27FC236}">
                  <a16:creationId xmlns:a16="http://schemas.microsoft.com/office/drawing/2014/main" xmlns="" id="{49ADD754-6CDB-45B7-8BBB-2900AF1FA5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2363" y="2978151"/>
              <a:ext cx="85725" cy="841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0" name="Freeform 471">
              <a:extLst>
                <a:ext uri="{FF2B5EF4-FFF2-40B4-BE49-F238E27FC236}">
                  <a16:creationId xmlns:a16="http://schemas.microsoft.com/office/drawing/2014/main" xmlns="" id="{CC076DF9-E411-4E68-BD72-4D044E866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250" y="2965451"/>
              <a:ext cx="107950" cy="109538"/>
            </a:xfrm>
            <a:custGeom>
              <a:avLst/>
              <a:gdLst>
                <a:gd name="T0" fmla="*/ 0 w 68"/>
                <a:gd name="T1" fmla="*/ 16 h 69"/>
                <a:gd name="T2" fmla="*/ 53 w 68"/>
                <a:gd name="T3" fmla="*/ 69 h 69"/>
                <a:gd name="T4" fmla="*/ 68 w 68"/>
                <a:gd name="T5" fmla="*/ 54 h 69"/>
                <a:gd name="T6" fmla="*/ 15 w 68"/>
                <a:gd name="T7" fmla="*/ 0 h 69"/>
                <a:gd name="T8" fmla="*/ 0 w 68"/>
                <a:gd name="T9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9">
                  <a:moveTo>
                    <a:pt x="0" y="16"/>
                  </a:moveTo>
                  <a:lnTo>
                    <a:pt x="53" y="69"/>
                  </a:lnTo>
                  <a:lnTo>
                    <a:pt x="68" y="54"/>
                  </a:lnTo>
                  <a:lnTo>
                    <a:pt x="15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1" name="Freeform 472">
              <a:extLst>
                <a:ext uri="{FF2B5EF4-FFF2-40B4-BE49-F238E27FC236}">
                  <a16:creationId xmlns:a16="http://schemas.microsoft.com/office/drawing/2014/main" xmlns="" id="{20687082-FED8-4D85-97E4-1E0CDD165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250" y="2965451"/>
              <a:ext cx="107950" cy="109538"/>
            </a:xfrm>
            <a:custGeom>
              <a:avLst/>
              <a:gdLst>
                <a:gd name="T0" fmla="*/ 0 w 68"/>
                <a:gd name="T1" fmla="*/ 16 h 69"/>
                <a:gd name="T2" fmla="*/ 53 w 68"/>
                <a:gd name="T3" fmla="*/ 69 h 69"/>
                <a:gd name="T4" fmla="*/ 68 w 68"/>
                <a:gd name="T5" fmla="*/ 54 h 69"/>
                <a:gd name="T6" fmla="*/ 15 w 68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9">
                  <a:moveTo>
                    <a:pt x="0" y="16"/>
                  </a:moveTo>
                  <a:lnTo>
                    <a:pt x="53" y="69"/>
                  </a:lnTo>
                  <a:lnTo>
                    <a:pt x="68" y="54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2" name="Freeform 473">
              <a:extLst>
                <a:ext uri="{FF2B5EF4-FFF2-40B4-BE49-F238E27FC236}">
                  <a16:creationId xmlns:a16="http://schemas.microsoft.com/office/drawing/2014/main" xmlns="" id="{E0AFB35B-03EC-447D-91A8-CF13CB7D8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9950" y="3232151"/>
              <a:ext cx="84137" cy="84138"/>
            </a:xfrm>
            <a:custGeom>
              <a:avLst/>
              <a:gdLst>
                <a:gd name="T0" fmla="*/ 0 w 53"/>
                <a:gd name="T1" fmla="*/ 0 h 53"/>
                <a:gd name="T2" fmla="*/ 53 w 53"/>
                <a:gd name="T3" fmla="*/ 53 h 53"/>
                <a:gd name="T4" fmla="*/ 0 w 53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53">
                  <a:moveTo>
                    <a:pt x="0" y="0"/>
                  </a:moveTo>
                  <a:lnTo>
                    <a:pt x="53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3" name="Line 474">
              <a:extLst>
                <a:ext uri="{FF2B5EF4-FFF2-40B4-BE49-F238E27FC236}">
                  <a16:creationId xmlns:a16="http://schemas.microsoft.com/office/drawing/2014/main" xmlns="" id="{9D0329E9-02B4-4EFB-B6D7-80930621CB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9950" y="3232151"/>
              <a:ext cx="84137" cy="841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4" name="Freeform 475">
              <a:extLst>
                <a:ext uri="{FF2B5EF4-FFF2-40B4-BE49-F238E27FC236}">
                  <a16:creationId xmlns:a16="http://schemas.microsoft.com/office/drawing/2014/main" xmlns="" id="{1D92B1BB-6BAF-4F45-B2BE-77F9E47A2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7250" y="3219451"/>
              <a:ext cx="109537" cy="107950"/>
            </a:xfrm>
            <a:custGeom>
              <a:avLst/>
              <a:gdLst>
                <a:gd name="T0" fmla="*/ 0 w 69"/>
                <a:gd name="T1" fmla="*/ 15 h 68"/>
                <a:gd name="T2" fmla="*/ 53 w 69"/>
                <a:gd name="T3" fmla="*/ 68 h 68"/>
                <a:gd name="T4" fmla="*/ 69 w 69"/>
                <a:gd name="T5" fmla="*/ 53 h 68"/>
                <a:gd name="T6" fmla="*/ 15 w 69"/>
                <a:gd name="T7" fmla="*/ 0 h 68"/>
                <a:gd name="T8" fmla="*/ 0 w 69"/>
                <a:gd name="T9" fmla="*/ 1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8">
                  <a:moveTo>
                    <a:pt x="0" y="15"/>
                  </a:moveTo>
                  <a:lnTo>
                    <a:pt x="53" y="68"/>
                  </a:lnTo>
                  <a:lnTo>
                    <a:pt x="69" y="53"/>
                  </a:lnTo>
                  <a:lnTo>
                    <a:pt x="1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5" name="Freeform 476">
              <a:extLst>
                <a:ext uri="{FF2B5EF4-FFF2-40B4-BE49-F238E27FC236}">
                  <a16:creationId xmlns:a16="http://schemas.microsoft.com/office/drawing/2014/main" xmlns="" id="{5C84799C-FE51-46AF-9A64-2EC41D93A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7250" y="3219451"/>
              <a:ext cx="109537" cy="107950"/>
            </a:xfrm>
            <a:custGeom>
              <a:avLst/>
              <a:gdLst>
                <a:gd name="T0" fmla="*/ 0 w 69"/>
                <a:gd name="T1" fmla="*/ 15 h 68"/>
                <a:gd name="T2" fmla="*/ 53 w 69"/>
                <a:gd name="T3" fmla="*/ 68 h 68"/>
                <a:gd name="T4" fmla="*/ 69 w 69"/>
                <a:gd name="T5" fmla="*/ 53 h 68"/>
                <a:gd name="T6" fmla="*/ 15 w 69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8">
                  <a:moveTo>
                    <a:pt x="0" y="15"/>
                  </a:moveTo>
                  <a:lnTo>
                    <a:pt x="53" y="68"/>
                  </a:lnTo>
                  <a:lnTo>
                    <a:pt x="69" y="53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6" name="Freeform 477">
              <a:extLst>
                <a:ext uri="{FF2B5EF4-FFF2-40B4-BE49-F238E27FC236}">
                  <a16:creationId xmlns:a16="http://schemas.microsoft.com/office/drawing/2014/main" xmlns="" id="{21B3FA3D-A6E1-4A03-A3BF-28E510E7A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0713" y="3482976"/>
              <a:ext cx="85725" cy="84138"/>
            </a:xfrm>
            <a:custGeom>
              <a:avLst/>
              <a:gdLst>
                <a:gd name="T0" fmla="*/ 0 w 54"/>
                <a:gd name="T1" fmla="*/ 0 h 53"/>
                <a:gd name="T2" fmla="*/ 54 w 54"/>
                <a:gd name="T3" fmla="*/ 53 h 53"/>
                <a:gd name="T4" fmla="*/ 0 w 54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53">
                  <a:moveTo>
                    <a:pt x="0" y="0"/>
                  </a:moveTo>
                  <a:lnTo>
                    <a:pt x="54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7" name="Line 478">
              <a:extLst>
                <a:ext uri="{FF2B5EF4-FFF2-40B4-BE49-F238E27FC236}">
                  <a16:creationId xmlns:a16="http://schemas.microsoft.com/office/drawing/2014/main" xmlns="" id="{4335BA2C-D395-46F4-BD2D-49887C60A6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0713" y="3482976"/>
              <a:ext cx="85725" cy="841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8" name="Freeform 479">
              <a:extLst>
                <a:ext uri="{FF2B5EF4-FFF2-40B4-BE49-F238E27FC236}">
                  <a16:creationId xmlns:a16="http://schemas.microsoft.com/office/drawing/2014/main" xmlns="" id="{BB4807A4-9E1E-420A-9A05-530C32091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9600" y="3470276"/>
              <a:ext cx="107950" cy="107950"/>
            </a:xfrm>
            <a:custGeom>
              <a:avLst/>
              <a:gdLst>
                <a:gd name="T0" fmla="*/ 0 w 68"/>
                <a:gd name="T1" fmla="*/ 15 h 68"/>
                <a:gd name="T2" fmla="*/ 53 w 68"/>
                <a:gd name="T3" fmla="*/ 68 h 68"/>
                <a:gd name="T4" fmla="*/ 68 w 68"/>
                <a:gd name="T5" fmla="*/ 53 h 68"/>
                <a:gd name="T6" fmla="*/ 15 w 68"/>
                <a:gd name="T7" fmla="*/ 0 h 68"/>
                <a:gd name="T8" fmla="*/ 0 w 68"/>
                <a:gd name="T9" fmla="*/ 1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0" y="15"/>
                  </a:moveTo>
                  <a:lnTo>
                    <a:pt x="53" y="68"/>
                  </a:lnTo>
                  <a:lnTo>
                    <a:pt x="68" y="53"/>
                  </a:lnTo>
                  <a:lnTo>
                    <a:pt x="1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9" name="Freeform 480">
              <a:extLst>
                <a:ext uri="{FF2B5EF4-FFF2-40B4-BE49-F238E27FC236}">
                  <a16:creationId xmlns:a16="http://schemas.microsoft.com/office/drawing/2014/main" xmlns="" id="{6D3CE3ED-FF91-4235-BFA4-4A091510B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9600" y="3470276"/>
              <a:ext cx="107950" cy="107950"/>
            </a:xfrm>
            <a:custGeom>
              <a:avLst/>
              <a:gdLst>
                <a:gd name="T0" fmla="*/ 0 w 68"/>
                <a:gd name="T1" fmla="*/ 15 h 68"/>
                <a:gd name="T2" fmla="*/ 53 w 68"/>
                <a:gd name="T3" fmla="*/ 68 h 68"/>
                <a:gd name="T4" fmla="*/ 68 w 68"/>
                <a:gd name="T5" fmla="*/ 53 h 68"/>
                <a:gd name="T6" fmla="*/ 15 w 68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8">
                  <a:moveTo>
                    <a:pt x="0" y="15"/>
                  </a:moveTo>
                  <a:lnTo>
                    <a:pt x="53" y="68"/>
                  </a:lnTo>
                  <a:lnTo>
                    <a:pt x="68" y="53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0" name="Freeform 481">
              <a:extLst>
                <a:ext uri="{FF2B5EF4-FFF2-40B4-BE49-F238E27FC236}">
                  <a16:creationId xmlns:a16="http://schemas.microsoft.com/office/drawing/2014/main" xmlns="" id="{71A7AF58-1559-4D79-A4FF-15F7130A1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888" y="3349626"/>
              <a:ext cx="55562" cy="55563"/>
            </a:xfrm>
            <a:custGeom>
              <a:avLst/>
              <a:gdLst>
                <a:gd name="T0" fmla="*/ 0 w 35"/>
                <a:gd name="T1" fmla="*/ 0 h 35"/>
                <a:gd name="T2" fmla="*/ 35 w 35"/>
                <a:gd name="T3" fmla="*/ 35 h 35"/>
                <a:gd name="T4" fmla="*/ 0 w 35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35">
                  <a:moveTo>
                    <a:pt x="0" y="0"/>
                  </a:moveTo>
                  <a:lnTo>
                    <a:pt x="35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1" name="Line 482">
              <a:extLst>
                <a:ext uri="{FF2B5EF4-FFF2-40B4-BE49-F238E27FC236}">
                  <a16:creationId xmlns:a16="http://schemas.microsoft.com/office/drawing/2014/main" xmlns="" id="{64C566BD-F571-4383-9AE8-D57C2360F2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0888" y="3349626"/>
              <a:ext cx="55562" cy="5556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2" name="Freeform 483">
              <a:extLst>
                <a:ext uri="{FF2B5EF4-FFF2-40B4-BE49-F238E27FC236}">
                  <a16:creationId xmlns:a16="http://schemas.microsoft.com/office/drawing/2014/main" xmlns="" id="{D8CD9B8A-E407-4DF4-AE30-39661A343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775" y="3336926"/>
              <a:ext cx="79375" cy="80963"/>
            </a:xfrm>
            <a:custGeom>
              <a:avLst/>
              <a:gdLst>
                <a:gd name="T0" fmla="*/ 0 w 50"/>
                <a:gd name="T1" fmla="*/ 16 h 51"/>
                <a:gd name="T2" fmla="*/ 35 w 50"/>
                <a:gd name="T3" fmla="*/ 51 h 51"/>
                <a:gd name="T4" fmla="*/ 50 w 50"/>
                <a:gd name="T5" fmla="*/ 35 h 51"/>
                <a:gd name="T6" fmla="*/ 15 w 50"/>
                <a:gd name="T7" fmla="*/ 0 h 51"/>
                <a:gd name="T8" fmla="*/ 0 w 50"/>
                <a:gd name="T9" fmla="*/ 1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1">
                  <a:moveTo>
                    <a:pt x="0" y="16"/>
                  </a:moveTo>
                  <a:lnTo>
                    <a:pt x="35" y="51"/>
                  </a:lnTo>
                  <a:lnTo>
                    <a:pt x="50" y="35"/>
                  </a:lnTo>
                  <a:lnTo>
                    <a:pt x="15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3" name="Freeform 484">
              <a:extLst>
                <a:ext uri="{FF2B5EF4-FFF2-40B4-BE49-F238E27FC236}">
                  <a16:creationId xmlns:a16="http://schemas.microsoft.com/office/drawing/2014/main" xmlns="" id="{38B25CDA-D955-41F2-B7BE-18BCC3FB7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775" y="3336926"/>
              <a:ext cx="79375" cy="80963"/>
            </a:xfrm>
            <a:custGeom>
              <a:avLst/>
              <a:gdLst>
                <a:gd name="T0" fmla="*/ 0 w 50"/>
                <a:gd name="T1" fmla="*/ 16 h 51"/>
                <a:gd name="T2" fmla="*/ 35 w 50"/>
                <a:gd name="T3" fmla="*/ 51 h 51"/>
                <a:gd name="T4" fmla="*/ 50 w 50"/>
                <a:gd name="T5" fmla="*/ 35 h 51"/>
                <a:gd name="T6" fmla="*/ 15 w 5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1">
                  <a:moveTo>
                    <a:pt x="0" y="16"/>
                  </a:moveTo>
                  <a:lnTo>
                    <a:pt x="35" y="51"/>
                  </a:lnTo>
                  <a:lnTo>
                    <a:pt x="50" y="35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4" name="Freeform 485">
              <a:extLst>
                <a:ext uri="{FF2B5EF4-FFF2-40B4-BE49-F238E27FC236}">
                  <a16:creationId xmlns:a16="http://schemas.microsoft.com/office/drawing/2014/main" xmlns="" id="{913F3F0B-9E4B-4293-8F38-A0E8537D7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1713" y="3100389"/>
              <a:ext cx="55562" cy="55563"/>
            </a:xfrm>
            <a:custGeom>
              <a:avLst/>
              <a:gdLst>
                <a:gd name="T0" fmla="*/ 0 w 35"/>
                <a:gd name="T1" fmla="*/ 0 h 35"/>
                <a:gd name="T2" fmla="*/ 35 w 35"/>
                <a:gd name="T3" fmla="*/ 35 h 35"/>
                <a:gd name="T4" fmla="*/ 0 w 35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35">
                  <a:moveTo>
                    <a:pt x="0" y="0"/>
                  </a:moveTo>
                  <a:lnTo>
                    <a:pt x="35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5" name="Line 486">
              <a:extLst>
                <a:ext uri="{FF2B5EF4-FFF2-40B4-BE49-F238E27FC236}">
                  <a16:creationId xmlns:a16="http://schemas.microsoft.com/office/drawing/2014/main" xmlns="" id="{ACFA42A8-BBD7-4AD3-80F7-EA3E317AAC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41713" y="3100389"/>
              <a:ext cx="55562" cy="5556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6" name="Freeform 487">
              <a:extLst>
                <a:ext uri="{FF2B5EF4-FFF2-40B4-BE49-F238E27FC236}">
                  <a16:creationId xmlns:a16="http://schemas.microsoft.com/office/drawing/2014/main" xmlns="" id="{873C4311-A6F6-4EA4-B664-EB500EB41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0600" y="3089276"/>
              <a:ext cx="79375" cy="79375"/>
            </a:xfrm>
            <a:custGeom>
              <a:avLst/>
              <a:gdLst>
                <a:gd name="T0" fmla="*/ 0 w 50"/>
                <a:gd name="T1" fmla="*/ 15 h 50"/>
                <a:gd name="T2" fmla="*/ 35 w 50"/>
                <a:gd name="T3" fmla="*/ 50 h 50"/>
                <a:gd name="T4" fmla="*/ 50 w 50"/>
                <a:gd name="T5" fmla="*/ 35 h 50"/>
                <a:gd name="T6" fmla="*/ 15 w 50"/>
                <a:gd name="T7" fmla="*/ 0 h 50"/>
                <a:gd name="T8" fmla="*/ 0 w 50"/>
                <a:gd name="T9" fmla="*/ 1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0" y="15"/>
                  </a:moveTo>
                  <a:lnTo>
                    <a:pt x="35" y="50"/>
                  </a:lnTo>
                  <a:lnTo>
                    <a:pt x="50" y="35"/>
                  </a:lnTo>
                  <a:lnTo>
                    <a:pt x="1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7" name="Freeform 488">
              <a:extLst>
                <a:ext uri="{FF2B5EF4-FFF2-40B4-BE49-F238E27FC236}">
                  <a16:creationId xmlns:a16="http://schemas.microsoft.com/office/drawing/2014/main" xmlns="" id="{613E8F45-FE96-4405-B3B5-6F6D48EE1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0600" y="3089276"/>
              <a:ext cx="79375" cy="79375"/>
            </a:xfrm>
            <a:custGeom>
              <a:avLst/>
              <a:gdLst>
                <a:gd name="T0" fmla="*/ 0 w 50"/>
                <a:gd name="T1" fmla="*/ 15 h 50"/>
                <a:gd name="T2" fmla="*/ 35 w 50"/>
                <a:gd name="T3" fmla="*/ 50 h 50"/>
                <a:gd name="T4" fmla="*/ 50 w 50"/>
                <a:gd name="T5" fmla="*/ 35 h 50"/>
                <a:gd name="T6" fmla="*/ 15 w 50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0">
                  <a:moveTo>
                    <a:pt x="0" y="15"/>
                  </a:moveTo>
                  <a:lnTo>
                    <a:pt x="35" y="50"/>
                  </a:lnTo>
                  <a:lnTo>
                    <a:pt x="50" y="35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8" name="Freeform 489">
              <a:extLst>
                <a:ext uri="{FF2B5EF4-FFF2-40B4-BE49-F238E27FC236}">
                  <a16:creationId xmlns:a16="http://schemas.microsoft.com/office/drawing/2014/main" xmlns="" id="{F93485C1-27BD-4375-B252-D115AAC9C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8975" y="3414714"/>
              <a:ext cx="26987" cy="26988"/>
            </a:xfrm>
            <a:custGeom>
              <a:avLst/>
              <a:gdLst>
                <a:gd name="T0" fmla="*/ 17 w 17"/>
                <a:gd name="T1" fmla="*/ 17 h 17"/>
                <a:gd name="T2" fmla="*/ 0 w 17"/>
                <a:gd name="T3" fmla="*/ 0 h 17"/>
                <a:gd name="T4" fmla="*/ 17 w 17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7">
                  <a:moveTo>
                    <a:pt x="17" y="17"/>
                  </a:moveTo>
                  <a:lnTo>
                    <a:pt x="0" y="0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9" name="Line 490">
              <a:extLst>
                <a:ext uri="{FF2B5EF4-FFF2-40B4-BE49-F238E27FC236}">
                  <a16:creationId xmlns:a16="http://schemas.microsoft.com/office/drawing/2014/main" xmlns="" id="{CB80C9D3-80A7-40C7-BBB4-817B3BC73E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28975" y="3414714"/>
              <a:ext cx="26987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0" name="Freeform 491">
              <a:extLst>
                <a:ext uri="{FF2B5EF4-FFF2-40B4-BE49-F238E27FC236}">
                  <a16:creationId xmlns:a16="http://schemas.microsoft.com/office/drawing/2014/main" xmlns="" id="{A04A0073-91CB-4FC6-9817-5D1514774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275" y="3402014"/>
              <a:ext cx="50800" cy="50800"/>
            </a:xfrm>
            <a:custGeom>
              <a:avLst/>
              <a:gdLst>
                <a:gd name="T0" fmla="*/ 32 w 32"/>
                <a:gd name="T1" fmla="*/ 17 h 32"/>
                <a:gd name="T2" fmla="*/ 15 w 32"/>
                <a:gd name="T3" fmla="*/ 0 h 32"/>
                <a:gd name="T4" fmla="*/ 0 w 32"/>
                <a:gd name="T5" fmla="*/ 16 h 32"/>
                <a:gd name="T6" fmla="*/ 17 w 32"/>
                <a:gd name="T7" fmla="*/ 32 h 32"/>
                <a:gd name="T8" fmla="*/ 32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2" y="17"/>
                  </a:moveTo>
                  <a:lnTo>
                    <a:pt x="15" y="0"/>
                  </a:lnTo>
                  <a:lnTo>
                    <a:pt x="0" y="16"/>
                  </a:lnTo>
                  <a:lnTo>
                    <a:pt x="17" y="32"/>
                  </a:lnTo>
                  <a:lnTo>
                    <a:pt x="32" y="1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1" name="Freeform 492">
              <a:extLst>
                <a:ext uri="{FF2B5EF4-FFF2-40B4-BE49-F238E27FC236}">
                  <a16:creationId xmlns:a16="http://schemas.microsoft.com/office/drawing/2014/main" xmlns="" id="{ECDD32AC-EE39-4064-A743-FE7CB6D4C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275" y="3402014"/>
              <a:ext cx="50800" cy="50800"/>
            </a:xfrm>
            <a:custGeom>
              <a:avLst/>
              <a:gdLst>
                <a:gd name="T0" fmla="*/ 32 w 32"/>
                <a:gd name="T1" fmla="*/ 17 h 32"/>
                <a:gd name="T2" fmla="*/ 15 w 32"/>
                <a:gd name="T3" fmla="*/ 0 h 32"/>
                <a:gd name="T4" fmla="*/ 0 w 32"/>
                <a:gd name="T5" fmla="*/ 16 h 32"/>
                <a:gd name="T6" fmla="*/ 17 w 32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2">
                  <a:moveTo>
                    <a:pt x="32" y="17"/>
                  </a:moveTo>
                  <a:lnTo>
                    <a:pt x="15" y="0"/>
                  </a:lnTo>
                  <a:lnTo>
                    <a:pt x="0" y="16"/>
                  </a:lnTo>
                  <a:lnTo>
                    <a:pt x="17" y="3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2" name="Freeform 493">
              <a:extLst>
                <a:ext uri="{FF2B5EF4-FFF2-40B4-BE49-F238E27FC236}">
                  <a16:creationId xmlns:a16="http://schemas.microsoft.com/office/drawing/2014/main" xmlns="" id="{BA8996A8-F177-4C18-95AC-8AFD83341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1213" y="3289301"/>
              <a:ext cx="30162" cy="26988"/>
            </a:xfrm>
            <a:custGeom>
              <a:avLst/>
              <a:gdLst>
                <a:gd name="T0" fmla="*/ 0 w 19"/>
                <a:gd name="T1" fmla="*/ 0 h 17"/>
                <a:gd name="T2" fmla="*/ 19 w 19"/>
                <a:gd name="T3" fmla="*/ 17 h 17"/>
                <a:gd name="T4" fmla="*/ 0 w 19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7">
                  <a:moveTo>
                    <a:pt x="0" y="0"/>
                  </a:moveTo>
                  <a:lnTo>
                    <a:pt x="19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3" name="Line 494">
              <a:extLst>
                <a:ext uri="{FF2B5EF4-FFF2-40B4-BE49-F238E27FC236}">
                  <a16:creationId xmlns:a16="http://schemas.microsoft.com/office/drawing/2014/main" xmlns="" id="{BB371662-8B44-48CE-B3DE-6A8F0F2F9D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51213" y="3289301"/>
              <a:ext cx="30162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4" name="Freeform 495">
              <a:extLst>
                <a:ext uri="{FF2B5EF4-FFF2-40B4-BE49-F238E27FC236}">
                  <a16:creationId xmlns:a16="http://schemas.microsoft.com/office/drawing/2014/main" xmlns="" id="{46A629DC-EE00-4681-9BB1-9E5CA0DF1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688" y="3276601"/>
              <a:ext cx="50800" cy="50800"/>
            </a:xfrm>
            <a:custGeom>
              <a:avLst/>
              <a:gdLst>
                <a:gd name="T0" fmla="*/ 0 w 32"/>
                <a:gd name="T1" fmla="*/ 16 h 32"/>
                <a:gd name="T2" fmla="*/ 17 w 32"/>
                <a:gd name="T3" fmla="*/ 32 h 32"/>
                <a:gd name="T4" fmla="*/ 32 w 32"/>
                <a:gd name="T5" fmla="*/ 17 h 32"/>
                <a:gd name="T6" fmla="*/ 14 w 32"/>
                <a:gd name="T7" fmla="*/ 0 h 32"/>
                <a:gd name="T8" fmla="*/ 0 w 32"/>
                <a:gd name="T9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0" y="16"/>
                  </a:moveTo>
                  <a:lnTo>
                    <a:pt x="17" y="32"/>
                  </a:lnTo>
                  <a:lnTo>
                    <a:pt x="32" y="17"/>
                  </a:lnTo>
                  <a:lnTo>
                    <a:pt x="14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5" name="Freeform 496">
              <a:extLst>
                <a:ext uri="{FF2B5EF4-FFF2-40B4-BE49-F238E27FC236}">
                  <a16:creationId xmlns:a16="http://schemas.microsoft.com/office/drawing/2014/main" xmlns="" id="{7A0F3608-80B9-43B0-A639-FDEB54D65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688" y="3276601"/>
              <a:ext cx="50800" cy="50800"/>
            </a:xfrm>
            <a:custGeom>
              <a:avLst/>
              <a:gdLst>
                <a:gd name="T0" fmla="*/ 0 w 32"/>
                <a:gd name="T1" fmla="*/ 16 h 32"/>
                <a:gd name="T2" fmla="*/ 17 w 32"/>
                <a:gd name="T3" fmla="*/ 32 h 32"/>
                <a:gd name="T4" fmla="*/ 32 w 32"/>
                <a:gd name="T5" fmla="*/ 17 h 32"/>
                <a:gd name="T6" fmla="*/ 14 w 32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2">
                  <a:moveTo>
                    <a:pt x="0" y="16"/>
                  </a:moveTo>
                  <a:lnTo>
                    <a:pt x="17" y="32"/>
                  </a:lnTo>
                  <a:lnTo>
                    <a:pt x="32" y="17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6" name="Freeform 497">
              <a:extLst>
                <a:ext uri="{FF2B5EF4-FFF2-40B4-BE49-F238E27FC236}">
                  <a16:creationId xmlns:a16="http://schemas.microsoft.com/office/drawing/2014/main" xmlns="" id="{E8874F2D-F6CD-4465-9E73-18C9208FE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6625" y="3163889"/>
              <a:ext cx="30162" cy="28575"/>
            </a:xfrm>
            <a:custGeom>
              <a:avLst/>
              <a:gdLst>
                <a:gd name="T0" fmla="*/ 0 w 19"/>
                <a:gd name="T1" fmla="*/ 0 h 18"/>
                <a:gd name="T2" fmla="*/ 19 w 19"/>
                <a:gd name="T3" fmla="*/ 18 h 18"/>
                <a:gd name="T4" fmla="*/ 0 w 19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8">
                  <a:moveTo>
                    <a:pt x="0" y="0"/>
                  </a:moveTo>
                  <a:lnTo>
                    <a:pt x="19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7" name="Line 498">
              <a:extLst>
                <a:ext uri="{FF2B5EF4-FFF2-40B4-BE49-F238E27FC236}">
                  <a16:creationId xmlns:a16="http://schemas.microsoft.com/office/drawing/2014/main" xmlns="" id="{CBF501E8-85E4-42F0-A6D7-D0C00922C2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6625" y="3163889"/>
              <a:ext cx="30162" cy="285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8" name="Freeform 499">
              <a:extLst>
                <a:ext uri="{FF2B5EF4-FFF2-40B4-BE49-F238E27FC236}">
                  <a16:creationId xmlns:a16="http://schemas.microsoft.com/office/drawing/2014/main" xmlns="" id="{9A4A7FDE-0284-4513-8EB8-A3127BE49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513" y="3151189"/>
              <a:ext cx="50800" cy="53975"/>
            </a:xfrm>
            <a:custGeom>
              <a:avLst/>
              <a:gdLst>
                <a:gd name="T0" fmla="*/ 0 w 32"/>
                <a:gd name="T1" fmla="*/ 16 h 34"/>
                <a:gd name="T2" fmla="*/ 18 w 32"/>
                <a:gd name="T3" fmla="*/ 34 h 34"/>
                <a:gd name="T4" fmla="*/ 32 w 32"/>
                <a:gd name="T5" fmla="*/ 19 h 34"/>
                <a:gd name="T6" fmla="*/ 15 w 32"/>
                <a:gd name="T7" fmla="*/ 0 h 34"/>
                <a:gd name="T8" fmla="*/ 0 w 32"/>
                <a:gd name="T9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4">
                  <a:moveTo>
                    <a:pt x="0" y="16"/>
                  </a:moveTo>
                  <a:lnTo>
                    <a:pt x="18" y="34"/>
                  </a:lnTo>
                  <a:lnTo>
                    <a:pt x="32" y="19"/>
                  </a:lnTo>
                  <a:lnTo>
                    <a:pt x="15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9" name="Freeform 500">
              <a:extLst>
                <a:ext uri="{FF2B5EF4-FFF2-40B4-BE49-F238E27FC236}">
                  <a16:creationId xmlns:a16="http://schemas.microsoft.com/office/drawing/2014/main" xmlns="" id="{60BEBC19-0516-4B03-AB49-8D74E075A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513" y="3151189"/>
              <a:ext cx="50800" cy="53975"/>
            </a:xfrm>
            <a:custGeom>
              <a:avLst/>
              <a:gdLst>
                <a:gd name="T0" fmla="*/ 0 w 32"/>
                <a:gd name="T1" fmla="*/ 16 h 34"/>
                <a:gd name="T2" fmla="*/ 18 w 32"/>
                <a:gd name="T3" fmla="*/ 34 h 34"/>
                <a:gd name="T4" fmla="*/ 32 w 32"/>
                <a:gd name="T5" fmla="*/ 19 h 34"/>
                <a:gd name="T6" fmla="*/ 15 w 32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4">
                  <a:moveTo>
                    <a:pt x="0" y="16"/>
                  </a:moveTo>
                  <a:lnTo>
                    <a:pt x="18" y="34"/>
                  </a:lnTo>
                  <a:lnTo>
                    <a:pt x="32" y="19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0" name="Freeform 501">
              <a:extLst>
                <a:ext uri="{FF2B5EF4-FFF2-40B4-BE49-F238E27FC236}">
                  <a16:creationId xmlns:a16="http://schemas.microsoft.com/office/drawing/2014/main" xmlns="" id="{D82FCAA9-0660-4D5E-B225-FDC4C103E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0" y="3043239"/>
              <a:ext cx="20637" cy="22225"/>
            </a:xfrm>
            <a:custGeom>
              <a:avLst/>
              <a:gdLst>
                <a:gd name="T0" fmla="*/ 0 w 13"/>
                <a:gd name="T1" fmla="*/ 0 h 14"/>
                <a:gd name="T2" fmla="*/ 13 w 13"/>
                <a:gd name="T3" fmla="*/ 14 h 14"/>
                <a:gd name="T4" fmla="*/ 0 w 13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lnTo>
                    <a:pt x="13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1" name="Line 502">
              <a:extLst>
                <a:ext uri="{FF2B5EF4-FFF2-40B4-BE49-F238E27FC236}">
                  <a16:creationId xmlns:a16="http://schemas.microsoft.com/office/drawing/2014/main" xmlns="" id="{E1B957E2-EE01-4471-8023-07E1EE292B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13150" y="3043239"/>
              <a:ext cx="20637" cy="222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2" name="Freeform 503">
              <a:extLst>
                <a:ext uri="{FF2B5EF4-FFF2-40B4-BE49-F238E27FC236}">
                  <a16:creationId xmlns:a16="http://schemas.microsoft.com/office/drawing/2014/main" xmlns="" id="{F96EAEE1-D7A6-4393-8FBE-78CCE587D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450" y="3030539"/>
              <a:ext cx="46037" cy="46038"/>
            </a:xfrm>
            <a:custGeom>
              <a:avLst/>
              <a:gdLst>
                <a:gd name="T0" fmla="*/ 0 w 29"/>
                <a:gd name="T1" fmla="*/ 16 h 29"/>
                <a:gd name="T2" fmla="*/ 14 w 29"/>
                <a:gd name="T3" fmla="*/ 29 h 29"/>
                <a:gd name="T4" fmla="*/ 29 w 29"/>
                <a:gd name="T5" fmla="*/ 14 h 29"/>
                <a:gd name="T6" fmla="*/ 15 w 29"/>
                <a:gd name="T7" fmla="*/ 0 h 29"/>
                <a:gd name="T8" fmla="*/ 0 w 29"/>
                <a:gd name="T9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0" y="16"/>
                  </a:moveTo>
                  <a:lnTo>
                    <a:pt x="14" y="29"/>
                  </a:lnTo>
                  <a:lnTo>
                    <a:pt x="29" y="14"/>
                  </a:lnTo>
                  <a:lnTo>
                    <a:pt x="15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3" name="Freeform 504">
              <a:extLst>
                <a:ext uri="{FF2B5EF4-FFF2-40B4-BE49-F238E27FC236}">
                  <a16:creationId xmlns:a16="http://schemas.microsoft.com/office/drawing/2014/main" xmlns="" id="{8C8265FB-1C0F-400A-B3B8-F84E36132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450" y="3030539"/>
              <a:ext cx="46037" cy="46038"/>
            </a:xfrm>
            <a:custGeom>
              <a:avLst/>
              <a:gdLst>
                <a:gd name="T0" fmla="*/ 0 w 29"/>
                <a:gd name="T1" fmla="*/ 16 h 29"/>
                <a:gd name="T2" fmla="*/ 14 w 29"/>
                <a:gd name="T3" fmla="*/ 29 h 29"/>
                <a:gd name="T4" fmla="*/ 29 w 29"/>
                <a:gd name="T5" fmla="*/ 14 h 29"/>
                <a:gd name="T6" fmla="*/ 15 w 2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16"/>
                  </a:moveTo>
                  <a:lnTo>
                    <a:pt x="14" y="29"/>
                  </a:lnTo>
                  <a:lnTo>
                    <a:pt x="29" y="14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4" name="Freeform 505">
              <a:extLst>
                <a:ext uri="{FF2B5EF4-FFF2-40B4-BE49-F238E27FC236}">
                  <a16:creationId xmlns:a16="http://schemas.microsoft.com/office/drawing/2014/main" xmlns="" id="{DAFA33B5-D3E7-407B-9D7C-09945C6B8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038" y="2913064"/>
              <a:ext cx="28575" cy="28575"/>
            </a:xfrm>
            <a:custGeom>
              <a:avLst/>
              <a:gdLst>
                <a:gd name="T0" fmla="*/ 0 w 18"/>
                <a:gd name="T1" fmla="*/ 0 h 18"/>
                <a:gd name="T2" fmla="*/ 18 w 18"/>
                <a:gd name="T3" fmla="*/ 18 h 18"/>
                <a:gd name="T4" fmla="*/ 0 w 18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lnTo>
                    <a:pt x="18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5" name="Line 506">
              <a:extLst>
                <a:ext uri="{FF2B5EF4-FFF2-40B4-BE49-F238E27FC236}">
                  <a16:creationId xmlns:a16="http://schemas.microsoft.com/office/drawing/2014/main" xmlns="" id="{43EB5B0C-C94D-4AC1-985E-21878A2758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9038" y="2913064"/>
              <a:ext cx="28575" cy="285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6" name="Freeform 507">
              <a:extLst>
                <a:ext uri="{FF2B5EF4-FFF2-40B4-BE49-F238E27FC236}">
                  <a16:creationId xmlns:a16="http://schemas.microsoft.com/office/drawing/2014/main" xmlns="" id="{86CECD51-95A1-44AC-B271-794912864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6338" y="2900364"/>
              <a:ext cx="52387" cy="53975"/>
            </a:xfrm>
            <a:custGeom>
              <a:avLst/>
              <a:gdLst>
                <a:gd name="T0" fmla="*/ 0 w 33"/>
                <a:gd name="T1" fmla="*/ 15 h 34"/>
                <a:gd name="T2" fmla="*/ 18 w 33"/>
                <a:gd name="T3" fmla="*/ 34 h 34"/>
                <a:gd name="T4" fmla="*/ 33 w 33"/>
                <a:gd name="T5" fmla="*/ 19 h 34"/>
                <a:gd name="T6" fmla="*/ 15 w 33"/>
                <a:gd name="T7" fmla="*/ 0 h 34"/>
                <a:gd name="T8" fmla="*/ 0 w 33"/>
                <a:gd name="T9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0" y="15"/>
                  </a:moveTo>
                  <a:lnTo>
                    <a:pt x="18" y="34"/>
                  </a:lnTo>
                  <a:lnTo>
                    <a:pt x="33" y="19"/>
                  </a:lnTo>
                  <a:lnTo>
                    <a:pt x="1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7" name="Freeform 508">
              <a:extLst>
                <a:ext uri="{FF2B5EF4-FFF2-40B4-BE49-F238E27FC236}">
                  <a16:creationId xmlns:a16="http://schemas.microsoft.com/office/drawing/2014/main" xmlns="" id="{86FB6E1B-EBB9-4C8F-A354-8D2FA5EB8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6338" y="2900364"/>
              <a:ext cx="52387" cy="53975"/>
            </a:xfrm>
            <a:custGeom>
              <a:avLst/>
              <a:gdLst>
                <a:gd name="T0" fmla="*/ 0 w 33"/>
                <a:gd name="T1" fmla="*/ 15 h 34"/>
                <a:gd name="T2" fmla="*/ 18 w 33"/>
                <a:gd name="T3" fmla="*/ 34 h 34"/>
                <a:gd name="T4" fmla="*/ 33 w 33"/>
                <a:gd name="T5" fmla="*/ 19 h 34"/>
                <a:gd name="T6" fmla="*/ 15 w 33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4">
                  <a:moveTo>
                    <a:pt x="0" y="15"/>
                  </a:moveTo>
                  <a:lnTo>
                    <a:pt x="18" y="34"/>
                  </a:lnTo>
                  <a:lnTo>
                    <a:pt x="33" y="19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8" name="Freeform 509">
              <a:extLst>
                <a:ext uri="{FF2B5EF4-FFF2-40B4-BE49-F238E27FC236}">
                  <a16:creationId xmlns:a16="http://schemas.microsoft.com/office/drawing/2014/main" xmlns="" id="{4B6C4EF0-CBA3-4990-B38F-39553599B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0388" y="3540126"/>
              <a:ext cx="30162" cy="28575"/>
            </a:xfrm>
            <a:custGeom>
              <a:avLst/>
              <a:gdLst>
                <a:gd name="T0" fmla="*/ 0 w 19"/>
                <a:gd name="T1" fmla="*/ 0 h 18"/>
                <a:gd name="T2" fmla="*/ 19 w 19"/>
                <a:gd name="T3" fmla="*/ 18 h 18"/>
                <a:gd name="T4" fmla="*/ 0 w 19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8">
                  <a:moveTo>
                    <a:pt x="0" y="0"/>
                  </a:moveTo>
                  <a:lnTo>
                    <a:pt x="19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9" name="Line 510">
              <a:extLst>
                <a:ext uri="{FF2B5EF4-FFF2-40B4-BE49-F238E27FC236}">
                  <a16:creationId xmlns:a16="http://schemas.microsoft.com/office/drawing/2014/main" xmlns="" id="{EC26B5BC-CB5A-4A81-824B-9C6B0FCA4E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00388" y="3540126"/>
              <a:ext cx="30162" cy="285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0" name="Freeform 511">
              <a:extLst>
                <a:ext uri="{FF2B5EF4-FFF2-40B4-BE49-F238E27FC236}">
                  <a16:creationId xmlns:a16="http://schemas.microsoft.com/office/drawing/2014/main" xmlns="" id="{F31011D3-416B-4376-ADDE-E9C33DF55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275" y="3527426"/>
              <a:ext cx="52387" cy="53975"/>
            </a:xfrm>
            <a:custGeom>
              <a:avLst/>
              <a:gdLst>
                <a:gd name="T0" fmla="*/ 0 w 33"/>
                <a:gd name="T1" fmla="*/ 16 h 34"/>
                <a:gd name="T2" fmla="*/ 18 w 33"/>
                <a:gd name="T3" fmla="*/ 34 h 34"/>
                <a:gd name="T4" fmla="*/ 33 w 33"/>
                <a:gd name="T5" fmla="*/ 19 h 34"/>
                <a:gd name="T6" fmla="*/ 15 w 33"/>
                <a:gd name="T7" fmla="*/ 0 h 34"/>
                <a:gd name="T8" fmla="*/ 0 w 33"/>
                <a:gd name="T9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0" y="16"/>
                  </a:moveTo>
                  <a:lnTo>
                    <a:pt x="18" y="34"/>
                  </a:lnTo>
                  <a:lnTo>
                    <a:pt x="33" y="19"/>
                  </a:lnTo>
                  <a:lnTo>
                    <a:pt x="15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1" name="Freeform 512">
              <a:extLst>
                <a:ext uri="{FF2B5EF4-FFF2-40B4-BE49-F238E27FC236}">
                  <a16:creationId xmlns:a16="http://schemas.microsoft.com/office/drawing/2014/main" xmlns="" id="{327CC7E2-749F-4B22-B369-0886C393D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275" y="3527426"/>
              <a:ext cx="52387" cy="53975"/>
            </a:xfrm>
            <a:custGeom>
              <a:avLst/>
              <a:gdLst>
                <a:gd name="T0" fmla="*/ 0 w 33"/>
                <a:gd name="T1" fmla="*/ 16 h 34"/>
                <a:gd name="T2" fmla="*/ 18 w 33"/>
                <a:gd name="T3" fmla="*/ 34 h 34"/>
                <a:gd name="T4" fmla="*/ 33 w 33"/>
                <a:gd name="T5" fmla="*/ 19 h 34"/>
                <a:gd name="T6" fmla="*/ 15 w 33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4">
                  <a:moveTo>
                    <a:pt x="0" y="16"/>
                  </a:moveTo>
                  <a:lnTo>
                    <a:pt x="18" y="34"/>
                  </a:lnTo>
                  <a:lnTo>
                    <a:pt x="33" y="19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2" name="Freeform 513">
              <a:extLst>
                <a:ext uri="{FF2B5EF4-FFF2-40B4-BE49-F238E27FC236}">
                  <a16:creationId xmlns:a16="http://schemas.microsoft.com/office/drawing/2014/main" xmlns="" id="{B4E07EA6-9AD8-4A06-BFC2-0F9FD765D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2973389"/>
              <a:ext cx="654050" cy="650875"/>
            </a:xfrm>
            <a:custGeom>
              <a:avLst/>
              <a:gdLst>
                <a:gd name="T0" fmla="*/ 35 w 412"/>
                <a:gd name="T1" fmla="*/ 0 h 410"/>
                <a:gd name="T2" fmla="*/ 0 w 412"/>
                <a:gd name="T3" fmla="*/ 33 h 410"/>
                <a:gd name="T4" fmla="*/ 377 w 412"/>
                <a:gd name="T5" fmla="*/ 410 h 410"/>
                <a:gd name="T6" fmla="*/ 412 w 412"/>
                <a:gd name="T7" fmla="*/ 375 h 410"/>
                <a:gd name="T8" fmla="*/ 35 w 412"/>
                <a:gd name="T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410">
                  <a:moveTo>
                    <a:pt x="35" y="0"/>
                  </a:moveTo>
                  <a:lnTo>
                    <a:pt x="0" y="33"/>
                  </a:lnTo>
                  <a:lnTo>
                    <a:pt x="377" y="410"/>
                  </a:lnTo>
                  <a:lnTo>
                    <a:pt x="412" y="37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3" name="Freeform 514">
              <a:extLst>
                <a:ext uri="{FF2B5EF4-FFF2-40B4-BE49-F238E27FC236}">
                  <a16:creationId xmlns:a16="http://schemas.microsoft.com/office/drawing/2014/main" xmlns="" id="{C53F4C3B-366F-4CF9-B888-1F545B54A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2954339"/>
              <a:ext cx="687387" cy="687388"/>
            </a:xfrm>
            <a:custGeom>
              <a:avLst/>
              <a:gdLst>
                <a:gd name="T0" fmla="*/ 30 w 285"/>
                <a:gd name="T1" fmla="*/ 8 h 285"/>
                <a:gd name="T2" fmla="*/ 25 w 285"/>
                <a:gd name="T3" fmla="*/ 3 h 285"/>
                <a:gd name="T4" fmla="*/ 3 w 285"/>
                <a:gd name="T5" fmla="*/ 25 h 285"/>
                <a:gd name="T6" fmla="*/ 3 w 285"/>
                <a:gd name="T7" fmla="*/ 35 h 285"/>
                <a:gd name="T8" fmla="*/ 250 w 285"/>
                <a:gd name="T9" fmla="*/ 283 h 285"/>
                <a:gd name="T10" fmla="*/ 255 w 285"/>
                <a:gd name="T11" fmla="*/ 285 h 285"/>
                <a:gd name="T12" fmla="*/ 260 w 285"/>
                <a:gd name="T13" fmla="*/ 283 h 285"/>
                <a:gd name="T14" fmla="*/ 283 w 285"/>
                <a:gd name="T15" fmla="*/ 260 h 285"/>
                <a:gd name="T16" fmla="*/ 285 w 285"/>
                <a:gd name="T17" fmla="*/ 255 h 285"/>
                <a:gd name="T18" fmla="*/ 283 w 285"/>
                <a:gd name="T19" fmla="*/ 250 h 285"/>
                <a:gd name="T20" fmla="*/ 35 w 285"/>
                <a:gd name="T21" fmla="*/ 3 h 285"/>
                <a:gd name="T22" fmla="*/ 25 w 285"/>
                <a:gd name="T23" fmla="*/ 3 h 285"/>
                <a:gd name="T24" fmla="*/ 30 w 285"/>
                <a:gd name="T25" fmla="*/ 8 h 285"/>
                <a:gd name="T26" fmla="*/ 25 w 285"/>
                <a:gd name="T27" fmla="*/ 13 h 285"/>
                <a:gd name="T28" fmla="*/ 268 w 285"/>
                <a:gd name="T29" fmla="*/ 255 h 285"/>
                <a:gd name="T30" fmla="*/ 255 w 285"/>
                <a:gd name="T31" fmla="*/ 268 h 285"/>
                <a:gd name="T32" fmla="*/ 17 w 285"/>
                <a:gd name="T33" fmla="*/ 30 h 285"/>
                <a:gd name="T34" fmla="*/ 35 w 285"/>
                <a:gd name="T35" fmla="*/ 13 h 285"/>
                <a:gd name="T36" fmla="*/ 30 w 285"/>
                <a:gd name="T37" fmla="*/ 8 h 285"/>
                <a:gd name="T38" fmla="*/ 25 w 285"/>
                <a:gd name="T39" fmla="*/ 13 h 285"/>
                <a:gd name="T40" fmla="*/ 30 w 285"/>
                <a:gd name="T41" fmla="*/ 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5" h="285">
                  <a:moveTo>
                    <a:pt x="30" y="8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0" y="28"/>
                    <a:pt x="0" y="32"/>
                    <a:pt x="3" y="35"/>
                  </a:cubicBezTo>
                  <a:cubicBezTo>
                    <a:pt x="250" y="283"/>
                    <a:pt x="250" y="283"/>
                    <a:pt x="250" y="283"/>
                  </a:cubicBezTo>
                  <a:cubicBezTo>
                    <a:pt x="251" y="284"/>
                    <a:pt x="253" y="285"/>
                    <a:pt x="255" y="285"/>
                  </a:cubicBezTo>
                  <a:cubicBezTo>
                    <a:pt x="257" y="285"/>
                    <a:pt x="259" y="284"/>
                    <a:pt x="260" y="283"/>
                  </a:cubicBezTo>
                  <a:cubicBezTo>
                    <a:pt x="283" y="260"/>
                    <a:pt x="283" y="260"/>
                    <a:pt x="283" y="260"/>
                  </a:cubicBezTo>
                  <a:cubicBezTo>
                    <a:pt x="284" y="259"/>
                    <a:pt x="285" y="257"/>
                    <a:pt x="285" y="255"/>
                  </a:cubicBezTo>
                  <a:cubicBezTo>
                    <a:pt x="285" y="254"/>
                    <a:pt x="284" y="252"/>
                    <a:pt x="283" y="250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2" y="0"/>
                    <a:pt x="28" y="0"/>
                    <a:pt x="25" y="3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8" y="255"/>
                    <a:pt x="268" y="255"/>
                    <a:pt x="268" y="255"/>
                  </a:cubicBezTo>
                  <a:cubicBezTo>
                    <a:pt x="255" y="268"/>
                    <a:pt x="255" y="268"/>
                    <a:pt x="255" y="268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5" y="13"/>
                    <a:pt x="25" y="13"/>
                    <a:pt x="25" y="13"/>
                  </a:cubicBezTo>
                  <a:lnTo>
                    <a:pt x="30" y="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4" name="Freeform 515">
              <a:extLst>
                <a:ext uri="{FF2B5EF4-FFF2-40B4-BE49-F238E27FC236}">
                  <a16:creationId xmlns:a16="http://schemas.microsoft.com/office/drawing/2014/main" xmlns="" id="{32B41CD4-B978-4E42-BF66-80E9316AD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5625" y="2917826"/>
              <a:ext cx="652462" cy="650875"/>
            </a:xfrm>
            <a:custGeom>
              <a:avLst/>
              <a:gdLst>
                <a:gd name="T0" fmla="*/ 377 w 411"/>
                <a:gd name="T1" fmla="*/ 410 h 410"/>
                <a:gd name="T2" fmla="*/ 411 w 411"/>
                <a:gd name="T3" fmla="*/ 377 h 410"/>
                <a:gd name="T4" fmla="*/ 34 w 411"/>
                <a:gd name="T5" fmla="*/ 0 h 410"/>
                <a:gd name="T6" fmla="*/ 0 w 411"/>
                <a:gd name="T7" fmla="*/ 35 h 410"/>
                <a:gd name="T8" fmla="*/ 377 w 411"/>
                <a:gd name="T9" fmla="*/ 41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410">
                  <a:moveTo>
                    <a:pt x="377" y="410"/>
                  </a:moveTo>
                  <a:lnTo>
                    <a:pt x="411" y="377"/>
                  </a:lnTo>
                  <a:lnTo>
                    <a:pt x="34" y="0"/>
                  </a:lnTo>
                  <a:lnTo>
                    <a:pt x="0" y="35"/>
                  </a:lnTo>
                  <a:lnTo>
                    <a:pt x="377" y="41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5" name="Freeform 516">
              <a:extLst>
                <a:ext uri="{FF2B5EF4-FFF2-40B4-BE49-F238E27FC236}">
                  <a16:creationId xmlns:a16="http://schemas.microsoft.com/office/drawing/2014/main" xmlns="" id="{D2118389-4470-4A41-B522-7EB26F285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575" y="2900364"/>
              <a:ext cx="687387" cy="688975"/>
            </a:xfrm>
            <a:custGeom>
              <a:avLst/>
              <a:gdLst>
                <a:gd name="T0" fmla="*/ 256 w 285"/>
                <a:gd name="T1" fmla="*/ 277 h 285"/>
                <a:gd name="T2" fmla="*/ 261 w 285"/>
                <a:gd name="T3" fmla="*/ 282 h 285"/>
                <a:gd name="T4" fmla="*/ 283 w 285"/>
                <a:gd name="T5" fmla="*/ 260 h 285"/>
                <a:gd name="T6" fmla="*/ 285 w 285"/>
                <a:gd name="T7" fmla="*/ 255 h 285"/>
                <a:gd name="T8" fmla="*/ 283 w 285"/>
                <a:gd name="T9" fmla="*/ 250 h 285"/>
                <a:gd name="T10" fmla="*/ 35 w 285"/>
                <a:gd name="T11" fmla="*/ 2 h 285"/>
                <a:gd name="T12" fmla="*/ 30 w 285"/>
                <a:gd name="T13" fmla="*/ 0 h 285"/>
                <a:gd name="T14" fmla="*/ 25 w 285"/>
                <a:gd name="T15" fmla="*/ 2 h 285"/>
                <a:gd name="T16" fmla="*/ 3 w 285"/>
                <a:gd name="T17" fmla="*/ 25 h 285"/>
                <a:gd name="T18" fmla="*/ 3 w 285"/>
                <a:gd name="T19" fmla="*/ 35 h 285"/>
                <a:gd name="T20" fmla="*/ 251 w 285"/>
                <a:gd name="T21" fmla="*/ 282 h 285"/>
                <a:gd name="T22" fmla="*/ 261 w 285"/>
                <a:gd name="T23" fmla="*/ 282 h 285"/>
                <a:gd name="T24" fmla="*/ 256 w 285"/>
                <a:gd name="T25" fmla="*/ 277 h 285"/>
                <a:gd name="T26" fmla="*/ 261 w 285"/>
                <a:gd name="T27" fmla="*/ 272 h 285"/>
                <a:gd name="T28" fmla="*/ 18 w 285"/>
                <a:gd name="T29" fmla="*/ 30 h 285"/>
                <a:gd name="T30" fmla="*/ 30 w 285"/>
                <a:gd name="T31" fmla="*/ 17 h 285"/>
                <a:gd name="T32" fmla="*/ 268 w 285"/>
                <a:gd name="T33" fmla="*/ 255 h 285"/>
                <a:gd name="T34" fmla="*/ 251 w 285"/>
                <a:gd name="T35" fmla="*/ 272 h 285"/>
                <a:gd name="T36" fmla="*/ 256 w 285"/>
                <a:gd name="T37" fmla="*/ 277 h 285"/>
                <a:gd name="T38" fmla="*/ 261 w 285"/>
                <a:gd name="T39" fmla="*/ 272 h 285"/>
                <a:gd name="T40" fmla="*/ 256 w 285"/>
                <a:gd name="T41" fmla="*/ 27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5" h="285">
                  <a:moveTo>
                    <a:pt x="256" y="277"/>
                  </a:moveTo>
                  <a:cubicBezTo>
                    <a:pt x="261" y="282"/>
                    <a:pt x="261" y="282"/>
                    <a:pt x="261" y="282"/>
                  </a:cubicBezTo>
                  <a:cubicBezTo>
                    <a:pt x="283" y="260"/>
                    <a:pt x="283" y="260"/>
                    <a:pt x="283" y="260"/>
                  </a:cubicBezTo>
                  <a:cubicBezTo>
                    <a:pt x="284" y="259"/>
                    <a:pt x="285" y="257"/>
                    <a:pt x="285" y="255"/>
                  </a:cubicBezTo>
                  <a:cubicBezTo>
                    <a:pt x="285" y="253"/>
                    <a:pt x="284" y="251"/>
                    <a:pt x="283" y="25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1"/>
                    <a:pt x="32" y="0"/>
                    <a:pt x="30" y="0"/>
                  </a:cubicBezTo>
                  <a:cubicBezTo>
                    <a:pt x="28" y="0"/>
                    <a:pt x="27" y="1"/>
                    <a:pt x="25" y="2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0" y="28"/>
                    <a:pt x="0" y="32"/>
                    <a:pt x="3" y="35"/>
                  </a:cubicBezTo>
                  <a:cubicBezTo>
                    <a:pt x="251" y="282"/>
                    <a:pt x="251" y="282"/>
                    <a:pt x="251" y="282"/>
                  </a:cubicBezTo>
                  <a:cubicBezTo>
                    <a:pt x="253" y="285"/>
                    <a:pt x="258" y="285"/>
                    <a:pt x="261" y="282"/>
                  </a:cubicBezTo>
                  <a:cubicBezTo>
                    <a:pt x="256" y="277"/>
                    <a:pt x="256" y="277"/>
                    <a:pt x="256" y="277"/>
                  </a:cubicBezTo>
                  <a:cubicBezTo>
                    <a:pt x="261" y="272"/>
                    <a:pt x="261" y="272"/>
                    <a:pt x="261" y="272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8" y="255"/>
                    <a:pt x="268" y="255"/>
                    <a:pt x="268" y="255"/>
                  </a:cubicBezTo>
                  <a:cubicBezTo>
                    <a:pt x="251" y="272"/>
                    <a:pt x="251" y="272"/>
                    <a:pt x="251" y="272"/>
                  </a:cubicBezTo>
                  <a:cubicBezTo>
                    <a:pt x="256" y="277"/>
                    <a:pt x="256" y="277"/>
                    <a:pt x="256" y="277"/>
                  </a:cubicBezTo>
                  <a:cubicBezTo>
                    <a:pt x="261" y="272"/>
                    <a:pt x="261" y="272"/>
                    <a:pt x="261" y="272"/>
                  </a:cubicBezTo>
                  <a:lnTo>
                    <a:pt x="256" y="27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6" name="Freeform 517">
              <a:extLst>
                <a:ext uri="{FF2B5EF4-FFF2-40B4-BE49-F238E27FC236}">
                  <a16:creationId xmlns:a16="http://schemas.microsoft.com/office/drawing/2014/main" xmlns="" id="{12DC4C73-E35E-424E-B7E6-478F4C914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2438" y="2868614"/>
              <a:ext cx="157162" cy="157163"/>
            </a:xfrm>
            <a:custGeom>
              <a:avLst/>
              <a:gdLst>
                <a:gd name="T0" fmla="*/ 30 w 99"/>
                <a:gd name="T1" fmla="*/ 99 h 99"/>
                <a:gd name="T2" fmla="*/ 65 w 99"/>
                <a:gd name="T3" fmla="*/ 66 h 99"/>
                <a:gd name="T4" fmla="*/ 99 w 99"/>
                <a:gd name="T5" fmla="*/ 31 h 99"/>
                <a:gd name="T6" fmla="*/ 0 w 99"/>
                <a:gd name="T7" fmla="*/ 0 h 99"/>
                <a:gd name="T8" fmla="*/ 30 w 99"/>
                <a:gd name="T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99">
                  <a:moveTo>
                    <a:pt x="30" y="99"/>
                  </a:moveTo>
                  <a:lnTo>
                    <a:pt x="65" y="66"/>
                  </a:lnTo>
                  <a:lnTo>
                    <a:pt x="99" y="31"/>
                  </a:lnTo>
                  <a:lnTo>
                    <a:pt x="0" y="0"/>
                  </a:lnTo>
                  <a:lnTo>
                    <a:pt x="30" y="9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" name="Freeform 518">
              <a:extLst>
                <a:ext uri="{FF2B5EF4-FFF2-40B4-BE49-F238E27FC236}">
                  <a16:creationId xmlns:a16="http://schemas.microsoft.com/office/drawing/2014/main" xmlns="" id="{82974ECA-CE81-40AE-AB8E-762B8AA28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975" y="2852739"/>
              <a:ext cx="193675" cy="192088"/>
            </a:xfrm>
            <a:custGeom>
              <a:avLst/>
              <a:gdLst>
                <a:gd name="T0" fmla="*/ 27 w 80"/>
                <a:gd name="T1" fmla="*/ 72 h 80"/>
                <a:gd name="T2" fmla="*/ 32 w 80"/>
                <a:gd name="T3" fmla="*/ 77 h 80"/>
                <a:gd name="T4" fmla="*/ 55 w 80"/>
                <a:gd name="T5" fmla="*/ 55 h 80"/>
                <a:gd name="T6" fmla="*/ 77 w 80"/>
                <a:gd name="T7" fmla="*/ 32 h 80"/>
                <a:gd name="T8" fmla="*/ 79 w 80"/>
                <a:gd name="T9" fmla="*/ 26 h 80"/>
                <a:gd name="T10" fmla="*/ 74 w 80"/>
                <a:gd name="T11" fmla="*/ 21 h 80"/>
                <a:gd name="T12" fmla="*/ 9 w 80"/>
                <a:gd name="T13" fmla="*/ 0 h 80"/>
                <a:gd name="T14" fmla="*/ 2 w 80"/>
                <a:gd name="T15" fmla="*/ 2 h 80"/>
                <a:gd name="T16" fmla="*/ 0 w 80"/>
                <a:gd name="T17" fmla="*/ 9 h 80"/>
                <a:gd name="T18" fmla="*/ 21 w 80"/>
                <a:gd name="T19" fmla="*/ 74 h 80"/>
                <a:gd name="T20" fmla="*/ 26 w 80"/>
                <a:gd name="T21" fmla="*/ 79 h 80"/>
                <a:gd name="T22" fmla="*/ 32 w 80"/>
                <a:gd name="T23" fmla="*/ 77 h 80"/>
                <a:gd name="T24" fmla="*/ 27 w 80"/>
                <a:gd name="T25" fmla="*/ 72 h 80"/>
                <a:gd name="T26" fmla="*/ 34 w 80"/>
                <a:gd name="T27" fmla="*/ 70 h 80"/>
                <a:gd name="T28" fmla="*/ 18 w 80"/>
                <a:gd name="T29" fmla="*/ 18 h 80"/>
                <a:gd name="T30" fmla="*/ 59 w 80"/>
                <a:gd name="T31" fmla="*/ 31 h 80"/>
                <a:gd name="T32" fmla="*/ 45 w 80"/>
                <a:gd name="T33" fmla="*/ 45 h 80"/>
                <a:gd name="T34" fmla="*/ 23 w 80"/>
                <a:gd name="T35" fmla="*/ 67 h 80"/>
                <a:gd name="T36" fmla="*/ 27 w 80"/>
                <a:gd name="T37" fmla="*/ 72 h 80"/>
                <a:gd name="T38" fmla="*/ 34 w 80"/>
                <a:gd name="T39" fmla="*/ 70 h 80"/>
                <a:gd name="T40" fmla="*/ 27 w 80"/>
                <a:gd name="T4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" h="80">
                  <a:moveTo>
                    <a:pt x="27" y="72"/>
                  </a:moveTo>
                  <a:cubicBezTo>
                    <a:pt x="32" y="77"/>
                    <a:pt x="32" y="77"/>
                    <a:pt x="32" y="77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9" y="31"/>
                    <a:pt x="80" y="28"/>
                    <a:pt x="79" y="26"/>
                  </a:cubicBezTo>
                  <a:cubicBezTo>
                    <a:pt x="79" y="23"/>
                    <a:pt x="77" y="21"/>
                    <a:pt x="74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7"/>
                    <a:pt x="0" y="9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77"/>
                    <a:pt x="23" y="78"/>
                    <a:pt x="26" y="79"/>
                  </a:cubicBezTo>
                  <a:cubicBezTo>
                    <a:pt x="28" y="80"/>
                    <a:pt x="31" y="79"/>
                    <a:pt x="32" y="77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34" y="70"/>
                    <a:pt x="34" y="70"/>
                    <a:pt x="34" y="70"/>
                  </a:cubicBezTo>
                  <a:lnTo>
                    <a:pt x="27" y="72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" name="Freeform 519">
              <a:extLst>
                <a:ext uri="{FF2B5EF4-FFF2-40B4-BE49-F238E27FC236}">
                  <a16:creationId xmlns:a16="http://schemas.microsoft.com/office/drawing/2014/main" xmlns="" id="{87238B92-C9AD-4BED-973C-DF7D8036C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0" y="3516314"/>
              <a:ext cx="207962" cy="207963"/>
            </a:xfrm>
            <a:custGeom>
              <a:avLst/>
              <a:gdLst>
                <a:gd name="T0" fmla="*/ 0 w 131"/>
                <a:gd name="T1" fmla="*/ 68 h 131"/>
                <a:gd name="T2" fmla="*/ 64 w 131"/>
                <a:gd name="T3" fmla="*/ 131 h 131"/>
                <a:gd name="T4" fmla="*/ 131 w 131"/>
                <a:gd name="T5" fmla="*/ 62 h 131"/>
                <a:gd name="T6" fmla="*/ 69 w 131"/>
                <a:gd name="T7" fmla="*/ 0 h 131"/>
                <a:gd name="T8" fmla="*/ 35 w 131"/>
                <a:gd name="T9" fmla="*/ 33 h 131"/>
                <a:gd name="T10" fmla="*/ 0 w 131"/>
                <a:gd name="T11" fmla="*/ 6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131">
                  <a:moveTo>
                    <a:pt x="0" y="68"/>
                  </a:moveTo>
                  <a:lnTo>
                    <a:pt x="64" y="131"/>
                  </a:lnTo>
                  <a:lnTo>
                    <a:pt x="131" y="62"/>
                  </a:lnTo>
                  <a:lnTo>
                    <a:pt x="69" y="0"/>
                  </a:lnTo>
                  <a:lnTo>
                    <a:pt x="35" y="33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9" name="Freeform 520">
              <a:extLst>
                <a:ext uri="{FF2B5EF4-FFF2-40B4-BE49-F238E27FC236}">
                  <a16:creationId xmlns:a16="http://schemas.microsoft.com/office/drawing/2014/main" xmlns="" id="{63C127DD-8DA4-4861-B98C-FE3DB0142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2675" y="3497264"/>
              <a:ext cx="242887" cy="242888"/>
            </a:xfrm>
            <a:custGeom>
              <a:avLst/>
              <a:gdLst>
                <a:gd name="T0" fmla="*/ 7 w 101"/>
                <a:gd name="T1" fmla="*/ 53 h 101"/>
                <a:gd name="T2" fmla="*/ 2 w 101"/>
                <a:gd name="T3" fmla="*/ 58 h 101"/>
                <a:gd name="T4" fmla="*/ 44 w 101"/>
                <a:gd name="T5" fmla="*/ 99 h 101"/>
                <a:gd name="T6" fmla="*/ 49 w 101"/>
                <a:gd name="T7" fmla="*/ 101 h 101"/>
                <a:gd name="T8" fmla="*/ 54 w 101"/>
                <a:gd name="T9" fmla="*/ 99 h 101"/>
                <a:gd name="T10" fmla="*/ 98 w 101"/>
                <a:gd name="T11" fmla="*/ 54 h 101"/>
                <a:gd name="T12" fmla="*/ 98 w 101"/>
                <a:gd name="T13" fmla="*/ 44 h 101"/>
                <a:gd name="T14" fmla="*/ 57 w 101"/>
                <a:gd name="T15" fmla="*/ 3 h 101"/>
                <a:gd name="T16" fmla="*/ 47 w 101"/>
                <a:gd name="T17" fmla="*/ 3 h 101"/>
                <a:gd name="T18" fmla="*/ 25 w 101"/>
                <a:gd name="T19" fmla="*/ 25 h 101"/>
                <a:gd name="T20" fmla="*/ 2 w 101"/>
                <a:gd name="T21" fmla="*/ 48 h 101"/>
                <a:gd name="T22" fmla="*/ 0 w 101"/>
                <a:gd name="T23" fmla="*/ 53 h 101"/>
                <a:gd name="T24" fmla="*/ 2 w 101"/>
                <a:gd name="T25" fmla="*/ 58 h 101"/>
                <a:gd name="T26" fmla="*/ 7 w 101"/>
                <a:gd name="T27" fmla="*/ 53 h 101"/>
                <a:gd name="T28" fmla="*/ 12 w 101"/>
                <a:gd name="T29" fmla="*/ 58 h 101"/>
                <a:gd name="T30" fmla="*/ 35 w 101"/>
                <a:gd name="T31" fmla="*/ 35 h 101"/>
                <a:gd name="T32" fmla="*/ 52 w 101"/>
                <a:gd name="T33" fmla="*/ 18 h 101"/>
                <a:gd name="T34" fmla="*/ 83 w 101"/>
                <a:gd name="T35" fmla="*/ 49 h 101"/>
                <a:gd name="T36" fmla="*/ 49 w 101"/>
                <a:gd name="T37" fmla="*/ 84 h 101"/>
                <a:gd name="T38" fmla="*/ 12 w 101"/>
                <a:gd name="T39" fmla="*/ 48 h 101"/>
                <a:gd name="T40" fmla="*/ 7 w 101"/>
                <a:gd name="T41" fmla="*/ 53 h 101"/>
                <a:gd name="T42" fmla="*/ 12 w 101"/>
                <a:gd name="T43" fmla="*/ 58 h 101"/>
                <a:gd name="T44" fmla="*/ 7 w 101"/>
                <a:gd name="T45" fmla="*/ 5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101">
                  <a:moveTo>
                    <a:pt x="7" y="53"/>
                  </a:moveTo>
                  <a:cubicBezTo>
                    <a:pt x="2" y="58"/>
                    <a:pt x="2" y="58"/>
                    <a:pt x="2" y="58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45" y="101"/>
                    <a:pt x="47" y="101"/>
                    <a:pt x="49" y="101"/>
                  </a:cubicBezTo>
                  <a:cubicBezTo>
                    <a:pt x="50" y="101"/>
                    <a:pt x="52" y="101"/>
                    <a:pt x="54" y="99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101" y="52"/>
                    <a:pt x="101" y="47"/>
                    <a:pt x="98" y="44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4" y="0"/>
                    <a:pt x="50" y="0"/>
                    <a:pt x="47" y="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1" y="49"/>
                    <a:pt x="0" y="51"/>
                    <a:pt x="0" y="53"/>
                  </a:cubicBezTo>
                  <a:cubicBezTo>
                    <a:pt x="0" y="55"/>
                    <a:pt x="1" y="57"/>
                    <a:pt x="2" y="58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12" y="58"/>
                    <a:pt x="12" y="58"/>
                    <a:pt x="12" y="58"/>
                  </a:cubicBezTo>
                  <a:lnTo>
                    <a:pt x="7" y="53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0" name="Freeform 521">
              <a:extLst>
                <a:ext uri="{FF2B5EF4-FFF2-40B4-BE49-F238E27FC236}">
                  <a16:creationId xmlns:a16="http://schemas.microsoft.com/office/drawing/2014/main" xmlns="" id="{09496775-5E03-4989-BF55-9CA397959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3363" y="3819526"/>
              <a:ext cx="623887" cy="819150"/>
            </a:xfrm>
            <a:custGeom>
              <a:avLst/>
              <a:gdLst>
                <a:gd name="T0" fmla="*/ 293 w 393"/>
                <a:gd name="T1" fmla="*/ 0 h 516"/>
                <a:gd name="T2" fmla="*/ 0 w 393"/>
                <a:gd name="T3" fmla="*/ 0 h 516"/>
                <a:gd name="T4" fmla="*/ 0 w 393"/>
                <a:gd name="T5" fmla="*/ 516 h 516"/>
                <a:gd name="T6" fmla="*/ 393 w 393"/>
                <a:gd name="T7" fmla="*/ 516 h 516"/>
                <a:gd name="T8" fmla="*/ 393 w 393"/>
                <a:gd name="T9" fmla="*/ 95 h 516"/>
                <a:gd name="T10" fmla="*/ 293 w 393"/>
                <a:gd name="T11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3" h="516">
                  <a:moveTo>
                    <a:pt x="293" y="0"/>
                  </a:moveTo>
                  <a:lnTo>
                    <a:pt x="0" y="0"/>
                  </a:lnTo>
                  <a:lnTo>
                    <a:pt x="0" y="516"/>
                  </a:lnTo>
                  <a:lnTo>
                    <a:pt x="393" y="516"/>
                  </a:lnTo>
                  <a:lnTo>
                    <a:pt x="393" y="95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1" name="Freeform 522">
              <a:extLst>
                <a:ext uri="{FF2B5EF4-FFF2-40B4-BE49-F238E27FC236}">
                  <a16:creationId xmlns:a16="http://schemas.microsoft.com/office/drawing/2014/main" xmlns="" id="{CFDE81D1-A9D0-4062-A201-580DBAAE3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805239"/>
              <a:ext cx="657225" cy="847725"/>
            </a:xfrm>
            <a:custGeom>
              <a:avLst/>
              <a:gdLst>
                <a:gd name="T0" fmla="*/ 199 w 272"/>
                <a:gd name="T1" fmla="*/ 6 h 351"/>
                <a:gd name="T2" fmla="*/ 199 w 272"/>
                <a:gd name="T3" fmla="*/ 0 h 351"/>
                <a:gd name="T4" fmla="*/ 6 w 272"/>
                <a:gd name="T5" fmla="*/ 0 h 351"/>
                <a:gd name="T6" fmla="*/ 2 w 272"/>
                <a:gd name="T7" fmla="*/ 2 h 351"/>
                <a:gd name="T8" fmla="*/ 0 w 272"/>
                <a:gd name="T9" fmla="*/ 6 h 351"/>
                <a:gd name="T10" fmla="*/ 0 w 272"/>
                <a:gd name="T11" fmla="*/ 345 h 351"/>
                <a:gd name="T12" fmla="*/ 2 w 272"/>
                <a:gd name="T13" fmla="*/ 350 h 351"/>
                <a:gd name="T14" fmla="*/ 6 w 272"/>
                <a:gd name="T15" fmla="*/ 351 h 351"/>
                <a:gd name="T16" fmla="*/ 265 w 272"/>
                <a:gd name="T17" fmla="*/ 351 h 351"/>
                <a:gd name="T18" fmla="*/ 270 w 272"/>
                <a:gd name="T19" fmla="*/ 350 h 351"/>
                <a:gd name="T20" fmla="*/ 272 w 272"/>
                <a:gd name="T21" fmla="*/ 345 h 351"/>
                <a:gd name="T22" fmla="*/ 272 w 272"/>
                <a:gd name="T23" fmla="*/ 68 h 351"/>
                <a:gd name="T24" fmla="*/ 270 w 272"/>
                <a:gd name="T25" fmla="*/ 63 h 351"/>
                <a:gd name="T26" fmla="*/ 204 w 272"/>
                <a:gd name="T27" fmla="*/ 2 h 351"/>
                <a:gd name="T28" fmla="*/ 199 w 272"/>
                <a:gd name="T29" fmla="*/ 0 h 351"/>
                <a:gd name="T30" fmla="*/ 199 w 272"/>
                <a:gd name="T31" fmla="*/ 6 h 351"/>
                <a:gd name="T32" fmla="*/ 195 w 272"/>
                <a:gd name="T33" fmla="*/ 11 h 351"/>
                <a:gd name="T34" fmla="*/ 259 w 272"/>
                <a:gd name="T35" fmla="*/ 70 h 351"/>
                <a:gd name="T36" fmla="*/ 259 w 272"/>
                <a:gd name="T37" fmla="*/ 339 h 351"/>
                <a:gd name="T38" fmla="*/ 13 w 272"/>
                <a:gd name="T39" fmla="*/ 339 h 351"/>
                <a:gd name="T40" fmla="*/ 13 w 272"/>
                <a:gd name="T41" fmla="*/ 13 h 351"/>
                <a:gd name="T42" fmla="*/ 199 w 272"/>
                <a:gd name="T43" fmla="*/ 13 h 351"/>
                <a:gd name="T44" fmla="*/ 199 w 272"/>
                <a:gd name="T45" fmla="*/ 6 h 351"/>
                <a:gd name="T46" fmla="*/ 195 w 272"/>
                <a:gd name="T47" fmla="*/ 11 h 351"/>
                <a:gd name="T48" fmla="*/ 199 w 272"/>
                <a:gd name="T49" fmla="*/ 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2" h="351">
                  <a:moveTo>
                    <a:pt x="199" y="6"/>
                  </a:moveTo>
                  <a:cubicBezTo>
                    <a:pt x="199" y="0"/>
                    <a:pt x="199" y="0"/>
                    <a:pt x="19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47"/>
                    <a:pt x="1" y="348"/>
                    <a:pt x="2" y="350"/>
                  </a:cubicBezTo>
                  <a:cubicBezTo>
                    <a:pt x="3" y="351"/>
                    <a:pt x="5" y="351"/>
                    <a:pt x="6" y="351"/>
                  </a:cubicBezTo>
                  <a:cubicBezTo>
                    <a:pt x="265" y="351"/>
                    <a:pt x="265" y="351"/>
                    <a:pt x="265" y="351"/>
                  </a:cubicBezTo>
                  <a:cubicBezTo>
                    <a:pt x="267" y="351"/>
                    <a:pt x="269" y="351"/>
                    <a:pt x="270" y="350"/>
                  </a:cubicBezTo>
                  <a:cubicBezTo>
                    <a:pt x="271" y="348"/>
                    <a:pt x="272" y="347"/>
                    <a:pt x="272" y="345"/>
                  </a:cubicBezTo>
                  <a:cubicBezTo>
                    <a:pt x="272" y="68"/>
                    <a:pt x="272" y="68"/>
                    <a:pt x="272" y="68"/>
                  </a:cubicBezTo>
                  <a:cubicBezTo>
                    <a:pt x="272" y="66"/>
                    <a:pt x="271" y="64"/>
                    <a:pt x="270" y="63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2" y="1"/>
                    <a:pt x="201" y="0"/>
                    <a:pt x="199" y="0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5" y="11"/>
                    <a:pt x="195" y="11"/>
                    <a:pt x="195" y="11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59" y="339"/>
                    <a:pt x="259" y="339"/>
                    <a:pt x="259" y="339"/>
                  </a:cubicBezTo>
                  <a:cubicBezTo>
                    <a:pt x="13" y="339"/>
                    <a:pt x="13" y="339"/>
                    <a:pt x="13" y="339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5" y="11"/>
                    <a:pt x="195" y="11"/>
                    <a:pt x="195" y="11"/>
                  </a:cubicBezTo>
                  <a:lnTo>
                    <a:pt x="199" y="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2" name="Freeform 523">
              <a:extLst>
                <a:ext uri="{FF2B5EF4-FFF2-40B4-BE49-F238E27FC236}">
                  <a16:creationId xmlns:a16="http://schemas.microsoft.com/office/drawing/2014/main" xmlns="" id="{BD893408-D201-42EA-BE32-90D20A362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500" y="3819526"/>
              <a:ext cx="158750" cy="150813"/>
            </a:xfrm>
            <a:custGeom>
              <a:avLst/>
              <a:gdLst>
                <a:gd name="T0" fmla="*/ 0 w 100"/>
                <a:gd name="T1" fmla="*/ 95 h 95"/>
                <a:gd name="T2" fmla="*/ 100 w 100"/>
                <a:gd name="T3" fmla="*/ 95 h 95"/>
                <a:gd name="T4" fmla="*/ 0 w 100"/>
                <a:gd name="T5" fmla="*/ 0 h 95"/>
                <a:gd name="T6" fmla="*/ 0 w 100"/>
                <a:gd name="T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95">
                  <a:moveTo>
                    <a:pt x="0" y="95"/>
                  </a:moveTo>
                  <a:lnTo>
                    <a:pt x="100" y="95"/>
                  </a:lnTo>
                  <a:lnTo>
                    <a:pt x="0" y="0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3" name="Freeform 524">
              <a:extLst>
                <a:ext uri="{FF2B5EF4-FFF2-40B4-BE49-F238E27FC236}">
                  <a16:creationId xmlns:a16="http://schemas.microsoft.com/office/drawing/2014/main" xmlns="" id="{E42DDB53-C059-4D0A-B9F3-9062FA44C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4213" y="3805239"/>
              <a:ext cx="190500" cy="179388"/>
            </a:xfrm>
            <a:custGeom>
              <a:avLst/>
              <a:gdLst>
                <a:gd name="T0" fmla="*/ 6 w 79"/>
                <a:gd name="T1" fmla="*/ 68 h 74"/>
                <a:gd name="T2" fmla="*/ 6 w 79"/>
                <a:gd name="T3" fmla="*/ 74 h 74"/>
                <a:gd name="T4" fmla="*/ 72 w 79"/>
                <a:gd name="T5" fmla="*/ 74 h 74"/>
                <a:gd name="T6" fmla="*/ 78 w 79"/>
                <a:gd name="T7" fmla="*/ 70 h 74"/>
                <a:gd name="T8" fmla="*/ 77 w 79"/>
                <a:gd name="T9" fmla="*/ 63 h 74"/>
                <a:gd name="T10" fmla="*/ 11 w 79"/>
                <a:gd name="T11" fmla="*/ 2 h 74"/>
                <a:gd name="T12" fmla="*/ 4 w 79"/>
                <a:gd name="T13" fmla="*/ 1 h 74"/>
                <a:gd name="T14" fmla="*/ 0 w 79"/>
                <a:gd name="T15" fmla="*/ 6 h 74"/>
                <a:gd name="T16" fmla="*/ 0 w 79"/>
                <a:gd name="T17" fmla="*/ 68 h 74"/>
                <a:gd name="T18" fmla="*/ 2 w 79"/>
                <a:gd name="T19" fmla="*/ 72 h 74"/>
                <a:gd name="T20" fmla="*/ 6 w 79"/>
                <a:gd name="T21" fmla="*/ 74 h 74"/>
                <a:gd name="T22" fmla="*/ 6 w 79"/>
                <a:gd name="T23" fmla="*/ 68 h 74"/>
                <a:gd name="T24" fmla="*/ 13 w 79"/>
                <a:gd name="T25" fmla="*/ 68 h 74"/>
                <a:gd name="T26" fmla="*/ 13 w 79"/>
                <a:gd name="T27" fmla="*/ 21 h 74"/>
                <a:gd name="T28" fmla="*/ 56 w 79"/>
                <a:gd name="T29" fmla="*/ 61 h 74"/>
                <a:gd name="T30" fmla="*/ 6 w 79"/>
                <a:gd name="T31" fmla="*/ 61 h 74"/>
                <a:gd name="T32" fmla="*/ 6 w 79"/>
                <a:gd name="T33" fmla="*/ 68 h 74"/>
                <a:gd name="T34" fmla="*/ 13 w 79"/>
                <a:gd name="T35" fmla="*/ 68 h 74"/>
                <a:gd name="T36" fmla="*/ 6 w 79"/>
                <a:gd name="T37" fmla="*/ 6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74">
                  <a:moveTo>
                    <a:pt x="6" y="68"/>
                  </a:moveTo>
                  <a:cubicBezTo>
                    <a:pt x="6" y="74"/>
                    <a:pt x="6" y="74"/>
                    <a:pt x="6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5" y="74"/>
                    <a:pt x="77" y="72"/>
                    <a:pt x="78" y="70"/>
                  </a:cubicBezTo>
                  <a:cubicBezTo>
                    <a:pt x="79" y="68"/>
                    <a:pt x="79" y="65"/>
                    <a:pt x="77" y="6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0"/>
                    <a:pt x="6" y="0"/>
                    <a:pt x="4" y="1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9"/>
                    <a:pt x="1" y="71"/>
                    <a:pt x="2" y="72"/>
                  </a:cubicBezTo>
                  <a:cubicBezTo>
                    <a:pt x="3" y="73"/>
                    <a:pt x="5" y="74"/>
                    <a:pt x="6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13" y="68"/>
                    <a:pt x="13" y="68"/>
                    <a:pt x="13" y="68"/>
                  </a:cubicBezTo>
                  <a:lnTo>
                    <a:pt x="6" y="6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4" name="Freeform 525">
              <a:extLst>
                <a:ext uri="{FF2B5EF4-FFF2-40B4-BE49-F238E27FC236}">
                  <a16:creationId xmlns:a16="http://schemas.microsoft.com/office/drawing/2014/main" xmlns="" id="{C1E40E47-1A2C-4666-A1E8-F8DFC2FF0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8175" y="4208464"/>
              <a:ext cx="157162" cy="0"/>
            </a:xfrm>
            <a:custGeom>
              <a:avLst/>
              <a:gdLst>
                <a:gd name="T0" fmla="*/ 0 w 99"/>
                <a:gd name="T1" fmla="*/ 99 w 99"/>
                <a:gd name="T2" fmla="*/ 0 w 9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9">
                  <a:moveTo>
                    <a:pt x="0" y="0"/>
                  </a:moveTo>
                  <a:lnTo>
                    <a:pt x="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5" name="Line 526">
              <a:extLst>
                <a:ext uri="{FF2B5EF4-FFF2-40B4-BE49-F238E27FC236}">
                  <a16:creationId xmlns:a16="http://schemas.microsoft.com/office/drawing/2014/main" xmlns="" id="{8D163083-B6ED-44B0-B4C1-009678CD10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78175" y="4208464"/>
              <a:ext cx="157162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6" name="Rectangle 527">
              <a:extLst>
                <a:ext uri="{FF2B5EF4-FFF2-40B4-BE49-F238E27FC236}">
                  <a16:creationId xmlns:a16="http://schemas.microsoft.com/office/drawing/2014/main" xmlns="" id="{ABA6970A-4E23-40B3-BFEA-9C0B02011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8175" y="4194176"/>
              <a:ext cx="157162" cy="317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7" name="Freeform 528">
              <a:extLst>
                <a:ext uri="{FF2B5EF4-FFF2-40B4-BE49-F238E27FC236}">
                  <a16:creationId xmlns:a16="http://schemas.microsoft.com/office/drawing/2014/main" xmlns="" id="{D55F0B2D-17BB-4293-8B42-7898E40AC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8175" y="4194176"/>
              <a:ext cx="157162" cy="31750"/>
            </a:xfrm>
            <a:custGeom>
              <a:avLst/>
              <a:gdLst>
                <a:gd name="T0" fmla="*/ 0 w 99"/>
                <a:gd name="T1" fmla="*/ 20 h 20"/>
                <a:gd name="T2" fmla="*/ 99 w 99"/>
                <a:gd name="T3" fmla="*/ 20 h 20"/>
                <a:gd name="T4" fmla="*/ 99 w 99"/>
                <a:gd name="T5" fmla="*/ 0 h 20"/>
                <a:gd name="T6" fmla="*/ 0 w 9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20">
                  <a:moveTo>
                    <a:pt x="0" y="20"/>
                  </a:moveTo>
                  <a:lnTo>
                    <a:pt x="99" y="20"/>
                  </a:lnTo>
                  <a:lnTo>
                    <a:pt x="9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" name="Freeform 529">
              <a:extLst>
                <a:ext uri="{FF2B5EF4-FFF2-40B4-BE49-F238E27FC236}">
                  <a16:creationId xmlns:a16="http://schemas.microsoft.com/office/drawing/2014/main" xmlns="" id="{72E2C4B5-7AAD-41C6-93A9-3D4C33615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8175" y="4110039"/>
              <a:ext cx="157162" cy="0"/>
            </a:xfrm>
            <a:custGeom>
              <a:avLst/>
              <a:gdLst>
                <a:gd name="T0" fmla="*/ 0 w 99"/>
                <a:gd name="T1" fmla="*/ 99 w 99"/>
                <a:gd name="T2" fmla="*/ 0 w 9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9">
                  <a:moveTo>
                    <a:pt x="0" y="0"/>
                  </a:moveTo>
                  <a:lnTo>
                    <a:pt x="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9" name="Line 530">
              <a:extLst>
                <a:ext uri="{FF2B5EF4-FFF2-40B4-BE49-F238E27FC236}">
                  <a16:creationId xmlns:a16="http://schemas.microsoft.com/office/drawing/2014/main" xmlns="" id="{7701EBCD-13DE-44EA-8689-AEE8491F8B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78175" y="4110039"/>
              <a:ext cx="157162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0" name="Rectangle 531">
              <a:extLst>
                <a:ext uri="{FF2B5EF4-FFF2-40B4-BE49-F238E27FC236}">
                  <a16:creationId xmlns:a16="http://schemas.microsoft.com/office/drawing/2014/main" xmlns="" id="{2429E40A-DFA6-4450-AC73-3FDF5D3C4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8175" y="4095751"/>
              <a:ext cx="157162" cy="30163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1" name="Freeform 532">
              <a:extLst>
                <a:ext uri="{FF2B5EF4-FFF2-40B4-BE49-F238E27FC236}">
                  <a16:creationId xmlns:a16="http://schemas.microsoft.com/office/drawing/2014/main" xmlns="" id="{ABA36CB4-E6D5-4EB2-A388-9A44F376E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8175" y="4095751"/>
              <a:ext cx="157162" cy="30163"/>
            </a:xfrm>
            <a:custGeom>
              <a:avLst/>
              <a:gdLst>
                <a:gd name="T0" fmla="*/ 0 w 99"/>
                <a:gd name="T1" fmla="*/ 19 h 19"/>
                <a:gd name="T2" fmla="*/ 99 w 99"/>
                <a:gd name="T3" fmla="*/ 19 h 19"/>
                <a:gd name="T4" fmla="*/ 99 w 99"/>
                <a:gd name="T5" fmla="*/ 0 h 19"/>
                <a:gd name="T6" fmla="*/ 0 w 9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9">
                  <a:moveTo>
                    <a:pt x="0" y="19"/>
                  </a:moveTo>
                  <a:lnTo>
                    <a:pt x="99" y="19"/>
                  </a:lnTo>
                  <a:lnTo>
                    <a:pt x="9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2" name="Freeform 533">
              <a:extLst>
                <a:ext uri="{FF2B5EF4-FFF2-40B4-BE49-F238E27FC236}">
                  <a16:creationId xmlns:a16="http://schemas.microsoft.com/office/drawing/2014/main" xmlns="" id="{02F96F25-531F-453B-BC71-25BAF44E5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8175" y="4314826"/>
              <a:ext cx="157162" cy="0"/>
            </a:xfrm>
            <a:custGeom>
              <a:avLst/>
              <a:gdLst>
                <a:gd name="T0" fmla="*/ 0 w 99"/>
                <a:gd name="T1" fmla="*/ 99 w 99"/>
                <a:gd name="T2" fmla="*/ 0 w 9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9">
                  <a:moveTo>
                    <a:pt x="0" y="0"/>
                  </a:moveTo>
                  <a:lnTo>
                    <a:pt x="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3" name="Line 534">
              <a:extLst>
                <a:ext uri="{FF2B5EF4-FFF2-40B4-BE49-F238E27FC236}">
                  <a16:creationId xmlns:a16="http://schemas.microsoft.com/office/drawing/2014/main" xmlns="" id="{22EEC41D-AE4D-40CE-961C-8A97DD90E8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78175" y="4314826"/>
              <a:ext cx="157162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4" name="Rectangle 535">
              <a:extLst>
                <a:ext uri="{FF2B5EF4-FFF2-40B4-BE49-F238E27FC236}">
                  <a16:creationId xmlns:a16="http://schemas.microsoft.com/office/drawing/2014/main" xmlns="" id="{07BED978-90D2-4F32-865B-F6A9FC669D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8175" y="4297364"/>
              <a:ext cx="157162" cy="317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5" name="Freeform 536">
              <a:extLst>
                <a:ext uri="{FF2B5EF4-FFF2-40B4-BE49-F238E27FC236}">
                  <a16:creationId xmlns:a16="http://schemas.microsoft.com/office/drawing/2014/main" xmlns="" id="{4663FF58-F7E6-4066-BE11-681F1C455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8175" y="4297364"/>
              <a:ext cx="157162" cy="31750"/>
            </a:xfrm>
            <a:custGeom>
              <a:avLst/>
              <a:gdLst>
                <a:gd name="T0" fmla="*/ 0 w 99"/>
                <a:gd name="T1" fmla="*/ 20 h 20"/>
                <a:gd name="T2" fmla="*/ 99 w 99"/>
                <a:gd name="T3" fmla="*/ 20 h 20"/>
                <a:gd name="T4" fmla="*/ 99 w 99"/>
                <a:gd name="T5" fmla="*/ 0 h 20"/>
                <a:gd name="T6" fmla="*/ 0 w 9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20">
                  <a:moveTo>
                    <a:pt x="0" y="20"/>
                  </a:moveTo>
                  <a:lnTo>
                    <a:pt x="99" y="20"/>
                  </a:lnTo>
                  <a:lnTo>
                    <a:pt x="9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6" name="Freeform 537">
              <a:extLst>
                <a:ext uri="{FF2B5EF4-FFF2-40B4-BE49-F238E27FC236}">
                  <a16:creationId xmlns:a16="http://schemas.microsoft.com/office/drawing/2014/main" xmlns="" id="{B44B03E9-FCFD-42FF-BB33-C7153C8D1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8175" y="4411664"/>
              <a:ext cx="157162" cy="0"/>
            </a:xfrm>
            <a:custGeom>
              <a:avLst/>
              <a:gdLst>
                <a:gd name="T0" fmla="*/ 0 w 99"/>
                <a:gd name="T1" fmla="*/ 99 w 99"/>
                <a:gd name="T2" fmla="*/ 0 w 9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9">
                  <a:moveTo>
                    <a:pt x="0" y="0"/>
                  </a:moveTo>
                  <a:lnTo>
                    <a:pt x="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7" name="Line 538">
              <a:extLst>
                <a:ext uri="{FF2B5EF4-FFF2-40B4-BE49-F238E27FC236}">
                  <a16:creationId xmlns:a16="http://schemas.microsoft.com/office/drawing/2014/main" xmlns="" id="{FDF7A5FD-EF6E-4E7C-A921-8E81C42344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78175" y="4411664"/>
              <a:ext cx="157162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8" name="Rectangle 539">
              <a:extLst>
                <a:ext uri="{FF2B5EF4-FFF2-40B4-BE49-F238E27FC236}">
                  <a16:creationId xmlns:a16="http://schemas.microsoft.com/office/drawing/2014/main" xmlns="" id="{3419F10D-7EDD-4321-BD1D-AA52D6E8A5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8175" y="4397376"/>
              <a:ext cx="157162" cy="2857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9" name="Freeform 540">
              <a:extLst>
                <a:ext uri="{FF2B5EF4-FFF2-40B4-BE49-F238E27FC236}">
                  <a16:creationId xmlns:a16="http://schemas.microsoft.com/office/drawing/2014/main" xmlns="" id="{1C6437A4-4BB4-4344-A193-1B49AB2EE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8175" y="4397376"/>
              <a:ext cx="157162" cy="28575"/>
            </a:xfrm>
            <a:custGeom>
              <a:avLst/>
              <a:gdLst>
                <a:gd name="T0" fmla="*/ 0 w 99"/>
                <a:gd name="T1" fmla="*/ 18 h 18"/>
                <a:gd name="T2" fmla="*/ 99 w 99"/>
                <a:gd name="T3" fmla="*/ 18 h 18"/>
                <a:gd name="T4" fmla="*/ 99 w 99"/>
                <a:gd name="T5" fmla="*/ 0 h 18"/>
                <a:gd name="T6" fmla="*/ 0 w 99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8">
                  <a:moveTo>
                    <a:pt x="0" y="18"/>
                  </a:moveTo>
                  <a:lnTo>
                    <a:pt x="99" y="18"/>
                  </a:lnTo>
                  <a:lnTo>
                    <a:pt x="9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0" name="Freeform 541">
              <a:extLst>
                <a:ext uri="{FF2B5EF4-FFF2-40B4-BE49-F238E27FC236}">
                  <a16:creationId xmlns:a16="http://schemas.microsoft.com/office/drawing/2014/main" xmlns="" id="{AC40466B-CC58-4001-ACB0-14A80329D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2738" y="4514851"/>
              <a:ext cx="463550" cy="0"/>
            </a:xfrm>
            <a:custGeom>
              <a:avLst/>
              <a:gdLst>
                <a:gd name="T0" fmla="*/ 0 w 292"/>
                <a:gd name="T1" fmla="*/ 292 w 292"/>
                <a:gd name="T2" fmla="*/ 0 w 29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92">
                  <a:moveTo>
                    <a:pt x="0" y="0"/>
                  </a:moveTo>
                  <a:lnTo>
                    <a:pt x="29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1" name="Line 542">
              <a:extLst>
                <a:ext uri="{FF2B5EF4-FFF2-40B4-BE49-F238E27FC236}">
                  <a16:creationId xmlns:a16="http://schemas.microsoft.com/office/drawing/2014/main" xmlns="" id="{F542CC26-959A-45E0-ABB6-2A06CDA8AE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2738" y="4514851"/>
              <a:ext cx="46355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2" name="Rectangle 543">
              <a:extLst>
                <a:ext uri="{FF2B5EF4-FFF2-40B4-BE49-F238E27FC236}">
                  <a16:creationId xmlns:a16="http://schemas.microsoft.com/office/drawing/2014/main" xmlns="" id="{363A4A66-B66D-4815-8BCA-0C6EC428E8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2738" y="4500564"/>
              <a:ext cx="463550" cy="2857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3" name="Freeform 544">
              <a:extLst>
                <a:ext uri="{FF2B5EF4-FFF2-40B4-BE49-F238E27FC236}">
                  <a16:creationId xmlns:a16="http://schemas.microsoft.com/office/drawing/2014/main" xmlns="" id="{8AB749D4-F8D4-4520-B34C-DCC754E6F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2738" y="4500564"/>
              <a:ext cx="463550" cy="28575"/>
            </a:xfrm>
            <a:custGeom>
              <a:avLst/>
              <a:gdLst>
                <a:gd name="T0" fmla="*/ 0 w 292"/>
                <a:gd name="T1" fmla="*/ 18 h 18"/>
                <a:gd name="T2" fmla="*/ 292 w 292"/>
                <a:gd name="T3" fmla="*/ 18 h 18"/>
                <a:gd name="T4" fmla="*/ 292 w 292"/>
                <a:gd name="T5" fmla="*/ 0 h 18"/>
                <a:gd name="T6" fmla="*/ 0 w 29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2" h="18">
                  <a:moveTo>
                    <a:pt x="0" y="18"/>
                  </a:moveTo>
                  <a:lnTo>
                    <a:pt x="292" y="18"/>
                  </a:lnTo>
                  <a:lnTo>
                    <a:pt x="29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4" name="Rectangle 545">
              <a:extLst>
                <a:ext uri="{FF2B5EF4-FFF2-40B4-BE49-F238E27FC236}">
                  <a16:creationId xmlns:a16="http://schemas.microsoft.com/office/drawing/2014/main" xmlns="" id="{4B00516B-10F4-4103-B51F-E3C21DA7A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2263" y="4110039"/>
              <a:ext cx="250825" cy="301625"/>
            </a:xfrm>
            <a:prstGeom prst="rect">
              <a:avLst/>
            </a:pr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5" name="Freeform 546">
              <a:extLst>
                <a:ext uri="{FF2B5EF4-FFF2-40B4-BE49-F238E27FC236}">
                  <a16:creationId xmlns:a16="http://schemas.microsoft.com/office/drawing/2014/main" xmlns="" id="{E347B3F3-2239-4CF1-9455-AEF7CC5A0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7975" y="4095751"/>
              <a:ext cx="279400" cy="330200"/>
            </a:xfrm>
            <a:custGeom>
              <a:avLst/>
              <a:gdLst>
                <a:gd name="T0" fmla="*/ 110 w 116"/>
                <a:gd name="T1" fmla="*/ 131 h 137"/>
                <a:gd name="T2" fmla="*/ 110 w 116"/>
                <a:gd name="T3" fmla="*/ 125 h 137"/>
                <a:gd name="T4" fmla="*/ 13 w 116"/>
                <a:gd name="T5" fmla="*/ 125 h 137"/>
                <a:gd name="T6" fmla="*/ 13 w 116"/>
                <a:gd name="T7" fmla="*/ 12 h 137"/>
                <a:gd name="T8" fmla="*/ 104 w 116"/>
                <a:gd name="T9" fmla="*/ 12 h 137"/>
                <a:gd name="T10" fmla="*/ 104 w 116"/>
                <a:gd name="T11" fmla="*/ 131 h 137"/>
                <a:gd name="T12" fmla="*/ 110 w 116"/>
                <a:gd name="T13" fmla="*/ 131 h 137"/>
                <a:gd name="T14" fmla="*/ 110 w 116"/>
                <a:gd name="T15" fmla="*/ 125 h 137"/>
                <a:gd name="T16" fmla="*/ 110 w 116"/>
                <a:gd name="T17" fmla="*/ 131 h 137"/>
                <a:gd name="T18" fmla="*/ 116 w 116"/>
                <a:gd name="T19" fmla="*/ 131 h 137"/>
                <a:gd name="T20" fmla="*/ 116 w 116"/>
                <a:gd name="T21" fmla="*/ 6 h 137"/>
                <a:gd name="T22" fmla="*/ 115 w 116"/>
                <a:gd name="T23" fmla="*/ 1 h 137"/>
                <a:gd name="T24" fmla="*/ 110 w 116"/>
                <a:gd name="T25" fmla="*/ 0 h 137"/>
                <a:gd name="T26" fmla="*/ 6 w 116"/>
                <a:gd name="T27" fmla="*/ 0 h 137"/>
                <a:gd name="T28" fmla="*/ 2 w 116"/>
                <a:gd name="T29" fmla="*/ 1 h 137"/>
                <a:gd name="T30" fmla="*/ 0 w 116"/>
                <a:gd name="T31" fmla="*/ 6 h 137"/>
                <a:gd name="T32" fmla="*/ 0 w 116"/>
                <a:gd name="T33" fmla="*/ 131 h 137"/>
                <a:gd name="T34" fmla="*/ 2 w 116"/>
                <a:gd name="T35" fmla="*/ 136 h 137"/>
                <a:gd name="T36" fmla="*/ 6 w 116"/>
                <a:gd name="T37" fmla="*/ 137 h 137"/>
                <a:gd name="T38" fmla="*/ 110 w 116"/>
                <a:gd name="T39" fmla="*/ 137 h 137"/>
                <a:gd name="T40" fmla="*/ 115 w 116"/>
                <a:gd name="T41" fmla="*/ 136 h 137"/>
                <a:gd name="T42" fmla="*/ 116 w 116"/>
                <a:gd name="T43" fmla="*/ 131 h 137"/>
                <a:gd name="T44" fmla="*/ 110 w 116"/>
                <a:gd name="T45" fmla="*/ 13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" h="137">
                  <a:moveTo>
                    <a:pt x="110" y="131"/>
                  </a:moveTo>
                  <a:cubicBezTo>
                    <a:pt x="110" y="125"/>
                    <a:pt x="110" y="125"/>
                    <a:pt x="110" y="125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25"/>
                    <a:pt x="110" y="125"/>
                    <a:pt x="110" y="125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6" y="131"/>
                    <a:pt x="116" y="131"/>
                    <a:pt x="116" y="131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4"/>
                    <a:pt x="116" y="3"/>
                    <a:pt x="115" y="1"/>
                  </a:cubicBezTo>
                  <a:cubicBezTo>
                    <a:pt x="113" y="0"/>
                    <a:pt x="112" y="0"/>
                    <a:pt x="11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3"/>
                    <a:pt x="1" y="134"/>
                    <a:pt x="2" y="136"/>
                  </a:cubicBezTo>
                  <a:cubicBezTo>
                    <a:pt x="3" y="137"/>
                    <a:pt x="5" y="137"/>
                    <a:pt x="6" y="137"/>
                  </a:cubicBezTo>
                  <a:cubicBezTo>
                    <a:pt x="110" y="137"/>
                    <a:pt x="110" y="137"/>
                    <a:pt x="110" y="137"/>
                  </a:cubicBezTo>
                  <a:cubicBezTo>
                    <a:pt x="112" y="137"/>
                    <a:pt x="113" y="137"/>
                    <a:pt x="115" y="136"/>
                  </a:cubicBezTo>
                  <a:cubicBezTo>
                    <a:pt x="116" y="134"/>
                    <a:pt x="116" y="133"/>
                    <a:pt x="116" y="131"/>
                  </a:cubicBezTo>
                  <a:lnTo>
                    <a:pt x="110" y="131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6" name="Freeform 547">
              <a:extLst>
                <a:ext uri="{FF2B5EF4-FFF2-40B4-BE49-F238E27FC236}">
                  <a16:creationId xmlns:a16="http://schemas.microsoft.com/office/drawing/2014/main" xmlns="" id="{66E8C708-9EE0-4A97-9326-1B5B4DC6A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2738" y="3895726"/>
              <a:ext cx="134937" cy="0"/>
            </a:xfrm>
            <a:custGeom>
              <a:avLst/>
              <a:gdLst>
                <a:gd name="T0" fmla="*/ 0 w 85"/>
                <a:gd name="T1" fmla="*/ 85 w 85"/>
                <a:gd name="T2" fmla="*/ 0 w 8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5">
                  <a:moveTo>
                    <a:pt x="0" y="0"/>
                  </a:move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7" name="Line 548">
              <a:extLst>
                <a:ext uri="{FF2B5EF4-FFF2-40B4-BE49-F238E27FC236}">
                  <a16:creationId xmlns:a16="http://schemas.microsoft.com/office/drawing/2014/main" xmlns="" id="{E06346AD-234C-4932-89FD-A05705B27A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2738" y="3895726"/>
              <a:ext cx="134937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8" name="Rectangle 549">
              <a:extLst>
                <a:ext uri="{FF2B5EF4-FFF2-40B4-BE49-F238E27FC236}">
                  <a16:creationId xmlns:a16="http://schemas.microsoft.com/office/drawing/2014/main" xmlns="" id="{65E7D19E-FBAD-4F74-8AD0-B3F02E2A0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2738" y="3879851"/>
              <a:ext cx="134937" cy="30163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9" name="Freeform 550">
              <a:extLst>
                <a:ext uri="{FF2B5EF4-FFF2-40B4-BE49-F238E27FC236}">
                  <a16:creationId xmlns:a16="http://schemas.microsoft.com/office/drawing/2014/main" xmlns="" id="{A67E25A1-5CAD-4463-A791-6AB320067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2738" y="3879851"/>
              <a:ext cx="134937" cy="30163"/>
            </a:xfrm>
            <a:custGeom>
              <a:avLst/>
              <a:gdLst>
                <a:gd name="T0" fmla="*/ 0 w 85"/>
                <a:gd name="T1" fmla="*/ 19 h 19"/>
                <a:gd name="T2" fmla="*/ 85 w 85"/>
                <a:gd name="T3" fmla="*/ 19 h 19"/>
                <a:gd name="T4" fmla="*/ 85 w 85"/>
                <a:gd name="T5" fmla="*/ 0 h 19"/>
                <a:gd name="T6" fmla="*/ 0 w 85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9">
                  <a:moveTo>
                    <a:pt x="0" y="19"/>
                  </a:moveTo>
                  <a:lnTo>
                    <a:pt x="85" y="19"/>
                  </a:lnTo>
                  <a:lnTo>
                    <a:pt x="8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0" name="Freeform 551">
              <a:extLst>
                <a:ext uri="{FF2B5EF4-FFF2-40B4-BE49-F238E27FC236}">
                  <a16:creationId xmlns:a16="http://schemas.microsoft.com/office/drawing/2014/main" xmlns="" id="{C1852932-98F8-47C2-A20A-A3918288F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2738" y="3970339"/>
              <a:ext cx="201612" cy="0"/>
            </a:xfrm>
            <a:custGeom>
              <a:avLst/>
              <a:gdLst>
                <a:gd name="T0" fmla="*/ 0 w 127"/>
                <a:gd name="T1" fmla="*/ 127 w 127"/>
                <a:gd name="T2" fmla="*/ 0 w 12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7">
                  <a:moveTo>
                    <a:pt x="0" y="0"/>
                  </a:moveTo>
                  <a:lnTo>
                    <a:pt x="1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1" name="Line 552">
              <a:extLst>
                <a:ext uri="{FF2B5EF4-FFF2-40B4-BE49-F238E27FC236}">
                  <a16:creationId xmlns:a16="http://schemas.microsoft.com/office/drawing/2014/main" xmlns="" id="{76998701-5E9A-49CA-A871-9A7C74F6AB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2738" y="3970339"/>
              <a:ext cx="201612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2" name="Rectangle 553">
              <a:extLst>
                <a:ext uri="{FF2B5EF4-FFF2-40B4-BE49-F238E27FC236}">
                  <a16:creationId xmlns:a16="http://schemas.microsoft.com/office/drawing/2014/main" xmlns="" id="{4B8A1B69-A2AF-42B0-BDCE-4F721A7497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2738" y="3952876"/>
              <a:ext cx="201612" cy="317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3" name="Freeform 554">
              <a:extLst>
                <a:ext uri="{FF2B5EF4-FFF2-40B4-BE49-F238E27FC236}">
                  <a16:creationId xmlns:a16="http://schemas.microsoft.com/office/drawing/2014/main" xmlns="" id="{3D4E217B-84D7-4109-B10C-D67C69780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2738" y="3952876"/>
              <a:ext cx="201612" cy="31750"/>
            </a:xfrm>
            <a:custGeom>
              <a:avLst/>
              <a:gdLst>
                <a:gd name="T0" fmla="*/ 0 w 127"/>
                <a:gd name="T1" fmla="*/ 20 h 20"/>
                <a:gd name="T2" fmla="*/ 127 w 127"/>
                <a:gd name="T3" fmla="*/ 20 h 20"/>
                <a:gd name="T4" fmla="*/ 127 w 127"/>
                <a:gd name="T5" fmla="*/ 0 h 20"/>
                <a:gd name="T6" fmla="*/ 0 w 127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0">
                  <a:moveTo>
                    <a:pt x="0" y="20"/>
                  </a:moveTo>
                  <a:lnTo>
                    <a:pt x="127" y="20"/>
                  </a:lnTo>
                  <a:lnTo>
                    <a:pt x="12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18" name="组合 1217">
            <a:extLst>
              <a:ext uri="{FF2B5EF4-FFF2-40B4-BE49-F238E27FC236}">
                <a16:creationId xmlns:a16="http://schemas.microsoft.com/office/drawing/2014/main" xmlns="" id="{08E0CCA6-753F-4038-A30B-B4986FCB68BE}"/>
              </a:ext>
            </a:extLst>
          </p:cNvPr>
          <p:cNvGrpSpPr/>
          <p:nvPr/>
        </p:nvGrpSpPr>
        <p:grpSpPr>
          <a:xfrm>
            <a:off x="598401" y="5348517"/>
            <a:ext cx="1173884" cy="1260881"/>
            <a:chOff x="138113" y="8281989"/>
            <a:chExt cx="1649412" cy="1771650"/>
          </a:xfrm>
        </p:grpSpPr>
        <p:sp>
          <p:nvSpPr>
            <p:cNvPr id="754" name="Oval 555">
              <a:extLst>
                <a:ext uri="{FF2B5EF4-FFF2-40B4-BE49-F238E27FC236}">
                  <a16:creationId xmlns:a16="http://schemas.microsoft.com/office/drawing/2014/main" xmlns="" id="{F43432FA-E619-4ED7-83A9-28B15279DA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113" y="8281989"/>
              <a:ext cx="1649412" cy="1651000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5" name="Rectangle 556">
              <a:extLst>
                <a:ext uri="{FF2B5EF4-FFF2-40B4-BE49-F238E27FC236}">
                  <a16:creationId xmlns:a16="http://schemas.microsoft.com/office/drawing/2014/main" xmlns="" id="{D2F6B608-71C3-4D13-88D1-09D74D2CE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250" y="9793289"/>
              <a:ext cx="198437" cy="333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6" name="Rectangle 557">
              <a:extLst>
                <a:ext uri="{FF2B5EF4-FFF2-40B4-BE49-F238E27FC236}">
                  <a16:creationId xmlns:a16="http://schemas.microsoft.com/office/drawing/2014/main" xmlns="" id="{952F3B33-2632-4E5A-A2C1-D3490920E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075" y="9793289"/>
              <a:ext cx="77787" cy="333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7" name="Rectangle 558">
              <a:extLst>
                <a:ext uri="{FF2B5EF4-FFF2-40B4-BE49-F238E27FC236}">
                  <a16:creationId xmlns:a16="http://schemas.microsoft.com/office/drawing/2014/main" xmlns="" id="{3817E669-3E07-4BEA-9471-E2E92862E8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075" y="9793289"/>
              <a:ext cx="77787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8" name="Freeform 559">
              <a:extLst>
                <a:ext uri="{FF2B5EF4-FFF2-40B4-BE49-F238E27FC236}">
                  <a16:creationId xmlns:a16="http://schemas.microsoft.com/office/drawing/2014/main" xmlns="" id="{D2091D26-BBC6-4E71-A0D9-33BF5E25A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4613" y="9210676"/>
              <a:ext cx="436562" cy="34925"/>
            </a:xfrm>
            <a:custGeom>
              <a:avLst/>
              <a:gdLst>
                <a:gd name="T0" fmla="*/ 181 w 181"/>
                <a:gd name="T1" fmla="*/ 0 h 14"/>
                <a:gd name="T2" fmla="*/ 0 w 181"/>
                <a:gd name="T3" fmla="*/ 0 h 14"/>
                <a:gd name="T4" fmla="*/ 0 w 181"/>
                <a:gd name="T5" fmla="*/ 14 h 14"/>
                <a:gd name="T6" fmla="*/ 179 w 181"/>
                <a:gd name="T7" fmla="*/ 14 h 14"/>
                <a:gd name="T8" fmla="*/ 181 w 18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4">
                  <a:moveTo>
                    <a:pt x="18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79" y="14"/>
                    <a:pt x="179" y="14"/>
                    <a:pt x="179" y="14"/>
                  </a:cubicBezTo>
                  <a:cubicBezTo>
                    <a:pt x="180" y="10"/>
                    <a:pt x="181" y="5"/>
                    <a:pt x="181" y="0"/>
                  </a:cubicBezTo>
                </a:path>
              </a:pathLst>
            </a:cu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9" name="Rectangle 560">
              <a:extLst>
                <a:ext uri="{FF2B5EF4-FFF2-40B4-BE49-F238E27FC236}">
                  <a16:creationId xmlns:a16="http://schemas.microsoft.com/office/drawing/2014/main" xmlns="" id="{865F854A-4F1C-4BAA-B316-ABC266F753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3938" y="8642351"/>
              <a:ext cx="442912" cy="333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0" name="Rectangle 561">
              <a:extLst>
                <a:ext uri="{FF2B5EF4-FFF2-40B4-BE49-F238E27FC236}">
                  <a16:creationId xmlns:a16="http://schemas.microsoft.com/office/drawing/2014/main" xmlns="" id="{566CCC99-73FE-47A9-AA0E-7367461AC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3938" y="8642351"/>
              <a:ext cx="442912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1" name="Freeform 562">
              <a:extLst>
                <a:ext uri="{FF2B5EF4-FFF2-40B4-BE49-F238E27FC236}">
                  <a16:creationId xmlns:a16="http://schemas.microsoft.com/office/drawing/2014/main" xmlns="" id="{0A293372-6D39-4487-8D45-681533672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863" y="9097964"/>
              <a:ext cx="93662" cy="33338"/>
            </a:xfrm>
            <a:custGeom>
              <a:avLst/>
              <a:gdLst>
                <a:gd name="T0" fmla="*/ 39 w 39"/>
                <a:gd name="T1" fmla="*/ 0 h 14"/>
                <a:gd name="T2" fmla="*/ 0 w 39"/>
                <a:gd name="T3" fmla="*/ 0 h 14"/>
                <a:gd name="T4" fmla="*/ 0 w 39"/>
                <a:gd name="T5" fmla="*/ 14 h 14"/>
                <a:gd name="T6" fmla="*/ 39 w 39"/>
                <a:gd name="T7" fmla="*/ 14 h 14"/>
                <a:gd name="T8" fmla="*/ 39 w 39"/>
                <a:gd name="T9" fmla="*/ 4 h 14"/>
                <a:gd name="T10" fmla="*/ 39 w 3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4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0"/>
                    <a:pt x="39" y="7"/>
                    <a:pt x="39" y="4"/>
                  </a:cubicBezTo>
                  <a:cubicBezTo>
                    <a:pt x="39" y="3"/>
                    <a:pt x="39" y="1"/>
                    <a:pt x="39" y="0"/>
                  </a:cubicBezTo>
                </a:path>
              </a:pathLst>
            </a:cu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2" name="Rectangle 563">
              <a:extLst>
                <a:ext uri="{FF2B5EF4-FFF2-40B4-BE49-F238E27FC236}">
                  <a16:creationId xmlns:a16="http://schemas.microsoft.com/office/drawing/2014/main" xmlns="" id="{8CBDAC0D-A92A-4D24-ADD5-54E6AF6DB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875" y="8310564"/>
              <a:ext cx="130175" cy="34925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3" name="Rectangle 564">
              <a:extLst>
                <a:ext uri="{FF2B5EF4-FFF2-40B4-BE49-F238E27FC236}">
                  <a16:creationId xmlns:a16="http://schemas.microsoft.com/office/drawing/2014/main" xmlns="" id="{6D3CA590-8924-47DA-A4B1-C8C58FDB6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875" y="8310564"/>
              <a:ext cx="130175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4" name="Freeform 565">
              <a:extLst>
                <a:ext uri="{FF2B5EF4-FFF2-40B4-BE49-F238E27FC236}">
                  <a16:creationId xmlns:a16="http://schemas.microsoft.com/office/drawing/2014/main" xmlns="" id="{317EEDF1-5779-48CE-BE0A-F095DB0B0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3" y="8412164"/>
              <a:ext cx="127000" cy="34925"/>
            </a:xfrm>
            <a:custGeom>
              <a:avLst/>
              <a:gdLst>
                <a:gd name="T0" fmla="*/ 53 w 53"/>
                <a:gd name="T1" fmla="*/ 0 h 14"/>
                <a:gd name="T2" fmla="*/ 21 w 53"/>
                <a:gd name="T3" fmla="*/ 0 h 14"/>
                <a:gd name="T4" fmla="*/ 0 w 53"/>
                <a:gd name="T5" fmla="*/ 14 h 14"/>
                <a:gd name="T6" fmla="*/ 53 w 53"/>
                <a:gd name="T7" fmla="*/ 14 h 14"/>
                <a:gd name="T8" fmla="*/ 53 w 53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4">
                  <a:moveTo>
                    <a:pt x="5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4" y="5"/>
                    <a:pt x="7" y="9"/>
                    <a:pt x="0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0"/>
                    <a:pt x="53" y="0"/>
                    <a:pt x="53" y="0"/>
                  </a:cubicBezTo>
                </a:path>
              </a:pathLst>
            </a:cu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5" name="Rectangle 566">
              <a:extLst>
                <a:ext uri="{FF2B5EF4-FFF2-40B4-BE49-F238E27FC236}">
                  <a16:creationId xmlns:a16="http://schemas.microsoft.com/office/drawing/2014/main" xmlns="" id="{2E5B833D-0CF9-4830-BB40-372F1B7875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0188" y="9548814"/>
              <a:ext cx="131762" cy="34925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6" name="Rectangle 567">
              <a:extLst>
                <a:ext uri="{FF2B5EF4-FFF2-40B4-BE49-F238E27FC236}">
                  <a16:creationId xmlns:a16="http://schemas.microsoft.com/office/drawing/2014/main" xmlns="" id="{5ECA7620-1922-4631-82E6-DDD0EEC79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0188" y="9548814"/>
              <a:ext cx="131762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7" name="Rectangle 568">
              <a:extLst>
                <a:ext uri="{FF2B5EF4-FFF2-40B4-BE49-F238E27FC236}">
                  <a16:creationId xmlns:a16="http://schemas.microsoft.com/office/drawing/2014/main" xmlns="" id="{97EF173B-95F2-40F4-9160-CAE701F22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75" y="9210676"/>
              <a:ext cx="298450" cy="34925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8" name="Rectangle 569">
              <a:extLst>
                <a:ext uri="{FF2B5EF4-FFF2-40B4-BE49-F238E27FC236}">
                  <a16:creationId xmlns:a16="http://schemas.microsoft.com/office/drawing/2014/main" xmlns="" id="{A39625BA-C549-4F42-9B77-9E340405B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75" y="9210676"/>
              <a:ext cx="298450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9" name="Freeform 570">
              <a:extLst>
                <a:ext uri="{FF2B5EF4-FFF2-40B4-BE49-F238E27FC236}">
                  <a16:creationId xmlns:a16="http://schemas.microsoft.com/office/drawing/2014/main" xmlns="" id="{43540146-CACC-40D9-9646-EB465F2A5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538" y="8412164"/>
              <a:ext cx="204787" cy="34925"/>
            </a:xfrm>
            <a:custGeom>
              <a:avLst/>
              <a:gdLst>
                <a:gd name="T0" fmla="*/ 65 w 85"/>
                <a:gd name="T1" fmla="*/ 0 h 14"/>
                <a:gd name="T2" fmla="*/ 0 w 85"/>
                <a:gd name="T3" fmla="*/ 0 h 14"/>
                <a:gd name="T4" fmla="*/ 0 w 85"/>
                <a:gd name="T5" fmla="*/ 14 h 14"/>
                <a:gd name="T6" fmla="*/ 85 w 85"/>
                <a:gd name="T7" fmla="*/ 14 h 14"/>
                <a:gd name="T8" fmla="*/ 65 w 8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">
                  <a:moveTo>
                    <a:pt x="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79" y="9"/>
                    <a:pt x="72" y="5"/>
                    <a:pt x="65" y="0"/>
                  </a:cubicBezTo>
                </a:path>
              </a:pathLst>
            </a:cu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0" name="Rectangle 571">
              <a:extLst>
                <a:ext uri="{FF2B5EF4-FFF2-40B4-BE49-F238E27FC236}">
                  <a16:creationId xmlns:a16="http://schemas.microsoft.com/office/drawing/2014/main" xmlns="" id="{CD01F941-9474-4CE8-A647-BDAB105DD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363" y="8740776"/>
              <a:ext cx="66675" cy="333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1" name="Rectangle 572">
              <a:extLst>
                <a:ext uri="{FF2B5EF4-FFF2-40B4-BE49-F238E27FC236}">
                  <a16:creationId xmlns:a16="http://schemas.microsoft.com/office/drawing/2014/main" xmlns="" id="{EC91A243-0FB2-4794-8587-76AC895F9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363" y="8740776"/>
              <a:ext cx="66675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2" name="Rectangle 573">
              <a:extLst>
                <a:ext uri="{FF2B5EF4-FFF2-40B4-BE49-F238E27FC236}">
                  <a16:creationId xmlns:a16="http://schemas.microsoft.com/office/drawing/2014/main" xmlns="" id="{AF395FB2-37EE-4BC2-A93A-CEFFF9DA7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738" y="9274176"/>
              <a:ext cx="192087" cy="36513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3" name="Rectangle 574">
              <a:extLst>
                <a:ext uri="{FF2B5EF4-FFF2-40B4-BE49-F238E27FC236}">
                  <a16:creationId xmlns:a16="http://schemas.microsoft.com/office/drawing/2014/main" xmlns="" id="{5F8D9313-343A-4A66-A4AB-C5F76B63B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738" y="9274176"/>
              <a:ext cx="192087" cy="36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4" name="Rectangle 575">
              <a:extLst>
                <a:ext uri="{FF2B5EF4-FFF2-40B4-BE49-F238E27FC236}">
                  <a16:creationId xmlns:a16="http://schemas.microsoft.com/office/drawing/2014/main" xmlns="" id="{BAEFC11D-C7BB-4957-8C48-D177BBE1A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525" y="8909051"/>
              <a:ext cx="195262" cy="34925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5" name="Rectangle 576">
              <a:extLst>
                <a:ext uri="{FF2B5EF4-FFF2-40B4-BE49-F238E27FC236}">
                  <a16:creationId xmlns:a16="http://schemas.microsoft.com/office/drawing/2014/main" xmlns="" id="{A7BDBE8C-644E-487D-B300-ECBB62AE26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525" y="8909051"/>
              <a:ext cx="195262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6" name="Rectangle 577">
              <a:extLst>
                <a:ext uri="{FF2B5EF4-FFF2-40B4-BE49-F238E27FC236}">
                  <a16:creationId xmlns:a16="http://schemas.microsoft.com/office/drawing/2014/main" xmlns="" id="{3F8C7C2B-70DC-409D-93B7-184198FA0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8538" y="9010651"/>
              <a:ext cx="193675" cy="34925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7" name="Rectangle 578">
              <a:extLst>
                <a:ext uri="{FF2B5EF4-FFF2-40B4-BE49-F238E27FC236}">
                  <a16:creationId xmlns:a16="http://schemas.microsoft.com/office/drawing/2014/main" xmlns="" id="{B49965D7-07CA-41B8-BCDA-D7737C488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8538" y="9010651"/>
              <a:ext cx="193675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8" name="Freeform 579">
              <a:extLst>
                <a:ext uri="{FF2B5EF4-FFF2-40B4-BE49-F238E27FC236}">
                  <a16:creationId xmlns:a16="http://schemas.microsoft.com/office/drawing/2014/main" xmlns="" id="{359D7070-140E-4642-BC5B-35B23B6F3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8" y="8913814"/>
              <a:ext cx="174625" cy="34925"/>
            </a:xfrm>
            <a:custGeom>
              <a:avLst/>
              <a:gdLst>
                <a:gd name="T0" fmla="*/ 72 w 72"/>
                <a:gd name="T1" fmla="*/ 0 h 14"/>
                <a:gd name="T2" fmla="*/ 3 w 72"/>
                <a:gd name="T3" fmla="*/ 0 h 14"/>
                <a:gd name="T4" fmla="*/ 0 w 72"/>
                <a:gd name="T5" fmla="*/ 14 h 14"/>
                <a:gd name="T6" fmla="*/ 72 w 72"/>
                <a:gd name="T7" fmla="*/ 14 h 14"/>
                <a:gd name="T8" fmla="*/ 72 w 7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4">
                  <a:moveTo>
                    <a:pt x="72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5"/>
                    <a:pt x="0" y="10"/>
                    <a:pt x="0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0"/>
                    <a:pt x="72" y="0"/>
                    <a:pt x="72" y="0"/>
                  </a:cubicBezTo>
                </a:path>
              </a:pathLst>
            </a:cu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9" name="Rectangle 580">
              <a:extLst>
                <a:ext uri="{FF2B5EF4-FFF2-40B4-BE49-F238E27FC236}">
                  <a16:creationId xmlns:a16="http://schemas.microsoft.com/office/drawing/2014/main" xmlns="" id="{AF7ED66D-F4D3-4EFA-928B-1A452238A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050" y="9437689"/>
              <a:ext cx="142875" cy="34925"/>
            </a:xfrm>
            <a:prstGeom prst="rect">
              <a:avLst/>
            </a:pr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0" name="Rectangle 581">
              <a:extLst>
                <a:ext uri="{FF2B5EF4-FFF2-40B4-BE49-F238E27FC236}">
                  <a16:creationId xmlns:a16="http://schemas.microsoft.com/office/drawing/2014/main" xmlns="" id="{30899276-4643-4C8C-804E-CC6F5F8AE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050" y="9437689"/>
              <a:ext cx="142875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1" name="Freeform 582">
              <a:extLst>
                <a:ext uri="{FF2B5EF4-FFF2-40B4-BE49-F238E27FC236}">
                  <a16:creationId xmlns:a16="http://schemas.microsoft.com/office/drawing/2014/main" xmlns="" id="{53297548-9721-4798-8003-C113A95973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3363" y="9528176"/>
              <a:ext cx="1460500" cy="436563"/>
            </a:xfrm>
            <a:custGeom>
              <a:avLst/>
              <a:gdLst>
                <a:gd name="T0" fmla="*/ 920 w 920"/>
                <a:gd name="T1" fmla="*/ 0 h 275"/>
                <a:gd name="T2" fmla="*/ 0 w 920"/>
                <a:gd name="T3" fmla="*/ 0 h 275"/>
                <a:gd name="T4" fmla="*/ 0 w 920"/>
                <a:gd name="T5" fmla="*/ 63 h 275"/>
                <a:gd name="T6" fmla="*/ 93 w 920"/>
                <a:gd name="T7" fmla="*/ 63 h 275"/>
                <a:gd name="T8" fmla="*/ 93 w 920"/>
                <a:gd name="T9" fmla="*/ 118 h 275"/>
                <a:gd name="T10" fmla="*/ 98 w 920"/>
                <a:gd name="T11" fmla="*/ 118 h 275"/>
                <a:gd name="T12" fmla="*/ 136 w 920"/>
                <a:gd name="T13" fmla="*/ 118 h 275"/>
                <a:gd name="T14" fmla="*/ 496 w 920"/>
                <a:gd name="T15" fmla="*/ 118 h 275"/>
                <a:gd name="T16" fmla="*/ 496 w 920"/>
                <a:gd name="T17" fmla="*/ 275 h 275"/>
                <a:gd name="T18" fmla="*/ 543 w 920"/>
                <a:gd name="T19" fmla="*/ 275 h 275"/>
                <a:gd name="T20" fmla="*/ 543 w 920"/>
                <a:gd name="T21" fmla="*/ 118 h 275"/>
                <a:gd name="T22" fmla="*/ 745 w 920"/>
                <a:gd name="T23" fmla="*/ 118 h 275"/>
                <a:gd name="T24" fmla="*/ 809 w 920"/>
                <a:gd name="T25" fmla="*/ 118 h 275"/>
                <a:gd name="T26" fmla="*/ 809 w 920"/>
                <a:gd name="T27" fmla="*/ 74 h 275"/>
                <a:gd name="T28" fmla="*/ 809 w 920"/>
                <a:gd name="T29" fmla="*/ 63 h 275"/>
                <a:gd name="T30" fmla="*/ 920 w 920"/>
                <a:gd name="T31" fmla="*/ 63 h 275"/>
                <a:gd name="T32" fmla="*/ 920 w 920"/>
                <a:gd name="T33" fmla="*/ 0 h 275"/>
                <a:gd name="T34" fmla="*/ 136 w 920"/>
                <a:gd name="T35" fmla="*/ 74 h 275"/>
                <a:gd name="T36" fmla="*/ 136 w 920"/>
                <a:gd name="T37" fmla="*/ 63 h 275"/>
                <a:gd name="T38" fmla="*/ 496 w 920"/>
                <a:gd name="T39" fmla="*/ 63 h 275"/>
                <a:gd name="T40" fmla="*/ 496 w 920"/>
                <a:gd name="T41" fmla="*/ 74 h 275"/>
                <a:gd name="T42" fmla="*/ 136 w 920"/>
                <a:gd name="T43" fmla="*/ 74 h 275"/>
                <a:gd name="T44" fmla="*/ 745 w 920"/>
                <a:gd name="T45" fmla="*/ 74 h 275"/>
                <a:gd name="T46" fmla="*/ 543 w 920"/>
                <a:gd name="T47" fmla="*/ 74 h 275"/>
                <a:gd name="T48" fmla="*/ 543 w 920"/>
                <a:gd name="T49" fmla="*/ 63 h 275"/>
                <a:gd name="T50" fmla="*/ 745 w 920"/>
                <a:gd name="T51" fmla="*/ 63 h 275"/>
                <a:gd name="T52" fmla="*/ 745 w 920"/>
                <a:gd name="T53" fmla="*/ 7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20" h="275">
                  <a:moveTo>
                    <a:pt x="920" y="0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93" y="63"/>
                  </a:lnTo>
                  <a:lnTo>
                    <a:pt x="93" y="118"/>
                  </a:lnTo>
                  <a:lnTo>
                    <a:pt x="98" y="118"/>
                  </a:lnTo>
                  <a:lnTo>
                    <a:pt x="136" y="118"/>
                  </a:lnTo>
                  <a:lnTo>
                    <a:pt x="496" y="118"/>
                  </a:lnTo>
                  <a:lnTo>
                    <a:pt x="496" y="275"/>
                  </a:lnTo>
                  <a:lnTo>
                    <a:pt x="543" y="275"/>
                  </a:lnTo>
                  <a:lnTo>
                    <a:pt x="543" y="118"/>
                  </a:lnTo>
                  <a:lnTo>
                    <a:pt x="745" y="118"/>
                  </a:lnTo>
                  <a:lnTo>
                    <a:pt x="809" y="118"/>
                  </a:lnTo>
                  <a:lnTo>
                    <a:pt x="809" y="74"/>
                  </a:lnTo>
                  <a:lnTo>
                    <a:pt x="809" y="63"/>
                  </a:lnTo>
                  <a:lnTo>
                    <a:pt x="920" y="63"/>
                  </a:lnTo>
                  <a:lnTo>
                    <a:pt x="920" y="0"/>
                  </a:lnTo>
                  <a:close/>
                  <a:moveTo>
                    <a:pt x="136" y="74"/>
                  </a:moveTo>
                  <a:lnTo>
                    <a:pt x="136" y="63"/>
                  </a:lnTo>
                  <a:lnTo>
                    <a:pt x="496" y="63"/>
                  </a:lnTo>
                  <a:lnTo>
                    <a:pt x="496" y="74"/>
                  </a:lnTo>
                  <a:lnTo>
                    <a:pt x="136" y="74"/>
                  </a:lnTo>
                  <a:close/>
                  <a:moveTo>
                    <a:pt x="745" y="74"/>
                  </a:moveTo>
                  <a:lnTo>
                    <a:pt x="543" y="74"/>
                  </a:lnTo>
                  <a:lnTo>
                    <a:pt x="543" y="63"/>
                  </a:lnTo>
                  <a:lnTo>
                    <a:pt x="745" y="63"/>
                  </a:lnTo>
                  <a:lnTo>
                    <a:pt x="745" y="74"/>
                  </a:ln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2" name="Rectangle 583">
              <a:extLst>
                <a:ext uri="{FF2B5EF4-FFF2-40B4-BE49-F238E27FC236}">
                  <a16:creationId xmlns:a16="http://schemas.microsoft.com/office/drawing/2014/main" xmlns="" id="{F8B674C0-16A9-47AC-9010-F72BE1E3C0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600" y="9674226"/>
              <a:ext cx="179387" cy="361950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3" name="Freeform 584">
              <a:extLst>
                <a:ext uri="{FF2B5EF4-FFF2-40B4-BE49-F238E27FC236}">
                  <a16:creationId xmlns:a16="http://schemas.microsoft.com/office/drawing/2014/main" xmlns="" id="{115D51EF-072A-47B2-A03A-D223964C8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" y="9658351"/>
              <a:ext cx="211137" cy="395288"/>
            </a:xfrm>
            <a:custGeom>
              <a:avLst/>
              <a:gdLst>
                <a:gd name="T0" fmla="*/ 81 w 88"/>
                <a:gd name="T1" fmla="*/ 157 h 164"/>
                <a:gd name="T2" fmla="*/ 81 w 88"/>
                <a:gd name="T3" fmla="*/ 150 h 164"/>
                <a:gd name="T4" fmla="*/ 14 w 88"/>
                <a:gd name="T5" fmla="*/ 150 h 164"/>
                <a:gd name="T6" fmla="*/ 14 w 88"/>
                <a:gd name="T7" fmla="*/ 14 h 164"/>
                <a:gd name="T8" fmla="*/ 74 w 88"/>
                <a:gd name="T9" fmla="*/ 14 h 164"/>
                <a:gd name="T10" fmla="*/ 74 w 88"/>
                <a:gd name="T11" fmla="*/ 157 h 164"/>
                <a:gd name="T12" fmla="*/ 81 w 88"/>
                <a:gd name="T13" fmla="*/ 157 h 164"/>
                <a:gd name="T14" fmla="*/ 81 w 88"/>
                <a:gd name="T15" fmla="*/ 150 h 164"/>
                <a:gd name="T16" fmla="*/ 81 w 88"/>
                <a:gd name="T17" fmla="*/ 157 h 164"/>
                <a:gd name="T18" fmla="*/ 88 w 88"/>
                <a:gd name="T19" fmla="*/ 157 h 164"/>
                <a:gd name="T20" fmla="*/ 88 w 88"/>
                <a:gd name="T21" fmla="*/ 7 h 164"/>
                <a:gd name="T22" fmla="*/ 86 w 88"/>
                <a:gd name="T23" fmla="*/ 2 h 164"/>
                <a:gd name="T24" fmla="*/ 81 w 88"/>
                <a:gd name="T25" fmla="*/ 0 h 164"/>
                <a:gd name="T26" fmla="*/ 7 w 88"/>
                <a:gd name="T27" fmla="*/ 0 h 164"/>
                <a:gd name="T28" fmla="*/ 2 w 88"/>
                <a:gd name="T29" fmla="*/ 2 h 164"/>
                <a:gd name="T30" fmla="*/ 0 w 88"/>
                <a:gd name="T31" fmla="*/ 7 h 164"/>
                <a:gd name="T32" fmla="*/ 0 w 88"/>
                <a:gd name="T33" fmla="*/ 157 h 164"/>
                <a:gd name="T34" fmla="*/ 2 w 88"/>
                <a:gd name="T35" fmla="*/ 162 h 164"/>
                <a:gd name="T36" fmla="*/ 7 w 88"/>
                <a:gd name="T37" fmla="*/ 164 h 164"/>
                <a:gd name="T38" fmla="*/ 81 w 88"/>
                <a:gd name="T39" fmla="*/ 164 h 164"/>
                <a:gd name="T40" fmla="*/ 86 w 88"/>
                <a:gd name="T41" fmla="*/ 162 h 164"/>
                <a:gd name="T42" fmla="*/ 88 w 88"/>
                <a:gd name="T43" fmla="*/ 157 h 164"/>
                <a:gd name="T44" fmla="*/ 81 w 88"/>
                <a:gd name="T45" fmla="*/ 15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8" h="164">
                  <a:moveTo>
                    <a:pt x="81" y="157"/>
                  </a:moveTo>
                  <a:cubicBezTo>
                    <a:pt x="81" y="150"/>
                    <a:pt x="81" y="150"/>
                    <a:pt x="81" y="150"/>
                  </a:cubicBezTo>
                  <a:cubicBezTo>
                    <a:pt x="14" y="150"/>
                    <a:pt x="14" y="150"/>
                    <a:pt x="14" y="150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57"/>
                    <a:pt x="74" y="157"/>
                    <a:pt x="74" y="157"/>
                  </a:cubicBezTo>
                  <a:cubicBezTo>
                    <a:pt x="81" y="157"/>
                    <a:pt x="81" y="157"/>
                    <a:pt x="81" y="157"/>
                  </a:cubicBezTo>
                  <a:cubicBezTo>
                    <a:pt x="81" y="150"/>
                    <a:pt x="81" y="150"/>
                    <a:pt x="81" y="150"/>
                  </a:cubicBezTo>
                  <a:cubicBezTo>
                    <a:pt x="81" y="157"/>
                    <a:pt x="81" y="157"/>
                    <a:pt x="81" y="157"/>
                  </a:cubicBezTo>
                  <a:cubicBezTo>
                    <a:pt x="88" y="157"/>
                    <a:pt x="88" y="157"/>
                    <a:pt x="88" y="157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8" y="5"/>
                    <a:pt x="87" y="3"/>
                    <a:pt x="86" y="2"/>
                  </a:cubicBezTo>
                  <a:cubicBezTo>
                    <a:pt x="84" y="1"/>
                    <a:pt x="83" y="0"/>
                    <a:pt x="8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9"/>
                    <a:pt x="1" y="161"/>
                    <a:pt x="2" y="162"/>
                  </a:cubicBezTo>
                  <a:cubicBezTo>
                    <a:pt x="4" y="163"/>
                    <a:pt x="6" y="164"/>
                    <a:pt x="7" y="164"/>
                  </a:cubicBezTo>
                  <a:cubicBezTo>
                    <a:pt x="81" y="164"/>
                    <a:pt x="81" y="164"/>
                    <a:pt x="81" y="164"/>
                  </a:cubicBezTo>
                  <a:cubicBezTo>
                    <a:pt x="83" y="164"/>
                    <a:pt x="84" y="163"/>
                    <a:pt x="86" y="162"/>
                  </a:cubicBezTo>
                  <a:cubicBezTo>
                    <a:pt x="87" y="161"/>
                    <a:pt x="88" y="159"/>
                    <a:pt x="88" y="157"/>
                  </a:cubicBezTo>
                  <a:lnTo>
                    <a:pt x="81" y="15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4" name="Freeform 585">
              <a:extLst>
                <a:ext uri="{FF2B5EF4-FFF2-40B4-BE49-F238E27FC236}">
                  <a16:creationId xmlns:a16="http://schemas.microsoft.com/office/drawing/2014/main" xmlns="" id="{06587FE2-3DB2-42C8-9B3A-0253386CE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475" y="8442326"/>
              <a:ext cx="655637" cy="241300"/>
            </a:xfrm>
            <a:custGeom>
              <a:avLst/>
              <a:gdLst>
                <a:gd name="T0" fmla="*/ 79 w 413"/>
                <a:gd name="T1" fmla="*/ 53 h 152"/>
                <a:gd name="T2" fmla="*/ 79 w 413"/>
                <a:gd name="T3" fmla="*/ 0 h 152"/>
                <a:gd name="T4" fmla="*/ 0 w 413"/>
                <a:gd name="T5" fmla="*/ 0 h 152"/>
                <a:gd name="T6" fmla="*/ 0 w 413"/>
                <a:gd name="T7" fmla="*/ 53 h 152"/>
                <a:gd name="T8" fmla="*/ 0 w 413"/>
                <a:gd name="T9" fmla="*/ 129 h 152"/>
                <a:gd name="T10" fmla="*/ 0 w 413"/>
                <a:gd name="T11" fmla="*/ 152 h 152"/>
                <a:gd name="T12" fmla="*/ 413 w 413"/>
                <a:gd name="T13" fmla="*/ 152 h 152"/>
                <a:gd name="T14" fmla="*/ 413 w 413"/>
                <a:gd name="T15" fmla="*/ 53 h 152"/>
                <a:gd name="T16" fmla="*/ 79 w 413"/>
                <a:gd name="T17" fmla="*/ 5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3" h="152">
                  <a:moveTo>
                    <a:pt x="79" y="53"/>
                  </a:moveTo>
                  <a:lnTo>
                    <a:pt x="79" y="0"/>
                  </a:lnTo>
                  <a:lnTo>
                    <a:pt x="0" y="0"/>
                  </a:lnTo>
                  <a:lnTo>
                    <a:pt x="0" y="53"/>
                  </a:lnTo>
                  <a:lnTo>
                    <a:pt x="0" y="129"/>
                  </a:lnTo>
                  <a:lnTo>
                    <a:pt x="0" y="152"/>
                  </a:lnTo>
                  <a:lnTo>
                    <a:pt x="413" y="152"/>
                  </a:lnTo>
                  <a:lnTo>
                    <a:pt x="413" y="53"/>
                  </a:lnTo>
                  <a:lnTo>
                    <a:pt x="79" y="53"/>
                  </a:ln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5" name="Rectangle 586">
              <a:extLst>
                <a:ext uri="{FF2B5EF4-FFF2-40B4-BE49-F238E27FC236}">
                  <a16:creationId xmlns:a16="http://schemas.microsoft.com/office/drawing/2014/main" xmlns="" id="{20189C94-E865-4366-8CB3-E3FA420B7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050" y="9725026"/>
              <a:ext cx="30162" cy="106363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6" name="Freeform 587">
              <a:extLst>
                <a:ext uri="{FF2B5EF4-FFF2-40B4-BE49-F238E27FC236}">
                  <a16:creationId xmlns:a16="http://schemas.microsoft.com/office/drawing/2014/main" xmlns="" id="{685F86D2-9385-447B-853C-89D3BE418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50" y="9725026"/>
              <a:ext cx="30162" cy="106363"/>
            </a:xfrm>
            <a:custGeom>
              <a:avLst/>
              <a:gdLst>
                <a:gd name="T0" fmla="*/ 0 w 19"/>
                <a:gd name="T1" fmla="*/ 0 h 67"/>
                <a:gd name="T2" fmla="*/ 0 w 19"/>
                <a:gd name="T3" fmla="*/ 67 h 67"/>
                <a:gd name="T4" fmla="*/ 19 w 19"/>
                <a:gd name="T5" fmla="*/ 67 h 67"/>
                <a:gd name="T6" fmla="*/ 19 w 19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67">
                  <a:moveTo>
                    <a:pt x="0" y="0"/>
                  </a:moveTo>
                  <a:lnTo>
                    <a:pt x="0" y="67"/>
                  </a:lnTo>
                  <a:lnTo>
                    <a:pt x="19" y="67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7" name="Rectangle 588">
              <a:extLst>
                <a:ext uri="{FF2B5EF4-FFF2-40B4-BE49-F238E27FC236}">
                  <a16:creationId xmlns:a16="http://schemas.microsoft.com/office/drawing/2014/main" xmlns="" id="{11EEA42A-C72E-4231-B623-DA24CFABCB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050" y="9855201"/>
              <a:ext cx="30162" cy="317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8" name="Freeform 589">
              <a:extLst>
                <a:ext uri="{FF2B5EF4-FFF2-40B4-BE49-F238E27FC236}">
                  <a16:creationId xmlns:a16="http://schemas.microsoft.com/office/drawing/2014/main" xmlns="" id="{D89A223B-19D5-4851-8440-334C0B2EB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50" y="9855201"/>
              <a:ext cx="30162" cy="31750"/>
            </a:xfrm>
            <a:custGeom>
              <a:avLst/>
              <a:gdLst>
                <a:gd name="T0" fmla="*/ 0 w 19"/>
                <a:gd name="T1" fmla="*/ 0 h 20"/>
                <a:gd name="T2" fmla="*/ 0 w 19"/>
                <a:gd name="T3" fmla="*/ 20 h 20"/>
                <a:gd name="T4" fmla="*/ 19 w 19"/>
                <a:gd name="T5" fmla="*/ 20 h 20"/>
                <a:gd name="T6" fmla="*/ 19 w 1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0">
                  <a:moveTo>
                    <a:pt x="0" y="0"/>
                  </a:moveTo>
                  <a:lnTo>
                    <a:pt x="0" y="20"/>
                  </a:lnTo>
                  <a:lnTo>
                    <a:pt x="19" y="20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9" name="Freeform 590">
              <a:extLst>
                <a:ext uri="{FF2B5EF4-FFF2-40B4-BE49-F238E27FC236}">
                  <a16:creationId xmlns:a16="http://schemas.microsoft.com/office/drawing/2014/main" xmlns="" id="{5DE62376-7A13-4C79-B54B-B2D2CCD8B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8" y="9505951"/>
              <a:ext cx="1052512" cy="168275"/>
            </a:xfrm>
            <a:custGeom>
              <a:avLst/>
              <a:gdLst>
                <a:gd name="T0" fmla="*/ 0 w 663"/>
                <a:gd name="T1" fmla="*/ 0 h 106"/>
                <a:gd name="T2" fmla="*/ 0 w 663"/>
                <a:gd name="T3" fmla="*/ 53 h 106"/>
                <a:gd name="T4" fmla="*/ 0 w 663"/>
                <a:gd name="T5" fmla="*/ 106 h 106"/>
                <a:gd name="T6" fmla="*/ 663 w 663"/>
                <a:gd name="T7" fmla="*/ 106 h 106"/>
                <a:gd name="T8" fmla="*/ 663 w 663"/>
                <a:gd name="T9" fmla="*/ 53 h 106"/>
                <a:gd name="T10" fmla="*/ 663 w 663"/>
                <a:gd name="T11" fmla="*/ 0 h 106"/>
                <a:gd name="T12" fmla="*/ 0 w 663"/>
                <a:gd name="T13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3" h="106">
                  <a:moveTo>
                    <a:pt x="0" y="0"/>
                  </a:moveTo>
                  <a:lnTo>
                    <a:pt x="0" y="53"/>
                  </a:lnTo>
                  <a:lnTo>
                    <a:pt x="0" y="106"/>
                  </a:lnTo>
                  <a:lnTo>
                    <a:pt x="663" y="106"/>
                  </a:lnTo>
                  <a:lnTo>
                    <a:pt x="663" y="53"/>
                  </a:lnTo>
                  <a:lnTo>
                    <a:pt x="6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0" name="Freeform 591">
              <a:extLst>
                <a:ext uri="{FF2B5EF4-FFF2-40B4-BE49-F238E27FC236}">
                  <a16:creationId xmlns:a16="http://schemas.microsoft.com/office/drawing/2014/main" xmlns="" id="{00EFBAD0-E621-4F23-9B08-DFCEEB327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75" y="9488489"/>
              <a:ext cx="1085850" cy="203200"/>
            </a:xfrm>
            <a:custGeom>
              <a:avLst/>
              <a:gdLst>
                <a:gd name="T0" fmla="*/ 7 w 450"/>
                <a:gd name="T1" fmla="*/ 7 h 84"/>
                <a:gd name="T2" fmla="*/ 0 w 450"/>
                <a:gd name="T3" fmla="*/ 7 h 84"/>
                <a:gd name="T4" fmla="*/ 0 w 450"/>
                <a:gd name="T5" fmla="*/ 42 h 84"/>
                <a:gd name="T6" fmla="*/ 0 w 450"/>
                <a:gd name="T7" fmla="*/ 77 h 84"/>
                <a:gd name="T8" fmla="*/ 2 w 450"/>
                <a:gd name="T9" fmla="*/ 82 h 84"/>
                <a:gd name="T10" fmla="*/ 7 w 450"/>
                <a:gd name="T11" fmla="*/ 84 h 84"/>
                <a:gd name="T12" fmla="*/ 443 w 450"/>
                <a:gd name="T13" fmla="*/ 84 h 84"/>
                <a:gd name="T14" fmla="*/ 448 w 450"/>
                <a:gd name="T15" fmla="*/ 82 h 84"/>
                <a:gd name="T16" fmla="*/ 450 w 450"/>
                <a:gd name="T17" fmla="*/ 77 h 84"/>
                <a:gd name="T18" fmla="*/ 450 w 450"/>
                <a:gd name="T19" fmla="*/ 42 h 84"/>
                <a:gd name="T20" fmla="*/ 450 w 450"/>
                <a:gd name="T21" fmla="*/ 7 h 84"/>
                <a:gd name="T22" fmla="*/ 448 w 450"/>
                <a:gd name="T23" fmla="*/ 2 h 84"/>
                <a:gd name="T24" fmla="*/ 443 w 450"/>
                <a:gd name="T25" fmla="*/ 0 h 84"/>
                <a:gd name="T26" fmla="*/ 7 w 450"/>
                <a:gd name="T27" fmla="*/ 0 h 84"/>
                <a:gd name="T28" fmla="*/ 2 w 450"/>
                <a:gd name="T29" fmla="*/ 2 h 84"/>
                <a:gd name="T30" fmla="*/ 0 w 450"/>
                <a:gd name="T31" fmla="*/ 7 h 84"/>
                <a:gd name="T32" fmla="*/ 7 w 450"/>
                <a:gd name="T33" fmla="*/ 7 h 84"/>
                <a:gd name="T34" fmla="*/ 7 w 450"/>
                <a:gd name="T35" fmla="*/ 14 h 84"/>
                <a:gd name="T36" fmla="*/ 436 w 450"/>
                <a:gd name="T37" fmla="*/ 14 h 84"/>
                <a:gd name="T38" fmla="*/ 436 w 450"/>
                <a:gd name="T39" fmla="*/ 42 h 84"/>
                <a:gd name="T40" fmla="*/ 436 w 450"/>
                <a:gd name="T41" fmla="*/ 70 h 84"/>
                <a:gd name="T42" fmla="*/ 14 w 450"/>
                <a:gd name="T43" fmla="*/ 70 h 84"/>
                <a:gd name="T44" fmla="*/ 14 w 450"/>
                <a:gd name="T45" fmla="*/ 42 h 84"/>
                <a:gd name="T46" fmla="*/ 14 w 450"/>
                <a:gd name="T47" fmla="*/ 7 h 84"/>
                <a:gd name="T48" fmla="*/ 7 w 450"/>
                <a:gd name="T49" fmla="*/ 7 h 84"/>
                <a:gd name="T50" fmla="*/ 7 w 450"/>
                <a:gd name="T51" fmla="*/ 14 h 84"/>
                <a:gd name="T52" fmla="*/ 7 w 450"/>
                <a:gd name="T53" fmla="*/ 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0" h="84">
                  <a:moveTo>
                    <a:pt x="7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1"/>
                    <a:pt x="2" y="82"/>
                  </a:cubicBezTo>
                  <a:cubicBezTo>
                    <a:pt x="4" y="83"/>
                    <a:pt x="6" y="84"/>
                    <a:pt x="7" y="84"/>
                  </a:cubicBezTo>
                  <a:cubicBezTo>
                    <a:pt x="443" y="84"/>
                    <a:pt x="443" y="84"/>
                    <a:pt x="443" y="84"/>
                  </a:cubicBezTo>
                  <a:cubicBezTo>
                    <a:pt x="445" y="84"/>
                    <a:pt x="446" y="83"/>
                    <a:pt x="448" y="82"/>
                  </a:cubicBezTo>
                  <a:cubicBezTo>
                    <a:pt x="449" y="81"/>
                    <a:pt x="450" y="79"/>
                    <a:pt x="450" y="77"/>
                  </a:cubicBezTo>
                  <a:cubicBezTo>
                    <a:pt x="450" y="42"/>
                    <a:pt x="450" y="42"/>
                    <a:pt x="450" y="42"/>
                  </a:cubicBezTo>
                  <a:cubicBezTo>
                    <a:pt x="450" y="7"/>
                    <a:pt x="450" y="7"/>
                    <a:pt x="450" y="7"/>
                  </a:cubicBezTo>
                  <a:cubicBezTo>
                    <a:pt x="450" y="5"/>
                    <a:pt x="449" y="3"/>
                    <a:pt x="448" y="2"/>
                  </a:cubicBezTo>
                  <a:cubicBezTo>
                    <a:pt x="446" y="0"/>
                    <a:pt x="445" y="0"/>
                    <a:pt x="44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436" y="14"/>
                    <a:pt x="436" y="14"/>
                    <a:pt x="436" y="14"/>
                  </a:cubicBezTo>
                  <a:cubicBezTo>
                    <a:pt x="436" y="42"/>
                    <a:pt x="436" y="42"/>
                    <a:pt x="436" y="42"/>
                  </a:cubicBezTo>
                  <a:cubicBezTo>
                    <a:pt x="436" y="70"/>
                    <a:pt x="436" y="70"/>
                    <a:pt x="436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1" name="Freeform 592">
              <a:extLst>
                <a:ext uri="{FF2B5EF4-FFF2-40B4-BE49-F238E27FC236}">
                  <a16:creationId xmlns:a16="http://schemas.microsoft.com/office/drawing/2014/main" xmlns="" id="{0DA957BE-A34C-4264-B5CF-9855AB031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13" y="8577264"/>
              <a:ext cx="1376362" cy="1012825"/>
            </a:xfrm>
            <a:custGeom>
              <a:avLst/>
              <a:gdLst>
                <a:gd name="T0" fmla="*/ 0 w 867"/>
                <a:gd name="T1" fmla="*/ 0 h 638"/>
                <a:gd name="T2" fmla="*/ 0 w 867"/>
                <a:gd name="T3" fmla="*/ 638 h 638"/>
                <a:gd name="T4" fmla="*/ 102 w 867"/>
                <a:gd name="T5" fmla="*/ 638 h 638"/>
                <a:gd name="T6" fmla="*/ 102 w 867"/>
                <a:gd name="T7" fmla="*/ 585 h 638"/>
                <a:gd name="T8" fmla="*/ 765 w 867"/>
                <a:gd name="T9" fmla="*/ 585 h 638"/>
                <a:gd name="T10" fmla="*/ 765 w 867"/>
                <a:gd name="T11" fmla="*/ 638 h 638"/>
                <a:gd name="T12" fmla="*/ 867 w 867"/>
                <a:gd name="T13" fmla="*/ 638 h 638"/>
                <a:gd name="T14" fmla="*/ 867 w 867"/>
                <a:gd name="T15" fmla="*/ 0 h 638"/>
                <a:gd name="T16" fmla="*/ 0 w 867"/>
                <a:gd name="T17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7" h="638">
                  <a:moveTo>
                    <a:pt x="0" y="0"/>
                  </a:moveTo>
                  <a:lnTo>
                    <a:pt x="0" y="638"/>
                  </a:lnTo>
                  <a:lnTo>
                    <a:pt x="102" y="638"/>
                  </a:lnTo>
                  <a:lnTo>
                    <a:pt x="102" y="585"/>
                  </a:lnTo>
                  <a:lnTo>
                    <a:pt x="765" y="585"/>
                  </a:lnTo>
                  <a:lnTo>
                    <a:pt x="765" y="638"/>
                  </a:lnTo>
                  <a:lnTo>
                    <a:pt x="867" y="638"/>
                  </a:lnTo>
                  <a:lnTo>
                    <a:pt x="8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2" name="Freeform 593">
              <a:extLst>
                <a:ext uri="{FF2B5EF4-FFF2-40B4-BE49-F238E27FC236}">
                  <a16:creationId xmlns:a16="http://schemas.microsoft.com/office/drawing/2014/main" xmlns="" id="{A0B7B43D-C0CA-464B-8D9F-6AB77DCE4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8559801"/>
              <a:ext cx="1408112" cy="1047750"/>
            </a:xfrm>
            <a:custGeom>
              <a:avLst/>
              <a:gdLst>
                <a:gd name="T0" fmla="*/ 7 w 584"/>
                <a:gd name="T1" fmla="*/ 7 h 434"/>
                <a:gd name="T2" fmla="*/ 0 w 584"/>
                <a:gd name="T3" fmla="*/ 7 h 434"/>
                <a:gd name="T4" fmla="*/ 0 w 584"/>
                <a:gd name="T5" fmla="*/ 427 h 434"/>
                <a:gd name="T6" fmla="*/ 2 w 584"/>
                <a:gd name="T7" fmla="*/ 432 h 434"/>
                <a:gd name="T8" fmla="*/ 7 w 584"/>
                <a:gd name="T9" fmla="*/ 434 h 434"/>
                <a:gd name="T10" fmla="*/ 74 w 584"/>
                <a:gd name="T11" fmla="*/ 434 h 434"/>
                <a:gd name="T12" fmla="*/ 79 w 584"/>
                <a:gd name="T13" fmla="*/ 432 h 434"/>
                <a:gd name="T14" fmla="*/ 81 w 584"/>
                <a:gd name="T15" fmla="*/ 427 h 434"/>
                <a:gd name="T16" fmla="*/ 81 w 584"/>
                <a:gd name="T17" fmla="*/ 399 h 434"/>
                <a:gd name="T18" fmla="*/ 503 w 584"/>
                <a:gd name="T19" fmla="*/ 399 h 434"/>
                <a:gd name="T20" fmla="*/ 503 w 584"/>
                <a:gd name="T21" fmla="*/ 427 h 434"/>
                <a:gd name="T22" fmla="*/ 505 w 584"/>
                <a:gd name="T23" fmla="*/ 432 h 434"/>
                <a:gd name="T24" fmla="*/ 510 w 584"/>
                <a:gd name="T25" fmla="*/ 434 h 434"/>
                <a:gd name="T26" fmla="*/ 577 w 584"/>
                <a:gd name="T27" fmla="*/ 434 h 434"/>
                <a:gd name="T28" fmla="*/ 582 w 584"/>
                <a:gd name="T29" fmla="*/ 432 h 434"/>
                <a:gd name="T30" fmla="*/ 584 w 584"/>
                <a:gd name="T31" fmla="*/ 427 h 434"/>
                <a:gd name="T32" fmla="*/ 584 w 584"/>
                <a:gd name="T33" fmla="*/ 7 h 434"/>
                <a:gd name="T34" fmla="*/ 582 w 584"/>
                <a:gd name="T35" fmla="*/ 2 h 434"/>
                <a:gd name="T36" fmla="*/ 577 w 584"/>
                <a:gd name="T37" fmla="*/ 0 h 434"/>
                <a:gd name="T38" fmla="*/ 7 w 584"/>
                <a:gd name="T39" fmla="*/ 0 h 434"/>
                <a:gd name="T40" fmla="*/ 2 w 584"/>
                <a:gd name="T41" fmla="*/ 2 h 434"/>
                <a:gd name="T42" fmla="*/ 0 w 584"/>
                <a:gd name="T43" fmla="*/ 7 h 434"/>
                <a:gd name="T44" fmla="*/ 7 w 584"/>
                <a:gd name="T45" fmla="*/ 7 h 434"/>
                <a:gd name="T46" fmla="*/ 7 w 584"/>
                <a:gd name="T47" fmla="*/ 14 h 434"/>
                <a:gd name="T48" fmla="*/ 570 w 584"/>
                <a:gd name="T49" fmla="*/ 14 h 434"/>
                <a:gd name="T50" fmla="*/ 570 w 584"/>
                <a:gd name="T51" fmla="*/ 420 h 434"/>
                <a:gd name="T52" fmla="*/ 517 w 584"/>
                <a:gd name="T53" fmla="*/ 420 h 434"/>
                <a:gd name="T54" fmla="*/ 517 w 584"/>
                <a:gd name="T55" fmla="*/ 392 h 434"/>
                <a:gd name="T56" fmla="*/ 515 w 584"/>
                <a:gd name="T57" fmla="*/ 387 h 434"/>
                <a:gd name="T58" fmla="*/ 510 w 584"/>
                <a:gd name="T59" fmla="*/ 385 h 434"/>
                <a:gd name="T60" fmla="*/ 74 w 584"/>
                <a:gd name="T61" fmla="*/ 385 h 434"/>
                <a:gd name="T62" fmla="*/ 69 w 584"/>
                <a:gd name="T63" fmla="*/ 387 h 434"/>
                <a:gd name="T64" fmla="*/ 67 w 584"/>
                <a:gd name="T65" fmla="*/ 392 h 434"/>
                <a:gd name="T66" fmla="*/ 67 w 584"/>
                <a:gd name="T67" fmla="*/ 420 h 434"/>
                <a:gd name="T68" fmla="*/ 14 w 584"/>
                <a:gd name="T69" fmla="*/ 420 h 434"/>
                <a:gd name="T70" fmla="*/ 14 w 584"/>
                <a:gd name="T71" fmla="*/ 7 h 434"/>
                <a:gd name="T72" fmla="*/ 7 w 584"/>
                <a:gd name="T73" fmla="*/ 7 h 434"/>
                <a:gd name="T74" fmla="*/ 7 w 584"/>
                <a:gd name="T75" fmla="*/ 14 h 434"/>
                <a:gd name="T76" fmla="*/ 7 w 584"/>
                <a:gd name="T77" fmla="*/ 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84" h="434">
                  <a:moveTo>
                    <a:pt x="7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0" y="429"/>
                    <a:pt x="1" y="430"/>
                    <a:pt x="2" y="432"/>
                  </a:cubicBezTo>
                  <a:cubicBezTo>
                    <a:pt x="3" y="433"/>
                    <a:pt x="5" y="434"/>
                    <a:pt x="7" y="434"/>
                  </a:cubicBezTo>
                  <a:cubicBezTo>
                    <a:pt x="74" y="434"/>
                    <a:pt x="74" y="434"/>
                    <a:pt x="74" y="434"/>
                  </a:cubicBezTo>
                  <a:cubicBezTo>
                    <a:pt x="76" y="434"/>
                    <a:pt x="78" y="433"/>
                    <a:pt x="79" y="432"/>
                  </a:cubicBezTo>
                  <a:cubicBezTo>
                    <a:pt x="81" y="430"/>
                    <a:pt x="81" y="429"/>
                    <a:pt x="81" y="427"/>
                  </a:cubicBezTo>
                  <a:cubicBezTo>
                    <a:pt x="81" y="399"/>
                    <a:pt x="81" y="399"/>
                    <a:pt x="81" y="399"/>
                  </a:cubicBezTo>
                  <a:cubicBezTo>
                    <a:pt x="503" y="399"/>
                    <a:pt x="503" y="399"/>
                    <a:pt x="503" y="399"/>
                  </a:cubicBezTo>
                  <a:cubicBezTo>
                    <a:pt x="503" y="427"/>
                    <a:pt x="503" y="427"/>
                    <a:pt x="503" y="427"/>
                  </a:cubicBezTo>
                  <a:cubicBezTo>
                    <a:pt x="503" y="429"/>
                    <a:pt x="504" y="430"/>
                    <a:pt x="505" y="432"/>
                  </a:cubicBezTo>
                  <a:cubicBezTo>
                    <a:pt x="506" y="433"/>
                    <a:pt x="508" y="434"/>
                    <a:pt x="510" y="434"/>
                  </a:cubicBezTo>
                  <a:cubicBezTo>
                    <a:pt x="577" y="434"/>
                    <a:pt x="577" y="434"/>
                    <a:pt x="577" y="434"/>
                  </a:cubicBezTo>
                  <a:cubicBezTo>
                    <a:pt x="579" y="434"/>
                    <a:pt x="581" y="433"/>
                    <a:pt x="582" y="432"/>
                  </a:cubicBezTo>
                  <a:cubicBezTo>
                    <a:pt x="583" y="430"/>
                    <a:pt x="584" y="429"/>
                    <a:pt x="584" y="427"/>
                  </a:cubicBezTo>
                  <a:cubicBezTo>
                    <a:pt x="584" y="7"/>
                    <a:pt x="584" y="7"/>
                    <a:pt x="584" y="7"/>
                  </a:cubicBezTo>
                  <a:cubicBezTo>
                    <a:pt x="584" y="5"/>
                    <a:pt x="583" y="3"/>
                    <a:pt x="582" y="2"/>
                  </a:cubicBezTo>
                  <a:cubicBezTo>
                    <a:pt x="581" y="1"/>
                    <a:pt x="579" y="0"/>
                    <a:pt x="57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70" y="14"/>
                    <a:pt x="570" y="14"/>
                    <a:pt x="570" y="14"/>
                  </a:cubicBezTo>
                  <a:cubicBezTo>
                    <a:pt x="570" y="420"/>
                    <a:pt x="570" y="420"/>
                    <a:pt x="570" y="420"/>
                  </a:cubicBezTo>
                  <a:cubicBezTo>
                    <a:pt x="517" y="420"/>
                    <a:pt x="517" y="420"/>
                    <a:pt x="517" y="420"/>
                  </a:cubicBezTo>
                  <a:cubicBezTo>
                    <a:pt x="517" y="392"/>
                    <a:pt x="517" y="392"/>
                    <a:pt x="517" y="392"/>
                  </a:cubicBezTo>
                  <a:cubicBezTo>
                    <a:pt x="517" y="390"/>
                    <a:pt x="516" y="388"/>
                    <a:pt x="515" y="387"/>
                  </a:cubicBezTo>
                  <a:cubicBezTo>
                    <a:pt x="513" y="385"/>
                    <a:pt x="512" y="385"/>
                    <a:pt x="510" y="385"/>
                  </a:cubicBezTo>
                  <a:cubicBezTo>
                    <a:pt x="74" y="385"/>
                    <a:pt x="74" y="385"/>
                    <a:pt x="74" y="385"/>
                  </a:cubicBezTo>
                  <a:cubicBezTo>
                    <a:pt x="73" y="385"/>
                    <a:pt x="71" y="385"/>
                    <a:pt x="69" y="387"/>
                  </a:cubicBezTo>
                  <a:cubicBezTo>
                    <a:pt x="68" y="388"/>
                    <a:pt x="67" y="390"/>
                    <a:pt x="67" y="392"/>
                  </a:cubicBezTo>
                  <a:cubicBezTo>
                    <a:pt x="67" y="420"/>
                    <a:pt x="67" y="420"/>
                    <a:pt x="67" y="420"/>
                  </a:cubicBezTo>
                  <a:cubicBezTo>
                    <a:pt x="14" y="420"/>
                    <a:pt x="14" y="420"/>
                    <a:pt x="14" y="42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3" name="Rectangle 594">
              <a:extLst>
                <a:ext uri="{FF2B5EF4-FFF2-40B4-BE49-F238E27FC236}">
                  <a16:creationId xmlns:a16="http://schemas.microsoft.com/office/drawing/2014/main" xmlns="" id="{E20D5FA9-E5BD-415A-9023-872A3D66BE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63" y="8429626"/>
              <a:ext cx="246062" cy="147638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4" name="Freeform 595">
              <a:extLst>
                <a:ext uri="{FF2B5EF4-FFF2-40B4-BE49-F238E27FC236}">
                  <a16:creationId xmlns:a16="http://schemas.microsoft.com/office/drawing/2014/main" xmlns="" id="{8F28AB20-CE08-4D06-9570-BC050D8D5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00" y="8412164"/>
              <a:ext cx="280987" cy="180975"/>
            </a:xfrm>
            <a:custGeom>
              <a:avLst/>
              <a:gdLst>
                <a:gd name="T0" fmla="*/ 109 w 116"/>
                <a:gd name="T1" fmla="*/ 7 h 75"/>
                <a:gd name="T2" fmla="*/ 109 w 116"/>
                <a:gd name="T3" fmla="*/ 0 h 75"/>
                <a:gd name="T4" fmla="*/ 7 w 116"/>
                <a:gd name="T5" fmla="*/ 0 h 75"/>
                <a:gd name="T6" fmla="*/ 2 w 116"/>
                <a:gd name="T7" fmla="*/ 2 h 75"/>
                <a:gd name="T8" fmla="*/ 0 w 116"/>
                <a:gd name="T9" fmla="*/ 7 h 75"/>
                <a:gd name="T10" fmla="*/ 0 w 116"/>
                <a:gd name="T11" fmla="*/ 68 h 75"/>
                <a:gd name="T12" fmla="*/ 2 w 116"/>
                <a:gd name="T13" fmla="*/ 73 h 75"/>
                <a:gd name="T14" fmla="*/ 7 w 116"/>
                <a:gd name="T15" fmla="*/ 75 h 75"/>
                <a:gd name="T16" fmla="*/ 109 w 116"/>
                <a:gd name="T17" fmla="*/ 75 h 75"/>
                <a:gd name="T18" fmla="*/ 114 w 116"/>
                <a:gd name="T19" fmla="*/ 73 h 75"/>
                <a:gd name="T20" fmla="*/ 116 w 116"/>
                <a:gd name="T21" fmla="*/ 68 h 75"/>
                <a:gd name="T22" fmla="*/ 116 w 116"/>
                <a:gd name="T23" fmla="*/ 7 h 75"/>
                <a:gd name="T24" fmla="*/ 114 w 116"/>
                <a:gd name="T25" fmla="*/ 2 h 75"/>
                <a:gd name="T26" fmla="*/ 109 w 116"/>
                <a:gd name="T27" fmla="*/ 0 h 75"/>
                <a:gd name="T28" fmla="*/ 109 w 116"/>
                <a:gd name="T29" fmla="*/ 7 h 75"/>
                <a:gd name="T30" fmla="*/ 102 w 116"/>
                <a:gd name="T31" fmla="*/ 7 h 75"/>
                <a:gd name="T32" fmla="*/ 102 w 116"/>
                <a:gd name="T33" fmla="*/ 61 h 75"/>
                <a:gd name="T34" fmla="*/ 14 w 116"/>
                <a:gd name="T35" fmla="*/ 61 h 75"/>
                <a:gd name="T36" fmla="*/ 14 w 116"/>
                <a:gd name="T37" fmla="*/ 14 h 75"/>
                <a:gd name="T38" fmla="*/ 109 w 116"/>
                <a:gd name="T39" fmla="*/ 14 h 75"/>
                <a:gd name="T40" fmla="*/ 109 w 116"/>
                <a:gd name="T41" fmla="*/ 7 h 75"/>
                <a:gd name="T42" fmla="*/ 102 w 116"/>
                <a:gd name="T43" fmla="*/ 7 h 75"/>
                <a:gd name="T44" fmla="*/ 109 w 116"/>
                <a:gd name="T45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" h="75">
                  <a:moveTo>
                    <a:pt x="109" y="7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0" y="72"/>
                    <a:pt x="2" y="73"/>
                  </a:cubicBezTo>
                  <a:cubicBezTo>
                    <a:pt x="3" y="74"/>
                    <a:pt x="5" y="75"/>
                    <a:pt x="7" y="75"/>
                  </a:cubicBezTo>
                  <a:cubicBezTo>
                    <a:pt x="109" y="75"/>
                    <a:pt x="109" y="75"/>
                    <a:pt x="109" y="75"/>
                  </a:cubicBezTo>
                  <a:cubicBezTo>
                    <a:pt x="111" y="75"/>
                    <a:pt x="113" y="74"/>
                    <a:pt x="114" y="73"/>
                  </a:cubicBezTo>
                  <a:cubicBezTo>
                    <a:pt x="116" y="72"/>
                    <a:pt x="116" y="70"/>
                    <a:pt x="116" y="68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6" y="5"/>
                    <a:pt x="116" y="4"/>
                    <a:pt x="114" y="2"/>
                  </a:cubicBezTo>
                  <a:cubicBezTo>
                    <a:pt x="113" y="1"/>
                    <a:pt x="111" y="0"/>
                    <a:pt x="109" y="0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2" y="61"/>
                    <a:pt x="102" y="61"/>
                    <a:pt x="102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2" y="7"/>
                    <a:pt x="102" y="7"/>
                    <a:pt x="102" y="7"/>
                  </a:cubicBezTo>
                  <a:lnTo>
                    <a:pt x="109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5" name="Freeform 596">
              <a:extLst>
                <a:ext uri="{FF2B5EF4-FFF2-40B4-BE49-F238E27FC236}">
                  <a16:creationId xmlns:a16="http://schemas.microsoft.com/office/drawing/2014/main" xmlns="" id="{3093FFB6-6B5E-4419-ABDD-A5A210F21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88" y="8728076"/>
              <a:ext cx="439737" cy="439738"/>
            </a:xfrm>
            <a:custGeom>
              <a:avLst/>
              <a:gdLst>
                <a:gd name="T0" fmla="*/ 175 w 182"/>
                <a:gd name="T1" fmla="*/ 91 h 182"/>
                <a:gd name="T2" fmla="*/ 168 w 182"/>
                <a:gd name="T3" fmla="*/ 91 h 182"/>
                <a:gd name="T4" fmla="*/ 145 w 182"/>
                <a:gd name="T5" fmla="*/ 145 h 182"/>
                <a:gd name="T6" fmla="*/ 91 w 182"/>
                <a:gd name="T7" fmla="*/ 168 h 182"/>
                <a:gd name="T8" fmla="*/ 36 w 182"/>
                <a:gd name="T9" fmla="*/ 145 h 182"/>
                <a:gd name="T10" fmla="*/ 14 w 182"/>
                <a:gd name="T11" fmla="*/ 91 h 182"/>
                <a:gd name="T12" fmla="*/ 36 w 182"/>
                <a:gd name="T13" fmla="*/ 36 h 182"/>
                <a:gd name="T14" fmla="*/ 91 w 182"/>
                <a:gd name="T15" fmla="*/ 14 h 182"/>
                <a:gd name="T16" fmla="*/ 145 w 182"/>
                <a:gd name="T17" fmla="*/ 36 h 182"/>
                <a:gd name="T18" fmla="*/ 168 w 182"/>
                <a:gd name="T19" fmla="*/ 91 h 182"/>
                <a:gd name="T20" fmla="*/ 175 w 182"/>
                <a:gd name="T21" fmla="*/ 91 h 182"/>
                <a:gd name="T22" fmla="*/ 182 w 182"/>
                <a:gd name="T23" fmla="*/ 91 h 182"/>
                <a:gd name="T24" fmla="*/ 91 w 182"/>
                <a:gd name="T25" fmla="*/ 0 h 182"/>
                <a:gd name="T26" fmla="*/ 0 w 182"/>
                <a:gd name="T27" fmla="*/ 91 h 182"/>
                <a:gd name="T28" fmla="*/ 91 w 182"/>
                <a:gd name="T29" fmla="*/ 182 h 182"/>
                <a:gd name="T30" fmla="*/ 182 w 182"/>
                <a:gd name="T31" fmla="*/ 91 h 182"/>
                <a:gd name="T32" fmla="*/ 175 w 182"/>
                <a:gd name="T33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2" h="182">
                  <a:moveTo>
                    <a:pt x="175" y="91"/>
                  </a:moveTo>
                  <a:cubicBezTo>
                    <a:pt x="168" y="91"/>
                    <a:pt x="168" y="91"/>
                    <a:pt x="168" y="91"/>
                  </a:cubicBezTo>
                  <a:cubicBezTo>
                    <a:pt x="168" y="112"/>
                    <a:pt x="159" y="131"/>
                    <a:pt x="145" y="145"/>
                  </a:cubicBezTo>
                  <a:cubicBezTo>
                    <a:pt x="131" y="159"/>
                    <a:pt x="112" y="168"/>
                    <a:pt x="91" y="168"/>
                  </a:cubicBezTo>
                  <a:cubicBezTo>
                    <a:pt x="70" y="168"/>
                    <a:pt x="50" y="159"/>
                    <a:pt x="36" y="145"/>
                  </a:cubicBezTo>
                  <a:cubicBezTo>
                    <a:pt x="23" y="131"/>
                    <a:pt x="14" y="112"/>
                    <a:pt x="14" y="91"/>
                  </a:cubicBezTo>
                  <a:cubicBezTo>
                    <a:pt x="14" y="69"/>
                    <a:pt x="23" y="50"/>
                    <a:pt x="36" y="36"/>
                  </a:cubicBezTo>
                  <a:cubicBezTo>
                    <a:pt x="50" y="22"/>
                    <a:pt x="70" y="14"/>
                    <a:pt x="91" y="14"/>
                  </a:cubicBezTo>
                  <a:cubicBezTo>
                    <a:pt x="112" y="14"/>
                    <a:pt x="131" y="22"/>
                    <a:pt x="145" y="36"/>
                  </a:cubicBezTo>
                  <a:cubicBezTo>
                    <a:pt x="159" y="50"/>
                    <a:pt x="168" y="69"/>
                    <a:pt x="168" y="91"/>
                  </a:cubicBezTo>
                  <a:cubicBezTo>
                    <a:pt x="175" y="91"/>
                    <a:pt x="175" y="91"/>
                    <a:pt x="175" y="91"/>
                  </a:cubicBezTo>
                  <a:cubicBezTo>
                    <a:pt x="182" y="91"/>
                    <a:pt x="182" y="91"/>
                    <a:pt x="182" y="91"/>
                  </a:cubicBezTo>
                  <a:cubicBezTo>
                    <a:pt x="182" y="40"/>
                    <a:pt x="141" y="0"/>
                    <a:pt x="91" y="0"/>
                  </a:cubicBezTo>
                  <a:cubicBezTo>
                    <a:pt x="41" y="0"/>
                    <a:pt x="0" y="40"/>
                    <a:pt x="0" y="91"/>
                  </a:cubicBezTo>
                  <a:cubicBezTo>
                    <a:pt x="0" y="141"/>
                    <a:pt x="41" y="182"/>
                    <a:pt x="91" y="182"/>
                  </a:cubicBezTo>
                  <a:cubicBezTo>
                    <a:pt x="141" y="182"/>
                    <a:pt x="182" y="141"/>
                    <a:pt x="182" y="91"/>
                  </a:cubicBezTo>
                  <a:lnTo>
                    <a:pt x="175" y="91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6" name="Freeform 597">
              <a:extLst>
                <a:ext uri="{FF2B5EF4-FFF2-40B4-BE49-F238E27FC236}">
                  <a16:creationId xmlns:a16="http://schemas.microsoft.com/office/drawing/2014/main" xmlns="" id="{A13D6855-7CAB-4CD5-BD99-046901D48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750" y="8875714"/>
              <a:ext cx="379412" cy="379413"/>
            </a:xfrm>
            <a:custGeom>
              <a:avLst/>
              <a:gdLst>
                <a:gd name="T0" fmla="*/ 150 w 157"/>
                <a:gd name="T1" fmla="*/ 150 h 157"/>
                <a:gd name="T2" fmla="*/ 150 w 157"/>
                <a:gd name="T3" fmla="*/ 143 h 157"/>
                <a:gd name="T4" fmla="*/ 14 w 157"/>
                <a:gd name="T5" fmla="*/ 143 h 157"/>
                <a:gd name="T6" fmla="*/ 14 w 157"/>
                <a:gd name="T7" fmla="*/ 14 h 157"/>
                <a:gd name="T8" fmla="*/ 143 w 157"/>
                <a:gd name="T9" fmla="*/ 14 h 157"/>
                <a:gd name="T10" fmla="*/ 143 w 157"/>
                <a:gd name="T11" fmla="*/ 150 h 157"/>
                <a:gd name="T12" fmla="*/ 150 w 157"/>
                <a:gd name="T13" fmla="*/ 150 h 157"/>
                <a:gd name="T14" fmla="*/ 150 w 157"/>
                <a:gd name="T15" fmla="*/ 143 h 157"/>
                <a:gd name="T16" fmla="*/ 150 w 157"/>
                <a:gd name="T17" fmla="*/ 150 h 157"/>
                <a:gd name="T18" fmla="*/ 157 w 157"/>
                <a:gd name="T19" fmla="*/ 150 h 157"/>
                <a:gd name="T20" fmla="*/ 157 w 157"/>
                <a:gd name="T21" fmla="*/ 7 h 157"/>
                <a:gd name="T22" fmla="*/ 155 w 157"/>
                <a:gd name="T23" fmla="*/ 2 h 157"/>
                <a:gd name="T24" fmla="*/ 150 w 157"/>
                <a:gd name="T25" fmla="*/ 0 h 157"/>
                <a:gd name="T26" fmla="*/ 7 w 157"/>
                <a:gd name="T27" fmla="*/ 0 h 157"/>
                <a:gd name="T28" fmla="*/ 2 w 157"/>
                <a:gd name="T29" fmla="*/ 2 h 157"/>
                <a:gd name="T30" fmla="*/ 0 w 157"/>
                <a:gd name="T31" fmla="*/ 7 h 157"/>
                <a:gd name="T32" fmla="*/ 0 w 157"/>
                <a:gd name="T33" fmla="*/ 150 h 157"/>
                <a:gd name="T34" fmla="*/ 2 w 157"/>
                <a:gd name="T35" fmla="*/ 155 h 157"/>
                <a:gd name="T36" fmla="*/ 7 w 157"/>
                <a:gd name="T37" fmla="*/ 157 h 157"/>
                <a:gd name="T38" fmla="*/ 150 w 157"/>
                <a:gd name="T39" fmla="*/ 157 h 157"/>
                <a:gd name="T40" fmla="*/ 155 w 157"/>
                <a:gd name="T41" fmla="*/ 155 h 157"/>
                <a:gd name="T42" fmla="*/ 157 w 157"/>
                <a:gd name="T43" fmla="*/ 150 h 157"/>
                <a:gd name="T44" fmla="*/ 150 w 157"/>
                <a:gd name="T45" fmla="*/ 15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157">
                  <a:moveTo>
                    <a:pt x="150" y="150"/>
                  </a:moveTo>
                  <a:cubicBezTo>
                    <a:pt x="150" y="143"/>
                    <a:pt x="150" y="143"/>
                    <a:pt x="150" y="143"/>
                  </a:cubicBezTo>
                  <a:cubicBezTo>
                    <a:pt x="14" y="143"/>
                    <a:pt x="14" y="143"/>
                    <a:pt x="14" y="14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50" y="150"/>
                    <a:pt x="150" y="150"/>
                    <a:pt x="150" y="150"/>
                  </a:cubicBezTo>
                  <a:cubicBezTo>
                    <a:pt x="150" y="143"/>
                    <a:pt x="150" y="143"/>
                    <a:pt x="150" y="143"/>
                  </a:cubicBezTo>
                  <a:cubicBezTo>
                    <a:pt x="150" y="150"/>
                    <a:pt x="150" y="150"/>
                    <a:pt x="150" y="150"/>
                  </a:cubicBezTo>
                  <a:cubicBezTo>
                    <a:pt x="157" y="150"/>
                    <a:pt x="157" y="150"/>
                    <a:pt x="157" y="150"/>
                  </a:cubicBezTo>
                  <a:cubicBezTo>
                    <a:pt x="157" y="7"/>
                    <a:pt x="157" y="7"/>
                    <a:pt x="157" y="7"/>
                  </a:cubicBezTo>
                  <a:cubicBezTo>
                    <a:pt x="157" y="5"/>
                    <a:pt x="156" y="3"/>
                    <a:pt x="155" y="2"/>
                  </a:cubicBezTo>
                  <a:cubicBezTo>
                    <a:pt x="154" y="1"/>
                    <a:pt x="152" y="0"/>
                    <a:pt x="15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2"/>
                    <a:pt x="1" y="154"/>
                    <a:pt x="2" y="155"/>
                  </a:cubicBezTo>
                  <a:cubicBezTo>
                    <a:pt x="3" y="156"/>
                    <a:pt x="5" y="157"/>
                    <a:pt x="7" y="157"/>
                  </a:cubicBezTo>
                  <a:cubicBezTo>
                    <a:pt x="150" y="157"/>
                    <a:pt x="150" y="157"/>
                    <a:pt x="150" y="157"/>
                  </a:cubicBezTo>
                  <a:cubicBezTo>
                    <a:pt x="152" y="157"/>
                    <a:pt x="154" y="156"/>
                    <a:pt x="155" y="155"/>
                  </a:cubicBezTo>
                  <a:cubicBezTo>
                    <a:pt x="156" y="154"/>
                    <a:pt x="157" y="152"/>
                    <a:pt x="157" y="150"/>
                  </a:cubicBezTo>
                  <a:lnTo>
                    <a:pt x="150" y="15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7" name="Freeform 598">
              <a:extLst>
                <a:ext uri="{FF2B5EF4-FFF2-40B4-BE49-F238E27FC236}">
                  <a16:creationId xmlns:a16="http://schemas.microsoft.com/office/drawing/2014/main" xmlns="" id="{E2AF4127-7BF7-4339-8B7F-A8B0C1F66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3" y="8702676"/>
              <a:ext cx="381000" cy="381000"/>
            </a:xfrm>
            <a:custGeom>
              <a:avLst/>
              <a:gdLst>
                <a:gd name="T0" fmla="*/ 150 w 158"/>
                <a:gd name="T1" fmla="*/ 151 h 158"/>
                <a:gd name="T2" fmla="*/ 150 w 158"/>
                <a:gd name="T3" fmla="*/ 144 h 158"/>
                <a:gd name="T4" fmla="*/ 19 w 158"/>
                <a:gd name="T5" fmla="*/ 144 h 158"/>
                <a:gd name="T6" fmla="*/ 79 w 158"/>
                <a:gd name="T7" fmla="*/ 23 h 158"/>
                <a:gd name="T8" fmla="*/ 144 w 158"/>
                <a:gd name="T9" fmla="*/ 154 h 158"/>
                <a:gd name="T10" fmla="*/ 150 w 158"/>
                <a:gd name="T11" fmla="*/ 151 h 158"/>
                <a:gd name="T12" fmla="*/ 150 w 158"/>
                <a:gd name="T13" fmla="*/ 144 h 158"/>
                <a:gd name="T14" fmla="*/ 150 w 158"/>
                <a:gd name="T15" fmla="*/ 151 h 158"/>
                <a:gd name="T16" fmla="*/ 157 w 158"/>
                <a:gd name="T17" fmla="*/ 147 h 158"/>
                <a:gd name="T18" fmla="*/ 85 w 158"/>
                <a:gd name="T19" fmla="*/ 4 h 158"/>
                <a:gd name="T20" fmla="*/ 79 w 158"/>
                <a:gd name="T21" fmla="*/ 0 h 158"/>
                <a:gd name="T22" fmla="*/ 72 w 158"/>
                <a:gd name="T23" fmla="*/ 4 h 158"/>
                <a:gd name="T24" fmla="*/ 1 w 158"/>
                <a:gd name="T25" fmla="*/ 147 h 158"/>
                <a:gd name="T26" fmla="*/ 1 w 158"/>
                <a:gd name="T27" fmla="*/ 154 h 158"/>
                <a:gd name="T28" fmla="*/ 7 w 158"/>
                <a:gd name="T29" fmla="*/ 158 h 158"/>
                <a:gd name="T30" fmla="*/ 150 w 158"/>
                <a:gd name="T31" fmla="*/ 158 h 158"/>
                <a:gd name="T32" fmla="*/ 156 w 158"/>
                <a:gd name="T33" fmla="*/ 154 h 158"/>
                <a:gd name="T34" fmla="*/ 157 w 158"/>
                <a:gd name="T35" fmla="*/ 147 h 158"/>
                <a:gd name="T36" fmla="*/ 150 w 158"/>
                <a:gd name="T37" fmla="*/ 15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8" h="158">
                  <a:moveTo>
                    <a:pt x="150" y="151"/>
                  </a:moveTo>
                  <a:cubicBezTo>
                    <a:pt x="150" y="144"/>
                    <a:pt x="150" y="144"/>
                    <a:pt x="150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144" y="154"/>
                    <a:pt x="144" y="154"/>
                    <a:pt x="144" y="154"/>
                  </a:cubicBezTo>
                  <a:cubicBezTo>
                    <a:pt x="150" y="151"/>
                    <a:pt x="150" y="151"/>
                    <a:pt x="150" y="151"/>
                  </a:cubicBezTo>
                  <a:cubicBezTo>
                    <a:pt x="150" y="144"/>
                    <a:pt x="150" y="144"/>
                    <a:pt x="150" y="144"/>
                  </a:cubicBezTo>
                  <a:cubicBezTo>
                    <a:pt x="150" y="151"/>
                    <a:pt x="150" y="151"/>
                    <a:pt x="150" y="151"/>
                  </a:cubicBezTo>
                  <a:cubicBezTo>
                    <a:pt x="157" y="147"/>
                    <a:pt x="157" y="147"/>
                    <a:pt x="157" y="147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4" y="2"/>
                    <a:pt x="81" y="0"/>
                    <a:pt x="79" y="0"/>
                  </a:cubicBezTo>
                  <a:cubicBezTo>
                    <a:pt x="76" y="0"/>
                    <a:pt x="74" y="2"/>
                    <a:pt x="72" y="4"/>
                  </a:cubicBezTo>
                  <a:cubicBezTo>
                    <a:pt x="1" y="147"/>
                    <a:pt x="1" y="147"/>
                    <a:pt x="1" y="147"/>
                  </a:cubicBezTo>
                  <a:cubicBezTo>
                    <a:pt x="0" y="150"/>
                    <a:pt x="0" y="152"/>
                    <a:pt x="1" y="154"/>
                  </a:cubicBezTo>
                  <a:cubicBezTo>
                    <a:pt x="2" y="156"/>
                    <a:pt x="5" y="158"/>
                    <a:pt x="7" y="158"/>
                  </a:cubicBezTo>
                  <a:cubicBezTo>
                    <a:pt x="150" y="158"/>
                    <a:pt x="150" y="158"/>
                    <a:pt x="150" y="158"/>
                  </a:cubicBezTo>
                  <a:cubicBezTo>
                    <a:pt x="153" y="158"/>
                    <a:pt x="155" y="156"/>
                    <a:pt x="156" y="154"/>
                  </a:cubicBezTo>
                  <a:cubicBezTo>
                    <a:pt x="158" y="152"/>
                    <a:pt x="158" y="150"/>
                    <a:pt x="157" y="147"/>
                  </a:cubicBezTo>
                  <a:lnTo>
                    <a:pt x="150" y="151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8" name="Freeform 599">
              <a:extLst>
                <a:ext uri="{FF2B5EF4-FFF2-40B4-BE49-F238E27FC236}">
                  <a16:creationId xmlns:a16="http://schemas.microsoft.com/office/drawing/2014/main" xmlns="" id="{8156A75B-A576-4CE8-B99A-08D827F1F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638" y="9331326"/>
              <a:ext cx="603250" cy="80963"/>
            </a:xfrm>
            <a:custGeom>
              <a:avLst/>
              <a:gdLst>
                <a:gd name="T0" fmla="*/ 0 w 250"/>
                <a:gd name="T1" fmla="*/ 14 h 33"/>
                <a:gd name="T2" fmla="*/ 12 w 250"/>
                <a:gd name="T3" fmla="*/ 17 h 33"/>
                <a:gd name="T4" fmla="*/ 18 w 250"/>
                <a:gd name="T5" fmla="*/ 21 h 33"/>
                <a:gd name="T6" fmla="*/ 30 w 250"/>
                <a:gd name="T7" fmla="*/ 29 h 33"/>
                <a:gd name="T8" fmla="*/ 50 w 250"/>
                <a:gd name="T9" fmla="*/ 33 h 33"/>
                <a:gd name="T10" fmla="*/ 68 w 250"/>
                <a:gd name="T11" fmla="*/ 30 h 33"/>
                <a:gd name="T12" fmla="*/ 77 w 250"/>
                <a:gd name="T13" fmla="*/ 24 h 33"/>
                <a:gd name="T14" fmla="*/ 87 w 250"/>
                <a:gd name="T15" fmla="*/ 17 h 33"/>
                <a:gd name="T16" fmla="*/ 100 w 250"/>
                <a:gd name="T17" fmla="*/ 14 h 33"/>
                <a:gd name="T18" fmla="*/ 112 w 250"/>
                <a:gd name="T19" fmla="*/ 17 h 33"/>
                <a:gd name="T20" fmla="*/ 118 w 250"/>
                <a:gd name="T21" fmla="*/ 21 h 33"/>
                <a:gd name="T22" fmla="*/ 130 w 250"/>
                <a:gd name="T23" fmla="*/ 29 h 33"/>
                <a:gd name="T24" fmla="*/ 150 w 250"/>
                <a:gd name="T25" fmla="*/ 33 h 33"/>
                <a:gd name="T26" fmla="*/ 168 w 250"/>
                <a:gd name="T27" fmla="*/ 30 h 33"/>
                <a:gd name="T28" fmla="*/ 177 w 250"/>
                <a:gd name="T29" fmla="*/ 24 h 33"/>
                <a:gd name="T30" fmla="*/ 187 w 250"/>
                <a:gd name="T31" fmla="*/ 17 h 33"/>
                <a:gd name="T32" fmla="*/ 200 w 250"/>
                <a:gd name="T33" fmla="*/ 14 h 33"/>
                <a:gd name="T34" fmla="*/ 212 w 250"/>
                <a:gd name="T35" fmla="*/ 17 h 33"/>
                <a:gd name="T36" fmla="*/ 218 w 250"/>
                <a:gd name="T37" fmla="*/ 21 h 33"/>
                <a:gd name="T38" fmla="*/ 230 w 250"/>
                <a:gd name="T39" fmla="*/ 29 h 33"/>
                <a:gd name="T40" fmla="*/ 250 w 250"/>
                <a:gd name="T41" fmla="*/ 33 h 33"/>
                <a:gd name="T42" fmla="*/ 250 w 250"/>
                <a:gd name="T43" fmla="*/ 19 h 33"/>
                <a:gd name="T44" fmla="*/ 238 w 250"/>
                <a:gd name="T45" fmla="*/ 17 h 33"/>
                <a:gd name="T46" fmla="*/ 231 w 250"/>
                <a:gd name="T47" fmla="*/ 13 h 33"/>
                <a:gd name="T48" fmla="*/ 219 w 250"/>
                <a:gd name="T49" fmla="*/ 5 h 33"/>
                <a:gd name="T50" fmla="*/ 200 w 250"/>
                <a:gd name="T51" fmla="*/ 0 h 33"/>
                <a:gd name="T52" fmla="*/ 182 w 250"/>
                <a:gd name="T53" fmla="*/ 4 h 33"/>
                <a:gd name="T54" fmla="*/ 173 w 250"/>
                <a:gd name="T55" fmla="*/ 9 h 33"/>
                <a:gd name="T56" fmla="*/ 163 w 250"/>
                <a:gd name="T57" fmla="*/ 16 h 33"/>
                <a:gd name="T58" fmla="*/ 150 w 250"/>
                <a:gd name="T59" fmla="*/ 19 h 33"/>
                <a:gd name="T60" fmla="*/ 138 w 250"/>
                <a:gd name="T61" fmla="*/ 17 h 33"/>
                <a:gd name="T62" fmla="*/ 131 w 250"/>
                <a:gd name="T63" fmla="*/ 13 h 33"/>
                <a:gd name="T64" fmla="*/ 119 w 250"/>
                <a:gd name="T65" fmla="*/ 5 h 33"/>
                <a:gd name="T66" fmla="*/ 100 w 250"/>
                <a:gd name="T67" fmla="*/ 0 h 33"/>
                <a:gd name="T68" fmla="*/ 82 w 250"/>
                <a:gd name="T69" fmla="*/ 4 h 33"/>
                <a:gd name="T70" fmla="*/ 73 w 250"/>
                <a:gd name="T71" fmla="*/ 9 h 33"/>
                <a:gd name="T72" fmla="*/ 63 w 250"/>
                <a:gd name="T73" fmla="*/ 16 h 33"/>
                <a:gd name="T74" fmla="*/ 50 w 250"/>
                <a:gd name="T75" fmla="*/ 19 h 33"/>
                <a:gd name="T76" fmla="*/ 38 w 250"/>
                <a:gd name="T77" fmla="*/ 17 h 33"/>
                <a:gd name="T78" fmla="*/ 31 w 250"/>
                <a:gd name="T79" fmla="*/ 13 h 33"/>
                <a:gd name="T80" fmla="*/ 19 w 250"/>
                <a:gd name="T81" fmla="*/ 5 h 33"/>
                <a:gd name="T82" fmla="*/ 0 w 250"/>
                <a:gd name="T83" fmla="*/ 0 h 33"/>
                <a:gd name="T84" fmla="*/ 0 w 250"/>
                <a:gd name="T85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0" h="33">
                  <a:moveTo>
                    <a:pt x="0" y="14"/>
                  </a:moveTo>
                  <a:cubicBezTo>
                    <a:pt x="5" y="14"/>
                    <a:pt x="9" y="15"/>
                    <a:pt x="12" y="17"/>
                  </a:cubicBezTo>
                  <a:cubicBezTo>
                    <a:pt x="14" y="18"/>
                    <a:pt x="16" y="19"/>
                    <a:pt x="18" y="21"/>
                  </a:cubicBezTo>
                  <a:cubicBezTo>
                    <a:pt x="22" y="23"/>
                    <a:pt x="25" y="26"/>
                    <a:pt x="30" y="29"/>
                  </a:cubicBezTo>
                  <a:cubicBezTo>
                    <a:pt x="35" y="31"/>
                    <a:pt x="42" y="33"/>
                    <a:pt x="50" y="33"/>
                  </a:cubicBezTo>
                  <a:cubicBezTo>
                    <a:pt x="57" y="33"/>
                    <a:pt x="63" y="32"/>
                    <a:pt x="68" y="30"/>
                  </a:cubicBezTo>
                  <a:cubicBezTo>
                    <a:pt x="71" y="28"/>
                    <a:pt x="74" y="26"/>
                    <a:pt x="77" y="24"/>
                  </a:cubicBezTo>
                  <a:cubicBezTo>
                    <a:pt x="80" y="21"/>
                    <a:pt x="83" y="19"/>
                    <a:pt x="87" y="17"/>
                  </a:cubicBezTo>
                  <a:cubicBezTo>
                    <a:pt x="90" y="16"/>
                    <a:pt x="94" y="14"/>
                    <a:pt x="100" y="14"/>
                  </a:cubicBezTo>
                  <a:cubicBezTo>
                    <a:pt x="105" y="14"/>
                    <a:pt x="109" y="15"/>
                    <a:pt x="112" y="17"/>
                  </a:cubicBezTo>
                  <a:cubicBezTo>
                    <a:pt x="114" y="18"/>
                    <a:pt x="116" y="19"/>
                    <a:pt x="118" y="21"/>
                  </a:cubicBezTo>
                  <a:cubicBezTo>
                    <a:pt x="122" y="23"/>
                    <a:pt x="125" y="26"/>
                    <a:pt x="130" y="29"/>
                  </a:cubicBezTo>
                  <a:cubicBezTo>
                    <a:pt x="135" y="31"/>
                    <a:pt x="142" y="33"/>
                    <a:pt x="150" y="33"/>
                  </a:cubicBezTo>
                  <a:cubicBezTo>
                    <a:pt x="157" y="33"/>
                    <a:pt x="163" y="32"/>
                    <a:pt x="168" y="30"/>
                  </a:cubicBezTo>
                  <a:cubicBezTo>
                    <a:pt x="171" y="28"/>
                    <a:pt x="174" y="26"/>
                    <a:pt x="177" y="24"/>
                  </a:cubicBezTo>
                  <a:cubicBezTo>
                    <a:pt x="181" y="21"/>
                    <a:pt x="184" y="19"/>
                    <a:pt x="187" y="17"/>
                  </a:cubicBezTo>
                  <a:cubicBezTo>
                    <a:pt x="190" y="16"/>
                    <a:pt x="194" y="14"/>
                    <a:pt x="200" y="14"/>
                  </a:cubicBezTo>
                  <a:cubicBezTo>
                    <a:pt x="205" y="14"/>
                    <a:pt x="209" y="15"/>
                    <a:pt x="212" y="17"/>
                  </a:cubicBezTo>
                  <a:cubicBezTo>
                    <a:pt x="214" y="18"/>
                    <a:pt x="216" y="19"/>
                    <a:pt x="218" y="21"/>
                  </a:cubicBezTo>
                  <a:cubicBezTo>
                    <a:pt x="222" y="23"/>
                    <a:pt x="225" y="26"/>
                    <a:pt x="230" y="29"/>
                  </a:cubicBezTo>
                  <a:cubicBezTo>
                    <a:pt x="236" y="31"/>
                    <a:pt x="242" y="33"/>
                    <a:pt x="250" y="33"/>
                  </a:cubicBezTo>
                  <a:cubicBezTo>
                    <a:pt x="250" y="19"/>
                    <a:pt x="250" y="19"/>
                    <a:pt x="250" y="19"/>
                  </a:cubicBezTo>
                  <a:cubicBezTo>
                    <a:pt x="245" y="19"/>
                    <a:pt x="241" y="18"/>
                    <a:pt x="238" y="17"/>
                  </a:cubicBezTo>
                  <a:cubicBezTo>
                    <a:pt x="236" y="16"/>
                    <a:pt x="234" y="14"/>
                    <a:pt x="231" y="13"/>
                  </a:cubicBezTo>
                  <a:cubicBezTo>
                    <a:pt x="228" y="10"/>
                    <a:pt x="224" y="7"/>
                    <a:pt x="219" y="5"/>
                  </a:cubicBezTo>
                  <a:cubicBezTo>
                    <a:pt x="214" y="2"/>
                    <a:pt x="208" y="0"/>
                    <a:pt x="200" y="0"/>
                  </a:cubicBezTo>
                  <a:cubicBezTo>
                    <a:pt x="193" y="0"/>
                    <a:pt x="187" y="2"/>
                    <a:pt x="182" y="4"/>
                  </a:cubicBezTo>
                  <a:cubicBezTo>
                    <a:pt x="179" y="5"/>
                    <a:pt x="176" y="7"/>
                    <a:pt x="173" y="9"/>
                  </a:cubicBezTo>
                  <a:cubicBezTo>
                    <a:pt x="169" y="12"/>
                    <a:pt x="166" y="15"/>
                    <a:pt x="163" y="16"/>
                  </a:cubicBezTo>
                  <a:cubicBezTo>
                    <a:pt x="160" y="18"/>
                    <a:pt x="156" y="19"/>
                    <a:pt x="150" y="19"/>
                  </a:cubicBezTo>
                  <a:cubicBezTo>
                    <a:pt x="144" y="19"/>
                    <a:pt x="141" y="18"/>
                    <a:pt x="138" y="17"/>
                  </a:cubicBezTo>
                  <a:cubicBezTo>
                    <a:pt x="136" y="16"/>
                    <a:pt x="134" y="14"/>
                    <a:pt x="131" y="13"/>
                  </a:cubicBezTo>
                  <a:cubicBezTo>
                    <a:pt x="128" y="10"/>
                    <a:pt x="124" y="7"/>
                    <a:pt x="119" y="5"/>
                  </a:cubicBezTo>
                  <a:cubicBezTo>
                    <a:pt x="114" y="2"/>
                    <a:pt x="108" y="0"/>
                    <a:pt x="100" y="0"/>
                  </a:cubicBezTo>
                  <a:cubicBezTo>
                    <a:pt x="93" y="0"/>
                    <a:pt x="87" y="2"/>
                    <a:pt x="82" y="4"/>
                  </a:cubicBezTo>
                  <a:cubicBezTo>
                    <a:pt x="79" y="5"/>
                    <a:pt x="76" y="7"/>
                    <a:pt x="73" y="9"/>
                  </a:cubicBezTo>
                  <a:cubicBezTo>
                    <a:pt x="69" y="12"/>
                    <a:pt x="66" y="15"/>
                    <a:pt x="63" y="16"/>
                  </a:cubicBezTo>
                  <a:cubicBezTo>
                    <a:pt x="60" y="18"/>
                    <a:pt x="56" y="19"/>
                    <a:pt x="50" y="19"/>
                  </a:cubicBezTo>
                  <a:cubicBezTo>
                    <a:pt x="44" y="19"/>
                    <a:pt x="41" y="18"/>
                    <a:pt x="38" y="17"/>
                  </a:cubicBezTo>
                  <a:cubicBezTo>
                    <a:pt x="36" y="16"/>
                    <a:pt x="34" y="14"/>
                    <a:pt x="31" y="13"/>
                  </a:cubicBezTo>
                  <a:cubicBezTo>
                    <a:pt x="28" y="10"/>
                    <a:pt x="24" y="7"/>
                    <a:pt x="19" y="5"/>
                  </a:cubicBezTo>
                  <a:cubicBezTo>
                    <a:pt x="14" y="2"/>
                    <a:pt x="8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9" name="Rectangle 600">
              <a:extLst>
                <a:ext uri="{FF2B5EF4-FFF2-40B4-BE49-F238E27FC236}">
                  <a16:creationId xmlns:a16="http://schemas.microsoft.com/office/drawing/2014/main" xmlns="" id="{C115C116-E394-44D5-BC79-448A9C316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00" y="9572626"/>
              <a:ext cx="938212" cy="317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0" name="Freeform 601">
              <a:extLst>
                <a:ext uri="{FF2B5EF4-FFF2-40B4-BE49-F238E27FC236}">
                  <a16:creationId xmlns:a16="http://schemas.microsoft.com/office/drawing/2014/main" xmlns="" id="{F739DA6A-00E3-4359-92E6-971B935DA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0" y="9572626"/>
              <a:ext cx="938212" cy="31750"/>
            </a:xfrm>
            <a:custGeom>
              <a:avLst/>
              <a:gdLst>
                <a:gd name="T0" fmla="*/ 0 w 591"/>
                <a:gd name="T1" fmla="*/ 20 h 20"/>
                <a:gd name="T2" fmla="*/ 591 w 591"/>
                <a:gd name="T3" fmla="*/ 20 h 20"/>
                <a:gd name="T4" fmla="*/ 591 w 591"/>
                <a:gd name="T5" fmla="*/ 0 h 20"/>
                <a:gd name="T6" fmla="*/ 0 w 591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1" h="20">
                  <a:moveTo>
                    <a:pt x="0" y="20"/>
                  </a:moveTo>
                  <a:lnTo>
                    <a:pt x="591" y="20"/>
                  </a:lnTo>
                  <a:lnTo>
                    <a:pt x="59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15" name="组合 1214">
            <a:extLst>
              <a:ext uri="{FF2B5EF4-FFF2-40B4-BE49-F238E27FC236}">
                <a16:creationId xmlns:a16="http://schemas.microsoft.com/office/drawing/2014/main" xmlns="" id="{1637C70D-DD93-43FD-AAC9-AABFF4AA7021}"/>
              </a:ext>
            </a:extLst>
          </p:cNvPr>
          <p:cNvGrpSpPr/>
          <p:nvPr/>
        </p:nvGrpSpPr>
        <p:grpSpPr>
          <a:xfrm>
            <a:off x="10025521" y="5308466"/>
            <a:ext cx="1324151" cy="1273309"/>
            <a:chOff x="2417763" y="5630864"/>
            <a:chExt cx="1860550" cy="1789112"/>
          </a:xfrm>
        </p:grpSpPr>
        <p:sp>
          <p:nvSpPr>
            <p:cNvPr id="801" name="Oval 602">
              <a:extLst>
                <a:ext uri="{FF2B5EF4-FFF2-40B4-BE49-F238E27FC236}">
                  <a16:creationId xmlns:a16="http://schemas.microsoft.com/office/drawing/2014/main" xmlns="" id="{4B747131-0D75-43E5-8962-A2A42EF320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7313" y="5630864"/>
              <a:ext cx="1651000" cy="1649413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2" name="Rectangle 603">
              <a:extLst>
                <a:ext uri="{FF2B5EF4-FFF2-40B4-BE49-F238E27FC236}">
                  <a16:creationId xmlns:a16="http://schemas.microsoft.com/office/drawing/2014/main" xmlns="" id="{703309E0-BCB5-40E7-9742-F8375689D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7263" y="6897689"/>
              <a:ext cx="182562" cy="333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3" name="Rectangle 604">
              <a:extLst>
                <a:ext uri="{FF2B5EF4-FFF2-40B4-BE49-F238E27FC236}">
                  <a16:creationId xmlns:a16="http://schemas.microsoft.com/office/drawing/2014/main" xmlns="" id="{BFA3CA66-CFFF-4B1A-AE46-C023CAB38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3438" y="6897689"/>
              <a:ext cx="73025" cy="333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4" name="Rectangle 605">
              <a:extLst>
                <a:ext uri="{FF2B5EF4-FFF2-40B4-BE49-F238E27FC236}">
                  <a16:creationId xmlns:a16="http://schemas.microsoft.com/office/drawing/2014/main" xmlns="" id="{93AC984A-A402-4775-8116-B0C596E883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3438" y="6897689"/>
              <a:ext cx="73025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5" name="Rectangle 606">
              <a:extLst>
                <a:ext uri="{FF2B5EF4-FFF2-40B4-BE49-F238E27FC236}">
                  <a16:creationId xmlns:a16="http://schemas.microsoft.com/office/drawing/2014/main" xmlns="" id="{A0AB5911-B025-430B-AFAA-67B5B7535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2225" y="6315076"/>
              <a:ext cx="414337" cy="34925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Rectangle 608">
              <a:extLst>
                <a:ext uri="{FF2B5EF4-FFF2-40B4-BE49-F238E27FC236}">
                  <a16:creationId xmlns:a16="http://schemas.microsoft.com/office/drawing/2014/main" xmlns="" id="{EACE4590-EE11-4357-BFAA-E663E618D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2225" y="6315076"/>
              <a:ext cx="414337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609">
              <a:extLst>
                <a:ext uri="{FF2B5EF4-FFF2-40B4-BE49-F238E27FC236}">
                  <a16:creationId xmlns:a16="http://schemas.microsoft.com/office/drawing/2014/main" xmlns="" id="{845AF12B-2285-4353-8369-BF83BCB30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0600" y="5746751"/>
              <a:ext cx="395287" cy="33338"/>
            </a:xfrm>
            <a:custGeom>
              <a:avLst/>
              <a:gdLst>
                <a:gd name="T0" fmla="*/ 142 w 164"/>
                <a:gd name="T1" fmla="*/ 0 h 14"/>
                <a:gd name="T2" fmla="*/ 0 w 164"/>
                <a:gd name="T3" fmla="*/ 0 h 14"/>
                <a:gd name="T4" fmla="*/ 0 w 164"/>
                <a:gd name="T5" fmla="*/ 14 h 14"/>
                <a:gd name="T6" fmla="*/ 164 w 164"/>
                <a:gd name="T7" fmla="*/ 14 h 14"/>
                <a:gd name="T8" fmla="*/ 142 w 16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4">
                  <a:moveTo>
                    <a:pt x="1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64" y="14"/>
                    <a:pt x="164" y="14"/>
                    <a:pt x="164" y="14"/>
                  </a:cubicBezTo>
                  <a:cubicBezTo>
                    <a:pt x="157" y="9"/>
                    <a:pt x="150" y="4"/>
                    <a:pt x="142" y="0"/>
                  </a:cubicBezTo>
                </a:path>
              </a:pathLst>
            </a:cu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610">
              <a:extLst>
                <a:ext uri="{FF2B5EF4-FFF2-40B4-BE49-F238E27FC236}">
                  <a16:creationId xmlns:a16="http://schemas.microsoft.com/office/drawing/2014/main" xmlns="" id="{337FF366-2D08-4023-B332-78B345B54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7663" y="6199188"/>
              <a:ext cx="92075" cy="34925"/>
            </a:xfrm>
            <a:custGeom>
              <a:avLst/>
              <a:gdLst>
                <a:gd name="T0" fmla="*/ 33 w 38"/>
                <a:gd name="T1" fmla="*/ 0 h 14"/>
                <a:gd name="T2" fmla="*/ 0 w 38"/>
                <a:gd name="T3" fmla="*/ 0 h 14"/>
                <a:gd name="T4" fmla="*/ 0 w 38"/>
                <a:gd name="T5" fmla="*/ 14 h 14"/>
                <a:gd name="T6" fmla="*/ 38 w 38"/>
                <a:gd name="T7" fmla="*/ 14 h 14"/>
                <a:gd name="T8" fmla="*/ 33 w 3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6" y="9"/>
                    <a:pt x="35" y="5"/>
                    <a:pt x="33" y="0"/>
                  </a:cubicBezTo>
                </a:path>
              </a:pathLst>
            </a:cu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Rectangle 611">
              <a:extLst>
                <a:ext uri="{FF2B5EF4-FFF2-40B4-BE49-F238E27FC236}">
                  <a16:creationId xmlns:a16="http://schemas.microsoft.com/office/drawing/2014/main" xmlns="" id="{09794479-A35B-4B1D-BD57-5D31094DA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688" y="6653213"/>
              <a:ext cx="123825" cy="333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Rectangle 612">
              <a:extLst>
                <a:ext uri="{FF2B5EF4-FFF2-40B4-BE49-F238E27FC236}">
                  <a16:creationId xmlns:a16="http://schemas.microsoft.com/office/drawing/2014/main" xmlns="" id="{72F58FBD-5B13-4FAB-93C6-9E60727C2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688" y="6653213"/>
              <a:ext cx="123825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Rectangle 613">
              <a:extLst>
                <a:ext uri="{FF2B5EF4-FFF2-40B4-BE49-F238E27FC236}">
                  <a16:creationId xmlns:a16="http://schemas.microsoft.com/office/drawing/2014/main" xmlns="" id="{5B3FB774-FF7F-4B04-AEF5-06B414BB6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2413" y="6315076"/>
              <a:ext cx="279400" cy="34925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Rectangle 614">
              <a:extLst>
                <a:ext uri="{FF2B5EF4-FFF2-40B4-BE49-F238E27FC236}">
                  <a16:creationId xmlns:a16="http://schemas.microsoft.com/office/drawing/2014/main" xmlns="" id="{E495C440-7885-496A-B9FB-F0D6A1E26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2413" y="6315076"/>
              <a:ext cx="279400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Rectangle 615">
              <a:extLst>
                <a:ext uri="{FF2B5EF4-FFF2-40B4-BE49-F238E27FC236}">
                  <a16:creationId xmlns:a16="http://schemas.microsoft.com/office/drawing/2014/main" xmlns="" id="{07DC84AD-E6F1-4321-83AA-9AB04F71E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250" y="5845176"/>
              <a:ext cx="61912" cy="333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Rectangle 616">
              <a:extLst>
                <a:ext uri="{FF2B5EF4-FFF2-40B4-BE49-F238E27FC236}">
                  <a16:creationId xmlns:a16="http://schemas.microsoft.com/office/drawing/2014/main" xmlns="" id="{D8BB7AF8-1674-471D-B6AE-A9815CED2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250" y="5845176"/>
              <a:ext cx="61912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Rectangle 617">
              <a:extLst>
                <a:ext uri="{FF2B5EF4-FFF2-40B4-BE49-F238E27FC236}">
                  <a16:creationId xmlns:a16="http://schemas.microsoft.com/office/drawing/2014/main" xmlns="" id="{111EF158-F03C-4A01-B7B1-0C3D0B743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1688" y="6378576"/>
              <a:ext cx="180975" cy="333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Rectangle 618">
              <a:extLst>
                <a:ext uri="{FF2B5EF4-FFF2-40B4-BE49-F238E27FC236}">
                  <a16:creationId xmlns:a16="http://schemas.microsoft.com/office/drawing/2014/main" xmlns="" id="{E8788181-3D02-4349-940A-9AE12874D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1688" y="6378576"/>
              <a:ext cx="180975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Rectangle 619">
              <a:extLst>
                <a:ext uri="{FF2B5EF4-FFF2-40B4-BE49-F238E27FC236}">
                  <a16:creationId xmlns:a16="http://schemas.microsoft.com/office/drawing/2014/main" xmlns="" id="{8784BBE3-753F-46AE-9339-2FB81A5EC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8175" y="6011863"/>
              <a:ext cx="180975" cy="36513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Rectangle 620">
              <a:extLst>
                <a:ext uri="{FF2B5EF4-FFF2-40B4-BE49-F238E27FC236}">
                  <a16:creationId xmlns:a16="http://schemas.microsoft.com/office/drawing/2014/main" xmlns="" id="{F46CD40C-D8E5-4A17-A216-C61E777DD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8175" y="6011863"/>
              <a:ext cx="180975" cy="36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Rectangle 621">
              <a:extLst>
                <a:ext uri="{FF2B5EF4-FFF2-40B4-BE49-F238E27FC236}">
                  <a16:creationId xmlns:a16="http://schemas.microsoft.com/office/drawing/2014/main" xmlns="" id="{B04D03E3-FC1A-40FC-9ED9-58E9BCA25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8375" y="6113463"/>
              <a:ext cx="180975" cy="33338"/>
            </a:xfrm>
            <a:prstGeom prst="rect">
              <a:avLst/>
            </a:pr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Rectangle 622">
              <a:extLst>
                <a:ext uri="{FF2B5EF4-FFF2-40B4-BE49-F238E27FC236}">
                  <a16:creationId xmlns:a16="http://schemas.microsoft.com/office/drawing/2014/main" xmlns="" id="{DB4D46D4-BBA8-418A-B3A4-32AE135EF7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8375" y="6113463"/>
              <a:ext cx="180975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623">
              <a:extLst>
                <a:ext uri="{FF2B5EF4-FFF2-40B4-BE49-F238E27FC236}">
                  <a16:creationId xmlns:a16="http://schemas.microsoft.com/office/drawing/2014/main" xmlns="" id="{925F4740-078E-400D-B803-43F473FF7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3675" y="6018213"/>
              <a:ext cx="150812" cy="34925"/>
            </a:xfrm>
            <a:custGeom>
              <a:avLst/>
              <a:gdLst>
                <a:gd name="T0" fmla="*/ 62 w 62"/>
                <a:gd name="T1" fmla="*/ 0 h 14"/>
                <a:gd name="T2" fmla="*/ 8 w 62"/>
                <a:gd name="T3" fmla="*/ 0 h 14"/>
                <a:gd name="T4" fmla="*/ 0 w 62"/>
                <a:gd name="T5" fmla="*/ 14 h 14"/>
                <a:gd name="T6" fmla="*/ 62 w 62"/>
                <a:gd name="T7" fmla="*/ 14 h 14"/>
                <a:gd name="T8" fmla="*/ 62 w 6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4">
                  <a:moveTo>
                    <a:pt x="6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5" y="4"/>
                    <a:pt x="2" y="9"/>
                    <a:pt x="0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F9D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Rectangle 624">
              <a:extLst>
                <a:ext uri="{FF2B5EF4-FFF2-40B4-BE49-F238E27FC236}">
                  <a16:creationId xmlns:a16="http://schemas.microsoft.com/office/drawing/2014/main" xmlns="" id="{025B441B-07B2-4125-848B-D13B13224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713" y="6540501"/>
              <a:ext cx="133350" cy="33338"/>
            </a:xfrm>
            <a:prstGeom prst="rect">
              <a:avLst/>
            </a:pr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Rectangle 625">
              <a:extLst>
                <a:ext uri="{FF2B5EF4-FFF2-40B4-BE49-F238E27FC236}">
                  <a16:creationId xmlns:a16="http://schemas.microsoft.com/office/drawing/2014/main" xmlns="" id="{9E52A683-1481-429B-8C60-72C4C9178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713" y="6540501"/>
              <a:ext cx="133350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626">
              <a:extLst>
                <a:ext uri="{FF2B5EF4-FFF2-40B4-BE49-F238E27FC236}">
                  <a16:creationId xmlns:a16="http://schemas.microsoft.com/office/drawing/2014/main" xmlns="" id="{1ECD74BA-F80F-4065-B927-EDEE90D93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5225" y="6262688"/>
              <a:ext cx="1689100" cy="1141413"/>
            </a:xfrm>
            <a:custGeom>
              <a:avLst/>
              <a:gdLst>
                <a:gd name="T0" fmla="*/ 629 w 700"/>
                <a:gd name="T1" fmla="*/ 314 h 473"/>
                <a:gd name="T2" fmla="*/ 629 w 700"/>
                <a:gd name="T3" fmla="*/ 314 h 473"/>
                <a:gd name="T4" fmla="*/ 567 w 700"/>
                <a:gd name="T5" fmla="*/ 252 h 473"/>
                <a:gd name="T6" fmla="*/ 523 w 700"/>
                <a:gd name="T7" fmla="*/ 271 h 473"/>
                <a:gd name="T8" fmla="*/ 462 w 700"/>
                <a:gd name="T9" fmla="*/ 219 h 473"/>
                <a:gd name="T10" fmla="*/ 414 w 700"/>
                <a:gd name="T11" fmla="*/ 242 h 473"/>
                <a:gd name="T12" fmla="*/ 378 w 700"/>
                <a:gd name="T13" fmla="*/ 207 h 473"/>
                <a:gd name="T14" fmla="*/ 412 w 700"/>
                <a:gd name="T15" fmla="*/ 140 h 473"/>
                <a:gd name="T16" fmla="*/ 358 w 700"/>
                <a:gd name="T17" fmla="*/ 86 h 473"/>
                <a:gd name="T18" fmla="*/ 283 w 700"/>
                <a:gd name="T19" fmla="*/ 111 h 473"/>
                <a:gd name="T20" fmla="*/ 247 w 700"/>
                <a:gd name="T21" fmla="*/ 73 h 473"/>
                <a:gd name="T22" fmla="*/ 247 w 700"/>
                <a:gd name="T23" fmla="*/ 68 h 473"/>
                <a:gd name="T24" fmla="*/ 186 w 700"/>
                <a:gd name="T25" fmla="*/ 6 h 473"/>
                <a:gd name="T26" fmla="*/ 139 w 700"/>
                <a:gd name="T27" fmla="*/ 27 h 473"/>
                <a:gd name="T28" fmla="*/ 80 w 700"/>
                <a:gd name="T29" fmla="*/ 0 h 473"/>
                <a:gd name="T30" fmla="*/ 0 w 700"/>
                <a:gd name="T31" fmla="*/ 80 h 473"/>
                <a:gd name="T32" fmla="*/ 58 w 700"/>
                <a:gd name="T33" fmla="*/ 157 h 473"/>
                <a:gd name="T34" fmla="*/ 38 w 700"/>
                <a:gd name="T35" fmla="*/ 208 h 473"/>
                <a:gd name="T36" fmla="*/ 112 w 700"/>
                <a:gd name="T37" fmla="*/ 282 h 473"/>
                <a:gd name="T38" fmla="*/ 180 w 700"/>
                <a:gd name="T39" fmla="*/ 361 h 473"/>
                <a:gd name="T40" fmla="*/ 247 w 700"/>
                <a:gd name="T41" fmla="*/ 427 h 473"/>
                <a:gd name="T42" fmla="*/ 293 w 700"/>
                <a:gd name="T43" fmla="*/ 409 h 473"/>
                <a:gd name="T44" fmla="*/ 358 w 700"/>
                <a:gd name="T45" fmla="*/ 460 h 473"/>
                <a:gd name="T46" fmla="*/ 481 w 700"/>
                <a:gd name="T47" fmla="*/ 440 h 473"/>
                <a:gd name="T48" fmla="*/ 543 w 700"/>
                <a:gd name="T49" fmla="*/ 412 h 473"/>
                <a:gd name="T50" fmla="*/ 620 w 700"/>
                <a:gd name="T51" fmla="*/ 473 h 473"/>
                <a:gd name="T52" fmla="*/ 700 w 700"/>
                <a:gd name="T53" fmla="*/ 393 h 473"/>
                <a:gd name="T54" fmla="*/ 629 w 700"/>
                <a:gd name="T55" fmla="*/ 314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0" h="473">
                  <a:moveTo>
                    <a:pt x="629" y="314"/>
                  </a:moveTo>
                  <a:cubicBezTo>
                    <a:pt x="629" y="314"/>
                    <a:pt x="629" y="314"/>
                    <a:pt x="629" y="314"/>
                  </a:cubicBezTo>
                  <a:cubicBezTo>
                    <a:pt x="629" y="280"/>
                    <a:pt x="601" y="252"/>
                    <a:pt x="567" y="252"/>
                  </a:cubicBezTo>
                  <a:cubicBezTo>
                    <a:pt x="550" y="252"/>
                    <a:pt x="534" y="260"/>
                    <a:pt x="523" y="271"/>
                  </a:cubicBezTo>
                  <a:cubicBezTo>
                    <a:pt x="518" y="242"/>
                    <a:pt x="493" y="219"/>
                    <a:pt x="462" y="219"/>
                  </a:cubicBezTo>
                  <a:cubicBezTo>
                    <a:pt x="443" y="219"/>
                    <a:pt x="425" y="228"/>
                    <a:pt x="414" y="242"/>
                  </a:cubicBezTo>
                  <a:cubicBezTo>
                    <a:pt x="408" y="233"/>
                    <a:pt x="387" y="212"/>
                    <a:pt x="378" y="207"/>
                  </a:cubicBezTo>
                  <a:cubicBezTo>
                    <a:pt x="412" y="140"/>
                    <a:pt x="412" y="140"/>
                    <a:pt x="412" y="140"/>
                  </a:cubicBezTo>
                  <a:cubicBezTo>
                    <a:pt x="358" y="86"/>
                    <a:pt x="358" y="86"/>
                    <a:pt x="358" y="86"/>
                  </a:cubicBezTo>
                  <a:cubicBezTo>
                    <a:pt x="283" y="111"/>
                    <a:pt x="283" y="111"/>
                    <a:pt x="283" y="111"/>
                  </a:cubicBezTo>
                  <a:cubicBezTo>
                    <a:pt x="276" y="99"/>
                    <a:pt x="258" y="80"/>
                    <a:pt x="247" y="73"/>
                  </a:cubicBezTo>
                  <a:cubicBezTo>
                    <a:pt x="247" y="71"/>
                    <a:pt x="247" y="69"/>
                    <a:pt x="247" y="68"/>
                  </a:cubicBezTo>
                  <a:cubicBezTo>
                    <a:pt x="247" y="34"/>
                    <a:pt x="220" y="6"/>
                    <a:pt x="186" y="6"/>
                  </a:cubicBezTo>
                  <a:cubicBezTo>
                    <a:pt x="167" y="6"/>
                    <a:pt x="151" y="14"/>
                    <a:pt x="139" y="27"/>
                  </a:cubicBezTo>
                  <a:cubicBezTo>
                    <a:pt x="125" y="10"/>
                    <a:pt x="104" y="0"/>
                    <a:pt x="80" y="0"/>
                  </a:cubicBezTo>
                  <a:cubicBezTo>
                    <a:pt x="36" y="0"/>
                    <a:pt x="0" y="36"/>
                    <a:pt x="0" y="80"/>
                  </a:cubicBezTo>
                  <a:cubicBezTo>
                    <a:pt x="0" y="116"/>
                    <a:pt x="25" y="147"/>
                    <a:pt x="58" y="157"/>
                  </a:cubicBezTo>
                  <a:cubicBezTo>
                    <a:pt x="45" y="170"/>
                    <a:pt x="38" y="188"/>
                    <a:pt x="38" y="208"/>
                  </a:cubicBezTo>
                  <a:cubicBezTo>
                    <a:pt x="38" y="249"/>
                    <a:pt x="71" y="282"/>
                    <a:pt x="112" y="282"/>
                  </a:cubicBezTo>
                  <a:cubicBezTo>
                    <a:pt x="125" y="282"/>
                    <a:pt x="180" y="348"/>
                    <a:pt x="180" y="361"/>
                  </a:cubicBezTo>
                  <a:cubicBezTo>
                    <a:pt x="180" y="397"/>
                    <a:pt x="210" y="427"/>
                    <a:pt x="247" y="427"/>
                  </a:cubicBezTo>
                  <a:cubicBezTo>
                    <a:pt x="265" y="427"/>
                    <a:pt x="281" y="420"/>
                    <a:pt x="293" y="409"/>
                  </a:cubicBezTo>
                  <a:cubicBezTo>
                    <a:pt x="300" y="438"/>
                    <a:pt x="327" y="460"/>
                    <a:pt x="358" y="460"/>
                  </a:cubicBezTo>
                  <a:cubicBezTo>
                    <a:pt x="388" y="460"/>
                    <a:pt x="458" y="440"/>
                    <a:pt x="481" y="440"/>
                  </a:cubicBezTo>
                  <a:cubicBezTo>
                    <a:pt x="506" y="440"/>
                    <a:pt x="528" y="429"/>
                    <a:pt x="543" y="412"/>
                  </a:cubicBezTo>
                  <a:cubicBezTo>
                    <a:pt x="551" y="447"/>
                    <a:pt x="582" y="473"/>
                    <a:pt x="620" y="473"/>
                  </a:cubicBezTo>
                  <a:cubicBezTo>
                    <a:pt x="664" y="473"/>
                    <a:pt x="700" y="438"/>
                    <a:pt x="700" y="393"/>
                  </a:cubicBezTo>
                  <a:cubicBezTo>
                    <a:pt x="700" y="352"/>
                    <a:pt x="669" y="318"/>
                    <a:pt x="629" y="314"/>
                  </a:cubicBezTo>
                  <a:close/>
                </a:path>
              </a:pathLst>
            </a:custGeom>
            <a:solidFill>
              <a:srgbClr val="FB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627">
              <a:extLst>
                <a:ext uri="{FF2B5EF4-FFF2-40B4-BE49-F238E27FC236}">
                  <a16:creationId xmlns:a16="http://schemas.microsoft.com/office/drawing/2014/main" xmlns="" id="{65B2F51D-B742-4F60-B013-9F075D29F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7763" y="6245226"/>
              <a:ext cx="1722437" cy="1174750"/>
            </a:xfrm>
            <a:custGeom>
              <a:avLst/>
              <a:gdLst>
                <a:gd name="T0" fmla="*/ 643 w 714"/>
                <a:gd name="T1" fmla="*/ 321 h 487"/>
                <a:gd name="T2" fmla="*/ 525 w 714"/>
                <a:gd name="T3" fmla="*/ 273 h 487"/>
                <a:gd name="T4" fmla="*/ 514 w 714"/>
                <a:gd name="T5" fmla="*/ 236 h 487"/>
                <a:gd name="T6" fmla="*/ 421 w 714"/>
                <a:gd name="T7" fmla="*/ 249 h 487"/>
                <a:gd name="T8" fmla="*/ 403 w 714"/>
                <a:gd name="T9" fmla="*/ 220 h 487"/>
                <a:gd name="T10" fmla="*/ 385 w 714"/>
                <a:gd name="T11" fmla="*/ 214 h 487"/>
                <a:gd name="T12" fmla="*/ 424 w 714"/>
                <a:gd name="T13" fmla="*/ 142 h 487"/>
                <a:gd name="T14" fmla="*/ 288 w 714"/>
                <a:gd name="T15" fmla="*/ 112 h 487"/>
                <a:gd name="T16" fmla="*/ 279 w 714"/>
                <a:gd name="T17" fmla="*/ 93 h 487"/>
                <a:gd name="T18" fmla="*/ 261 w 714"/>
                <a:gd name="T19" fmla="*/ 81 h 487"/>
                <a:gd name="T20" fmla="*/ 141 w 714"/>
                <a:gd name="T21" fmla="*/ 29 h 487"/>
                <a:gd name="T22" fmla="*/ 87 w 714"/>
                <a:gd name="T23" fmla="*/ 0 h 487"/>
                <a:gd name="T24" fmla="*/ 63 w 714"/>
                <a:gd name="T25" fmla="*/ 170 h 487"/>
                <a:gd name="T26" fmla="*/ 37 w 714"/>
                <a:gd name="T27" fmla="*/ 215 h 487"/>
                <a:gd name="T28" fmla="*/ 118 w 714"/>
                <a:gd name="T29" fmla="*/ 296 h 487"/>
                <a:gd name="T30" fmla="*/ 118 w 714"/>
                <a:gd name="T31" fmla="*/ 296 h 487"/>
                <a:gd name="T32" fmla="*/ 118 w 714"/>
                <a:gd name="T33" fmla="*/ 296 h 487"/>
                <a:gd name="T34" fmla="*/ 119 w 714"/>
                <a:gd name="T35" fmla="*/ 296 h 487"/>
                <a:gd name="T36" fmla="*/ 169 w 714"/>
                <a:gd name="T37" fmla="*/ 348 h 487"/>
                <a:gd name="T38" fmla="*/ 180 w 714"/>
                <a:gd name="T39" fmla="*/ 368 h 487"/>
                <a:gd name="T40" fmla="*/ 180 w 714"/>
                <a:gd name="T41" fmla="*/ 368 h 487"/>
                <a:gd name="T42" fmla="*/ 180 w 714"/>
                <a:gd name="T43" fmla="*/ 368 h 487"/>
                <a:gd name="T44" fmla="*/ 300 w 714"/>
                <a:gd name="T45" fmla="*/ 416 h 487"/>
                <a:gd name="T46" fmla="*/ 365 w 714"/>
                <a:gd name="T47" fmla="*/ 474 h 487"/>
                <a:gd name="T48" fmla="*/ 472 w 714"/>
                <a:gd name="T49" fmla="*/ 456 h 487"/>
                <a:gd name="T50" fmla="*/ 550 w 714"/>
                <a:gd name="T51" fmla="*/ 419 h 487"/>
                <a:gd name="T52" fmla="*/ 627 w 714"/>
                <a:gd name="T53" fmla="*/ 487 h 487"/>
                <a:gd name="T54" fmla="*/ 636 w 714"/>
                <a:gd name="T55" fmla="*/ 321 h 487"/>
                <a:gd name="T56" fmla="*/ 635 w 714"/>
                <a:gd name="T57" fmla="*/ 328 h 487"/>
                <a:gd name="T58" fmla="*/ 627 w 714"/>
                <a:gd name="T59" fmla="*/ 473 h 487"/>
                <a:gd name="T60" fmla="*/ 551 w 714"/>
                <a:gd name="T61" fmla="*/ 412 h 487"/>
                <a:gd name="T62" fmla="*/ 462 w 714"/>
                <a:gd name="T63" fmla="*/ 444 h 487"/>
                <a:gd name="T64" fmla="*/ 365 w 714"/>
                <a:gd name="T65" fmla="*/ 460 h 487"/>
                <a:gd name="T66" fmla="*/ 302 w 714"/>
                <a:gd name="T67" fmla="*/ 409 h 487"/>
                <a:gd name="T68" fmla="*/ 212 w 714"/>
                <a:gd name="T69" fmla="*/ 410 h 487"/>
                <a:gd name="T70" fmla="*/ 189 w 714"/>
                <a:gd name="T71" fmla="*/ 353 h 487"/>
                <a:gd name="T72" fmla="*/ 132 w 714"/>
                <a:gd name="T73" fmla="*/ 287 h 487"/>
                <a:gd name="T74" fmla="*/ 71 w 714"/>
                <a:gd name="T75" fmla="*/ 262 h 487"/>
                <a:gd name="T76" fmla="*/ 72 w 714"/>
                <a:gd name="T77" fmla="*/ 162 h 487"/>
                <a:gd name="T78" fmla="*/ 14 w 714"/>
                <a:gd name="T79" fmla="*/ 87 h 487"/>
                <a:gd name="T80" fmla="*/ 141 w 714"/>
                <a:gd name="T81" fmla="*/ 38 h 487"/>
                <a:gd name="T82" fmla="*/ 193 w 714"/>
                <a:gd name="T83" fmla="*/ 20 h 487"/>
                <a:gd name="T84" fmla="*/ 247 w 714"/>
                <a:gd name="T85" fmla="*/ 79 h 487"/>
                <a:gd name="T86" fmla="*/ 284 w 714"/>
                <a:gd name="T87" fmla="*/ 122 h 487"/>
                <a:gd name="T88" fmla="*/ 410 w 714"/>
                <a:gd name="T89" fmla="*/ 149 h 487"/>
                <a:gd name="T90" fmla="*/ 389 w 714"/>
                <a:gd name="T91" fmla="*/ 226 h 487"/>
                <a:gd name="T92" fmla="*/ 415 w 714"/>
                <a:gd name="T93" fmla="*/ 253 h 487"/>
                <a:gd name="T94" fmla="*/ 469 w 714"/>
                <a:gd name="T95" fmla="*/ 233 h 487"/>
                <a:gd name="T96" fmla="*/ 528 w 714"/>
                <a:gd name="T97" fmla="*/ 285 h 487"/>
                <a:gd name="T98" fmla="*/ 613 w 714"/>
                <a:gd name="T99" fmla="*/ 282 h 487"/>
                <a:gd name="T100" fmla="*/ 629 w 714"/>
                <a:gd name="T101" fmla="*/ 321 h 487"/>
                <a:gd name="T102" fmla="*/ 636 w 714"/>
                <a:gd name="T103" fmla="*/ 321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4" h="487">
                  <a:moveTo>
                    <a:pt x="636" y="321"/>
                  </a:moveTo>
                  <a:cubicBezTo>
                    <a:pt x="643" y="321"/>
                    <a:pt x="643" y="321"/>
                    <a:pt x="643" y="321"/>
                  </a:cubicBezTo>
                  <a:cubicBezTo>
                    <a:pt x="643" y="321"/>
                    <a:pt x="643" y="321"/>
                    <a:pt x="643" y="321"/>
                  </a:cubicBezTo>
                  <a:cubicBezTo>
                    <a:pt x="643" y="321"/>
                    <a:pt x="643" y="321"/>
                    <a:pt x="643" y="321"/>
                  </a:cubicBezTo>
                  <a:cubicBezTo>
                    <a:pt x="643" y="283"/>
                    <a:pt x="612" y="252"/>
                    <a:pt x="574" y="252"/>
                  </a:cubicBezTo>
                  <a:cubicBezTo>
                    <a:pt x="555" y="252"/>
                    <a:pt x="537" y="260"/>
                    <a:pt x="525" y="273"/>
                  </a:cubicBezTo>
                  <a:cubicBezTo>
                    <a:pt x="530" y="278"/>
                    <a:pt x="530" y="278"/>
                    <a:pt x="530" y="278"/>
                  </a:cubicBezTo>
                  <a:cubicBezTo>
                    <a:pt x="537" y="277"/>
                    <a:pt x="537" y="277"/>
                    <a:pt x="537" y="277"/>
                  </a:cubicBezTo>
                  <a:cubicBezTo>
                    <a:pt x="534" y="261"/>
                    <a:pt x="526" y="246"/>
                    <a:pt x="514" y="236"/>
                  </a:cubicBezTo>
                  <a:cubicBezTo>
                    <a:pt x="502" y="225"/>
                    <a:pt x="486" y="219"/>
                    <a:pt x="469" y="219"/>
                  </a:cubicBezTo>
                  <a:cubicBezTo>
                    <a:pt x="447" y="219"/>
                    <a:pt x="428" y="229"/>
                    <a:pt x="415" y="245"/>
                  </a:cubicBezTo>
                  <a:cubicBezTo>
                    <a:pt x="421" y="249"/>
                    <a:pt x="421" y="249"/>
                    <a:pt x="421" y="249"/>
                  </a:cubicBezTo>
                  <a:cubicBezTo>
                    <a:pt x="427" y="246"/>
                    <a:pt x="427" y="246"/>
                    <a:pt x="427" y="246"/>
                  </a:cubicBezTo>
                  <a:cubicBezTo>
                    <a:pt x="425" y="243"/>
                    <a:pt x="422" y="240"/>
                    <a:pt x="419" y="236"/>
                  </a:cubicBezTo>
                  <a:cubicBezTo>
                    <a:pt x="415" y="231"/>
                    <a:pt x="409" y="225"/>
                    <a:pt x="403" y="220"/>
                  </a:cubicBezTo>
                  <a:cubicBezTo>
                    <a:pt x="401" y="217"/>
                    <a:pt x="398" y="215"/>
                    <a:pt x="395" y="213"/>
                  </a:cubicBezTo>
                  <a:cubicBezTo>
                    <a:pt x="393" y="211"/>
                    <a:pt x="391" y="209"/>
                    <a:pt x="388" y="208"/>
                  </a:cubicBezTo>
                  <a:cubicBezTo>
                    <a:pt x="385" y="214"/>
                    <a:pt x="385" y="214"/>
                    <a:pt x="385" y="214"/>
                  </a:cubicBezTo>
                  <a:cubicBezTo>
                    <a:pt x="391" y="217"/>
                    <a:pt x="391" y="217"/>
                    <a:pt x="391" y="217"/>
                  </a:cubicBezTo>
                  <a:cubicBezTo>
                    <a:pt x="425" y="151"/>
                    <a:pt x="425" y="151"/>
                    <a:pt x="425" y="151"/>
                  </a:cubicBezTo>
                  <a:cubicBezTo>
                    <a:pt x="427" y="148"/>
                    <a:pt x="426" y="145"/>
                    <a:pt x="424" y="142"/>
                  </a:cubicBezTo>
                  <a:cubicBezTo>
                    <a:pt x="370" y="88"/>
                    <a:pt x="370" y="88"/>
                    <a:pt x="370" y="88"/>
                  </a:cubicBezTo>
                  <a:cubicBezTo>
                    <a:pt x="368" y="87"/>
                    <a:pt x="366" y="86"/>
                    <a:pt x="363" y="87"/>
                  </a:cubicBezTo>
                  <a:cubicBezTo>
                    <a:pt x="288" y="112"/>
                    <a:pt x="288" y="112"/>
                    <a:pt x="288" y="112"/>
                  </a:cubicBezTo>
                  <a:cubicBezTo>
                    <a:pt x="290" y="118"/>
                    <a:pt x="290" y="118"/>
                    <a:pt x="290" y="118"/>
                  </a:cubicBezTo>
                  <a:cubicBezTo>
                    <a:pt x="296" y="115"/>
                    <a:pt x="296" y="115"/>
                    <a:pt x="296" y="115"/>
                  </a:cubicBezTo>
                  <a:cubicBezTo>
                    <a:pt x="292" y="108"/>
                    <a:pt x="286" y="100"/>
                    <a:pt x="279" y="93"/>
                  </a:cubicBezTo>
                  <a:cubicBezTo>
                    <a:pt x="272" y="85"/>
                    <a:pt x="264" y="78"/>
                    <a:pt x="258" y="74"/>
                  </a:cubicBezTo>
                  <a:cubicBezTo>
                    <a:pt x="254" y="80"/>
                    <a:pt x="254" y="80"/>
                    <a:pt x="254" y="80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1" y="79"/>
                    <a:pt x="261" y="77"/>
                    <a:pt x="261" y="75"/>
                  </a:cubicBezTo>
                  <a:cubicBezTo>
                    <a:pt x="261" y="37"/>
                    <a:pt x="230" y="6"/>
                    <a:pt x="193" y="6"/>
                  </a:cubicBezTo>
                  <a:cubicBezTo>
                    <a:pt x="172" y="6"/>
                    <a:pt x="154" y="15"/>
                    <a:pt x="141" y="29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36" y="11"/>
                    <a:pt x="113" y="0"/>
                    <a:pt x="87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107"/>
                    <a:pt x="7" y="125"/>
                    <a:pt x="18" y="140"/>
                  </a:cubicBezTo>
                  <a:cubicBezTo>
                    <a:pt x="29" y="154"/>
                    <a:pt x="45" y="165"/>
                    <a:pt x="63" y="170"/>
                  </a:cubicBezTo>
                  <a:cubicBezTo>
                    <a:pt x="65" y="164"/>
                    <a:pt x="65" y="164"/>
                    <a:pt x="65" y="164"/>
                  </a:cubicBezTo>
                  <a:cubicBezTo>
                    <a:pt x="60" y="159"/>
                    <a:pt x="60" y="159"/>
                    <a:pt x="60" y="159"/>
                  </a:cubicBezTo>
                  <a:cubicBezTo>
                    <a:pt x="46" y="173"/>
                    <a:pt x="37" y="193"/>
                    <a:pt x="37" y="215"/>
                  </a:cubicBezTo>
                  <a:cubicBezTo>
                    <a:pt x="37" y="260"/>
                    <a:pt x="74" y="296"/>
                    <a:pt x="119" y="296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18" y="296"/>
                    <a:pt x="118" y="296"/>
                    <a:pt x="118" y="296"/>
                  </a:cubicBezTo>
                  <a:cubicBezTo>
                    <a:pt x="119" y="296"/>
                    <a:pt x="119" y="296"/>
                    <a:pt x="119" y="296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18" y="296"/>
                    <a:pt x="118" y="296"/>
                    <a:pt x="118" y="296"/>
                  </a:cubicBezTo>
                  <a:cubicBezTo>
                    <a:pt x="118" y="295"/>
                    <a:pt x="118" y="295"/>
                    <a:pt x="118" y="295"/>
                  </a:cubicBezTo>
                  <a:cubicBezTo>
                    <a:pt x="118" y="296"/>
                    <a:pt x="118" y="296"/>
                    <a:pt x="118" y="296"/>
                  </a:cubicBezTo>
                  <a:cubicBezTo>
                    <a:pt x="118" y="296"/>
                    <a:pt x="118" y="296"/>
                    <a:pt x="118" y="296"/>
                  </a:cubicBezTo>
                  <a:cubicBezTo>
                    <a:pt x="118" y="295"/>
                    <a:pt x="118" y="295"/>
                    <a:pt x="118" y="295"/>
                  </a:cubicBezTo>
                  <a:cubicBezTo>
                    <a:pt x="118" y="296"/>
                    <a:pt x="118" y="296"/>
                    <a:pt x="118" y="296"/>
                  </a:cubicBezTo>
                  <a:cubicBezTo>
                    <a:pt x="119" y="296"/>
                    <a:pt x="119" y="296"/>
                    <a:pt x="119" y="296"/>
                  </a:cubicBezTo>
                  <a:cubicBezTo>
                    <a:pt x="120" y="296"/>
                    <a:pt x="122" y="298"/>
                    <a:pt x="124" y="300"/>
                  </a:cubicBezTo>
                  <a:cubicBezTo>
                    <a:pt x="129" y="303"/>
                    <a:pt x="135" y="309"/>
                    <a:pt x="142" y="316"/>
                  </a:cubicBezTo>
                  <a:cubicBezTo>
                    <a:pt x="151" y="326"/>
                    <a:pt x="161" y="338"/>
                    <a:pt x="169" y="348"/>
                  </a:cubicBezTo>
                  <a:cubicBezTo>
                    <a:pt x="172" y="353"/>
                    <a:pt x="176" y="358"/>
                    <a:pt x="178" y="362"/>
                  </a:cubicBezTo>
                  <a:cubicBezTo>
                    <a:pt x="179" y="364"/>
                    <a:pt x="179" y="365"/>
                    <a:pt x="180" y="366"/>
                  </a:cubicBezTo>
                  <a:cubicBezTo>
                    <a:pt x="180" y="367"/>
                    <a:pt x="180" y="367"/>
                    <a:pt x="180" y="368"/>
                  </a:cubicBezTo>
                  <a:cubicBezTo>
                    <a:pt x="180" y="368"/>
                    <a:pt x="180" y="368"/>
                    <a:pt x="180" y="368"/>
                  </a:cubicBezTo>
                  <a:cubicBezTo>
                    <a:pt x="182" y="368"/>
                    <a:pt x="182" y="368"/>
                    <a:pt x="182" y="368"/>
                  </a:cubicBezTo>
                  <a:cubicBezTo>
                    <a:pt x="180" y="368"/>
                    <a:pt x="180" y="368"/>
                    <a:pt x="180" y="368"/>
                  </a:cubicBezTo>
                  <a:cubicBezTo>
                    <a:pt x="180" y="368"/>
                    <a:pt x="180" y="368"/>
                    <a:pt x="180" y="368"/>
                  </a:cubicBezTo>
                  <a:cubicBezTo>
                    <a:pt x="182" y="368"/>
                    <a:pt x="182" y="368"/>
                    <a:pt x="182" y="368"/>
                  </a:cubicBezTo>
                  <a:cubicBezTo>
                    <a:pt x="180" y="368"/>
                    <a:pt x="180" y="368"/>
                    <a:pt x="180" y="368"/>
                  </a:cubicBezTo>
                  <a:cubicBezTo>
                    <a:pt x="180" y="408"/>
                    <a:pt x="213" y="441"/>
                    <a:pt x="254" y="441"/>
                  </a:cubicBezTo>
                  <a:cubicBezTo>
                    <a:pt x="274" y="441"/>
                    <a:pt x="292" y="433"/>
                    <a:pt x="305" y="421"/>
                  </a:cubicBezTo>
                  <a:cubicBezTo>
                    <a:pt x="300" y="416"/>
                    <a:pt x="300" y="416"/>
                    <a:pt x="300" y="416"/>
                  </a:cubicBezTo>
                  <a:cubicBezTo>
                    <a:pt x="293" y="417"/>
                    <a:pt x="293" y="417"/>
                    <a:pt x="293" y="417"/>
                  </a:cubicBezTo>
                  <a:cubicBezTo>
                    <a:pt x="297" y="434"/>
                    <a:pt x="306" y="448"/>
                    <a:pt x="319" y="458"/>
                  </a:cubicBezTo>
                  <a:cubicBezTo>
                    <a:pt x="332" y="468"/>
                    <a:pt x="348" y="474"/>
                    <a:pt x="365" y="474"/>
                  </a:cubicBezTo>
                  <a:cubicBezTo>
                    <a:pt x="373" y="474"/>
                    <a:pt x="384" y="473"/>
                    <a:pt x="395" y="471"/>
                  </a:cubicBezTo>
                  <a:cubicBezTo>
                    <a:pt x="412" y="468"/>
                    <a:pt x="431" y="464"/>
                    <a:pt x="448" y="461"/>
                  </a:cubicBezTo>
                  <a:cubicBezTo>
                    <a:pt x="457" y="459"/>
                    <a:pt x="465" y="457"/>
                    <a:pt x="472" y="456"/>
                  </a:cubicBezTo>
                  <a:cubicBezTo>
                    <a:pt x="479" y="455"/>
                    <a:pt x="484" y="454"/>
                    <a:pt x="488" y="454"/>
                  </a:cubicBezTo>
                  <a:cubicBezTo>
                    <a:pt x="515" y="454"/>
                    <a:pt x="539" y="442"/>
                    <a:pt x="555" y="423"/>
                  </a:cubicBezTo>
                  <a:cubicBezTo>
                    <a:pt x="550" y="419"/>
                    <a:pt x="550" y="419"/>
                    <a:pt x="550" y="419"/>
                  </a:cubicBezTo>
                  <a:cubicBezTo>
                    <a:pt x="543" y="420"/>
                    <a:pt x="543" y="420"/>
                    <a:pt x="543" y="420"/>
                  </a:cubicBezTo>
                  <a:cubicBezTo>
                    <a:pt x="547" y="440"/>
                    <a:pt x="558" y="456"/>
                    <a:pt x="573" y="468"/>
                  </a:cubicBezTo>
                  <a:cubicBezTo>
                    <a:pt x="588" y="480"/>
                    <a:pt x="607" y="487"/>
                    <a:pt x="627" y="487"/>
                  </a:cubicBezTo>
                  <a:cubicBezTo>
                    <a:pt x="675" y="487"/>
                    <a:pt x="714" y="448"/>
                    <a:pt x="714" y="400"/>
                  </a:cubicBezTo>
                  <a:cubicBezTo>
                    <a:pt x="714" y="356"/>
                    <a:pt x="680" y="319"/>
                    <a:pt x="637" y="314"/>
                  </a:cubicBezTo>
                  <a:cubicBezTo>
                    <a:pt x="636" y="321"/>
                    <a:pt x="636" y="321"/>
                    <a:pt x="636" y="321"/>
                  </a:cubicBezTo>
                  <a:cubicBezTo>
                    <a:pt x="643" y="321"/>
                    <a:pt x="643" y="321"/>
                    <a:pt x="643" y="321"/>
                  </a:cubicBezTo>
                  <a:cubicBezTo>
                    <a:pt x="636" y="321"/>
                    <a:pt x="636" y="321"/>
                    <a:pt x="636" y="321"/>
                  </a:cubicBezTo>
                  <a:cubicBezTo>
                    <a:pt x="635" y="328"/>
                    <a:pt x="635" y="328"/>
                    <a:pt x="635" y="328"/>
                  </a:cubicBezTo>
                  <a:cubicBezTo>
                    <a:pt x="672" y="332"/>
                    <a:pt x="700" y="363"/>
                    <a:pt x="700" y="400"/>
                  </a:cubicBezTo>
                  <a:cubicBezTo>
                    <a:pt x="700" y="421"/>
                    <a:pt x="692" y="439"/>
                    <a:pt x="679" y="452"/>
                  </a:cubicBezTo>
                  <a:cubicBezTo>
                    <a:pt x="666" y="465"/>
                    <a:pt x="647" y="473"/>
                    <a:pt x="627" y="473"/>
                  </a:cubicBezTo>
                  <a:cubicBezTo>
                    <a:pt x="610" y="473"/>
                    <a:pt x="594" y="467"/>
                    <a:pt x="582" y="457"/>
                  </a:cubicBezTo>
                  <a:cubicBezTo>
                    <a:pt x="569" y="447"/>
                    <a:pt x="560" y="433"/>
                    <a:pt x="556" y="417"/>
                  </a:cubicBezTo>
                  <a:cubicBezTo>
                    <a:pt x="556" y="414"/>
                    <a:pt x="554" y="412"/>
                    <a:pt x="551" y="412"/>
                  </a:cubicBezTo>
                  <a:cubicBezTo>
                    <a:pt x="549" y="411"/>
                    <a:pt x="546" y="412"/>
                    <a:pt x="544" y="414"/>
                  </a:cubicBezTo>
                  <a:cubicBezTo>
                    <a:pt x="531" y="430"/>
                    <a:pt x="511" y="440"/>
                    <a:pt x="488" y="440"/>
                  </a:cubicBezTo>
                  <a:cubicBezTo>
                    <a:pt x="481" y="440"/>
                    <a:pt x="472" y="442"/>
                    <a:pt x="462" y="444"/>
                  </a:cubicBezTo>
                  <a:cubicBezTo>
                    <a:pt x="446" y="446"/>
                    <a:pt x="427" y="451"/>
                    <a:pt x="410" y="454"/>
                  </a:cubicBezTo>
                  <a:cubicBezTo>
                    <a:pt x="401" y="456"/>
                    <a:pt x="392" y="457"/>
                    <a:pt x="385" y="458"/>
                  </a:cubicBezTo>
                  <a:cubicBezTo>
                    <a:pt x="377" y="460"/>
                    <a:pt x="370" y="460"/>
                    <a:pt x="365" y="460"/>
                  </a:cubicBezTo>
                  <a:cubicBezTo>
                    <a:pt x="351" y="460"/>
                    <a:pt x="338" y="455"/>
                    <a:pt x="328" y="447"/>
                  </a:cubicBezTo>
                  <a:cubicBezTo>
                    <a:pt x="318" y="439"/>
                    <a:pt x="310" y="427"/>
                    <a:pt x="307" y="414"/>
                  </a:cubicBezTo>
                  <a:cubicBezTo>
                    <a:pt x="307" y="412"/>
                    <a:pt x="305" y="410"/>
                    <a:pt x="302" y="409"/>
                  </a:cubicBezTo>
                  <a:cubicBezTo>
                    <a:pt x="300" y="408"/>
                    <a:pt x="297" y="409"/>
                    <a:pt x="295" y="411"/>
                  </a:cubicBezTo>
                  <a:cubicBezTo>
                    <a:pt x="285" y="421"/>
                    <a:pt x="270" y="427"/>
                    <a:pt x="254" y="427"/>
                  </a:cubicBezTo>
                  <a:cubicBezTo>
                    <a:pt x="238" y="427"/>
                    <a:pt x="223" y="421"/>
                    <a:pt x="212" y="410"/>
                  </a:cubicBezTo>
                  <a:cubicBezTo>
                    <a:pt x="201" y="399"/>
                    <a:pt x="194" y="384"/>
                    <a:pt x="194" y="368"/>
                  </a:cubicBezTo>
                  <a:cubicBezTo>
                    <a:pt x="194" y="365"/>
                    <a:pt x="194" y="364"/>
                    <a:pt x="193" y="362"/>
                  </a:cubicBezTo>
                  <a:cubicBezTo>
                    <a:pt x="192" y="359"/>
                    <a:pt x="191" y="356"/>
                    <a:pt x="189" y="353"/>
                  </a:cubicBezTo>
                  <a:cubicBezTo>
                    <a:pt x="185" y="347"/>
                    <a:pt x="180" y="340"/>
                    <a:pt x="174" y="332"/>
                  </a:cubicBezTo>
                  <a:cubicBezTo>
                    <a:pt x="165" y="321"/>
                    <a:pt x="155" y="309"/>
                    <a:pt x="145" y="299"/>
                  </a:cubicBezTo>
                  <a:cubicBezTo>
                    <a:pt x="140" y="294"/>
                    <a:pt x="136" y="290"/>
                    <a:pt x="132" y="287"/>
                  </a:cubicBezTo>
                  <a:cubicBezTo>
                    <a:pt x="129" y="286"/>
                    <a:pt x="128" y="285"/>
                    <a:pt x="125" y="284"/>
                  </a:cubicBezTo>
                  <a:cubicBezTo>
                    <a:pt x="123" y="283"/>
                    <a:pt x="121" y="282"/>
                    <a:pt x="119" y="282"/>
                  </a:cubicBezTo>
                  <a:cubicBezTo>
                    <a:pt x="100" y="282"/>
                    <a:pt x="83" y="274"/>
                    <a:pt x="71" y="262"/>
                  </a:cubicBezTo>
                  <a:cubicBezTo>
                    <a:pt x="59" y="250"/>
                    <a:pt x="52" y="233"/>
                    <a:pt x="52" y="215"/>
                  </a:cubicBezTo>
                  <a:cubicBezTo>
                    <a:pt x="52" y="197"/>
                    <a:pt x="59" y="181"/>
                    <a:pt x="70" y="169"/>
                  </a:cubicBezTo>
                  <a:cubicBezTo>
                    <a:pt x="72" y="167"/>
                    <a:pt x="72" y="164"/>
                    <a:pt x="72" y="162"/>
                  </a:cubicBezTo>
                  <a:cubicBezTo>
                    <a:pt x="71" y="159"/>
                    <a:pt x="69" y="158"/>
                    <a:pt x="67" y="157"/>
                  </a:cubicBezTo>
                  <a:cubicBezTo>
                    <a:pt x="52" y="153"/>
                    <a:pt x="39" y="143"/>
                    <a:pt x="29" y="131"/>
                  </a:cubicBezTo>
                  <a:cubicBezTo>
                    <a:pt x="20" y="119"/>
                    <a:pt x="14" y="104"/>
                    <a:pt x="14" y="87"/>
                  </a:cubicBezTo>
                  <a:cubicBezTo>
                    <a:pt x="14" y="67"/>
                    <a:pt x="22" y="49"/>
                    <a:pt x="36" y="36"/>
                  </a:cubicBezTo>
                  <a:cubicBezTo>
                    <a:pt x="49" y="22"/>
                    <a:pt x="67" y="14"/>
                    <a:pt x="87" y="14"/>
                  </a:cubicBezTo>
                  <a:cubicBezTo>
                    <a:pt x="109" y="14"/>
                    <a:pt x="128" y="24"/>
                    <a:pt x="141" y="38"/>
                  </a:cubicBezTo>
                  <a:cubicBezTo>
                    <a:pt x="143" y="40"/>
                    <a:pt x="145" y="41"/>
                    <a:pt x="147" y="41"/>
                  </a:cubicBezTo>
                  <a:cubicBezTo>
                    <a:pt x="149" y="41"/>
                    <a:pt x="150" y="40"/>
                    <a:pt x="152" y="38"/>
                  </a:cubicBezTo>
                  <a:cubicBezTo>
                    <a:pt x="162" y="27"/>
                    <a:pt x="176" y="20"/>
                    <a:pt x="193" y="20"/>
                  </a:cubicBezTo>
                  <a:cubicBezTo>
                    <a:pt x="208" y="20"/>
                    <a:pt x="221" y="26"/>
                    <a:pt x="231" y="36"/>
                  </a:cubicBezTo>
                  <a:cubicBezTo>
                    <a:pt x="241" y="46"/>
                    <a:pt x="247" y="59"/>
                    <a:pt x="247" y="75"/>
                  </a:cubicBezTo>
                  <a:cubicBezTo>
                    <a:pt x="247" y="76"/>
                    <a:pt x="247" y="78"/>
                    <a:pt x="247" y="79"/>
                  </a:cubicBezTo>
                  <a:cubicBezTo>
                    <a:pt x="247" y="82"/>
                    <a:pt x="248" y="85"/>
                    <a:pt x="250" y="86"/>
                  </a:cubicBezTo>
                  <a:cubicBezTo>
                    <a:pt x="255" y="89"/>
                    <a:pt x="262" y="95"/>
                    <a:pt x="269" y="102"/>
                  </a:cubicBezTo>
                  <a:cubicBezTo>
                    <a:pt x="275" y="109"/>
                    <a:pt x="281" y="117"/>
                    <a:pt x="284" y="122"/>
                  </a:cubicBezTo>
                  <a:cubicBezTo>
                    <a:pt x="285" y="125"/>
                    <a:pt x="289" y="126"/>
                    <a:pt x="292" y="125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410" y="149"/>
                    <a:pt x="410" y="149"/>
                    <a:pt x="410" y="149"/>
                  </a:cubicBezTo>
                  <a:cubicBezTo>
                    <a:pt x="378" y="210"/>
                    <a:pt x="378" y="210"/>
                    <a:pt x="378" y="210"/>
                  </a:cubicBezTo>
                  <a:cubicBezTo>
                    <a:pt x="377" y="214"/>
                    <a:pt x="378" y="217"/>
                    <a:pt x="381" y="219"/>
                  </a:cubicBezTo>
                  <a:cubicBezTo>
                    <a:pt x="382" y="221"/>
                    <a:pt x="385" y="223"/>
                    <a:pt x="389" y="226"/>
                  </a:cubicBezTo>
                  <a:cubicBezTo>
                    <a:pt x="393" y="230"/>
                    <a:pt x="399" y="235"/>
                    <a:pt x="404" y="241"/>
                  </a:cubicBezTo>
                  <a:cubicBezTo>
                    <a:pt x="407" y="243"/>
                    <a:pt x="409" y="246"/>
                    <a:pt x="411" y="248"/>
                  </a:cubicBezTo>
                  <a:cubicBezTo>
                    <a:pt x="413" y="250"/>
                    <a:pt x="414" y="252"/>
                    <a:pt x="415" y="253"/>
                  </a:cubicBezTo>
                  <a:cubicBezTo>
                    <a:pt x="416" y="255"/>
                    <a:pt x="418" y="256"/>
                    <a:pt x="421" y="256"/>
                  </a:cubicBezTo>
                  <a:cubicBezTo>
                    <a:pt x="423" y="257"/>
                    <a:pt x="425" y="256"/>
                    <a:pt x="426" y="254"/>
                  </a:cubicBezTo>
                  <a:cubicBezTo>
                    <a:pt x="436" y="241"/>
                    <a:pt x="452" y="233"/>
                    <a:pt x="469" y="233"/>
                  </a:cubicBezTo>
                  <a:cubicBezTo>
                    <a:pt x="483" y="233"/>
                    <a:pt x="495" y="238"/>
                    <a:pt x="505" y="246"/>
                  </a:cubicBezTo>
                  <a:cubicBezTo>
                    <a:pt x="514" y="255"/>
                    <a:pt x="521" y="266"/>
                    <a:pt x="523" y="279"/>
                  </a:cubicBezTo>
                  <a:cubicBezTo>
                    <a:pt x="523" y="282"/>
                    <a:pt x="525" y="284"/>
                    <a:pt x="528" y="285"/>
                  </a:cubicBezTo>
                  <a:cubicBezTo>
                    <a:pt x="530" y="286"/>
                    <a:pt x="533" y="285"/>
                    <a:pt x="535" y="283"/>
                  </a:cubicBezTo>
                  <a:cubicBezTo>
                    <a:pt x="545" y="273"/>
                    <a:pt x="559" y="266"/>
                    <a:pt x="574" y="266"/>
                  </a:cubicBezTo>
                  <a:cubicBezTo>
                    <a:pt x="589" y="266"/>
                    <a:pt x="603" y="273"/>
                    <a:pt x="613" y="282"/>
                  </a:cubicBezTo>
                  <a:cubicBezTo>
                    <a:pt x="623" y="292"/>
                    <a:pt x="629" y="306"/>
                    <a:pt x="629" y="321"/>
                  </a:cubicBezTo>
                  <a:cubicBezTo>
                    <a:pt x="636" y="321"/>
                    <a:pt x="636" y="321"/>
                    <a:pt x="636" y="321"/>
                  </a:cubicBezTo>
                  <a:cubicBezTo>
                    <a:pt x="629" y="321"/>
                    <a:pt x="629" y="321"/>
                    <a:pt x="629" y="321"/>
                  </a:cubicBezTo>
                  <a:cubicBezTo>
                    <a:pt x="629" y="321"/>
                    <a:pt x="629" y="321"/>
                    <a:pt x="629" y="321"/>
                  </a:cubicBezTo>
                  <a:cubicBezTo>
                    <a:pt x="629" y="324"/>
                    <a:pt x="631" y="328"/>
                    <a:pt x="635" y="328"/>
                  </a:cubicBezTo>
                  <a:lnTo>
                    <a:pt x="636" y="321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628">
              <a:extLst>
                <a:ext uri="{FF2B5EF4-FFF2-40B4-BE49-F238E27FC236}">
                  <a16:creationId xmlns:a16="http://schemas.microsoft.com/office/drawing/2014/main" xmlns="" id="{0D5AE0B9-DC74-4604-8518-E73041C3F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0250" y="5746751"/>
              <a:ext cx="938212" cy="1008063"/>
            </a:xfrm>
            <a:custGeom>
              <a:avLst/>
              <a:gdLst>
                <a:gd name="T0" fmla="*/ 387 w 389"/>
                <a:gd name="T1" fmla="*/ 3 h 418"/>
                <a:gd name="T2" fmla="*/ 381 w 389"/>
                <a:gd name="T3" fmla="*/ 1 h 418"/>
                <a:gd name="T4" fmla="*/ 315 w 389"/>
                <a:gd name="T5" fmla="*/ 18 h 418"/>
                <a:gd name="T6" fmla="*/ 315 w 389"/>
                <a:gd name="T7" fmla="*/ 18 h 418"/>
                <a:gd name="T8" fmla="*/ 313 w 389"/>
                <a:gd name="T9" fmla="*/ 18 h 418"/>
                <a:gd name="T10" fmla="*/ 313 w 389"/>
                <a:gd name="T11" fmla="*/ 18 h 418"/>
                <a:gd name="T12" fmla="*/ 312 w 389"/>
                <a:gd name="T13" fmla="*/ 19 h 418"/>
                <a:gd name="T14" fmla="*/ 312 w 389"/>
                <a:gd name="T15" fmla="*/ 19 h 418"/>
                <a:gd name="T16" fmla="*/ 312 w 389"/>
                <a:gd name="T17" fmla="*/ 20 h 418"/>
                <a:gd name="T18" fmla="*/ 234 w 389"/>
                <a:gd name="T19" fmla="*/ 102 h 418"/>
                <a:gd name="T20" fmla="*/ 72 w 389"/>
                <a:gd name="T21" fmla="*/ 165 h 418"/>
                <a:gd name="T22" fmla="*/ 4 w 389"/>
                <a:gd name="T23" fmla="*/ 191 h 418"/>
                <a:gd name="T24" fmla="*/ 0 w 389"/>
                <a:gd name="T25" fmla="*/ 197 h 418"/>
                <a:gd name="T26" fmla="*/ 2 w 389"/>
                <a:gd name="T27" fmla="*/ 203 h 418"/>
                <a:gd name="T28" fmla="*/ 71 w 389"/>
                <a:gd name="T29" fmla="*/ 277 h 418"/>
                <a:gd name="T30" fmla="*/ 37 w 389"/>
                <a:gd name="T31" fmla="*/ 315 h 418"/>
                <a:gd name="T32" fmla="*/ 37 w 389"/>
                <a:gd name="T33" fmla="*/ 325 h 418"/>
                <a:gd name="T34" fmla="*/ 87 w 389"/>
                <a:gd name="T35" fmla="*/ 378 h 418"/>
                <a:gd name="T36" fmla="*/ 91 w 389"/>
                <a:gd name="T37" fmla="*/ 381 h 418"/>
                <a:gd name="T38" fmla="*/ 96 w 389"/>
                <a:gd name="T39" fmla="*/ 378 h 418"/>
                <a:gd name="T40" fmla="*/ 131 w 389"/>
                <a:gd name="T41" fmla="*/ 341 h 418"/>
                <a:gd name="T42" fmla="*/ 200 w 389"/>
                <a:gd name="T43" fmla="*/ 415 h 418"/>
                <a:gd name="T44" fmla="*/ 205 w 389"/>
                <a:gd name="T45" fmla="*/ 418 h 418"/>
                <a:gd name="T46" fmla="*/ 206 w 389"/>
                <a:gd name="T47" fmla="*/ 417 h 418"/>
                <a:gd name="T48" fmla="*/ 211 w 389"/>
                <a:gd name="T49" fmla="*/ 413 h 418"/>
                <a:gd name="T50" fmla="*/ 235 w 389"/>
                <a:gd name="T51" fmla="*/ 341 h 418"/>
                <a:gd name="T52" fmla="*/ 235 w 389"/>
                <a:gd name="T53" fmla="*/ 341 h 418"/>
                <a:gd name="T54" fmla="*/ 294 w 389"/>
                <a:gd name="T55" fmla="*/ 167 h 418"/>
                <a:gd name="T56" fmla="*/ 371 w 389"/>
                <a:gd name="T57" fmla="*/ 83 h 418"/>
                <a:gd name="T58" fmla="*/ 371 w 389"/>
                <a:gd name="T59" fmla="*/ 83 h 418"/>
                <a:gd name="T60" fmla="*/ 373 w 389"/>
                <a:gd name="T61" fmla="*/ 81 h 418"/>
                <a:gd name="T62" fmla="*/ 373 w 389"/>
                <a:gd name="T63" fmla="*/ 81 h 418"/>
                <a:gd name="T64" fmla="*/ 373 w 389"/>
                <a:gd name="T65" fmla="*/ 80 h 418"/>
                <a:gd name="T66" fmla="*/ 388 w 389"/>
                <a:gd name="T67" fmla="*/ 9 h 418"/>
                <a:gd name="T68" fmla="*/ 387 w 389"/>
                <a:gd name="T69" fmla="*/ 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9" h="418">
                  <a:moveTo>
                    <a:pt x="387" y="3"/>
                  </a:moveTo>
                  <a:cubicBezTo>
                    <a:pt x="385" y="1"/>
                    <a:pt x="383" y="0"/>
                    <a:pt x="381" y="1"/>
                  </a:cubicBezTo>
                  <a:cubicBezTo>
                    <a:pt x="315" y="18"/>
                    <a:pt x="315" y="18"/>
                    <a:pt x="315" y="18"/>
                  </a:cubicBezTo>
                  <a:cubicBezTo>
                    <a:pt x="315" y="18"/>
                    <a:pt x="315" y="18"/>
                    <a:pt x="315" y="18"/>
                  </a:cubicBezTo>
                  <a:cubicBezTo>
                    <a:pt x="314" y="18"/>
                    <a:pt x="314" y="18"/>
                    <a:pt x="313" y="18"/>
                  </a:cubicBezTo>
                  <a:cubicBezTo>
                    <a:pt x="313" y="18"/>
                    <a:pt x="313" y="18"/>
                    <a:pt x="313" y="18"/>
                  </a:cubicBezTo>
                  <a:cubicBezTo>
                    <a:pt x="312" y="19"/>
                    <a:pt x="312" y="19"/>
                    <a:pt x="312" y="19"/>
                  </a:cubicBezTo>
                  <a:cubicBezTo>
                    <a:pt x="312" y="19"/>
                    <a:pt x="312" y="19"/>
                    <a:pt x="312" y="19"/>
                  </a:cubicBezTo>
                  <a:cubicBezTo>
                    <a:pt x="312" y="20"/>
                    <a:pt x="312" y="20"/>
                    <a:pt x="312" y="20"/>
                  </a:cubicBezTo>
                  <a:cubicBezTo>
                    <a:pt x="234" y="102"/>
                    <a:pt x="234" y="102"/>
                    <a:pt x="234" y="102"/>
                  </a:cubicBezTo>
                  <a:cubicBezTo>
                    <a:pt x="72" y="165"/>
                    <a:pt x="72" y="165"/>
                    <a:pt x="72" y="165"/>
                  </a:cubicBezTo>
                  <a:cubicBezTo>
                    <a:pt x="4" y="191"/>
                    <a:pt x="4" y="191"/>
                    <a:pt x="4" y="191"/>
                  </a:cubicBezTo>
                  <a:cubicBezTo>
                    <a:pt x="2" y="192"/>
                    <a:pt x="1" y="194"/>
                    <a:pt x="0" y="197"/>
                  </a:cubicBezTo>
                  <a:cubicBezTo>
                    <a:pt x="0" y="199"/>
                    <a:pt x="0" y="201"/>
                    <a:pt x="2" y="203"/>
                  </a:cubicBezTo>
                  <a:cubicBezTo>
                    <a:pt x="71" y="277"/>
                    <a:pt x="71" y="277"/>
                    <a:pt x="71" y="277"/>
                  </a:cubicBezTo>
                  <a:cubicBezTo>
                    <a:pt x="37" y="315"/>
                    <a:pt x="37" y="315"/>
                    <a:pt x="37" y="315"/>
                  </a:cubicBezTo>
                  <a:cubicBezTo>
                    <a:pt x="34" y="317"/>
                    <a:pt x="34" y="322"/>
                    <a:pt x="37" y="325"/>
                  </a:cubicBezTo>
                  <a:cubicBezTo>
                    <a:pt x="87" y="378"/>
                    <a:pt x="87" y="378"/>
                    <a:pt x="87" y="378"/>
                  </a:cubicBezTo>
                  <a:cubicBezTo>
                    <a:pt x="88" y="380"/>
                    <a:pt x="90" y="381"/>
                    <a:pt x="91" y="381"/>
                  </a:cubicBezTo>
                  <a:cubicBezTo>
                    <a:pt x="93" y="381"/>
                    <a:pt x="95" y="380"/>
                    <a:pt x="96" y="378"/>
                  </a:cubicBezTo>
                  <a:cubicBezTo>
                    <a:pt x="131" y="341"/>
                    <a:pt x="131" y="341"/>
                    <a:pt x="131" y="341"/>
                  </a:cubicBezTo>
                  <a:cubicBezTo>
                    <a:pt x="200" y="415"/>
                    <a:pt x="200" y="415"/>
                    <a:pt x="200" y="415"/>
                  </a:cubicBezTo>
                  <a:cubicBezTo>
                    <a:pt x="201" y="417"/>
                    <a:pt x="203" y="418"/>
                    <a:pt x="205" y="418"/>
                  </a:cubicBezTo>
                  <a:cubicBezTo>
                    <a:pt x="205" y="418"/>
                    <a:pt x="206" y="418"/>
                    <a:pt x="206" y="417"/>
                  </a:cubicBezTo>
                  <a:cubicBezTo>
                    <a:pt x="208" y="417"/>
                    <a:pt x="210" y="415"/>
                    <a:pt x="211" y="413"/>
                  </a:cubicBezTo>
                  <a:cubicBezTo>
                    <a:pt x="235" y="341"/>
                    <a:pt x="235" y="341"/>
                    <a:pt x="235" y="341"/>
                  </a:cubicBezTo>
                  <a:cubicBezTo>
                    <a:pt x="235" y="341"/>
                    <a:pt x="235" y="341"/>
                    <a:pt x="235" y="341"/>
                  </a:cubicBezTo>
                  <a:cubicBezTo>
                    <a:pt x="294" y="167"/>
                    <a:pt x="294" y="167"/>
                    <a:pt x="294" y="167"/>
                  </a:cubicBezTo>
                  <a:cubicBezTo>
                    <a:pt x="371" y="83"/>
                    <a:pt x="371" y="83"/>
                    <a:pt x="371" y="83"/>
                  </a:cubicBezTo>
                  <a:cubicBezTo>
                    <a:pt x="371" y="83"/>
                    <a:pt x="371" y="83"/>
                    <a:pt x="371" y="83"/>
                  </a:cubicBezTo>
                  <a:cubicBezTo>
                    <a:pt x="372" y="83"/>
                    <a:pt x="372" y="82"/>
                    <a:pt x="373" y="81"/>
                  </a:cubicBezTo>
                  <a:cubicBezTo>
                    <a:pt x="373" y="81"/>
                    <a:pt x="373" y="81"/>
                    <a:pt x="373" y="81"/>
                  </a:cubicBezTo>
                  <a:cubicBezTo>
                    <a:pt x="373" y="80"/>
                    <a:pt x="373" y="80"/>
                    <a:pt x="373" y="80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9" y="7"/>
                    <a:pt x="388" y="5"/>
                    <a:pt x="387" y="3"/>
                  </a:cubicBez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629">
              <a:extLst>
                <a:ext uri="{FF2B5EF4-FFF2-40B4-BE49-F238E27FC236}">
                  <a16:creationId xmlns:a16="http://schemas.microsoft.com/office/drawing/2014/main" xmlns="" id="{468AA4C1-79EC-4955-BD61-9AA00947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63" y="6453188"/>
              <a:ext cx="147637" cy="182563"/>
            </a:xfrm>
            <a:custGeom>
              <a:avLst/>
              <a:gdLst>
                <a:gd name="T0" fmla="*/ 2 w 61"/>
                <a:gd name="T1" fmla="*/ 14 h 76"/>
                <a:gd name="T2" fmla="*/ 9 w 61"/>
                <a:gd name="T3" fmla="*/ 14 h 76"/>
                <a:gd name="T4" fmla="*/ 39 w 61"/>
                <a:gd name="T5" fmla="*/ 28 h 76"/>
                <a:gd name="T6" fmla="*/ 47 w 61"/>
                <a:gd name="T7" fmla="*/ 52 h 76"/>
                <a:gd name="T8" fmla="*/ 43 w 61"/>
                <a:gd name="T9" fmla="*/ 69 h 76"/>
                <a:gd name="T10" fmla="*/ 55 w 61"/>
                <a:gd name="T11" fmla="*/ 76 h 76"/>
                <a:gd name="T12" fmla="*/ 61 w 61"/>
                <a:gd name="T13" fmla="*/ 52 h 76"/>
                <a:gd name="T14" fmla="*/ 50 w 61"/>
                <a:gd name="T15" fmla="*/ 19 h 76"/>
                <a:gd name="T16" fmla="*/ 9 w 61"/>
                <a:gd name="T17" fmla="*/ 0 h 76"/>
                <a:gd name="T18" fmla="*/ 0 w 61"/>
                <a:gd name="T19" fmla="*/ 1 h 76"/>
                <a:gd name="T20" fmla="*/ 2 w 61"/>
                <a:gd name="T21" fmla="*/ 1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76">
                  <a:moveTo>
                    <a:pt x="2" y="14"/>
                  </a:moveTo>
                  <a:cubicBezTo>
                    <a:pt x="5" y="14"/>
                    <a:pt x="7" y="14"/>
                    <a:pt x="9" y="14"/>
                  </a:cubicBezTo>
                  <a:cubicBezTo>
                    <a:pt x="20" y="14"/>
                    <a:pt x="31" y="19"/>
                    <a:pt x="39" y="28"/>
                  </a:cubicBezTo>
                  <a:cubicBezTo>
                    <a:pt x="44" y="35"/>
                    <a:pt x="47" y="44"/>
                    <a:pt x="47" y="52"/>
                  </a:cubicBezTo>
                  <a:cubicBezTo>
                    <a:pt x="47" y="58"/>
                    <a:pt x="45" y="64"/>
                    <a:pt x="43" y="69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9" y="68"/>
                    <a:pt x="61" y="60"/>
                    <a:pt x="61" y="52"/>
                  </a:cubicBezTo>
                  <a:cubicBezTo>
                    <a:pt x="61" y="40"/>
                    <a:pt x="57" y="29"/>
                    <a:pt x="50" y="19"/>
                  </a:cubicBezTo>
                  <a:cubicBezTo>
                    <a:pt x="39" y="7"/>
                    <a:pt x="24" y="0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ubicBezTo>
                    <a:pt x="2" y="14"/>
                    <a:pt x="2" y="14"/>
                    <a:pt x="2" y="14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630">
              <a:extLst>
                <a:ext uri="{FF2B5EF4-FFF2-40B4-BE49-F238E27FC236}">
                  <a16:creationId xmlns:a16="http://schemas.microsoft.com/office/drawing/2014/main" xmlns="" id="{5B3D9832-F434-49D8-93F5-E191E2943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563" y="6797676"/>
              <a:ext cx="84137" cy="106363"/>
            </a:xfrm>
            <a:custGeom>
              <a:avLst/>
              <a:gdLst>
                <a:gd name="T0" fmla="*/ 3 w 35"/>
                <a:gd name="T1" fmla="*/ 15 h 44"/>
                <a:gd name="T2" fmla="*/ 5 w 35"/>
                <a:gd name="T3" fmla="*/ 14 h 44"/>
                <a:gd name="T4" fmla="*/ 18 w 35"/>
                <a:gd name="T5" fmla="*/ 20 h 44"/>
                <a:gd name="T6" fmla="*/ 21 w 35"/>
                <a:gd name="T7" fmla="*/ 30 h 44"/>
                <a:gd name="T8" fmla="*/ 20 w 35"/>
                <a:gd name="T9" fmla="*/ 38 h 44"/>
                <a:gd name="T10" fmla="*/ 32 w 35"/>
                <a:gd name="T11" fmla="*/ 44 h 44"/>
                <a:gd name="T12" fmla="*/ 35 w 35"/>
                <a:gd name="T13" fmla="*/ 30 h 44"/>
                <a:gd name="T14" fmla="*/ 29 w 35"/>
                <a:gd name="T15" fmla="*/ 12 h 44"/>
                <a:gd name="T16" fmla="*/ 5 w 35"/>
                <a:gd name="T17" fmla="*/ 0 h 44"/>
                <a:gd name="T18" fmla="*/ 0 w 35"/>
                <a:gd name="T19" fmla="*/ 1 h 44"/>
                <a:gd name="T20" fmla="*/ 3 w 35"/>
                <a:gd name="T21" fmla="*/ 1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44">
                  <a:moveTo>
                    <a:pt x="3" y="15"/>
                  </a:moveTo>
                  <a:cubicBezTo>
                    <a:pt x="4" y="14"/>
                    <a:pt x="4" y="14"/>
                    <a:pt x="5" y="14"/>
                  </a:cubicBezTo>
                  <a:cubicBezTo>
                    <a:pt x="10" y="14"/>
                    <a:pt x="15" y="16"/>
                    <a:pt x="18" y="20"/>
                  </a:cubicBezTo>
                  <a:cubicBezTo>
                    <a:pt x="20" y="23"/>
                    <a:pt x="21" y="27"/>
                    <a:pt x="21" y="30"/>
                  </a:cubicBezTo>
                  <a:cubicBezTo>
                    <a:pt x="21" y="33"/>
                    <a:pt x="21" y="35"/>
                    <a:pt x="20" y="38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4" y="40"/>
                    <a:pt x="35" y="35"/>
                    <a:pt x="35" y="30"/>
                  </a:cubicBezTo>
                  <a:cubicBezTo>
                    <a:pt x="35" y="24"/>
                    <a:pt x="33" y="17"/>
                    <a:pt x="29" y="12"/>
                  </a:cubicBezTo>
                  <a:cubicBezTo>
                    <a:pt x="23" y="4"/>
                    <a:pt x="14" y="0"/>
                    <a:pt x="5" y="0"/>
                  </a:cubicBezTo>
                  <a:cubicBezTo>
                    <a:pt x="4" y="0"/>
                    <a:pt x="2" y="0"/>
                    <a:pt x="0" y="1"/>
                  </a:cubicBezTo>
                  <a:cubicBezTo>
                    <a:pt x="3" y="15"/>
                    <a:pt x="3" y="15"/>
                    <a:pt x="3" y="15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631">
              <a:extLst>
                <a:ext uri="{FF2B5EF4-FFF2-40B4-BE49-F238E27FC236}">
                  <a16:creationId xmlns:a16="http://schemas.microsoft.com/office/drawing/2014/main" xmlns="" id="{456E1300-AE4C-49F6-814E-F23D31DF5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4038" y="6653213"/>
              <a:ext cx="144462" cy="180975"/>
            </a:xfrm>
            <a:custGeom>
              <a:avLst/>
              <a:gdLst>
                <a:gd name="T0" fmla="*/ 2 w 60"/>
                <a:gd name="T1" fmla="*/ 14 h 75"/>
                <a:gd name="T2" fmla="*/ 9 w 60"/>
                <a:gd name="T3" fmla="*/ 14 h 75"/>
                <a:gd name="T4" fmla="*/ 38 w 60"/>
                <a:gd name="T5" fmla="*/ 28 h 75"/>
                <a:gd name="T6" fmla="*/ 46 w 60"/>
                <a:gd name="T7" fmla="*/ 51 h 75"/>
                <a:gd name="T8" fmla="*/ 42 w 60"/>
                <a:gd name="T9" fmla="*/ 69 h 75"/>
                <a:gd name="T10" fmla="*/ 55 w 60"/>
                <a:gd name="T11" fmla="*/ 75 h 75"/>
                <a:gd name="T12" fmla="*/ 60 w 60"/>
                <a:gd name="T13" fmla="*/ 51 h 75"/>
                <a:gd name="T14" fmla="*/ 49 w 60"/>
                <a:gd name="T15" fmla="*/ 19 h 75"/>
                <a:gd name="T16" fmla="*/ 9 w 60"/>
                <a:gd name="T17" fmla="*/ 0 h 75"/>
                <a:gd name="T18" fmla="*/ 0 w 60"/>
                <a:gd name="T19" fmla="*/ 1 h 75"/>
                <a:gd name="T20" fmla="*/ 2 w 60"/>
                <a:gd name="T21" fmla="*/ 1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75">
                  <a:moveTo>
                    <a:pt x="2" y="14"/>
                  </a:moveTo>
                  <a:cubicBezTo>
                    <a:pt x="4" y="14"/>
                    <a:pt x="7" y="14"/>
                    <a:pt x="9" y="14"/>
                  </a:cubicBezTo>
                  <a:cubicBezTo>
                    <a:pt x="20" y="14"/>
                    <a:pt x="31" y="19"/>
                    <a:pt x="38" y="28"/>
                  </a:cubicBezTo>
                  <a:cubicBezTo>
                    <a:pt x="44" y="35"/>
                    <a:pt x="46" y="43"/>
                    <a:pt x="46" y="51"/>
                  </a:cubicBezTo>
                  <a:cubicBezTo>
                    <a:pt x="46" y="57"/>
                    <a:pt x="45" y="63"/>
                    <a:pt x="42" y="69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9" y="68"/>
                    <a:pt x="60" y="60"/>
                    <a:pt x="60" y="51"/>
                  </a:cubicBezTo>
                  <a:cubicBezTo>
                    <a:pt x="60" y="40"/>
                    <a:pt x="57" y="29"/>
                    <a:pt x="49" y="19"/>
                  </a:cubicBezTo>
                  <a:cubicBezTo>
                    <a:pt x="39" y="6"/>
                    <a:pt x="24" y="0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ubicBezTo>
                    <a:pt x="2" y="14"/>
                    <a:pt x="2" y="14"/>
                    <a:pt x="2" y="14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632">
              <a:extLst>
                <a:ext uri="{FF2B5EF4-FFF2-40B4-BE49-F238E27FC236}">
                  <a16:creationId xmlns:a16="http://schemas.microsoft.com/office/drawing/2014/main" xmlns="" id="{FAACB0E8-D134-44FC-B0BB-95B6C732E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013" y="7118351"/>
              <a:ext cx="117475" cy="71438"/>
            </a:xfrm>
            <a:custGeom>
              <a:avLst/>
              <a:gdLst>
                <a:gd name="T0" fmla="*/ 9 w 49"/>
                <a:gd name="T1" fmla="*/ 18 h 29"/>
                <a:gd name="T2" fmla="*/ 19 w 49"/>
                <a:gd name="T3" fmla="*/ 14 h 29"/>
                <a:gd name="T4" fmla="*/ 25 w 49"/>
                <a:gd name="T5" fmla="*/ 15 h 29"/>
                <a:gd name="T6" fmla="*/ 25 w 49"/>
                <a:gd name="T7" fmla="*/ 15 h 29"/>
                <a:gd name="T8" fmla="*/ 32 w 49"/>
                <a:gd name="T9" fmla="*/ 21 h 29"/>
                <a:gd name="T10" fmla="*/ 35 w 49"/>
                <a:gd name="T11" fmla="*/ 29 h 29"/>
                <a:gd name="T12" fmla="*/ 49 w 49"/>
                <a:gd name="T13" fmla="*/ 29 h 29"/>
                <a:gd name="T14" fmla="*/ 43 w 49"/>
                <a:gd name="T15" fmla="*/ 13 h 29"/>
                <a:gd name="T16" fmla="*/ 30 w 49"/>
                <a:gd name="T17" fmla="*/ 2 h 29"/>
                <a:gd name="T18" fmla="*/ 30 w 49"/>
                <a:gd name="T19" fmla="*/ 2 h 29"/>
                <a:gd name="T20" fmla="*/ 19 w 49"/>
                <a:gd name="T21" fmla="*/ 0 h 29"/>
                <a:gd name="T22" fmla="*/ 0 w 49"/>
                <a:gd name="T23" fmla="*/ 7 h 29"/>
                <a:gd name="T24" fmla="*/ 9 w 49"/>
                <a:gd name="T25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29">
                  <a:moveTo>
                    <a:pt x="9" y="18"/>
                  </a:moveTo>
                  <a:cubicBezTo>
                    <a:pt x="12" y="16"/>
                    <a:pt x="15" y="14"/>
                    <a:pt x="19" y="14"/>
                  </a:cubicBezTo>
                  <a:cubicBezTo>
                    <a:pt x="21" y="14"/>
                    <a:pt x="23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8" y="17"/>
                    <a:pt x="30" y="19"/>
                    <a:pt x="32" y="21"/>
                  </a:cubicBezTo>
                  <a:cubicBezTo>
                    <a:pt x="34" y="24"/>
                    <a:pt x="35" y="26"/>
                    <a:pt x="35" y="29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9" y="23"/>
                    <a:pt x="47" y="18"/>
                    <a:pt x="43" y="13"/>
                  </a:cubicBezTo>
                  <a:cubicBezTo>
                    <a:pt x="40" y="8"/>
                    <a:pt x="36" y="4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6" y="1"/>
                    <a:pt x="23" y="0"/>
                    <a:pt x="19" y="0"/>
                  </a:cubicBezTo>
                  <a:cubicBezTo>
                    <a:pt x="12" y="0"/>
                    <a:pt x="5" y="3"/>
                    <a:pt x="0" y="7"/>
                  </a:cubicBezTo>
                  <a:cubicBezTo>
                    <a:pt x="9" y="18"/>
                    <a:pt x="9" y="18"/>
                    <a:pt x="9" y="18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633">
              <a:extLst>
                <a:ext uri="{FF2B5EF4-FFF2-40B4-BE49-F238E27FC236}">
                  <a16:creationId xmlns:a16="http://schemas.microsoft.com/office/drawing/2014/main" xmlns="" id="{335BC905-83B2-4051-84D6-C895F71BA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275" y="6937376"/>
              <a:ext cx="106362" cy="82550"/>
            </a:xfrm>
            <a:custGeom>
              <a:avLst/>
              <a:gdLst>
                <a:gd name="T0" fmla="*/ 7 w 44"/>
                <a:gd name="T1" fmla="*/ 16 h 34"/>
                <a:gd name="T2" fmla="*/ 14 w 44"/>
                <a:gd name="T3" fmla="*/ 14 h 34"/>
                <a:gd name="T4" fmla="*/ 23 w 44"/>
                <a:gd name="T5" fmla="*/ 16 h 34"/>
                <a:gd name="T6" fmla="*/ 30 w 44"/>
                <a:gd name="T7" fmla="*/ 30 h 34"/>
                <a:gd name="T8" fmla="*/ 30 w 44"/>
                <a:gd name="T9" fmla="*/ 32 h 34"/>
                <a:gd name="T10" fmla="*/ 44 w 44"/>
                <a:gd name="T11" fmla="*/ 34 h 34"/>
                <a:gd name="T12" fmla="*/ 44 w 44"/>
                <a:gd name="T13" fmla="*/ 30 h 34"/>
                <a:gd name="T14" fmla="*/ 30 w 44"/>
                <a:gd name="T15" fmla="*/ 4 h 34"/>
                <a:gd name="T16" fmla="*/ 14 w 44"/>
                <a:gd name="T17" fmla="*/ 0 h 34"/>
                <a:gd name="T18" fmla="*/ 0 w 44"/>
                <a:gd name="T19" fmla="*/ 3 h 34"/>
                <a:gd name="T20" fmla="*/ 7 w 44"/>
                <a:gd name="T21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4">
                  <a:moveTo>
                    <a:pt x="7" y="16"/>
                  </a:moveTo>
                  <a:cubicBezTo>
                    <a:pt x="9" y="14"/>
                    <a:pt x="12" y="14"/>
                    <a:pt x="14" y="14"/>
                  </a:cubicBezTo>
                  <a:cubicBezTo>
                    <a:pt x="17" y="14"/>
                    <a:pt x="20" y="15"/>
                    <a:pt x="23" y="16"/>
                  </a:cubicBezTo>
                  <a:cubicBezTo>
                    <a:pt x="28" y="19"/>
                    <a:pt x="30" y="24"/>
                    <a:pt x="30" y="30"/>
                  </a:cubicBezTo>
                  <a:cubicBezTo>
                    <a:pt x="30" y="31"/>
                    <a:pt x="30" y="31"/>
                    <a:pt x="30" y="32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3"/>
                    <a:pt x="44" y="31"/>
                    <a:pt x="44" y="30"/>
                  </a:cubicBezTo>
                  <a:cubicBezTo>
                    <a:pt x="44" y="20"/>
                    <a:pt x="39" y="10"/>
                    <a:pt x="30" y="4"/>
                  </a:cubicBezTo>
                  <a:cubicBezTo>
                    <a:pt x="25" y="1"/>
                    <a:pt x="20" y="0"/>
                    <a:pt x="14" y="0"/>
                  </a:cubicBezTo>
                  <a:cubicBezTo>
                    <a:pt x="9" y="0"/>
                    <a:pt x="4" y="1"/>
                    <a:pt x="0" y="3"/>
                  </a:cubicBezTo>
                  <a:cubicBezTo>
                    <a:pt x="7" y="16"/>
                    <a:pt x="7" y="16"/>
                    <a:pt x="7" y="16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634">
              <a:extLst>
                <a:ext uri="{FF2B5EF4-FFF2-40B4-BE49-F238E27FC236}">
                  <a16:creationId xmlns:a16="http://schemas.microsoft.com/office/drawing/2014/main" xmlns="" id="{3DF6DBBF-A0C7-42B5-B291-0D8D6B63A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9800" y="7008813"/>
              <a:ext cx="217487" cy="104775"/>
            </a:xfrm>
            <a:custGeom>
              <a:avLst/>
              <a:gdLst>
                <a:gd name="T0" fmla="*/ 10 w 90"/>
                <a:gd name="T1" fmla="*/ 28 h 44"/>
                <a:gd name="T2" fmla="*/ 39 w 90"/>
                <a:gd name="T3" fmla="*/ 14 h 44"/>
                <a:gd name="T4" fmla="*/ 47 w 90"/>
                <a:gd name="T5" fmla="*/ 15 h 44"/>
                <a:gd name="T6" fmla="*/ 77 w 90"/>
                <a:gd name="T7" fmla="*/ 44 h 44"/>
                <a:gd name="T8" fmla="*/ 90 w 90"/>
                <a:gd name="T9" fmla="*/ 41 h 44"/>
                <a:gd name="T10" fmla="*/ 50 w 90"/>
                <a:gd name="T11" fmla="*/ 1 h 44"/>
                <a:gd name="T12" fmla="*/ 39 w 90"/>
                <a:gd name="T13" fmla="*/ 0 h 44"/>
                <a:gd name="T14" fmla="*/ 0 w 90"/>
                <a:gd name="T15" fmla="*/ 19 h 44"/>
                <a:gd name="T16" fmla="*/ 10 w 90"/>
                <a:gd name="T17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44">
                  <a:moveTo>
                    <a:pt x="10" y="28"/>
                  </a:moveTo>
                  <a:cubicBezTo>
                    <a:pt x="18" y="19"/>
                    <a:pt x="28" y="14"/>
                    <a:pt x="39" y="14"/>
                  </a:cubicBezTo>
                  <a:cubicBezTo>
                    <a:pt x="42" y="14"/>
                    <a:pt x="44" y="15"/>
                    <a:pt x="47" y="15"/>
                  </a:cubicBezTo>
                  <a:cubicBezTo>
                    <a:pt x="62" y="18"/>
                    <a:pt x="73" y="30"/>
                    <a:pt x="77" y="44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6" y="21"/>
                    <a:pt x="71" y="5"/>
                    <a:pt x="50" y="1"/>
                  </a:cubicBezTo>
                  <a:cubicBezTo>
                    <a:pt x="46" y="1"/>
                    <a:pt x="43" y="0"/>
                    <a:pt x="39" y="0"/>
                  </a:cubicBezTo>
                  <a:cubicBezTo>
                    <a:pt x="24" y="0"/>
                    <a:pt x="9" y="7"/>
                    <a:pt x="0" y="19"/>
                  </a:cubicBezTo>
                  <a:cubicBezTo>
                    <a:pt x="10" y="28"/>
                    <a:pt x="10" y="28"/>
                    <a:pt x="10" y="28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635">
              <a:extLst>
                <a:ext uri="{FF2B5EF4-FFF2-40B4-BE49-F238E27FC236}">
                  <a16:creationId xmlns:a16="http://schemas.microsoft.com/office/drawing/2014/main" xmlns="" id="{EB4743D9-3E29-4701-9630-C7060FCB8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425" y="5757863"/>
              <a:ext cx="674687" cy="676275"/>
            </a:xfrm>
            <a:custGeom>
              <a:avLst/>
              <a:gdLst>
                <a:gd name="T0" fmla="*/ 425 w 425"/>
                <a:gd name="T1" fmla="*/ 41 h 426"/>
                <a:gd name="T2" fmla="*/ 384 w 425"/>
                <a:gd name="T3" fmla="*/ 0 h 426"/>
                <a:gd name="T4" fmla="*/ 0 w 425"/>
                <a:gd name="T5" fmla="*/ 385 h 426"/>
                <a:gd name="T6" fmla="*/ 41 w 425"/>
                <a:gd name="T7" fmla="*/ 426 h 426"/>
                <a:gd name="T8" fmla="*/ 425 w 425"/>
                <a:gd name="T9" fmla="*/ 41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26">
                  <a:moveTo>
                    <a:pt x="425" y="41"/>
                  </a:moveTo>
                  <a:lnTo>
                    <a:pt x="384" y="0"/>
                  </a:lnTo>
                  <a:lnTo>
                    <a:pt x="0" y="385"/>
                  </a:lnTo>
                  <a:lnTo>
                    <a:pt x="41" y="426"/>
                  </a:lnTo>
                  <a:lnTo>
                    <a:pt x="425" y="41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636">
              <a:extLst>
                <a:ext uri="{FF2B5EF4-FFF2-40B4-BE49-F238E27FC236}">
                  <a16:creationId xmlns:a16="http://schemas.microsoft.com/office/drawing/2014/main" xmlns="" id="{7769DB38-C9E5-4A0F-94EF-03AC1F572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2963" y="5740401"/>
              <a:ext cx="712787" cy="712788"/>
            </a:xfrm>
            <a:custGeom>
              <a:avLst/>
              <a:gdLst>
                <a:gd name="T0" fmla="*/ 287 w 295"/>
                <a:gd name="T1" fmla="*/ 34 h 295"/>
                <a:gd name="T2" fmla="*/ 292 w 295"/>
                <a:gd name="T3" fmla="*/ 29 h 295"/>
                <a:gd name="T4" fmla="*/ 265 w 295"/>
                <a:gd name="T5" fmla="*/ 2 h 295"/>
                <a:gd name="T6" fmla="*/ 260 w 295"/>
                <a:gd name="T7" fmla="*/ 0 h 295"/>
                <a:gd name="T8" fmla="*/ 255 w 295"/>
                <a:gd name="T9" fmla="*/ 2 h 295"/>
                <a:gd name="T10" fmla="*/ 3 w 295"/>
                <a:gd name="T11" fmla="*/ 255 h 295"/>
                <a:gd name="T12" fmla="*/ 0 w 295"/>
                <a:gd name="T13" fmla="*/ 260 h 295"/>
                <a:gd name="T14" fmla="*/ 3 w 295"/>
                <a:gd name="T15" fmla="*/ 265 h 295"/>
                <a:gd name="T16" fmla="*/ 29 w 295"/>
                <a:gd name="T17" fmla="*/ 292 h 295"/>
                <a:gd name="T18" fmla="*/ 39 w 295"/>
                <a:gd name="T19" fmla="*/ 292 h 295"/>
                <a:gd name="T20" fmla="*/ 292 w 295"/>
                <a:gd name="T21" fmla="*/ 39 h 295"/>
                <a:gd name="T22" fmla="*/ 292 w 295"/>
                <a:gd name="T23" fmla="*/ 29 h 295"/>
                <a:gd name="T24" fmla="*/ 287 w 295"/>
                <a:gd name="T25" fmla="*/ 34 h 295"/>
                <a:gd name="T26" fmla="*/ 282 w 295"/>
                <a:gd name="T27" fmla="*/ 29 h 295"/>
                <a:gd name="T28" fmla="*/ 34 w 295"/>
                <a:gd name="T29" fmla="*/ 277 h 295"/>
                <a:gd name="T30" fmla="*/ 17 w 295"/>
                <a:gd name="T31" fmla="*/ 260 h 295"/>
                <a:gd name="T32" fmla="*/ 260 w 295"/>
                <a:gd name="T33" fmla="*/ 17 h 295"/>
                <a:gd name="T34" fmla="*/ 282 w 295"/>
                <a:gd name="T35" fmla="*/ 39 h 295"/>
                <a:gd name="T36" fmla="*/ 287 w 295"/>
                <a:gd name="T37" fmla="*/ 34 h 295"/>
                <a:gd name="T38" fmla="*/ 282 w 295"/>
                <a:gd name="T39" fmla="*/ 29 h 295"/>
                <a:gd name="T40" fmla="*/ 287 w 295"/>
                <a:gd name="T41" fmla="*/ 3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295">
                  <a:moveTo>
                    <a:pt x="287" y="34"/>
                  </a:moveTo>
                  <a:cubicBezTo>
                    <a:pt x="292" y="29"/>
                    <a:pt x="292" y="29"/>
                    <a:pt x="292" y="29"/>
                  </a:cubicBezTo>
                  <a:cubicBezTo>
                    <a:pt x="265" y="2"/>
                    <a:pt x="265" y="2"/>
                    <a:pt x="265" y="2"/>
                  </a:cubicBezTo>
                  <a:cubicBezTo>
                    <a:pt x="264" y="1"/>
                    <a:pt x="262" y="0"/>
                    <a:pt x="260" y="0"/>
                  </a:cubicBezTo>
                  <a:cubicBezTo>
                    <a:pt x="258" y="0"/>
                    <a:pt x="257" y="1"/>
                    <a:pt x="255" y="2"/>
                  </a:cubicBezTo>
                  <a:cubicBezTo>
                    <a:pt x="3" y="255"/>
                    <a:pt x="3" y="255"/>
                    <a:pt x="3" y="255"/>
                  </a:cubicBezTo>
                  <a:cubicBezTo>
                    <a:pt x="1" y="256"/>
                    <a:pt x="0" y="258"/>
                    <a:pt x="0" y="260"/>
                  </a:cubicBezTo>
                  <a:cubicBezTo>
                    <a:pt x="0" y="262"/>
                    <a:pt x="1" y="264"/>
                    <a:pt x="3" y="265"/>
                  </a:cubicBezTo>
                  <a:cubicBezTo>
                    <a:pt x="29" y="292"/>
                    <a:pt x="29" y="292"/>
                    <a:pt x="29" y="292"/>
                  </a:cubicBezTo>
                  <a:cubicBezTo>
                    <a:pt x="32" y="295"/>
                    <a:pt x="37" y="295"/>
                    <a:pt x="39" y="292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5" y="36"/>
                    <a:pt x="295" y="32"/>
                    <a:pt x="292" y="29"/>
                  </a:cubicBezTo>
                  <a:cubicBezTo>
                    <a:pt x="287" y="34"/>
                    <a:pt x="287" y="34"/>
                    <a:pt x="287" y="34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17" y="260"/>
                    <a:pt x="17" y="260"/>
                    <a:pt x="17" y="260"/>
                  </a:cubicBezTo>
                  <a:cubicBezTo>
                    <a:pt x="260" y="17"/>
                    <a:pt x="260" y="17"/>
                    <a:pt x="260" y="17"/>
                  </a:cubicBezTo>
                  <a:cubicBezTo>
                    <a:pt x="282" y="39"/>
                    <a:pt x="282" y="39"/>
                    <a:pt x="282" y="39"/>
                  </a:cubicBezTo>
                  <a:cubicBezTo>
                    <a:pt x="287" y="34"/>
                    <a:pt x="287" y="34"/>
                    <a:pt x="287" y="34"/>
                  </a:cubicBezTo>
                  <a:cubicBezTo>
                    <a:pt x="282" y="29"/>
                    <a:pt x="282" y="29"/>
                    <a:pt x="282" y="29"/>
                  </a:cubicBezTo>
                  <a:lnTo>
                    <a:pt x="287" y="34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637">
              <a:extLst>
                <a:ext uri="{FF2B5EF4-FFF2-40B4-BE49-F238E27FC236}">
                  <a16:creationId xmlns:a16="http://schemas.microsoft.com/office/drawing/2014/main" xmlns="" id="{819536E0-CEF8-45A9-A910-28316E446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513" y="5822951"/>
              <a:ext cx="674687" cy="676275"/>
            </a:xfrm>
            <a:custGeom>
              <a:avLst/>
              <a:gdLst>
                <a:gd name="T0" fmla="*/ 0 w 425"/>
                <a:gd name="T1" fmla="*/ 385 h 426"/>
                <a:gd name="T2" fmla="*/ 41 w 425"/>
                <a:gd name="T3" fmla="*/ 426 h 426"/>
                <a:gd name="T4" fmla="*/ 425 w 425"/>
                <a:gd name="T5" fmla="*/ 41 h 426"/>
                <a:gd name="T6" fmla="*/ 384 w 425"/>
                <a:gd name="T7" fmla="*/ 0 h 426"/>
                <a:gd name="T8" fmla="*/ 0 w 425"/>
                <a:gd name="T9" fmla="*/ 38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26">
                  <a:moveTo>
                    <a:pt x="0" y="385"/>
                  </a:moveTo>
                  <a:lnTo>
                    <a:pt x="41" y="426"/>
                  </a:lnTo>
                  <a:lnTo>
                    <a:pt x="425" y="41"/>
                  </a:lnTo>
                  <a:lnTo>
                    <a:pt x="384" y="0"/>
                  </a:lnTo>
                  <a:lnTo>
                    <a:pt x="0" y="385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638">
              <a:extLst>
                <a:ext uri="{FF2B5EF4-FFF2-40B4-BE49-F238E27FC236}">
                  <a16:creationId xmlns:a16="http://schemas.microsoft.com/office/drawing/2014/main" xmlns="" id="{AACB37C3-4501-4F41-AEC2-0AF32C6F8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050" y="5807076"/>
              <a:ext cx="709612" cy="708025"/>
            </a:xfrm>
            <a:custGeom>
              <a:avLst/>
              <a:gdLst>
                <a:gd name="T0" fmla="*/ 7 w 294"/>
                <a:gd name="T1" fmla="*/ 260 h 294"/>
                <a:gd name="T2" fmla="*/ 2 w 294"/>
                <a:gd name="T3" fmla="*/ 265 h 294"/>
                <a:gd name="T4" fmla="*/ 29 w 294"/>
                <a:gd name="T5" fmla="*/ 292 h 294"/>
                <a:gd name="T6" fmla="*/ 34 w 294"/>
                <a:gd name="T7" fmla="*/ 294 h 294"/>
                <a:gd name="T8" fmla="*/ 39 w 294"/>
                <a:gd name="T9" fmla="*/ 292 h 294"/>
                <a:gd name="T10" fmla="*/ 292 w 294"/>
                <a:gd name="T11" fmla="*/ 39 h 294"/>
                <a:gd name="T12" fmla="*/ 294 w 294"/>
                <a:gd name="T13" fmla="*/ 34 h 294"/>
                <a:gd name="T14" fmla="*/ 292 w 294"/>
                <a:gd name="T15" fmla="*/ 29 h 294"/>
                <a:gd name="T16" fmla="*/ 265 w 294"/>
                <a:gd name="T17" fmla="*/ 2 h 294"/>
                <a:gd name="T18" fmla="*/ 255 w 294"/>
                <a:gd name="T19" fmla="*/ 2 h 294"/>
                <a:gd name="T20" fmla="*/ 2 w 294"/>
                <a:gd name="T21" fmla="*/ 255 h 294"/>
                <a:gd name="T22" fmla="*/ 2 w 294"/>
                <a:gd name="T23" fmla="*/ 265 h 294"/>
                <a:gd name="T24" fmla="*/ 7 w 294"/>
                <a:gd name="T25" fmla="*/ 260 h 294"/>
                <a:gd name="T26" fmla="*/ 12 w 294"/>
                <a:gd name="T27" fmla="*/ 265 h 294"/>
                <a:gd name="T28" fmla="*/ 260 w 294"/>
                <a:gd name="T29" fmla="*/ 17 h 294"/>
                <a:gd name="T30" fmla="*/ 277 w 294"/>
                <a:gd name="T31" fmla="*/ 34 h 294"/>
                <a:gd name="T32" fmla="*/ 34 w 294"/>
                <a:gd name="T33" fmla="*/ 277 h 294"/>
                <a:gd name="T34" fmla="*/ 12 w 294"/>
                <a:gd name="T35" fmla="*/ 255 h 294"/>
                <a:gd name="T36" fmla="*/ 7 w 294"/>
                <a:gd name="T37" fmla="*/ 260 h 294"/>
                <a:gd name="T38" fmla="*/ 12 w 294"/>
                <a:gd name="T39" fmla="*/ 265 h 294"/>
                <a:gd name="T40" fmla="*/ 7 w 294"/>
                <a:gd name="T41" fmla="*/ 26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4" h="294">
                  <a:moveTo>
                    <a:pt x="7" y="260"/>
                  </a:moveTo>
                  <a:cubicBezTo>
                    <a:pt x="2" y="265"/>
                    <a:pt x="2" y="265"/>
                    <a:pt x="2" y="265"/>
                  </a:cubicBezTo>
                  <a:cubicBezTo>
                    <a:pt x="29" y="292"/>
                    <a:pt x="29" y="292"/>
                    <a:pt x="29" y="292"/>
                  </a:cubicBezTo>
                  <a:cubicBezTo>
                    <a:pt x="31" y="293"/>
                    <a:pt x="33" y="294"/>
                    <a:pt x="34" y="294"/>
                  </a:cubicBezTo>
                  <a:cubicBezTo>
                    <a:pt x="36" y="294"/>
                    <a:pt x="38" y="293"/>
                    <a:pt x="39" y="292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3" y="38"/>
                    <a:pt x="294" y="36"/>
                    <a:pt x="294" y="34"/>
                  </a:cubicBezTo>
                  <a:cubicBezTo>
                    <a:pt x="294" y="32"/>
                    <a:pt x="293" y="31"/>
                    <a:pt x="292" y="29"/>
                  </a:cubicBezTo>
                  <a:cubicBezTo>
                    <a:pt x="265" y="2"/>
                    <a:pt x="265" y="2"/>
                    <a:pt x="265" y="2"/>
                  </a:cubicBezTo>
                  <a:cubicBezTo>
                    <a:pt x="262" y="0"/>
                    <a:pt x="258" y="0"/>
                    <a:pt x="255" y="2"/>
                  </a:cubicBezTo>
                  <a:cubicBezTo>
                    <a:pt x="2" y="255"/>
                    <a:pt x="2" y="255"/>
                    <a:pt x="2" y="255"/>
                  </a:cubicBezTo>
                  <a:cubicBezTo>
                    <a:pt x="0" y="258"/>
                    <a:pt x="0" y="262"/>
                    <a:pt x="2" y="265"/>
                  </a:cubicBezTo>
                  <a:cubicBezTo>
                    <a:pt x="7" y="260"/>
                    <a:pt x="7" y="260"/>
                    <a:pt x="7" y="260"/>
                  </a:cubicBezTo>
                  <a:cubicBezTo>
                    <a:pt x="12" y="265"/>
                    <a:pt x="12" y="265"/>
                    <a:pt x="12" y="265"/>
                  </a:cubicBezTo>
                  <a:cubicBezTo>
                    <a:pt x="260" y="17"/>
                    <a:pt x="260" y="17"/>
                    <a:pt x="260" y="17"/>
                  </a:cubicBezTo>
                  <a:cubicBezTo>
                    <a:pt x="277" y="34"/>
                    <a:pt x="277" y="34"/>
                    <a:pt x="277" y="34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12" y="255"/>
                    <a:pt x="12" y="255"/>
                    <a:pt x="12" y="255"/>
                  </a:cubicBezTo>
                  <a:cubicBezTo>
                    <a:pt x="7" y="260"/>
                    <a:pt x="7" y="260"/>
                    <a:pt x="7" y="260"/>
                  </a:cubicBezTo>
                  <a:cubicBezTo>
                    <a:pt x="12" y="265"/>
                    <a:pt x="12" y="265"/>
                    <a:pt x="12" y="265"/>
                  </a:cubicBezTo>
                  <a:lnTo>
                    <a:pt x="7" y="26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639">
              <a:extLst>
                <a:ext uri="{FF2B5EF4-FFF2-40B4-BE49-F238E27FC236}">
                  <a16:creationId xmlns:a16="http://schemas.microsoft.com/office/drawing/2014/main" xmlns="" id="{AC2DF8BF-66A8-4976-BD71-399816FEC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025" y="5719763"/>
              <a:ext cx="171450" cy="168275"/>
            </a:xfrm>
            <a:custGeom>
              <a:avLst/>
              <a:gdLst>
                <a:gd name="T0" fmla="*/ 0 w 108"/>
                <a:gd name="T1" fmla="*/ 24 h 106"/>
                <a:gd name="T2" fmla="*/ 41 w 108"/>
                <a:gd name="T3" fmla="*/ 65 h 106"/>
                <a:gd name="T4" fmla="*/ 82 w 108"/>
                <a:gd name="T5" fmla="*/ 106 h 106"/>
                <a:gd name="T6" fmla="*/ 108 w 108"/>
                <a:gd name="T7" fmla="*/ 0 h 106"/>
                <a:gd name="T8" fmla="*/ 0 w 108"/>
                <a:gd name="T9" fmla="*/ 2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6">
                  <a:moveTo>
                    <a:pt x="0" y="24"/>
                  </a:moveTo>
                  <a:lnTo>
                    <a:pt x="41" y="65"/>
                  </a:lnTo>
                  <a:lnTo>
                    <a:pt x="82" y="106"/>
                  </a:lnTo>
                  <a:lnTo>
                    <a:pt x="10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640">
              <a:extLst>
                <a:ext uri="{FF2B5EF4-FFF2-40B4-BE49-F238E27FC236}">
                  <a16:creationId xmlns:a16="http://schemas.microsoft.com/office/drawing/2014/main" xmlns="" id="{038A4507-35CD-4B25-87C3-3AA945AB3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4150" y="5700713"/>
              <a:ext cx="204787" cy="206375"/>
            </a:xfrm>
            <a:custGeom>
              <a:avLst/>
              <a:gdLst>
                <a:gd name="T0" fmla="*/ 7 w 85"/>
                <a:gd name="T1" fmla="*/ 24 h 86"/>
                <a:gd name="T2" fmla="*/ 2 w 85"/>
                <a:gd name="T3" fmla="*/ 29 h 86"/>
                <a:gd name="T4" fmla="*/ 29 w 85"/>
                <a:gd name="T5" fmla="*/ 56 h 86"/>
                <a:gd name="T6" fmla="*/ 56 w 85"/>
                <a:gd name="T7" fmla="*/ 83 h 86"/>
                <a:gd name="T8" fmla="*/ 63 w 85"/>
                <a:gd name="T9" fmla="*/ 85 h 86"/>
                <a:gd name="T10" fmla="*/ 68 w 85"/>
                <a:gd name="T11" fmla="*/ 80 h 86"/>
                <a:gd name="T12" fmla="*/ 85 w 85"/>
                <a:gd name="T13" fmla="*/ 9 h 86"/>
                <a:gd name="T14" fmla="*/ 83 w 85"/>
                <a:gd name="T15" fmla="*/ 3 h 86"/>
                <a:gd name="T16" fmla="*/ 76 w 85"/>
                <a:gd name="T17" fmla="*/ 1 h 86"/>
                <a:gd name="T18" fmla="*/ 6 w 85"/>
                <a:gd name="T19" fmla="*/ 17 h 86"/>
                <a:gd name="T20" fmla="*/ 1 w 85"/>
                <a:gd name="T21" fmla="*/ 22 h 86"/>
                <a:gd name="T22" fmla="*/ 2 w 85"/>
                <a:gd name="T23" fmla="*/ 29 h 86"/>
                <a:gd name="T24" fmla="*/ 7 w 85"/>
                <a:gd name="T25" fmla="*/ 24 h 86"/>
                <a:gd name="T26" fmla="*/ 9 w 85"/>
                <a:gd name="T27" fmla="*/ 31 h 86"/>
                <a:gd name="T28" fmla="*/ 68 w 85"/>
                <a:gd name="T29" fmla="*/ 17 h 86"/>
                <a:gd name="T30" fmla="*/ 57 w 85"/>
                <a:gd name="T31" fmla="*/ 64 h 86"/>
                <a:gd name="T32" fmla="*/ 39 w 85"/>
                <a:gd name="T33" fmla="*/ 46 h 86"/>
                <a:gd name="T34" fmla="*/ 12 w 85"/>
                <a:gd name="T35" fmla="*/ 19 h 86"/>
                <a:gd name="T36" fmla="*/ 7 w 85"/>
                <a:gd name="T37" fmla="*/ 24 h 86"/>
                <a:gd name="T38" fmla="*/ 9 w 85"/>
                <a:gd name="T39" fmla="*/ 31 h 86"/>
                <a:gd name="T40" fmla="*/ 7 w 85"/>
                <a:gd name="T41" fmla="*/ 2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86">
                  <a:moveTo>
                    <a:pt x="7" y="24"/>
                  </a:moveTo>
                  <a:cubicBezTo>
                    <a:pt x="2" y="29"/>
                    <a:pt x="2" y="29"/>
                    <a:pt x="2" y="29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8" y="85"/>
                    <a:pt x="61" y="86"/>
                    <a:pt x="63" y="85"/>
                  </a:cubicBezTo>
                  <a:cubicBezTo>
                    <a:pt x="66" y="84"/>
                    <a:pt x="67" y="82"/>
                    <a:pt x="68" y="80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7"/>
                    <a:pt x="85" y="4"/>
                    <a:pt x="83" y="3"/>
                  </a:cubicBezTo>
                  <a:cubicBezTo>
                    <a:pt x="81" y="1"/>
                    <a:pt x="79" y="0"/>
                    <a:pt x="76" y="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3" y="18"/>
                    <a:pt x="1" y="20"/>
                    <a:pt x="1" y="22"/>
                  </a:cubicBezTo>
                  <a:cubicBezTo>
                    <a:pt x="0" y="25"/>
                    <a:pt x="1" y="27"/>
                    <a:pt x="2" y="29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9" y="31"/>
                    <a:pt x="9" y="31"/>
                    <a:pt x="9" y="31"/>
                  </a:cubicBezTo>
                  <a:lnTo>
                    <a:pt x="7" y="24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641">
              <a:extLst>
                <a:ext uri="{FF2B5EF4-FFF2-40B4-BE49-F238E27FC236}">
                  <a16:creationId xmlns:a16="http://schemas.microsoft.com/office/drawing/2014/main" xmlns="" id="{FE153FE2-5413-4C1F-BA62-14D5DC627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8825" y="6369051"/>
              <a:ext cx="231775" cy="231775"/>
            </a:xfrm>
            <a:custGeom>
              <a:avLst/>
              <a:gdLst>
                <a:gd name="T0" fmla="*/ 64 w 146"/>
                <a:gd name="T1" fmla="*/ 0 h 146"/>
                <a:gd name="T2" fmla="*/ 0 w 146"/>
                <a:gd name="T3" fmla="*/ 64 h 146"/>
                <a:gd name="T4" fmla="*/ 82 w 146"/>
                <a:gd name="T5" fmla="*/ 146 h 146"/>
                <a:gd name="T6" fmla="*/ 146 w 146"/>
                <a:gd name="T7" fmla="*/ 82 h 146"/>
                <a:gd name="T8" fmla="*/ 105 w 146"/>
                <a:gd name="T9" fmla="*/ 41 h 146"/>
                <a:gd name="T10" fmla="*/ 64 w 146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46">
                  <a:moveTo>
                    <a:pt x="64" y="0"/>
                  </a:moveTo>
                  <a:lnTo>
                    <a:pt x="0" y="64"/>
                  </a:lnTo>
                  <a:lnTo>
                    <a:pt x="82" y="146"/>
                  </a:lnTo>
                  <a:lnTo>
                    <a:pt x="146" y="82"/>
                  </a:lnTo>
                  <a:lnTo>
                    <a:pt x="105" y="4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642">
              <a:extLst>
                <a:ext uri="{FF2B5EF4-FFF2-40B4-BE49-F238E27FC236}">
                  <a16:creationId xmlns:a16="http://schemas.microsoft.com/office/drawing/2014/main" xmlns="" id="{970E95AF-9B94-4EC7-85C4-DAA147F1A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775" y="6350001"/>
              <a:ext cx="268287" cy="266700"/>
            </a:xfrm>
            <a:custGeom>
              <a:avLst/>
              <a:gdLst>
                <a:gd name="T0" fmla="*/ 50 w 111"/>
                <a:gd name="T1" fmla="*/ 8 h 111"/>
                <a:gd name="T2" fmla="*/ 46 w 111"/>
                <a:gd name="T3" fmla="*/ 3 h 111"/>
                <a:gd name="T4" fmla="*/ 3 w 111"/>
                <a:gd name="T5" fmla="*/ 45 h 111"/>
                <a:gd name="T6" fmla="*/ 3 w 111"/>
                <a:gd name="T7" fmla="*/ 55 h 111"/>
                <a:gd name="T8" fmla="*/ 57 w 111"/>
                <a:gd name="T9" fmla="*/ 109 h 111"/>
                <a:gd name="T10" fmla="*/ 62 w 111"/>
                <a:gd name="T11" fmla="*/ 111 h 111"/>
                <a:gd name="T12" fmla="*/ 67 w 111"/>
                <a:gd name="T13" fmla="*/ 109 h 111"/>
                <a:gd name="T14" fmla="*/ 109 w 111"/>
                <a:gd name="T15" fmla="*/ 67 h 111"/>
                <a:gd name="T16" fmla="*/ 111 w 111"/>
                <a:gd name="T17" fmla="*/ 62 h 111"/>
                <a:gd name="T18" fmla="*/ 109 w 111"/>
                <a:gd name="T19" fmla="*/ 57 h 111"/>
                <a:gd name="T20" fmla="*/ 82 w 111"/>
                <a:gd name="T21" fmla="*/ 30 h 111"/>
                <a:gd name="T22" fmla="*/ 55 w 111"/>
                <a:gd name="T23" fmla="*/ 3 h 111"/>
                <a:gd name="T24" fmla="*/ 46 w 111"/>
                <a:gd name="T25" fmla="*/ 3 h 111"/>
                <a:gd name="T26" fmla="*/ 50 w 111"/>
                <a:gd name="T27" fmla="*/ 8 h 111"/>
                <a:gd name="T28" fmla="*/ 46 w 111"/>
                <a:gd name="T29" fmla="*/ 13 h 111"/>
                <a:gd name="T30" fmla="*/ 72 w 111"/>
                <a:gd name="T31" fmla="*/ 40 h 111"/>
                <a:gd name="T32" fmla="*/ 94 w 111"/>
                <a:gd name="T33" fmla="*/ 62 h 111"/>
                <a:gd name="T34" fmla="*/ 62 w 111"/>
                <a:gd name="T35" fmla="*/ 94 h 111"/>
                <a:gd name="T36" fmla="*/ 18 w 111"/>
                <a:gd name="T37" fmla="*/ 50 h 111"/>
                <a:gd name="T38" fmla="*/ 55 w 111"/>
                <a:gd name="T39" fmla="*/ 13 h 111"/>
                <a:gd name="T40" fmla="*/ 50 w 111"/>
                <a:gd name="T41" fmla="*/ 8 h 111"/>
                <a:gd name="T42" fmla="*/ 46 w 111"/>
                <a:gd name="T43" fmla="*/ 13 h 111"/>
                <a:gd name="T44" fmla="*/ 50 w 111"/>
                <a:gd name="T45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1" h="111">
                  <a:moveTo>
                    <a:pt x="50" y="8"/>
                  </a:moveTo>
                  <a:cubicBezTo>
                    <a:pt x="46" y="3"/>
                    <a:pt x="46" y="3"/>
                    <a:pt x="46" y="3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0" y="48"/>
                    <a:pt x="0" y="53"/>
                    <a:pt x="3" y="55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58" y="111"/>
                    <a:pt x="60" y="111"/>
                    <a:pt x="62" y="111"/>
                  </a:cubicBezTo>
                  <a:cubicBezTo>
                    <a:pt x="64" y="111"/>
                    <a:pt x="66" y="111"/>
                    <a:pt x="67" y="109"/>
                  </a:cubicBezTo>
                  <a:cubicBezTo>
                    <a:pt x="109" y="67"/>
                    <a:pt x="109" y="67"/>
                    <a:pt x="109" y="67"/>
                  </a:cubicBezTo>
                  <a:cubicBezTo>
                    <a:pt x="111" y="66"/>
                    <a:pt x="111" y="64"/>
                    <a:pt x="111" y="62"/>
                  </a:cubicBezTo>
                  <a:cubicBezTo>
                    <a:pt x="111" y="60"/>
                    <a:pt x="111" y="58"/>
                    <a:pt x="109" y="57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3" y="0"/>
                    <a:pt x="48" y="0"/>
                    <a:pt x="46" y="3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6" y="13"/>
                    <a:pt x="46" y="13"/>
                    <a:pt x="46" y="13"/>
                  </a:cubicBezTo>
                  <a:lnTo>
                    <a:pt x="50" y="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643">
              <a:extLst>
                <a:ext uri="{FF2B5EF4-FFF2-40B4-BE49-F238E27FC236}">
                  <a16:creationId xmlns:a16="http://schemas.microsoft.com/office/drawing/2014/main" xmlns="" id="{83585388-AC05-4A13-92DA-618AA00CD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0600" y="6380163"/>
              <a:ext cx="255587" cy="309563"/>
            </a:xfrm>
            <a:custGeom>
              <a:avLst/>
              <a:gdLst>
                <a:gd name="T0" fmla="*/ 74 w 161"/>
                <a:gd name="T1" fmla="*/ 0 h 195"/>
                <a:gd name="T2" fmla="*/ 0 w 161"/>
                <a:gd name="T3" fmla="*/ 75 h 195"/>
                <a:gd name="T4" fmla="*/ 121 w 161"/>
                <a:gd name="T5" fmla="*/ 195 h 195"/>
                <a:gd name="T6" fmla="*/ 161 w 161"/>
                <a:gd name="T7" fmla="*/ 85 h 195"/>
                <a:gd name="T8" fmla="*/ 74 w 161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95">
                  <a:moveTo>
                    <a:pt x="74" y="0"/>
                  </a:moveTo>
                  <a:lnTo>
                    <a:pt x="0" y="75"/>
                  </a:lnTo>
                  <a:lnTo>
                    <a:pt x="121" y="195"/>
                  </a:lnTo>
                  <a:lnTo>
                    <a:pt x="161" y="85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644">
              <a:extLst>
                <a:ext uri="{FF2B5EF4-FFF2-40B4-BE49-F238E27FC236}">
                  <a16:creationId xmlns:a16="http://schemas.microsoft.com/office/drawing/2014/main" xmlns="" id="{E715E861-0DD6-4652-A054-AAD433BB8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138" y="6364288"/>
              <a:ext cx="290512" cy="344488"/>
            </a:xfrm>
            <a:custGeom>
              <a:avLst/>
              <a:gdLst>
                <a:gd name="T0" fmla="*/ 56 w 120"/>
                <a:gd name="T1" fmla="*/ 7 h 143"/>
                <a:gd name="T2" fmla="*/ 51 w 120"/>
                <a:gd name="T3" fmla="*/ 2 h 143"/>
                <a:gd name="T4" fmla="*/ 2 w 120"/>
                <a:gd name="T5" fmla="*/ 51 h 143"/>
                <a:gd name="T6" fmla="*/ 2 w 120"/>
                <a:gd name="T7" fmla="*/ 61 h 143"/>
                <a:gd name="T8" fmla="*/ 82 w 120"/>
                <a:gd name="T9" fmla="*/ 140 h 143"/>
                <a:gd name="T10" fmla="*/ 88 w 120"/>
                <a:gd name="T11" fmla="*/ 142 h 143"/>
                <a:gd name="T12" fmla="*/ 93 w 120"/>
                <a:gd name="T13" fmla="*/ 138 h 143"/>
                <a:gd name="T14" fmla="*/ 119 w 120"/>
                <a:gd name="T15" fmla="*/ 66 h 143"/>
                <a:gd name="T16" fmla="*/ 118 w 120"/>
                <a:gd name="T17" fmla="*/ 58 h 143"/>
                <a:gd name="T18" fmla="*/ 61 w 120"/>
                <a:gd name="T19" fmla="*/ 2 h 143"/>
                <a:gd name="T20" fmla="*/ 56 w 120"/>
                <a:gd name="T21" fmla="*/ 0 h 143"/>
                <a:gd name="T22" fmla="*/ 51 w 120"/>
                <a:gd name="T23" fmla="*/ 2 h 143"/>
                <a:gd name="T24" fmla="*/ 56 w 120"/>
                <a:gd name="T25" fmla="*/ 7 h 143"/>
                <a:gd name="T26" fmla="*/ 51 w 120"/>
                <a:gd name="T27" fmla="*/ 12 h 143"/>
                <a:gd name="T28" fmla="*/ 104 w 120"/>
                <a:gd name="T29" fmla="*/ 65 h 143"/>
                <a:gd name="T30" fmla="*/ 84 w 120"/>
                <a:gd name="T31" fmla="*/ 123 h 143"/>
                <a:gd name="T32" fmla="*/ 17 w 120"/>
                <a:gd name="T33" fmla="*/ 56 h 143"/>
                <a:gd name="T34" fmla="*/ 61 w 120"/>
                <a:gd name="T35" fmla="*/ 12 h 143"/>
                <a:gd name="T36" fmla="*/ 56 w 120"/>
                <a:gd name="T37" fmla="*/ 7 h 143"/>
                <a:gd name="T38" fmla="*/ 51 w 120"/>
                <a:gd name="T39" fmla="*/ 12 h 143"/>
                <a:gd name="T40" fmla="*/ 56 w 120"/>
                <a:gd name="T41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" h="143">
                  <a:moveTo>
                    <a:pt x="56" y="7"/>
                  </a:moveTo>
                  <a:cubicBezTo>
                    <a:pt x="51" y="2"/>
                    <a:pt x="51" y="2"/>
                    <a:pt x="51" y="2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0" y="54"/>
                    <a:pt x="0" y="58"/>
                    <a:pt x="2" y="61"/>
                  </a:cubicBezTo>
                  <a:cubicBezTo>
                    <a:pt x="82" y="140"/>
                    <a:pt x="82" y="140"/>
                    <a:pt x="82" y="140"/>
                  </a:cubicBezTo>
                  <a:cubicBezTo>
                    <a:pt x="83" y="142"/>
                    <a:pt x="86" y="143"/>
                    <a:pt x="88" y="142"/>
                  </a:cubicBezTo>
                  <a:cubicBezTo>
                    <a:pt x="91" y="142"/>
                    <a:pt x="92" y="140"/>
                    <a:pt x="93" y="138"/>
                  </a:cubicBezTo>
                  <a:cubicBezTo>
                    <a:pt x="119" y="66"/>
                    <a:pt x="119" y="66"/>
                    <a:pt x="119" y="66"/>
                  </a:cubicBezTo>
                  <a:cubicBezTo>
                    <a:pt x="120" y="63"/>
                    <a:pt x="120" y="60"/>
                    <a:pt x="118" y="5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1"/>
                    <a:pt x="58" y="0"/>
                    <a:pt x="56" y="0"/>
                  </a:cubicBezTo>
                  <a:cubicBezTo>
                    <a:pt x="54" y="0"/>
                    <a:pt x="53" y="1"/>
                    <a:pt x="51" y="2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104" y="65"/>
                    <a:pt x="104" y="65"/>
                    <a:pt x="104" y="65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1" y="12"/>
                    <a:pt x="51" y="12"/>
                    <a:pt x="51" y="12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645">
              <a:extLst>
                <a:ext uri="{FF2B5EF4-FFF2-40B4-BE49-F238E27FC236}">
                  <a16:creationId xmlns:a16="http://schemas.microsoft.com/office/drawing/2014/main" xmlns="" id="{EB1559BA-9E4D-4533-AEC3-4869E6AF2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075" y="6092826"/>
              <a:ext cx="290512" cy="422275"/>
            </a:xfrm>
            <a:custGeom>
              <a:avLst/>
              <a:gdLst>
                <a:gd name="T0" fmla="*/ 183 w 183"/>
                <a:gd name="T1" fmla="*/ 0 h 266"/>
                <a:gd name="T2" fmla="*/ 0 w 183"/>
                <a:gd name="T3" fmla="*/ 181 h 266"/>
                <a:gd name="T4" fmla="*/ 87 w 183"/>
                <a:gd name="T5" fmla="*/ 266 h 266"/>
                <a:gd name="T6" fmla="*/ 183 w 183"/>
                <a:gd name="T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" h="266">
                  <a:moveTo>
                    <a:pt x="183" y="0"/>
                  </a:moveTo>
                  <a:lnTo>
                    <a:pt x="0" y="181"/>
                  </a:lnTo>
                  <a:lnTo>
                    <a:pt x="87" y="266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646">
              <a:extLst>
                <a:ext uri="{FF2B5EF4-FFF2-40B4-BE49-F238E27FC236}">
                  <a16:creationId xmlns:a16="http://schemas.microsoft.com/office/drawing/2014/main" xmlns="" id="{297E24F8-3C4F-4FB7-9C65-192755735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0" y="6073776"/>
              <a:ext cx="325437" cy="461963"/>
            </a:xfrm>
            <a:custGeom>
              <a:avLst/>
              <a:gdLst>
                <a:gd name="T0" fmla="*/ 127 w 135"/>
                <a:gd name="T1" fmla="*/ 8 h 191"/>
                <a:gd name="T2" fmla="*/ 122 w 135"/>
                <a:gd name="T3" fmla="*/ 3 h 191"/>
                <a:gd name="T4" fmla="*/ 2 w 135"/>
                <a:gd name="T5" fmla="*/ 122 h 191"/>
                <a:gd name="T6" fmla="*/ 0 w 135"/>
                <a:gd name="T7" fmla="*/ 127 h 191"/>
                <a:gd name="T8" fmla="*/ 2 w 135"/>
                <a:gd name="T9" fmla="*/ 132 h 191"/>
                <a:gd name="T10" fmla="*/ 59 w 135"/>
                <a:gd name="T11" fmla="*/ 188 h 191"/>
                <a:gd name="T12" fmla="*/ 65 w 135"/>
                <a:gd name="T13" fmla="*/ 190 h 191"/>
                <a:gd name="T14" fmla="*/ 70 w 135"/>
                <a:gd name="T15" fmla="*/ 186 h 191"/>
                <a:gd name="T16" fmla="*/ 133 w 135"/>
                <a:gd name="T17" fmla="*/ 10 h 191"/>
                <a:gd name="T18" fmla="*/ 131 w 135"/>
                <a:gd name="T19" fmla="*/ 2 h 191"/>
                <a:gd name="T20" fmla="*/ 122 w 135"/>
                <a:gd name="T21" fmla="*/ 3 h 191"/>
                <a:gd name="T22" fmla="*/ 127 w 135"/>
                <a:gd name="T23" fmla="*/ 8 h 191"/>
                <a:gd name="T24" fmla="*/ 120 w 135"/>
                <a:gd name="T25" fmla="*/ 5 h 191"/>
                <a:gd name="T26" fmla="*/ 61 w 135"/>
                <a:gd name="T27" fmla="*/ 171 h 191"/>
                <a:gd name="T28" fmla="*/ 17 w 135"/>
                <a:gd name="T29" fmla="*/ 127 h 191"/>
                <a:gd name="T30" fmla="*/ 132 w 135"/>
                <a:gd name="T31" fmla="*/ 13 h 191"/>
                <a:gd name="T32" fmla="*/ 127 w 135"/>
                <a:gd name="T33" fmla="*/ 8 h 191"/>
                <a:gd name="T34" fmla="*/ 120 w 135"/>
                <a:gd name="T35" fmla="*/ 5 h 191"/>
                <a:gd name="T36" fmla="*/ 127 w 135"/>
                <a:gd name="T37" fmla="*/ 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5" h="191">
                  <a:moveTo>
                    <a:pt x="127" y="8"/>
                  </a:moveTo>
                  <a:cubicBezTo>
                    <a:pt x="122" y="3"/>
                    <a:pt x="122" y="3"/>
                    <a:pt x="122" y="3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1" y="123"/>
                    <a:pt x="0" y="125"/>
                    <a:pt x="0" y="127"/>
                  </a:cubicBezTo>
                  <a:cubicBezTo>
                    <a:pt x="0" y="129"/>
                    <a:pt x="1" y="131"/>
                    <a:pt x="2" y="132"/>
                  </a:cubicBezTo>
                  <a:cubicBezTo>
                    <a:pt x="59" y="188"/>
                    <a:pt x="59" y="188"/>
                    <a:pt x="59" y="188"/>
                  </a:cubicBezTo>
                  <a:cubicBezTo>
                    <a:pt x="60" y="190"/>
                    <a:pt x="63" y="191"/>
                    <a:pt x="65" y="190"/>
                  </a:cubicBezTo>
                  <a:cubicBezTo>
                    <a:pt x="68" y="190"/>
                    <a:pt x="69" y="188"/>
                    <a:pt x="70" y="186"/>
                  </a:cubicBezTo>
                  <a:cubicBezTo>
                    <a:pt x="133" y="10"/>
                    <a:pt x="133" y="10"/>
                    <a:pt x="133" y="10"/>
                  </a:cubicBezTo>
                  <a:cubicBezTo>
                    <a:pt x="135" y="7"/>
                    <a:pt x="133" y="3"/>
                    <a:pt x="131" y="2"/>
                  </a:cubicBezTo>
                  <a:cubicBezTo>
                    <a:pt x="128" y="0"/>
                    <a:pt x="124" y="0"/>
                    <a:pt x="122" y="3"/>
                  </a:cubicBezTo>
                  <a:cubicBezTo>
                    <a:pt x="127" y="8"/>
                    <a:pt x="127" y="8"/>
                    <a:pt x="127" y="8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61" y="171"/>
                    <a:pt x="61" y="171"/>
                    <a:pt x="61" y="171"/>
                  </a:cubicBezTo>
                  <a:cubicBezTo>
                    <a:pt x="17" y="127"/>
                    <a:pt x="17" y="127"/>
                    <a:pt x="17" y="127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27" y="8"/>
                    <a:pt x="127" y="8"/>
                    <a:pt x="127" y="8"/>
                  </a:cubicBezTo>
                  <a:cubicBezTo>
                    <a:pt x="120" y="5"/>
                    <a:pt x="120" y="5"/>
                    <a:pt x="120" y="5"/>
                  </a:cubicBezTo>
                  <a:lnTo>
                    <a:pt x="127" y="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647">
              <a:extLst>
                <a:ext uri="{FF2B5EF4-FFF2-40B4-BE49-F238E27FC236}">
                  <a16:creationId xmlns:a16="http://schemas.microsoft.com/office/drawing/2014/main" xmlns="" id="{4919A590-CDFD-4665-B46D-E5DAFE32E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2963" y="5961063"/>
              <a:ext cx="425450" cy="288925"/>
            </a:xfrm>
            <a:custGeom>
              <a:avLst/>
              <a:gdLst>
                <a:gd name="T0" fmla="*/ 0 w 268"/>
                <a:gd name="T1" fmla="*/ 97 h 182"/>
                <a:gd name="T2" fmla="*/ 85 w 268"/>
                <a:gd name="T3" fmla="*/ 182 h 182"/>
                <a:gd name="T4" fmla="*/ 268 w 268"/>
                <a:gd name="T5" fmla="*/ 0 h 182"/>
                <a:gd name="T6" fmla="*/ 0 w 268"/>
                <a:gd name="T7" fmla="*/ 9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8" h="182">
                  <a:moveTo>
                    <a:pt x="0" y="97"/>
                  </a:moveTo>
                  <a:lnTo>
                    <a:pt x="85" y="182"/>
                  </a:lnTo>
                  <a:lnTo>
                    <a:pt x="268" y="0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648">
              <a:extLst>
                <a:ext uri="{FF2B5EF4-FFF2-40B4-BE49-F238E27FC236}">
                  <a16:creationId xmlns:a16="http://schemas.microsoft.com/office/drawing/2014/main" xmlns="" id="{A3D79DE7-09B5-462C-9100-762F25B50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7088" y="5943601"/>
              <a:ext cx="460375" cy="325438"/>
            </a:xfrm>
            <a:custGeom>
              <a:avLst/>
              <a:gdLst>
                <a:gd name="T0" fmla="*/ 7 w 191"/>
                <a:gd name="T1" fmla="*/ 71 h 135"/>
                <a:gd name="T2" fmla="*/ 2 w 191"/>
                <a:gd name="T3" fmla="*/ 76 h 135"/>
                <a:gd name="T4" fmla="*/ 58 w 191"/>
                <a:gd name="T5" fmla="*/ 132 h 135"/>
                <a:gd name="T6" fmla="*/ 68 w 191"/>
                <a:gd name="T7" fmla="*/ 132 h 135"/>
                <a:gd name="T8" fmla="*/ 188 w 191"/>
                <a:gd name="T9" fmla="*/ 12 h 135"/>
                <a:gd name="T10" fmla="*/ 189 w 191"/>
                <a:gd name="T11" fmla="*/ 4 h 135"/>
                <a:gd name="T12" fmla="*/ 181 w 191"/>
                <a:gd name="T13" fmla="*/ 1 h 135"/>
                <a:gd name="T14" fmla="*/ 5 w 191"/>
                <a:gd name="T15" fmla="*/ 64 h 135"/>
                <a:gd name="T16" fmla="*/ 0 w 191"/>
                <a:gd name="T17" fmla="*/ 69 h 135"/>
                <a:gd name="T18" fmla="*/ 2 w 191"/>
                <a:gd name="T19" fmla="*/ 76 h 135"/>
                <a:gd name="T20" fmla="*/ 7 w 191"/>
                <a:gd name="T21" fmla="*/ 71 h 135"/>
                <a:gd name="T22" fmla="*/ 10 w 191"/>
                <a:gd name="T23" fmla="*/ 78 h 135"/>
                <a:gd name="T24" fmla="*/ 156 w 191"/>
                <a:gd name="T25" fmla="*/ 25 h 135"/>
                <a:gd name="T26" fmla="*/ 63 w 191"/>
                <a:gd name="T27" fmla="*/ 117 h 135"/>
                <a:gd name="T28" fmla="*/ 12 w 191"/>
                <a:gd name="T29" fmla="*/ 66 h 135"/>
                <a:gd name="T30" fmla="*/ 7 w 191"/>
                <a:gd name="T31" fmla="*/ 71 h 135"/>
                <a:gd name="T32" fmla="*/ 10 w 191"/>
                <a:gd name="T33" fmla="*/ 78 h 135"/>
                <a:gd name="T34" fmla="*/ 7 w 191"/>
                <a:gd name="T35" fmla="*/ 7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1" h="135">
                  <a:moveTo>
                    <a:pt x="7" y="71"/>
                  </a:moveTo>
                  <a:cubicBezTo>
                    <a:pt x="2" y="76"/>
                    <a:pt x="2" y="76"/>
                    <a:pt x="2" y="76"/>
                  </a:cubicBezTo>
                  <a:cubicBezTo>
                    <a:pt x="58" y="132"/>
                    <a:pt x="58" y="132"/>
                    <a:pt x="58" y="132"/>
                  </a:cubicBezTo>
                  <a:cubicBezTo>
                    <a:pt x="61" y="135"/>
                    <a:pt x="66" y="135"/>
                    <a:pt x="68" y="132"/>
                  </a:cubicBezTo>
                  <a:cubicBezTo>
                    <a:pt x="188" y="12"/>
                    <a:pt x="188" y="12"/>
                    <a:pt x="188" y="12"/>
                  </a:cubicBezTo>
                  <a:cubicBezTo>
                    <a:pt x="191" y="10"/>
                    <a:pt x="191" y="6"/>
                    <a:pt x="189" y="4"/>
                  </a:cubicBezTo>
                  <a:cubicBezTo>
                    <a:pt x="187" y="1"/>
                    <a:pt x="184" y="0"/>
                    <a:pt x="181" y="1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3" y="65"/>
                    <a:pt x="1" y="67"/>
                    <a:pt x="0" y="69"/>
                  </a:cubicBezTo>
                  <a:cubicBezTo>
                    <a:pt x="0" y="72"/>
                    <a:pt x="0" y="74"/>
                    <a:pt x="2" y="76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10" y="78"/>
                    <a:pt x="10" y="78"/>
                    <a:pt x="10" y="78"/>
                  </a:cubicBezTo>
                  <a:lnTo>
                    <a:pt x="7" y="71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649">
              <a:extLst>
                <a:ext uri="{FF2B5EF4-FFF2-40B4-BE49-F238E27FC236}">
                  <a16:creationId xmlns:a16="http://schemas.microsoft.com/office/drawing/2014/main" xmlns="" id="{5F7D5F00-D888-48A2-9597-0D12AE16F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9925" y="6115051"/>
              <a:ext cx="307975" cy="254000"/>
            </a:xfrm>
            <a:custGeom>
              <a:avLst/>
              <a:gdLst>
                <a:gd name="T0" fmla="*/ 0 w 194"/>
                <a:gd name="T1" fmla="*/ 40 h 160"/>
                <a:gd name="T2" fmla="*/ 120 w 194"/>
                <a:gd name="T3" fmla="*/ 160 h 160"/>
                <a:gd name="T4" fmla="*/ 194 w 194"/>
                <a:gd name="T5" fmla="*/ 85 h 160"/>
                <a:gd name="T6" fmla="*/ 109 w 194"/>
                <a:gd name="T7" fmla="*/ 0 h 160"/>
                <a:gd name="T8" fmla="*/ 0 w 194"/>
                <a:gd name="T9" fmla="*/ 4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160">
                  <a:moveTo>
                    <a:pt x="0" y="40"/>
                  </a:moveTo>
                  <a:lnTo>
                    <a:pt x="120" y="160"/>
                  </a:lnTo>
                  <a:lnTo>
                    <a:pt x="194" y="85"/>
                  </a:lnTo>
                  <a:lnTo>
                    <a:pt x="109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650">
              <a:extLst>
                <a:ext uri="{FF2B5EF4-FFF2-40B4-BE49-F238E27FC236}">
                  <a16:creationId xmlns:a16="http://schemas.microsoft.com/office/drawing/2014/main" xmlns="" id="{B16B36ED-3047-4A7F-8BBF-3CC5B0495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2463" y="6096001"/>
              <a:ext cx="344487" cy="288925"/>
            </a:xfrm>
            <a:custGeom>
              <a:avLst/>
              <a:gdLst>
                <a:gd name="T0" fmla="*/ 7 w 143"/>
                <a:gd name="T1" fmla="*/ 34 h 120"/>
                <a:gd name="T2" fmla="*/ 2 w 143"/>
                <a:gd name="T3" fmla="*/ 39 h 120"/>
                <a:gd name="T4" fmla="*/ 82 w 143"/>
                <a:gd name="T5" fmla="*/ 118 h 120"/>
                <a:gd name="T6" fmla="*/ 86 w 143"/>
                <a:gd name="T7" fmla="*/ 120 h 120"/>
                <a:gd name="T8" fmla="*/ 91 w 143"/>
                <a:gd name="T9" fmla="*/ 118 h 120"/>
                <a:gd name="T10" fmla="*/ 140 w 143"/>
                <a:gd name="T11" fmla="*/ 69 h 120"/>
                <a:gd name="T12" fmla="*/ 143 w 143"/>
                <a:gd name="T13" fmla="*/ 64 h 120"/>
                <a:gd name="T14" fmla="*/ 140 w 143"/>
                <a:gd name="T15" fmla="*/ 59 h 120"/>
                <a:gd name="T16" fmla="*/ 84 w 143"/>
                <a:gd name="T17" fmla="*/ 3 h 120"/>
                <a:gd name="T18" fmla="*/ 77 w 143"/>
                <a:gd name="T19" fmla="*/ 1 h 120"/>
                <a:gd name="T20" fmla="*/ 5 w 143"/>
                <a:gd name="T21" fmla="*/ 27 h 120"/>
                <a:gd name="T22" fmla="*/ 0 w 143"/>
                <a:gd name="T23" fmla="*/ 32 h 120"/>
                <a:gd name="T24" fmla="*/ 2 w 143"/>
                <a:gd name="T25" fmla="*/ 39 h 120"/>
                <a:gd name="T26" fmla="*/ 7 w 143"/>
                <a:gd name="T27" fmla="*/ 34 h 120"/>
                <a:gd name="T28" fmla="*/ 10 w 143"/>
                <a:gd name="T29" fmla="*/ 40 h 120"/>
                <a:gd name="T30" fmla="*/ 77 w 143"/>
                <a:gd name="T31" fmla="*/ 16 h 120"/>
                <a:gd name="T32" fmla="*/ 125 w 143"/>
                <a:gd name="T33" fmla="*/ 64 h 120"/>
                <a:gd name="T34" fmla="*/ 86 w 143"/>
                <a:gd name="T35" fmla="*/ 103 h 120"/>
                <a:gd name="T36" fmla="*/ 12 w 143"/>
                <a:gd name="T37" fmla="*/ 29 h 120"/>
                <a:gd name="T38" fmla="*/ 7 w 143"/>
                <a:gd name="T39" fmla="*/ 34 h 120"/>
                <a:gd name="T40" fmla="*/ 10 w 143"/>
                <a:gd name="T41" fmla="*/ 40 h 120"/>
                <a:gd name="T42" fmla="*/ 7 w 143"/>
                <a:gd name="T43" fmla="*/ 3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3" h="120">
                  <a:moveTo>
                    <a:pt x="7" y="34"/>
                  </a:moveTo>
                  <a:cubicBezTo>
                    <a:pt x="2" y="39"/>
                    <a:pt x="2" y="39"/>
                    <a:pt x="2" y="39"/>
                  </a:cubicBezTo>
                  <a:cubicBezTo>
                    <a:pt x="82" y="118"/>
                    <a:pt x="82" y="118"/>
                    <a:pt x="82" y="118"/>
                  </a:cubicBezTo>
                  <a:cubicBezTo>
                    <a:pt x="83" y="119"/>
                    <a:pt x="85" y="120"/>
                    <a:pt x="86" y="120"/>
                  </a:cubicBezTo>
                  <a:cubicBezTo>
                    <a:pt x="88" y="120"/>
                    <a:pt x="90" y="119"/>
                    <a:pt x="91" y="118"/>
                  </a:cubicBezTo>
                  <a:cubicBezTo>
                    <a:pt x="140" y="69"/>
                    <a:pt x="140" y="69"/>
                    <a:pt x="140" y="69"/>
                  </a:cubicBezTo>
                  <a:cubicBezTo>
                    <a:pt x="142" y="68"/>
                    <a:pt x="143" y="66"/>
                    <a:pt x="143" y="64"/>
                  </a:cubicBezTo>
                  <a:cubicBezTo>
                    <a:pt x="143" y="62"/>
                    <a:pt x="142" y="61"/>
                    <a:pt x="140" y="59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2" y="1"/>
                    <a:pt x="79" y="0"/>
                    <a:pt x="77" y="1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28"/>
                    <a:pt x="1" y="30"/>
                    <a:pt x="0" y="32"/>
                  </a:cubicBezTo>
                  <a:cubicBezTo>
                    <a:pt x="0" y="35"/>
                    <a:pt x="1" y="37"/>
                    <a:pt x="2" y="39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86" y="103"/>
                    <a:pt x="86" y="103"/>
                    <a:pt x="86" y="103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0" y="40"/>
                    <a:pt x="10" y="40"/>
                    <a:pt x="10" y="40"/>
                  </a:cubicBezTo>
                  <a:lnTo>
                    <a:pt x="7" y="34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20" name="组合 1219">
            <a:extLst>
              <a:ext uri="{FF2B5EF4-FFF2-40B4-BE49-F238E27FC236}">
                <a16:creationId xmlns:a16="http://schemas.microsoft.com/office/drawing/2014/main" xmlns="" id="{ED7B57A0-A150-4D08-B4F9-1536DB8C6E66}"/>
              </a:ext>
            </a:extLst>
          </p:cNvPr>
          <p:cNvGrpSpPr/>
          <p:nvPr/>
        </p:nvGrpSpPr>
        <p:grpSpPr>
          <a:xfrm>
            <a:off x="5501589" y="5394286"/>
            <a:ext cx="1258621" cy="1373863"/>
            <a:chOff x="5006975" y="8281988"/>
            <a:chExt cx="1768475" cy="1930401"/>
          </a:xfrm>
        </p:grpSpPr>
        <p:sp>
          <p:nvSpPr>
            <p:cNvPr id="449" name="Oval 651">
              <a:extLst>
                <a:ext uri="{FF2B5EF4-FFF2-40B4-BE49-F238E27FC236}">
                  <a16:creationId xmlns:a16="http://schemas.microsoft.com/office/drawing/2014/main" xmlns="" id="{77407FCF-48A8-4E8F-B028-E711755F9C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7300" y="8281988"/>
              <a:ext cx="1651000" cy="1651000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652">
              <a:extLst>
                <a:ext uri="{FF2B5EF4-FFF2-40B4-BE49-F238E27FC236}">
                  <a16:creationId xmlns:a16="http://schemas.microsoft.com/office/drawing/2014/main" xmlns="" id="{3F4B1321-0975-4296-9FBB-7354F294F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9672638"/>
              <a:ext cx="954087" cy="268288"/>
            </a:xfrm>
            <a:custGeom>
              <a:avLst/>
              <a:gdLst>
                <a:gd name="T0" fmla="*/ 373 w 395"/>
                <a:gd name="T1" fmla="*/ 0 h 111"/>
                <a:gd name="T2" fmla="*/ 22 w 395"/>
                <a:gd name="T3" fmla="*/ 0 h 111"/>
                <a:gd name="T4" fmla="*/ 0 w 395"/>
                <a:gd name="T5" fmla="*/ 26 h 111"/>
                <a:gd name="T6" fmla="*/ 0 w 395"/>
                <a:gd name="T7" fmla="*/ 44 h 111"/>
                <a:gd name="T8" fmla="*/ 0 w 395"/>
                <a:gd name="T9" fmla="*/ 86 h 111"/>
                <a:gd name="T10" fmla="*/ 22 w 395"/>
                <a:gd name="T11" fmla="*/ 111 h 111"/>
                <a:gd name="T12" fmla="*/ 373 w 395"/>
                <a:gd name="T13" fmla="*/ 111 h 111"/>
                <a:gd name="T14" fmla="*/ 395 w 395"/>
                <a:gd name="T15" fmla="*/ 86 h 111"/>
                <a:gd name="T16" fmla="*/ 395 w 395"/>
                <a:gd name="T17" fmla="*/ 44 h 111"/>
                <a:gd name="T18" fmla="*/ 395 w 395"/>
                <a:gd name="T19" fmla="*/ 26 h 111"/>
                <a:gd name="T20" fmla="*/ 373 w 395"/>
                <a:gd name="T2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5" h="111">
                  <a:moveTo>
                    <a:pt x="37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2"/>
                    <a:pt x="0" y="2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00"/>
                    <a:pt x="10" y="111"/>
                    <a:pt x="22" y="111"/>
                  </a:cubicBezTo>
                  <a:cubicBezTo>
                    <a:pt x="373" y="111"/>
                    <a:pt x="373" y="111"/>
                    <a:pt x="373" y="111"/>
                  </a:cubicBezTo>
                  <a:cubicBezTo>
                    <a:pt x="385" y="111"/>
                    <a:pt x="395" y="100"/>
                    <a:pt x="395" y="86"/>
                  </a:cubicBezTo>
                  <a:cubicBezTo>
                    <a:pt x="395" y="44"/>
                    <a:pt x="395" y="44"/>
                    <a:pt x="395" y="44"/>
                  </a:cubicBezTo>
                  <a:cubicBezTo>
                    <a:pt x="395" y="26"/>
                    <a:pt x="395" y="26"/>
                    <a:pt x="395" y="26"/>
                  </a:cubicBezTo>
                  <a:cubicBezTo>
                    <a:pt x="395" y="12"/>
                    <a:pt x="385" y="0"/>
                    <a:pt x="373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653">
              <a:extLst>
                <a:ext uri="{FF2B5EF4-FFF2-40B4-BE49-F238E27FC236}">
                  <a16:creationId xmlns:a16="http://schemas.microsoft.com/office/drawing/2014/main" xmlns="" id="{FC85A8AC-4F5C-403E-A81D-F281D856A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975" y="9655176"/>
              <a:ext cx="987425" cy="304800"/>
            </a:xfrm>
            <a:custGeom>
              <a:avLst/>
              <a:gdLst>
                <a:gd name="T0" fmla="*/ 380 w 409"/>
                <a:gd name="T1" fmla="*/ 7 h 126"/>
                <a:gd name="T2" fmla="*/ 380 w 409"/>
                <a:gd name="T3" fmla="*/ 0 h 126"/>
                <a:gd name="T4" fmla="*/ 29 w 409"/>
                <a:gd name="T5" fmla="*/ 0 h 126"/>
                <a:gd name="T6" fmla="*/ 8 w 409"/>
                <a:gd name="T7" fmla="*/ 10 h 126"/>
                <a:gd name="T8" fmla="*/ 0 w 409"/>
                <a:gd name="T9" fmla="*/ 33 h 126"/>
                <a:gd name="T10" fmla="*/ 0 w 409"/>
                <a:gd name="T11" fmla="*/ 51 h 126"/>
                <a:gd name="T12" fmla="*/ 0 w 409"/>
                <a:gd name="T13" fmla="*/ 93 h 126"/>
                <a:gd name="T14" fmla="*/ 8 w 409"/>
                <a:gd name="T15" fmla="*/ 116 h 126"/>
                <a:gd name="T16" fmla="*/ 29 w 409"/>
                <a:gd name="T17" fmla="*/ 126 h 126"/>
                <a:gd name="T18" fmla="*/ 380 w 409"/>
                <a:gd name="T19" fmla="*/ 126 h 126"/>
                <a:gd name="T20" fmla="*/ 401 w 409"/>
                <a:gd name="T21" fmla="*/ 116 h 126"/>
                <a:gd name="T22" fmla="*/ 409 w 409"/>
                <a:gd name="T23" fmla="*/ 93 h 126"/>
                <a:gd name="T24" fmla="*/ 409 w 409"/>
                <a:gd name="T25" fmla="*/ 51 h 126"/>
                <a:gd name="T26" fmla="*/ 409 w 409"/>
                <a:gd name="T27" fmla="*/ 33 h 126"/>
                <a:gd name="T28" fmla="*/ 401 w 409"/>
                <a:gd name="T29" fmla="*/ 10 h 126"/>
                <a:gd name="T30" fmla="*/ 380 w 409"/>
                <a:gd name="T31" fmla="*/ 0 h 126"/>
                <a:gd name="T32" fmla="*/ 380 w 409"/>
                <a:gd name="T33" fmla="*/ 7 h 126"/>
                <a:gd name="T34" fmla="*/ 380 w 409"/>
                <a:gd name="T35" fmla="*/ 15 h 126"/>
                <a:gd name="T36" fmla="*/ 390 w 409"/>
                <a:gd name="T37" fmla="*/ 19 h 126"/>
                <a:gd name="T38" fmla="*/ 395 w 409"/>
                <a:gd name="T39" fmla="*/ 33 h 126"/>
                <a:gd name="T40" fmla="*/ 395 w 409"/>
                <a:gd name="T41" fmla="*/ 51 h 126"/>
                <a:gd name="T42" fmla="*/ 395 w 409"/>
                <a:gd name="T43" fmla="*/ 93 h 126"/>
                <a:gd name="T44" fmla="*/ 390 w 409"/>
                <a:gd name="T45" fmla="*/ 107 h 126"/>
                <a:gd name="T46" fmla="*/ 380 w 409"/>
                <a:gd name="T47" fmla="*/ 111 h 126"/>
                <a:gd name="T48" fmla="*/ 29 w 409"/>
                <a:gd name="T49" fmla="*/ 111 h 126"/>
                <a:gd name="T50" fmla="*/ 18 w 409"/>
                <a:gd name="T51" fmla="*/ 107 h 126"/>
                <a:gd name="T52" fmla="*/ 14 w 409"/>
                <a:gd name="T53" fmla="*/ 93 h 126"/>
                <a:gd name="T54" fmla="*/ 14 w 409"/>
                <a:gd name="T55" fmla="*/ 51 h 126"/>
                <a:gd name="T56" fmla="*/ 14 w 409"/>
                <a:gd name="T57" fmla="*/ 33 h 126"/>
                <a:gd name="T58" fmla="*/ 18 w 409"/>
                <a:gd name="T59" fmla="*/ 19 h 126"/>
                <a:gd name="T60" fmla="*/ 29 w 409"/>
                <a:gd name="T61" fmla="*/ 15 h 126"/>
                <a:gd name="T62" fmla="*/ 380 w 409"/>
                <a:gd name="T63" fmla="*/ 15 h 126"/>
                <a:gd name="T64" fmla="*/ 380 w 409"/>
                <a:gd name="T65" fmla="*/ 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9" h="126">
                  <a:moveTo>
                    <a:pt x="380" y="7"/>
                  </a:moveTo>
                  <a:cubicBezTo>
                    <a:pt x="380" y="0"/>
                    <a:pt x="380" y="0"/>
                    <a:pt x="38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0" y="0"/>
                    <a:pt x="13" y="4"/>
                    <a:pt x="8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02"/>
                    <a:pt x="3" y="110"/>
                    <a:pt x="8" y="116"/>
                  </a:cubicBezTo>
                  <a:cubicBezTo>
                    <a:pt x="13" y="122"/>
                    <a:pt x="20" y="126"/>
                    <a:pt x="29" y="126"/>
                  </a:cubicBezTo>
                  <a:cubicBezTo>
                    <a:pt x="380" y="126"/>
                    <a:pt x="380" y="126"/>
                    <a:pt x="380" y="126"/>
                  </a:cubicBezTo>
                  <a:cubicBezTo>
                    <a:pt x="389" y="126"/>
                    <a:pt x="396" y="122"/>
                    <a:pt x="401" y="116"/>
                  </a:cubicBezTo>
                  <a:cubicBezTo>
                    <a:pt x="406" y="110"/>
                    <a:pt x="409" y="102"/>
                    <a:pt x="409" y="93"/>
                  </a:cubicBezTo>
                  <a:cubicBezTo>
                    <a:pt x="409" y="51"/>
                    <a:pt x="409" y="51"/>
                    <a:pt x="409" y="51"/>
                  </a:cubicBezTo>
                  <a:cubicBezTo>
                    <a:pt x="409" y="33"/>
                    <a:pt x="409" y="33"/>
                    <a:pt x="409" y="33"/>
                  </a:cubicBezTo>
                  <a:cubicBezTo>
                    <a:pt x="409" y="24"/>
                    <a:pt x="406" y="16"/>
                    <a:pt x="401" y="10"/>
                  </a:cubicBezTo>
                  <a:cubicBezTo>
                    <a:pt x="396" y="4"/>
                    <a:pt x="389" y="0"/>
                    <a:pt x="380" y="0"/>
                  </a:cubicBezTo>
                  <a:cubicBezTo>
                    <a:pt x="380" y="7"/>
                    <a:pt x="380" y="7"/>
                    <a:pt x="380" y="7"/>
                  </a:cubicBezTo>
                  <a:cubicBezTo>
                    <a:pt x="380" y="15"/>
                    <a:pt x="380" y="15"/>
                    <a:pt x="380" y="15"/>
                  </a:cubicBezTo>
                  <a:cubicBezTo>
                    <a:pt x="384" y="15"/>
                    <a:pt x="388" y="16"/>
                    <a:pt x="390" y="19"/>
                  </a:cubicBezTo>
                  <a:cubicBezTo>
                    <a:pt x="393" y="23"/>
                    <a:pt x="395" y="27"/>
                    <a:pt x="395" y="33"/>
                  </a:cubicBezTo>
                  <a:cubicBezTo>
                    <a:pt x="395" y="51"/>
                    <a:pt x="395" y="51"/>
                    <a:pt x="395" y="51"/>
                  </a:cubicBezTo>
                  <a:cubicBezTo>
                    <a:pt x="395" y="93"/>
                    <a:pt x="395" y="93"/>
                    <a:pt x="395" y="93"/>
                  </a:cubicBezTo>
                  <a:cubicBezTo>
                    <a:pt x="395" y="99"/>
                    <a:pt x="393" y="103"/>
                    <a:pt x="390" y="107"/>
                  </a:cubicBezTo>
                  <a:cubicBezTo>
                    <a:pt x="388" y="110"/>
                    <a:pt x="384" y="111"/>
                    <a:pt x="380" y="111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25" y="111"/>
                    <a:pt x="21" y="110"/>
                    <a:pt x="18" y="107"/>
                  </a:cubicBezTo>
                  <a:cubicBezTo>
                    <a:pt x="16" y="103"/>
                    <a:pt x="14" y="99"/>
                    <a:pt x="14" y="93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27"/>
                    <a:pt x="16" y="23"/>
                    <a:pt x="18" y="19"/>
                  </a:cubicBezTo>
                  <a:cubicBezTo>
                    <a:pt x="21" y="16"/>
                    <a:pt x="25" y="15"/>
                    <a:pt x="29" y="15"/>
                  </a:cubicBezTo>
                  <a:cubicBezTo>
                    <a:pt x="380" y="15"/>
                    <a:pt x="380" y="15"/>
                    <a:pt x="380" y="15"/>
                  </a:cubicBezTo>
                  <a:lnTo>
                    <a:pt x="380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654">
              <a:extLst>
                <a:ext uri="{FF2B5EF4-FFF2-40B4-BE49-F238E27FC236}">
                  <a16:creationId xmlns:a16="http://schemas.microsoft.com/office/drawing/2014/main" xmlns="" id="{D413832D-5BBA-491F-BB7A-AFB4C6924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8726488"/>
              <a:ext cx="954087" cy="1008063"/>
            </a:xfrm>
            <a:custGeom>
              <a:avLst/>
              <a:gdLst>
                <a:gd name="T0" fmla="*/ 383 w 395"/>
                <a:gd name="T1" fmla="*/ 0 h 418"/>
                <a:gd name="T2" fmla="*/ 12 w 395"/>
                <a:gd name="T3" fmla="*/ 0 h 418"/>
                <a:gd name="T4" fmla="*/ 0 w 395"/>
                <a:gd name="T5" fmla="*/ 13 h 418"/>
                <a:gd name="T6" fmla="*/ 0 w 395"/>
                <a:gd name="T7" fmla="*/ 418 h 418"/>
                <a:gd name="T8" fmla="*/ 22 w 395"/>
                <a:gd name="T9" fmla="*/ 392 h 418"/>
                <a:gd name="T10" fmla="*/ 373 w 395"/>
                <a:gd name="T11" fmla="*/ 392 h 418"/>
                <a:gd name="T12" fmla="*/ 395 w 395"/>
                <a:gd name="T13" fmla="*/ 418 h 418"/>
                <a:gd name="T14" fmla="*/ 395 w 395"/>
                <a:gd name="T15" fmla="*/ 13 h 418"/>
                <a:gd name="T16" fmla="*/ 383 w 395"/>
                <a:gd name="T17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5" h="418">
                  <a:moveTo>
                    <a:pt x="38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404"/>
                    <a:pt x="10" y="392"/>
                    <a:pt x="22" y="392"/>
                  </a:cubicBezTo>
                  <a:cubicBezTo>
                    <a:pt x="373" y="392"/>
                    <a:pt x="373" y="392"/>
                    <a:pt x="373" y="392"/>
                  </a:cubicBezTo>
                  <a:cubicBezTo>
                    <a:pt x="385" y="392"/>
                    <a:pt x="395" y="404"/>
                    <a:pt x="395" y="418"/>
                  </a:cubicBezTo>
                  <a:cubicBezTo>
                    <a:pt x="395" y="13"/>
                    <a:pt x="395" y="13"/>
                    <a:pt x="395" y="13"/>
                  </a:cubicBezTo>
                  <a:cubicBezTo>
                    <a:pt x="395" y="6"/>
                    <a:pt x="390" y="0"/>
                    <a:pt x="383" y="0"/>
                  </a:cubicBez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655">
              <a:extLst>
                <a:ext uri="{FF2B5EF4-FFF2-40B4-BE49-F238E27FC236}">
                  <a16:creationId xmlns:a16="http://schemas.microsoft.com/office/drawing/2014/main" xmlns="" id="{270EC994-6392-479E-BE48-0AFE7D353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975" y="8709026"/>
              <a:ext cx="987425" cy="1042988"/>
            </a:xfrm>
            <a:custGeom>
              <a:avLst/>
              <a:gdLst>
                <a:gd name="T0" fmla="*/ 390 w 409"/>
                <a:gd name="T1" fmla="*/ 7 h 432"/>
                <a:gd name="T2" fmla="*/ 390 w 409"/>
                <a:gd name="T3" fmla="*/ 0 h 432"/>
                <a:gd name="T4" fmla="*/ 19 w 409"/>
                <a:gd name="T5" fmla="*/ 0 h 432"/>
                <a:gd name="T6" fmla="*/ 0 w 409"/>
                <a:gd name="T7" fmla="*/ 20 h 432"/>
                <a:gd name="T8" fmla="*/ 0 w 409"/>
                <a:gd name="T9" fmla="*/ 425 h 432"/>
                <a:gd name="T10" fmla="*/ 2 w 409"/>
                <a:gd name="T11" fmla="*/ 430 h 432"/>
                <a:gd name="T12" fmla="*/ 7 w 409"/>
                <a:gd name="T13" fmla="*/ 432 h 432"/>
                <a:gd name="T14" fmla="*/ 12 w 409"/>
                <a:gd name="T15" fmla="*/ 430 h 432"/>
                <a:gd name="T16" fmla="*/ 14 w 409"/>
                <a:gd name="T17" fmla="*/ 425 h 432"/>
                <a:gd name="T18" fmla="*/ 18 w 409"/>
                <a:gd name="T19" fmla="*/ 411 h 432"/>
                <a:gd name="T20" fmla="*/ 29 w 409"/>
                <a:gd name="T21" fmla="*/ 407 h 432"/>
                <a:gd name="T22" fmla="*/ 380 w 409"/>
                <a:gd name="T23" fmla="*/ 407 h 432"/>
                <a:gd name="T24" fmla="*/ 390 w 409"/>
                <a:gd name="T25" fmla="*/ 411 h 432"/>
                <a:gd name="T26" fmla="*/ 395 w 409"/>
                <a:gd name="T27" fmla="*/ 425 h 432"/>
                <a:gd name="T28" fmla="*/ 397 w 409"/>
                <a:gd name="T29" fmla="*/ 430 h 432"/>
                <a:gd name="T30" fmla="*/ 402 w 409"/>
                <a:gd name="T31" fmla="*/ 432 h 432"/>
                <a:gd name="T32" fmla="*/ 407 w 409"/>
                <a:gd name="T33" fmla="*/ 430 h 432"/>
                <a:gd name="T34" fmla="*/ 409 w 409"/>
                <a:gd name="T35" fmla="*/ 425 h 432"/>
                <a:gd name="T36" fmla="*/ 409 w 409"/>
                <a:gd name="T37" fmla="*/ 20 h 432"/>
                <a:gd name="T38" fmla="*/ 390 w 409"/>
                <a:gd name="T39" fmla="*/ 0 h 432"/>
                <a:gd name="T40" fmla="*/ 390 w 409"/>
                <a:gd name="T41" fmla="*/ 7 h 432"/>
                <a:gd name="T42" fmla="*/ 390 w 409"/>
                <a:gd name="T43" fmla="*/ 14 h 432"/>
                <a:gd name="T44" fmla="*/ 395 w 409"/>
                <a:gd name="T45" fmla="*/ 20 h 432"/>
                <a:gd name="T46" fmla="*/ 395 w 409"/>
                <a:gd name="T47" fmla="*/ 425 h 432"/>
                <a:gd name="T48" fmla="*/ 397 w 409"/>
                <a:gd name="T49" fmla="*/ 430 h 432"/>
                <a:gd name="T50" fmla="*/ 402 w 409"/>
                <a:gd name="T51" fmla="*/ 432 h 432"/>
                <a:gd name="T52" fmla="*/ 407 w 409"/>
                <a:gd name="T53" fmla="*/ 430 h 432"/>
                <a:gd name="T54" fmla="*/ 409 w 409"/>
                <a:gd name="T55" fmla="*/ 425 h 432"/>
                <a:gd name="T56" fmla="*/ 401 w 409"/>
                <a:gd name="T57" fmla="*/ 402 h 432"/>
                <a:gd name="T58" fmla="*/ 380 w 409"/>
                <a:gd name="T59" fmla="*/ 392 h 432"/>
                <a:gd name="T60" fmla="*/ 29 w 409"/>
                <a:gd name="T61" fmla="*/ 392 h 432"/>
                <a:gd name="T62" fmla="*/ 8 w 409"/>
                <a:gd name="T63" fmla="*/ 402 h 432"/>
                <a:gd name="T64" fmla="*/ 0 w 409"/>
                <a:gd name="T65" fmla="*/ 425 h 432"/>
                <a:gd name="T66" fmla="*/ 2 w 409"/>
                <a:gd name="T67" fmla="*/ 430 h 432"/>
                <a:gd name="T68" fmla="*/ 7 w 409"/>
                <a:gd name="T69" fmla="*/ 432 h 432"/>
                <a:gd name="T70" fmla="*/ 12 w 409"/>
                <a:gd name="T71" fmla="*/ 430 h 432"/>
                <a:gd name="T72" fmla="*/ 14 w 409"/>
                <a:gd name="T73" fmla="*/ 425 h 432"/>
                <a:gd name="T74" fmla="*/ 14 w 409"/>
                <a:gd name="T75" fmla="*/ 20 h 432"/>
                <a:gd name="T76" fmla="*/ 19 w 409"/>
                <a:gd name="T77" fmla="*/ 14 h 432"/>
                <a:gd name="T78" fmla="*/ 390 w 409"/>
                <a:gd name="T79" fmla="*/ 14 h 432"/>
                <a:gd name="T80" fmla="*/ 390 w 409"/>
                <a:gd name="T81" fmla="*/ 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9" h="432">
                  <a:moveTo>
                    <a:pt x="390" y="7"/>
                  </a:moveTo>
                  <a:cubicBezTo>
                    <a:pt x="390" y="0"/>
                    <a:pt x="390" y="0"/>
                    <a:pt x="39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0" y="426"/>
                    <a:pt x="0" y="428"/>
                    <a:pt x="2" y="430"/>
                  </a:cubicBezTo>
                  <a:cubicBezTo>
                    <a:pt x="3" y="431"/>
                    <a:pt x="5" y="432"/>
                    <a:pt x="7" y="432"/>
                  </a:cubicBezTo>
                  <a:cubicBezTo>
                    <a:pt x="9" y="432"/>
                    <a:pt x="10" y="431"/>
                    <a:pt x="12" y="430"/>
                  </a:cubicBezTo>
                  <a:cubicBezTo>
                    <a:pt x="13" y="428"/>
                    <a:pt x="14" y="426"/>
                    <a:pt x="14" y="425"/>
                  </a:cubicBezTo>
                  <a:cubicBezTo>
                    <a:pt x="14" y="419"/>
                    <a:pt x="16" y="415"/>
                    <a:pt x="18" y="411"/>
                  </a:cubicBezTo>
                  <a:cubicBezTo>
                    <a:pt x="21" y="408"/>
                    <a:pt x="25" y="407"/>
                    <a:pt x="29" y="407"/>
                  </a:cubicBezTo>
                  <a:cubicBezTo>
                    <a:pt x="380" y="407"/>
                    <a:pt x="380" y="407"/>
                    <a:pt x="380" y="407"/>
                  </a:cubicBezTo>
                  <a:cubicBezTo>
                    <a:pt x="384" y="407"/>
                    <a:pt x="388" y="408"/>
                    <a:pt x="390" y="411"/>
                  </a:cubicBezTo>
                  <a:cubicBezTo>
                    <a:pt x="393" y="415"/>
                    <a:pt x="395" y="419"/>
                    <a:pt x="395" y="425"/>
                  </a:cubicBezTo>
                  <a:cubicBezTo>
                    <a:pt x="395" y="426"/>
                    <a:pt x="396" y="428"/>
                    <a:pt x="397" y="430"/>
                  </a:cubicBezTo>
                  <a:cubicBezTo>
                    <a:pt x="398" y="431"/>
                    <a:pt x="400" y="432"/>
                    <a:pt x="402" y="432"/>
                  </a:cubicBezTo>
                  <a:cubicBezTo>
                    <a:pt x="404" y="432"/>
                    <a:pt x="406" y="431"/>
                    <a:pt x="407" y="430"/>
                  </a:cubicBezTo>
                  <a:cubicBezTo>
                    <a:pt x="408" y="428"/>
                    <a:pt x="409" y="426"/>
                    <a:pt x="409" y="425"/>
                  </a:cubicBezTo>
                  <a:cubicBezTo>
                    <a:pt x="409" y="20"/>
                    <a:pt x="409" y="20"/>
                    <a:pt x="409" y="20"/>
                  </a:cubicBezTo>
                  <a:cubicBezTo>
                    <a:pt x="409" y="9"/>
                    <a:pt x="400" y="0"/>
                    <a:pt x="390" y="0"/>
                  </a:cubicBezTo>
                  <a:cubicBezTo>
                    <a:pt x="390" y="7"/>
                    <a:pt x="390" y="7"/>
                    <a:pt x="390" y="7"/>
                  </a:cubicBezTo>
                  <a:cubicBezTo>
                    <a:pt x="390" y="14"/>
                    <a:pt x="390" y="14"/>
                    <a:pt x="390" y="14"/>
                  </a:cubicBezTo>
                  <a:cubicBezTo>
                    <a:pt x="393" y="14"/>
                    <a:pt x="395" y="17"/>
                    <a:pt x="395" y="20"/>
                  </a:cubicBezTo>
                  <a:cubicBezTo>
                    <a:pt x="395" y="425"/>
                    <a:pt x="395" y="425"/>
                    <a:pt x="395" y="425"/>
                  </a:cubicBezTo>
                  <a:cubicBezTo>
                    <a:pt x="395" y="426"/>
                    <a:pt x="396" y="428"/>
                    <a:pt x="397" y="430"/>
                  </a:cubicBezTo>
                  <a:cubicBezTo>
                    <a:pt x="398" y="431"/>
                    <a:pt x="400" y="432"/>
                    <a:pt x="402" y="432"/>
                  </a:cubicBezTo>
                  <a:cubicBezTo>
                    <a:pt x="404" y="432"/>
                    <a:pt x="406" y="431"/>
                    <a:pt x="407" y="430"/>
                  </a:cubicBezTo>
                  <a:cubicBezTo>
                    <a:pt x="408" y="428"/>
                    <a:pt x="409" y="426"/>
                    <a:pt x="409" y="425"/>
                  </a:cubicBezTo>
                  <a:cubicBezTo>
                    <a:pt x="409" y="416"/>
                    <a:pt x="406" y="408"/>
                    <a:pt x="401" y="402"/>
                  </a:cubicBezTo>
                  <a:cubicBezTo>
                    <a:pt x="396" y="396"/>
                    <a:pt x="389" y="392"/>
                    <a:pt x="380" y="392"/>
                  </a:cubicBezTo>
                  <a:cubicBezTo>
                    <a:pt x="29" y="392"/>
                    <a:pt x="29" y="392"/>
                    <a:pt x="29" y="392"/>
                  </a:cubicBezTo>
                  <a:cubicBezTo>
                    <a:pt x="20" y="392"/>
                    <a:pt x="13" y="396"/>
                    <a:pt x="8" y="402"/>
                  </a:cubicBezTo>
                  <a:cubicBezTo>
                    <a:pt x="3" y="408"/>
                    <a:pt x="0" y="416"/>
                    <a:pt x="0" y="425"/>
                  </a:cubicBezTo>
                  <a:cubicBezTo>
                    <a:pt x="0" y="426"/>
                    <a:pt x="0" y="428"/>
                    <a:pt x="2" y="430"/>
                  </a:cubicBezTo>
                  <a:cubicBezTo>
                    <a:pt x="3" y="431"/>
                    <a:pt x="5" y="432"/>
                    <a:pt x="7" y="432"/>
                  </a:cubicBezTo>
                  <a:cubicBezTo>
                    <a:pt x="9" y="432"/>
                    <a:pt x="10" y="431"/>
                    <a:pt x="12" y="430"/>
                  </a:cubicBezTo>
                  <a:cubicBezTo>
                    <a:pt x="13" y="428"/>
                    <a:pt x="14" y="426"/>
                    <a:pt x="14" y="425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17"/>
                    <a:pt x="16" y="14"/>
                    <a:pt x="19" y="14"/>
                  </a:cubicBezTo>
                  <a:cubicBezTo>
                    <a:pt x="390" y="14"/>
                    <a:pt x="390" y="14"/>
                    <a:pt x="390" y="14"/>
                  </a:cubicBezTo>
                  <a:lnTo>
                    <a:pt x="390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656">
              <a:extLst>
                <a:ext uri="{FF2B5EF4-FFF2-40B4-BE49-F238E27FC236}">
                  <a16:creationId xmlns:a16="http://schemas.microsoft.com/office/drawing/2014/main" xmlns="" id="{291613D8-3CB3-4F3E-B6C6-2A171284A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925" y="9759951"/>
              <a:ext cx="765175" cy="0"/>
            </a:xfrm>
            <a:custGeom>
              <a:avLst/>
              <a:gdLst>
                <a:gd name="T0" fmla="*/ 0 w 482"/>
                <a:gd name="T1" fmla="*/ 482 w 482"/>
                <a:gd name="T2" fmla="*/ 0 w 48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82">
                  <a:moveTo>
                    <a:pt x="0" y="0"/>
                  </a:moveTo>
                  <a:lnTo>
                    <a:pt x="4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Line 657">
              <a:extLst>
                <a:ext uri="{FF2B5EF4-FFF2-40B4-BE49-F238E27FC236}">
                  <a16:creationId xmlns:a16="http://schemas.microsoft.com/office/drawing/2014/main" xmlns="" id="{6569751B-B4C9-4E9E-96BB-F2308A356D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68925" y="9759951"/>
              <a:ext cx="7651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Rectangle 658">
              <a:extLst>
                <a:ext uri="{FF2B5EF4-FFF2-40B4-BE49-F238E27FC236}">
                  <a16:creationId xmlns:a16="http://schemas.microsoft.com/office/drawing/2014/main" xmlns="" id="{96673332-8B36-4FD1-B302-5C839E3B5F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925" y="9742488"/>
              <a:ext cx="765175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659">
              <a:extLst>
                <a:ext uri="{FF2B5EF4-FFF2-40B4-BE49-F238E27FC236}">
                  <a16:creationId xmlns:a16="http://schemas.microsoft.com/office/drawing/2014/main" xmlns="" id="{927A7770-60BB-43B4-89D2-0BC9C4807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925" y="9742488"/>
              <a:ext cx="765175" cy="33338"/>
            </a:xfrm>
            <a:custGeom>
              <a:avLst/>
              <a:gdLst>
                <a:gd name="T0" fmla="*/ 0 w 482"/>
                <a:gd name="T1" fmla="*/ 21 h 21"/>
                <a:gd name="T2" fmla="*/ 482 w 482"/>
                <a:gd name="T3" fmla="*/ 21 h 21"/>
                <a:gd name="T4" fmla="*/ 482 w 482"/>
                <a:gd name="T5" fmla="*/ 0 h 21"/>
                <a:gd name="T6" fmla="*/ 0 w 482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2" h="21">
                  <a:moveTo>
                    <a:pt x="0" y="21"/>
                  </a:moveTo>
                  <a:lnTo>
                    <a:pt x="482" y="21"/>
                  </a:lnTo>
                  <a:lnTo>
                    <a:pt x="48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660">
              <a:extLst>
                <a:ext uri="{FF2B5EF4-FFF2-40B4-BE49-F238E27FC236}">
                  <a16:creationId xmlns:a16="http://schemas.microsoft.com/office/drawing/2014/main" xmlns="" id="{F09C562F-AB92-4806-B8E0-13676B46A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0" y="9850438"/>
              <a:ext cx="765175" cy="0"/>
            </a:xfrm>
            <a:custGeom>
              <a:avLst/>
              <a:gdLst>
                <a:gd name="T0" fmla="*/ 0 w 482"/>
                <a:gd name="T1" fmla="*/ 482 w 482"/>
                <a:gd name="T2" fmla="*/ 0 w 48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82">
                  <a:moveTo>
                    <a:pt x="0" y="0"/>
                  </a:moveTo>
                  <a:lnTo>
                    <a:pt x="4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Line 661">
              <a:extLst>
                <a:ext uri="{FF2B5EF4-FFF2-40B4-BE49-F238E27FC236}">
                  <a16:creationId xmlns:a16="http://schemas.microsoft.com/office/drawing/2014/main" xmlns="" id="{4ED24FD3-22DB-4341-BE41-2B1A968A2D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72100" y="9850438"/>
              <a:ext cx="7651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Rectangle 662">
              <a:extLst>
                <a:ext uri="{FF2B5EF4-FFF2-40B4-BE49-F238E27FC236}">
                  <a16:creationId xmlns:a16="http://schemas.microsoft.com/office/drawing/2014/main" xmlns="" id="{1BA5545D-F215-4887-AA3F-06FEDA3EF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2100" y="9834563"/>
              <a:ext cx="765175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663">
              <a:extLst>
                <a:ext uri="{FF2B5EF4-FFF2-40B4-BE49-F238E27FC236}">
                  <a16:creationId xmlns:a16="http://schemas.microsoft.com/office/drawing/2014/main" xmlns="" id="{4AA2DF4E-4339-4C44-B723-F8C84A977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0" y="9834563"/>
              <a:ext cx="765175" cy="33338"/>
            </a:xfrm>
            <a:custGeom>
              <a:avLst/>
              <a:gdLst>
                <a:gd name="T0" fmla="*/ 0 w 482"/>
                <a:gd name="T1" fmla="*/ 21 h 21"/>
                <a:gd name="T2" fmla="*/ 482 w 482"/>
                <a:gd name="T3" fmla="*/ 21 h 21"/>
                <a:gd name="T4" fmla="*/ 482 w 482"/>
                <a:gd name="T5" fmla="*/ 0 h 21"/>
                <a:gd name="T6" fmla="*/ 0 w 482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2" h="21">
                  <a:moveTo>
                    <a:pt x="0" y="21"/>
                  </a:moveTo>
                  <a:lnTo>
                    <a:pt x="482" y="21"/>
                  </a:lnTo>
                  <a:lnTo>
                    <a:pt x="48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664">
              <a:extLst>
                <a:ext uri="{FF2B5EF4-FFF2-40B4-BE49-F238E27FC236}">
                  <a16:creationId xmlns:a16="http://schemas.microsoft.com/office/drawing/2014/main" xmlns="" id="{6205A22E-09AC-4EF4-893F-506BA9222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6713" y="8726488"/>
              <a:ext cx="212725" cy="519113"/>
            </a:xfrm>
            <a:custGeom>
              <a:avLst/>
              <a:gdLst>
                <a:gd name="T0" fmla="*/ 134 w 134"/>
                <a:gd name="T1" fmla="*/ 257 h 327"/>
                <a:gd name="T2" fmla="*/ 134 w 134"/>
                <a:gd name="T3" fmla="*/ 0 h 327"/>
                <a:gd name="T4" fmla="*/ 0 w 134"/>
                <a:gd name="T5" fmla="*/ 0 h 327"/>
                <a:gd name="T6" fmla="*/ 0 w 134"/>
                <a:gd name="T7" fmla="*/ 257 h 327"/>
                <a:gd name="T8" fmla="*/ 0 w 134"/>
                <a:gd name="T9" fmla="*/ 327 h 327"/>
                <a:gd name="T10" fmla="*/ 67 w 134"/>
                <a:gd name="T11" fmla="*/ 280 h 327"/>
                <a:gd name="T12" fmla="*/ 134 w 134"/>
                <a:gd name="T13" fmla="*/ 327 h 327"/>
                <a:gd name="T14" fmla="*/ 134 w 134"/>
                <a:gd name="T15" fmla="*/ 25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327">
                  <a:moveTo>
                    <a:pt x="134" y="257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257"/>
                  </a:lnTo>
                  <a:lnTo>
                    <a:pt x="0" y="327"/>
                  </a:lnTo>
                  <a:lnTo>
                    <a:pt x="67" y="280"/>
                  </a:lnTo>
                  <a:lnTo>
                    <a:pt x="134" y="327"/>
                  </a:lnTo>
                  <a:lnTo>
                    <a:pt x="134" y="257"/>
                  </a:ln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Freeform 665">
              <a:extLst>
                <a:ext uri="{FF2B5EF4-FFF2-40B4-BE49-F238E27FC236}">
                  <a16:creationId xmlns:a16="http://schemas.microsoft.com/office/drawing/2014/main" xmlns="" id="{6F591A84-C9CE-4E22-AA8B-3F9CA2B65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9250" y="8709026"/>
              <a:ext cx="246062" cy="552450"/>
            </a:xfrm>
            <a:custGeom>
              <a:avLst/>
              <a:gdLst>
                <a:gd name="T0" fmla="*/ 95 w 102"/>
                <a:gd name="T1" fmla="*/ 176 h 229"/>
                <a:gd name="T2" fmla="*/ 102 w 102"/>
                <a:gd name="T3" fmla="*/ 176 h 229"/>
                <a:gd name="T4" fmla="*/ 102 w 102"/>
                <a:gd name="T5" fmla="*/ 7 h 229"/>
                <a:gd name="T6" fmla="*/ 100 w 102"/>
                <a:gd name="T7" fmla="*/ 2 h 229"/>
                <a:gd name="T8" fmla="*/ 95 w 102"/>
                <a:gd name="T9" fmla="*/ 0 h 229"/>
                <a:gd name="T10" fmla="*/ 7 w 102"/>
                <a:gd name="T11" fmla="*/ 0 h 229"/>
                <a:gd name="T12" fmla="*/ 2 w 102"/>
                <a:gd name="T13" fmla="*/ 2 h 229"/>
                <a:gd name="T14" fmla="*/ 0 w 102"/>
                <a:gd name="T15" fmla="*/ 7 h 229"/>
                <a:gd name="T16" fmla="*/ 0 w 102"/>
                <a:gd name="T17" fmla="*/ 176 h 229"/>
                <a:gd name="T18" fmla="*/ 0 w 102"/>
                <a:gd name="T19" fmla="*/ 222 h 229"/>
                <a:gd name="T20" fmla="*/ 4 w 102"/>
                <a:gd name="T21" fmla="*/ 228 h 229"/>
                <a:gd name="T22" fmla="*/ 11 w 102"/>
                <a:gd name="T23" fmla="*/ 227 h 229"/>
                <a:gd name="T24" fmla="*/ 51 w 102"/>
                <a:gd name="T25" fmla="*/ 200 h 229"/>
                <a:gd name="T26" fmla="*/ 91 w 102"/>
                <a:gd name="T27" fmla="*/ 227 h 229"/>
                <a:gd name="T28" fmla="*/ 99 w 102"/>
                <a:gd name="T29" fmla="*/ 228 h 229"/>
                <a:gd name="T30" fmla="*/ 102 w 102"/>
                <a:gd name="T31" fmla="*/ 222 h 229"/>
                <a:gd name="T32" fmla="*/ 102 w 102"/>
                <a:gd name="T33" fmla="*/ 176 h 229"/>
                <a:gd name="T34" fmla="*/ 95 w 102"/>
                <a:gd name="T35" fmla="*/ 176 h 229"/>
                <a:gd name="T36" fmla="*/ 88 w 102"/>
                <a:gd name="T37" fmla="*/ 176 h 229"/>
                <a:gd name="T38" fmla="*/ 88 w 102"/>
                <a:gd name="T39" fmla="*/ 208 h 229"/>
                <a:gd name="T40" fmla="*/ 55 w 102"/>
                <a:gd name="T41" fmla="*/ 186 h 229"/>
                <a:gd name="T42" fmla="*/ 47 w 102"/>
                <a:gd name="T43" fmla="*/ 186 h 229"/>
                <a:gd name="T44" fmla="*/ 14 w 102"/>
                <a:gd name="T45" fmla="*/ 208 h 229"/>
                <a:gd name="T46" fmla="*/ 14 w 102"/>
                <a:gd name="T47" fmla="*/ 176 h 229"/>
                <a:gd name="T48" fmla="*/ 14 w 102"/>
                <a:gd name="T49" fmla="*/ 14 h 229"/>
                <a:gd name="T50" fmla="*/ 88 w 102"/>
                <a:gd name="T51" fmla="*/ 14 h 229"/>
                <a:gd name="T52" fmla="*/ 88 w 102"/>
                <a:gd name="T53" fmla="*/ 176 h 229"/>
                <a:gd name="T54" fmla="*/ 95 w 102"/>
                <a:gd name="T55" fmla="*/ 17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" h="229">
                  <a:moveTo>
                    <a:pt x="95" y="176"/>
                  </a:moveTo>
                  <a:cubicBezTo>
                    <a:pt x="102" y="176"/>
                    <a:pt x="102" y="176"/>
                    <a:pt x="102" y="176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2" y="5"/>
                    <a:pt x="102" y="3"/>
                    <a:pt x="100" y="2"/>
                  </a:cubicBezTo>
                  <a:cubicBezTo>
                    <a:pt x="99" y="1"/>
                    <a:pt x="97" y="0"/>
                    <a:pt x="9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224"/>
                    <a:pt x="1" y="227"/>
                    <a:pt x="4" y="228"/>
                  </a:cubicBezTo>
                  <a:cubicBezTo>
                    <a:pt x="6" y="229"/>
                    <a:pt x="9" y="229"/>
                    <a:pt x="11" y="227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91" y="227"/>
                    <a:pt x="91" y="227"/>
                    <a:pt x="91" y="227"/>
                  </a:cubicBezTo>
                  <a:cubicBezTo>
                    <a:pt x="94" y="229"/>
                    <a:pt x="96" y="229"/>
                    <a:pt x="99" y="228"/>
                  </a:cubicBezTo>
                  <a:cubicBezTo>
                    <a:pt x="101" y="227"/>
                    <a:pt x="102" y="224"/>
                    <a:pt x="102" y="222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88" y="208"/>
                    <a:pt x="88" y="208"/>
                    <a:pt x="88" y="208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3" y="184"/>
                    <a:pt x="50" y="184"/>
                    <a:pt x="47" y="186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8" y="176"/>
                    <a:pt x="88" y="176"/>
                    <a:pt x="88" y="176"/>
                  </a:cubicBezTo>
                  <a:lnTo>
                    <a:pt x="95" y="17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666">
              <a:extLst>
                <a:ext uri="{FF2B5EF4-FFF2-40B4-BE49-F238E27FC236}">
                  <a16:creationId xmlns:a16="http://schemas.microsoft.com/office/drawing/2014/main" xmlns="" id="{3F7C764C-9D7A-42AC-A5B9-A3F59DB80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425" y="8875713"/>
              <a:ext cx="128587" cy="0"/>
            </a:xfrm>
            <a:custGeom>
              <a:avLst/>
              <a:gdLst>
                <a:gd name="T0" fmla="*/ 81 w 81"/>
                <a:gd name="T1" fmla="*/ 0 w 81"/>
                <a:gd name="T2" fmla="*/ 81 w 8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1">
                  <a:moveTo>
                    <a:pt x="81" y="0"/>
                  </a:moveTo>
                  <a:lnTo>
                    <a:pt x="0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Line 667">
              <a:extLst>
                <a:ext uri="{FF2B5EF4-FFF2-40B4-BE49-F238E27FC236}">
                  <a16:creationId xmlns:a16="http://schemas.microsoft.com/office/drawing/2014/main" xmlns="" id="{FEF1C1B1-63B2-4122-BC30-C416D8CC23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940425" y="8875713"/>
              <a:ext cx="128587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Rectangle 668">
              <a:extLst>
                <a:ext uri="{FF2B5EF4-FFF2-40B4-BE49-F238E27FC236}">
                  <a16:creationId xmlns:a16="http://schemas.microsoft.com/office/drawing/2014/main" xmlns="" id="{FA49EB29-AAF0-4027-A4FC-4024F91E7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0425" y="8858251"/>
              <a:ext cx="128587" cy="349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669">
              <a:extLst>
                <a:ext uri="{FF2B5EF4-FFF2-40B4-BE49-F238E27FC236}">
                  <a16:creationId xmlns:a16="http://schemas.microsoft.com/office/drawing/2014/main" xmlns="" id="{5CEFB225-6026-4294-8090-9174B6DA2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425" y="8858251"/>
              <a:ext cx="128587" cy="34925"/>
            </a:xfrm>
            <a:custGeom>
              <a:avLst/>
              <a:gdLst>
                <a:gd name="T0" fmla="*/ 81 w 81"/>
                <a:gd name="T1" fmla="*/ 0 h 22"/>
                <a:gd name="T2" fmla="*/ 0 w 81"/>
                <a:gd name="T3" fmla="*/ 0 h 22"/>
                <a:gd name="T4" fmla="*/ 0 w 81"/>
                <a:gd name="T5" fmla="*/ 22 h 22"/>
                <a:gd name="T6" fmla="*/ 81 w 81"/>
                <a:gd name="T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22">
                  <a:moveTo>
                    <a:pt x="81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81" y="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670">
              <a:extLst>
                <a:ext uri="{FF2B5EF4-FFF2-40B4-BE49-F238E27FC236}">
                  <a16:creationId xmlns:a16="http://schemas.microsoft.com/office/drawing/2014/main" xmlns="" id="{7ECD9522-2F85-4C29-A9A2-CFDDE9F2B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4538" y="8985251"/>
              <a:ext cx="244475" cy="0"/>
            </a:xfrm>
            <a:custGeom>
              <a:avLst/>
              <a:gdLst>
                <a:gd name="T0" fmla="*/ 0 w 154"/>
                <a:gd name="T1" fmla="*/ 154 w 154"/>
                <a:gd name="T2" fmla="*/ 0 w 1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54">
                  <a:moveTo>
                    <a:pt x="0" y="0"/>
                  </a:move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Line 671">
              <a:extLst>
                <a:ext uri="{FF2B5EF4-FFF2-40B4-BE49-F238E27FC236}">
                  <a16:creationId xmlns:a16="http://schemas.microsoft.com/office/drawing/2014/main" xmlns="" id="{2BB58A06-8AE9-4AFE-95B2-D1D8F3B29D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24538" y="8985251"/>
              <a:ext cx="2444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Rectangle 672">
              <a:extLst>
                <a:ext uri="{FF2B5EF4-FFF2-40B4-BE49-F238E27FC236}">
                  <a16:creationId xmlns:a16="http://schemas.microsoft.com/office/drawing/2014/main" xmlns="" id="{7A94C453-96EF-471F-8BA3-7A8CB7DD0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4538" y="8967788"/>
              <a:ext cx="244475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673">
              <a:extLst>
                <a:ext uri="{FF2B5EF4-FFF2-40B4-BE49-F238E27FC236}">
                  <a16:creationId xmlns:a16="http://schemas.microsoft.com/office/drawing/2014/main" xmlns="" id="{9FC6FF7F-8F57-4A99-A62C-9E49D1BD0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4538" y="8967788"/>
              <a:ext cx="244475" cy="33338"/>
            </a:xfrm>
            <a:custGeom>
              <a:avLst/>
              <a:gdLst>
                <a:gd name="T0" fmla="*/ 0 w 154"/>
                <a:gd name="T1" fmla="*/ 21 h 21"/>
                <a:gd name="T2" fmla="*/ 154 w 154"/>
                <a:gd name="T3" fmla="*/ 21 h 21"/>
                <a:gd name="T4" fmla="*/ 154 w 154"/>
                <a:gd name="T5" fmla="*/ 0 h 21"/>
                <a:gd name="T6" fmla="*/ 0 w 154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" h="21">
                  <a:moveTo>
                    <a:pt x="0" y="21"/>
                  </a:moveTo>
                  <a:lnTo>
                    <a:pt x="154" y="21"/>
                  </a:lnTo>
                  <a:lnTo>
                    <a:pt x="15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674">
              <a:extLst>
                <a:ext uri="{FF2B5EF4-FFF2-40B4-BE49-F238E27FC236}">
                  <a16:creationId xmlns:a16="http://schemas.microsoft.com/office/drawing/2014/main" xmlns="" id="{AD7884D6-E785-4ECD-9DEE-6E3B2F483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6713" y="9320213"/>
              <a:ext cx="0" cy="279400"/>
            </a:xfrm>
            <a:custGeom>
              <a:avLst/>
              <a:gdLst>
                <a:gd name="T0" fmla="*/ 0 h 176"/>
                <a:gd name="T1" fmla="*/ 176 h 176"/>
                <a:gd name="T2" fmla="*/ 0 h 17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6">
                  <a:moveTo>
                    <a:pt x="0" y="0"/>
                  </a:moveTo>
                  <a:lnTo>
                    <a:pt x="0" y="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Line 675">
              <a:extLst>
                <a:ext uri="{FF2B5EF4-FFF2-40B4-BE49-F238E27FC236}">
                  <a16:creationId xmlns:a16="http://schemas.microsoft.com/office/drawing/2014/main" xmlns="" id="{9A64E5BD-4753-4E1D-8B96-AAF2CECDC5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46713" y="9320213"/>
              <a:ext cx="0" cy="279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Rectangle 676">
              <a:extLst>
                <a:ext uri="{FF2B5EF4-FFF2-40B4-BE49-F238E27FC236}">
                  <a16:creationId xmlns:a16="http://schemas.microsoft.com/office/drawing/2014/main" xmlns="" id="{6639489E-47A9-41F0-B051-782011C58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9250" y="9320213"/>
              <a:ext cx="33337" cy="2794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677">
              <a:extLst>
                <a:ext uri="{FF2B5EF4-FFF2-40B4-BE49-F238E27FC236}">
                  <a16:creationId xmlns:a16="http://schemas.microsoft.com/office/drawing/2014/main" xmlns="" id="{EA6DEF72-07FC-4D66-A86E-D760ACB9F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9250" y="9320213"/>
              <a:ext cx="33337" cy="279400"/>
            </a:xfrm>
            <a:custGeom>
              <a:avLst/>
              <a:gdLst>
                <a:gd name="T0" fmla="*/ 0 w 21"/>
                <a:gd name="T1" fmla="*/ 0 h 176"/>
                <a:gd name="T2" fmla="*/ 0 w 21"/>
                <a:gd name="T3" fmla="*/ 176 h 176"/>
                <a:gd name="T4" fmla="*/ 21 w 21"/>
                <a:gd name="T5" fmla="*/ 176 h 176"/>
                <a:gd name="T6" fmla="*/ 21 w 21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76">
                  <a:moveTo>
                    <a:pt x="0" y="0"/>
                  </a:moveTo>
                  <a:lnTo>
                    <a:pt x="0" y="176"/>
                  </a:lnTo>
                  <a:lnTo>
                    <a:pt x="21" y="176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678">
              <a:extLst>
                <a:ext uri="{FF2B5EF4-FFF2-40B4-BE49-F238E27FC236}">
                  <a16:creationId xmlns:a16="http://schemas.microsoft.com/office/drawing/2014/main" xmlns="" id="{3FD62548-5403-494E-8A61-1CFF805C1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5" y="8731251"/>
              <a:ext cx="160337" cy="1481138"/>
            </a:xfrm>
            <a:custGeom>
              <a:avLst/>
              <a:gdLst>
                <a:gd name="T0" fmla="*/ 50 w 101"/>
                <a:gd name="T1" fmla="*/ 0 h 933"/>
                <a:gd name="T2" fmla="*/ 0 w 101"/>
                <a:gd name="T3" fmla="*/ 120 h 933"/>
                <a:gd name="T4" fmla="*/ 0 w 101"/>
                <a:gd name="T5" fmla="*/ 818 h 933"/>
                <a:gd name="T6" fmla="*/ 0 w 101"/>
                <a:gd name="T7" fmla="*/ 933 h 933"/>
                <a:gd name="T8" fmla="*/ 101 w 101"/>
                <a:gd name="T9" fmla="*/ 933 h 933"/>
                <a:gd name="T10" fmla="*/ 101 w 101"/>
                <a:gd name="T11" fmla="*/ 818 h 933"/>
                <a:gd name="T12" fmla="*/ 101 w 101"/>
                <a:gd name="T13" fmla="*/ 120 h 933"/>
                <a:gd name="T14" fmla="*/ 50 w 101"/>
                <a:gd name="T15" fmla="*/ 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933">
                  <a:moveTo>
                    <a:pt x="50" y="0"/>
                  </a:moveTo>
                  <a:lnTo>
                    <a:pt x="0" y="120"/>
                  </a:lnTo>
                  <a:lnTo>
                    <a:pt x="0" y="818"/>
                  </a:lnTo>
                  <a:lnTo>
                    <a:pt x="0" y="933"/>
                  </a:lnTo>
                  <a:lnTo>
                    <a:pt x="101" y="933"/>
                  </a:lnTo>
                  <a:lnTo>
                    <a:pt x="101" y="818"/>
                  </a:lnTo>
                  <a:lnTo>
                    <a:pt x="101" y="12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Rectangle 679">
              <a:extLst>
                <a:ext uri="{FF2B5EF4-FFF2-40B4-BE49-F238E27FC236}">
                  <a16:creationId xmlns:a16="http://schemas.microsoft.com/office/drawing/2014/main" xmlns="" id="{28E84DDC-778A-4B54-A370-4F3A44929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6975" y="8556626"/>
              <a:ext cx="1768475" cy="115888"/>
            </a:xfrm>
            <a:prstGeom prst="rect">
              <a:avLst/>
            </a:pr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Rectangle 680">
              <a:extLst>
                <a:ext uri="{FF2B5EF4-FFF2-40B4-BE49-F238E27FC236}">
                  <a16:creationId xmlns:a16="http://schemas.microsoft.com/office/drawing/2014/main" xmlns="" id="{1A8B1EC0-704D-467D-A7A6-4F79CC77CD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3650" y="8921751"/>
              <a:ext cx="79375" cy="110807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681">
              <a:extLst>
                <a:ext uri="{FF2B5EF4-FFF2-40B4-BE49-F238E27FC236}">
                  <a16:creationId xmlns:a16="http://schemas.microsoft.com/office/drawing/2014/main" xmlns="" id="{8BAB307B-5806-4EF4-93DB-FA6B3DEA1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7775" y="8904288"/>
              <a:ext cx="112712" cy="1141413"/>
            </a:xfrm>
            <a:custGeom>
              <a:avLst/>
              <a:gdLst>
                <a:gd name="T0" fmla="*/ 40 w 47"/>
                <a:gd name="T1" fmla="*/ 7 h 473"/>
                <a:gd name="T2" fmla="*/ 40 w 47"/>
                <a:gd name="T3" fmla="*/ 0 h 473"/>
                <a:gd name="T4" fmla="*/ 7 w 47"/>
                <a:gd name="T5" fmla="*/ 0 h 473"/>
                <a:gd name="T6" fmla="*/ 2 w 47"/>
                <a:gd name="T7" fmla="*/ 2 h 473"/>
                <a:gd name="T8" fmla="*/ 0 w 47"/>
                <a:gd name="T9" fmla="*/ 7 h 473"/>
                <a:gd name="T10" fmla="*/ 0 w 47"/>
                <a:gd name="T11" fmla="*/ 466 h 473"/>
                <a:gd name="T12" fmla="*/ 2 w 47"/>
                <a:gd name="T13" fmla="*/ 471 h 473"/>
                <a:gd name="T14" fmla="*/ 7 w 47"/>
                <a:gd name="T15" fmla="*/ 473 h 473"/>
                <a:gd name="T16" fmla="*/ 40 w 47"/>
                <a:gd name="T17" fmla="*/ 473 h 473"/>
                <a:gd name="T18" fmla="*/ 47 w 47"/>
                <a:gd name="T19" fmla="*/ 466 h 473"/>
                <a:gd name="T20" fmla="*/ 47 w 47"/>
                <a:gd name="T21" fmla="*/ 7 h 473"/>
                <a:gd name="T22" fmla="*/ 45 w 47"/>
                <a:gd name="T23" fmla="*/ 2 h 473"/>
                <a:gd name="T24" fmla="*/ 40 w 47"/>
                <a:gd name="T25" fmla="*/ 0 h 473"/>
                <a:gd name="T26" fmla="*/ 40 w 47"/>
                <a:gd name="T27" fmla="*/ 7 h 473"/>
                <a:gd name="T28" fmla="*/ 33 w 47"/>
                <a:gd name="T29" fmla="*/ 7 h 473"/>
                <a:gd name="T30" fmla="*/ 33 w 47"/>
                <a:gd name="T31" fmla="*/ 459 h 473"/>
                <a:gd name="T32" fmla="*/ 14 w 47"/>
                <a:gd name="T33" fmla="*/ 459 h 473"/>
                <a:gd name="T34" fmla="*/ 14 w 47"/>
                <a:gd name="T35" fmla="*/ 14 h 473"/>
                <a:gd name="T36" fmla="*/ 40 w 47"/>
                <a:gd name="T37" fmla="*/ 14 h 473"/>
                <a:gd name="T38" fmla="*/ 40 w 47"/>
                <a:gd name="T39" fmla="*/ 7 h 473"/>
                <a:gd name="T40" fmla="*/ 33 w 47"/>
                <a:gd name="T41" fmla="*/ 7 h 473"/>
                <a:gd name="T42" fmla="*/ 40 w 47"/>
                <a:gd name="T43" fmla="*/ 7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" h="473">
                  <a:moveTo>
                    <a:pt x="40" y="7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466"/>
                    <a:pt x="0" y="466"/>
                    <a:pt x="0" y="466"/>
                  </a:cubicBezTo>
                  <a:cubicBezTo>
                    <a:pt x="0" y="468"/>
                    <a:pt x="1" y="470"/>
                    <a:pt x="2" y="471"/>
                  </a:cubicBezTo>
                  <a:cubicBezTo>
                    <a:pt x="3" y="472"/>
                    <a:pt x="5" y="473"/>
                    <a:pt x="7" y="473"/>
                  </a:cubicBezTo>
                  <a:cubicBezTo>
                    <a:pt x="40" y="473"/>
                    <a:pt x="40" y="473"/>
                    <a:pt x="40" y="473"/>
                  </a:cubicBezTo>
                  <a:cubicBezTo>
                    <a:pt x="44" y="473"/>
                    <a:pt x="47" y="470"/>
                    <a:pt x="47" y="466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0" y="0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459"/>
                    <a:pt x="33" y="459"/>
                    <a:pt x="33" y="459"/>
                  </a:cubicBezTo>
                  <a:cubicBezTo>
                    <a:pt x="14" y="459"/>
                    <a:pt x="14" y="459"/>
                    <a:pt x="14" y="459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40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Rectangle 682">
              <a:extLst>
                <a:ext uri="{FF2B5EF4-FFF2-40B4-BE49-F238E27FC236}">
                  <a16:creationId xmlns:a16="http://schemas.microsoft.com/office/drawing/2014/main" xmlns="" id="{BC460601-6D8F-4A52-9366-E3F7B71CE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3025" y="8921751"/>
              <a:ext cx="80962" cy="110807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683">
              <a:extLst>
                <a:ext uri="{FF2B5EF4-FFF2-40B4-BE49-F238E27FC236}">
                  <a16:creationId xmlns:a16="http://schemas.microsoft.com/office/drawing/2014/main" xmlns="" id="{2C44AE48-BD44-47A0-8B8E-0D97240A7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7150" y="8904288"/>
              <a:ext cx="112712" cy="1141413"/>
            </a:xfrm>
            <a:custGeom>
              <a:avLst/>
              <a:gdLst>
                <a:gd name="T0" fmla="*/ 7 w 47"/>
                <a:gd name="T1" fmla="*/ 466 h 473"/>
                <a:gd name="T2" fmla="*/ 7 w 47"/>
                <a:gd name="T3" fmla="*/ 473 h 473"/>
                <a:gd name="T4" fmla="*/ 40 w 47"/>
                <a:gd name="T5" fmla="*/ 473 h 473"/>
                <a:gd name="T6" fmla="*/ 45 w 47"/>
                <a:gd name="T7" fmla="*/ 471 h 473"/>
                <a:gd name="T8" fmla="*/ 47 w 47"/>
                <a:gd name="T9" fmla="*/ 466 h 473"/>
                <a:gd name="T10" fmla="*/ 47 w 47"/>
                <a:gd name="T11" fmla="*/ 7 h 473"/>
                <a:gd name="T12" fmla="*/ 45 w 47"/>
                <a:gd name="T13" fmla="*/ 2 h 473"/>
                <a:gd name="T14" fmla="*/ 40 w 47"/>
                <a:gd name="T15" fmla="*/ 0 h 473"/>
                <a:gd name="T16" fmla="*/ 7 w 47"/>
                <a:gd name="T17" fmla="*/ 0 h 473"/>
                <a:gd name="T18" fmla="*/ 2 w 47"/>
                <a:gd name="T19" fmla="*/ 2 h 473"/>
                <a:gd name="T20" fmla="*/ 0 w 47"/>
                <a:gd name="T21" fmla="*/ 7 h 473"/>
                <a:gd name="T22" fmla="*/ 0 w 47"/>
                <a:gd name="T23" fmla="*/ 466 h 473"/>
                <a:gd name="T24" fmla="*/ 2 w 47"/>
                <a:gd name="T25" fmla="*/ 471 h 473"/>
                <a:gd name="T26" fmla="*/ 7 w 47"/>
                <a:gd name="T27" fmla="*/ 473 h 473"/>
                <a:gd name="T28" fmla="*/ 7 w 47"/>
                <a:gd name="T29" fmla="*/ 466 h 473"/>
                <a:gd name="T30" fmla="*/ 14 w 47"/>
                <a:gd name="T31" fmla="*/ 466 h 473"/>
                <a:gd name="T32" fmla="*/ 14 w 47"/>
                <a:gd name="T33" fmla="*/ 14 h 473"/>
                <a:gd name="T34" fmla="*/ 33 w 47"/>
                <a:gd name="T35" fmla="*/ 14 h 473"/>
                <a:gd name="T36" fmla="*/ 33 w 47"/>
                <a:gd name="T37" fmla="*/ 459 h 473"/>
                <a:gd name="T38" fmla="*/ 7 w 47"/>
                <a:gd name="T39" fmla="*/ 459 h 473"/>
                <a:gd name="T40" fmla="*/ 7 w 47"/>
                <a:gd name="T41" fmla="*/ 466 h 473"/>
                <a:gd name="T42" fmla="*/ 14 w 47"/>
                <a:gd name="T43" fmla="*/ 466 h 473"/>
                <a:gd name="T44" fmla="*/ 7 w 47"/>
                <a:gd name="T45" fmla="*/ 466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473">
                  <a:moveTo>
                    <a:pt x="7" y="466"/>
                  </a:moveTo>
                  <a:cubicBezTo>
                    <a:pt x="7" y="473"/>
                    <a:pt x="7" y="473"/>
                    <a:pt x="7" y="473"/>
                  </a:cubicBezTo>
                  <a:cubicBezTo>
                    <a:pt x="40" y="473"/>
                    <a:pt x="40" y="473"/>
                    <a:pt x="40" y="473"/>
                  </a:cubicBezTo>
                  <a:cubicBezTo>
                    <a:pt x="42" y="473"/>
                    <a:pt x="44" y="472"/>
                    <a:pt x="45" y="471"/>
                  </a:cubicBezTo>
                  <a:cubicBezTo>
                    <a:pt x="46" y="470"/>
                    <a:pt x="47" y="468"/>
                    <a:pt x="47" y="466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466"/>
                    <a:pt x="0" y="466"/>
                    <a:pt x="0" y="466"/>
                  </a:cubicBezTo>
                  <a:cubicBezTo>
                    <a:pt x="0" y="468"/>
                    <a:pt x="1" y="470"/>
                    <a:pt x="2" y="471"/>
                  </a:cubicBezTo>
                  <a:cubicBezTo>
                    <a:pt x="3" y="472"/>
                    <a:pt x="5" y="473"/>
                    <a:pt x="7" y="473"/>
                  </a:cubicBezTo>
                  <a:cubicBezTo>
                    <a:pt x="7" y="466"/>
                    <a:pt x="7" y="466"/>
                    <a:pt x="7" y="466"/>
                  </a:cubicBezTo>
                  <a:cubicBezTo>
                    <a:pt x="14" y="466"/>
                    <a:pt x="14" y="466"/>
                    <a:pt x="14" y="46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459"/>
                    <a:pt x="33" y="459"/>
                    <a:pt x="33" y="459"/>
                  </a:cubicBezTo>
                  <a:cubicBezTo>
                    <a:pt x="7" y="459"/>
                    <a:pt x="7" y="459"/>
                    <a:pt x="7" y="459"/>
                  </a:cubicBezTo>
                  <a:cubicBezTo>
                    <a:pt x="7" y="466"/>
                    <a:pt x="7" y="466"/>
                    <a:pt x="7" y="466"/>
                  </a:cubicBezTo>
                  <a:cubicBezTo>
                    <a:pt x="14" y="466"/>
                    <a:pt x="14" y="466"/>
                    <a:pt x="14" y="466"/>
                  </a:cubicBezTo>
                  <a:lnTo>
                    <a:pt x="7" y="46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684">
              <a:extLst>
                <a:ext uri="{FF2B5EF4-FFF2-40B4-BE49-F238E27FC236}">
                  <a16:creationId xmlns:a16="http://schemas.microsoft.com/office/drawing/2014/main" xmlns="" id="{DCDD5AC8-398C-45A7-85B7-E3A2E97F2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0" y="8731251"/>
              <a:ext cx="160337" cy="190500"/>
            </a:xfrm>
            <a:custGeom>
              <a:avLst/>
              <a:gdLst>
                <a:gd name="T0" fmla="*/ 0 w 101"/>
                <a:gd name="T1" fmla="*/ 120 h 120"/>
                <a:gd name="T2" fmla="*/ 50 w 101"/>
                <a:gd name="T3" fmla="*/ 120 h 120"/>
                <a:gd name="T4" fmla="*/ 101 w 101"/>
                <a:gd name="T5" fmla="*/ 120 h 120"/>
                <a:gd name="T6" fmla="*/ 50 w 101"/>
                <a:gd name="T7" fmla="*/ 0 h 120"/>
                <a:gd name="T8" fmla="*/ 0 w 101"/>
                <a:gd name="T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20">
                  <a:moveTo>
                    <a:pt x="0" y="120"/>
                  </a:moveTo>
                  <a:lnTo>
                    <a:pt x="50" y="120"/>
                  </a:lnTo>
                  <a:lnTo>
                    <a:pt x="101" y="120"/>
                  </a:lnTo>
                  <a:lnTo>
                    <a:pt x="50" y="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685">
              <a:extLst>
                <a:ext uri="{FF2B5EF4-FFF2-40B4-BE49-F238E27FC236}">
                  <a16:creationId xmlns:a16="http://schemas.microsoft.com/office/drawing/2014/main" xmlns="" id="{C6EA0394-47CB-4511-BD44-12EB866D6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4600" y="8713788"/>
              <a:ext cx="195262" cy="225425"/>
            </a:xfrm>
            <a:custGeom>
              <a:avLst/>
              <a:gdLst>
                <a:gd name="T0" fmla="*/ 8 w 81"/>
                <a:gd name="T1" fmla="*/ 86 h 93"/>
                <a:gd name="T2" fmla="*/ 8 w 81"/>
                <a:gd name="T3" fmla="*/ 93 h 93"/>
                <a:gd name="T4" fmla="*/ 41 w 81"/>
                <a:gd name="T5" fmla="*/ 93 h 93"/>
                <a:gd name="T6" fmla="*/ 74 w 81"/>
                <a:gd name="T7" fmla="*/ 93 h 93"/>
                <a:gd name="T8" fmla="*/ 80 w 81"/>
                <a:gd name="T9" fmla="*/ 90 h 93"/>
                <a:gd name="T10" fmla="*/ 81 w 81"/>
                <a:gd name="T11" fmla="*/ 83 h 93"/>
                <a:gd name="T12" fmla="*/ 47 w 81"/>
                <a:gd name="T13" fmla="*/ 4 h 93"/>
                <a:gd name="T14" fmla="*/ 41 w 81"/>
                <a:gd name="T15" fmla="*/ 0 h 93"/>
                <a:gd name="T16" fmla="*/ 34 w 81"/>
                <a:gd name="T17" fmla="*/ 4 h 93"/>
                <a:gd name="T18" fmla="*/ 1 w 81"/>
                <a:gd name="T19" fmla="*/ 83 h 93"/>
                <a:gd name="T20" fmla="*/ 2 w 81"/>
                <a:gd name="T21" fmla="*/ 90 h 93"/>
                <a:gd name="T22" fmla="*/ 8 w 81"/>
                <a:gd name="T23" fmla="*/ 93 h 93"/>
                <a:gd name="T24" fmla="*/ 8 w 81"/>
                <a:gd name="T25" fmla="*/ 86 h 93"/>
                <a:gd name="T26" fmla="*/ 14 w 81"/>
                <a:gd name="T27" fmla="*/ 89 h 93"/>
                <a:gd name="T28" fmla="*/ 41 w 81"/>
                <a:gd name="T29" fmla="*/ 25 h 93"/>
                <a:gd name="T30" fmla="*/ 63 w 81"/>
                <a:gd name="T31" fmla="*/ 79 h 93"/>
                <a:gd name="T32" fmla="*/ 41 w 81"/>
                <a:gd name="T33" fmla="*/ 79 h 93"/>
                <a:gd name="T34" fmla="*/ 8 w 81"/>
                <a:gd name="T35" fmla="*/ 79 h 93"/>
                <a:gd name="T36" fmla="*/ 8 w 81"/>
                <a:gd name="T37" fmla="*/ 86 h 93"/>
                <a:gd name="T38" fmla="*/ 14 w 81"/>
                <a:gd name="T39" fmla="*/ 89 h 93"/>
                <a:gd name="T40" fmla="*/ 8 w 81"/>
                <a:gd name="T41" fmla="*/ 8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93">
                  <a:moveTo>
                    <a:pt x="8" y="86"/>
                  </a:moveTo>
                  <a:cubicBezTo>
                    <a:pt x="8" y="93"/>
                    <a:pt x="8" y="93"/>
                    <a:pt x="8" y="93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74" y="93"/>
                    <a:pt x="74" y="93"/>
                    <a:pt x="74" y="93"/>
                  </a:cubicBezTo>
                  <a:cubicBezTo>
                    <a:pt x="76" y="93"/>
                    <a:pt x="79" y="92"/>
                    <a:pt x="80" y="90"/>
                  </a:cubicBezTo>
                  <a:cubicBezTo>
                    <a:pt x="81" y="88"/>
                    <a:pt x="81" y="85"/>
                    <a:pt x="81" y="83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2"/>
                    <a:pt x="44" y="0"/>
                    <a:pt x="41" y="0"/>
                  </a:cubicBezTo>
                  <a:cubicBezTo>
                    <a:pt x="38" y="0"/>
                    <a:pt x="36" y="2"/>
                    <a:pt x="34" y="4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0" y="85"/>
                    <a:pt x="1" y="88"/>
                    <a:pt x="2" y="90"/>
                  </a:cubicBezTo>
                  <a:cubicBezTo>
                    <a:pt x="3" y="92"/>
                    <a:pt x="6" y="93"/>
                    <a:pt x="8" y="9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14" y="89"/>
                    <a:pt x="14" y="89"/>
                    <a:pt x="14" y="89"/>
                  </a:cubicBezTo>
                  <a:lnTo>
                    <a:pt x="8" y="8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686">
              <a:extLst>
                <a:ext uri="{FF2B5EF4-FFF2-40B4-BE49-F238E27FC236}">
                  <a16:creationId xmlns:a16="http://schemas.microsoft.com/office/drawing/2014/main" xmlns="" id="{11827CE7-72BC-4B2F-BB29-FC6BBCFD5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3813" y="8374063"/>
              <a:ext cx="1566862" cy="236538"/>
            </a:xfrm>
            <a:custGeom>
              <a:avLst/>
              <a:gdLst>
                <a:gd name="T0" fmla="*/ 0 w 987"/>
                <a:gd name="T1" fmla="*/ 149 h 149"/>
                <a:gd name="T2" fmla="*/ 0 w 987"/>
                <a:gd name="T3" fmla="*/ 0 h 149"/>
                <a:gd name="T4" fmla="*/ 255 w 987"/>
                <a:gd name="T5" fmla="*/ 0 h 149"/>
                <a:gd name="T6" fmla="*/ 987 w 987"/>
                <a:gd name="T7" fmla="*/ 0 h 149"/>
                <a:gd name="T8" fmla="*/ 987 w 987"/>
                <a:gd name="T9" fmla="*/ 149 h 149"/>
                <a:gd name="T10" fmla="*/ 0 w 987"/>
                <a:gd name="T11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7" h="149">
                  <a:moveTo>
                    <a:pt x="0" y="149"/>
                  </a:moveTo>
                  <a:lnTo>
                    <a:pt x="0" y="0"/>
                  </a:lnTo>
                  <a:lnTo>
                    <a:pt x="255" y="0"/>
                  </a:lnTo>
                  <a:lnTo>
                    <a:pt x="987" y="0"/>
                  </a:lnTo>
                  <a:lnTo>
                    <a:pt x="987" y="149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EDE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687">
              <a:extLst>
                <a:ext uri="{FF2B5EF4-FFF2-40B4-BE49-F238E27FC236}">
                  <a16:creationId xmlns:a16="http://schemas.microsoft.com/office/drawing/2014/main" xmlns="" id="{0A13A022-2EDC-4288-8FF0-BEFBF1ECB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0" y="8356601"/>
              <a:ext cx="1600200" cy="271463"/>
            </a:xfrm>
            <a:custGeom>
              <a:avLst/>
              <a:gdLst>
                <a:gd name="T0" fmla="*/ 7 w 663"/>
                <a:gd name="T1" fmla="*/ 105 h 112"/>
                <a:gd name="T2" fmla="*/ 14 w 663"/>
                <a:gd name="T3" fmla="*/ 105 h 112"/>
                <a:gd name="T4" fmla="*/ 14 w 663"/>
                <a:gd name="T5" fmla="*/ 14 h 112"/>
                <a:gd name="T6" fmla="*/ 175 w 663"/>
                <a:gd name="T7" fmla="*/ 14 h 112"/>
                <a:gd name="T8" fmla="*/ 649 w 663"/>
                <a:gd name="T9" fmla="*/ 14 h 112"/>
                <a:gd name="T10" fmla="*/ 649 w 663"/>
                <a:gd name="T11" fmla="*/ 98 h 112"/>
                <a:gd name="T12" fmla="*/ 7 w 663"/>
                <a:gd name="T13" fmla="*/ 98 h 112"/>
                <a:gd name="T14" fmla="*/ 7 w 663"/>
                <a:gd name="T15" fmla="*/ 105 h 112"/>
                <a:gd name="T16" fmla="*/ 14 w 663"/>
                <a:gd name="T17" fmla="*/ 105 h 112"/>
                <a:gd name="T18" fmla="*/ 7 w 663"/>
                <a:gd name="T19" fmla="*/ 105 h 112"/>
                <a:gd name="T20" fmla="*/ 7 w 663"/>
                <a:gd name="T21" fmla="*/ 112 h 112"/>
                <a:gd name="T22" fmla="*/ 656 w 663"/>
                <a:gd name="T23" fmla="*/ 112 h 112"/>
                <a:gd name="T24" fmla="*/ 661 w 663"/>
                <a:gd name="T25" fmla="*/ 110 h 112"/>
                <a:gd name="T26" fmla="*/ 663 w 663"/>
                <a:gd name="T27" fmla="*/ 105 h 112"/>
                <a:gd name="T28" fmla="*/ 663 w 663"/>
                <a:gd name="T29" fmla="*/ 7 h 112"/>
                <a:gd name="T30" fmla="*/ 661 w 663"/>
                <a:gd name="T31" fmla="*/ 2 h 112"/>
                <a:gd name="T32" fmla="*/ 656 w 663"/>
                <a:gd name="T33" fmla="*/ 0 h 112"/>
                <a:gd name="T34" fmla="*/ 175 w 663"/>
                <a:gd name="T35" fmla="*/ 0 h 112"/>
                <a:gd name="T36" fmla="*/ 7 w 663"/>
                <a:gd name="T37" fmla="*/ 0 h 112"/>
                <a:gd name="T38" fmla="*/ 2 w 663"/>
                <a:gd name="T39" fmla="*/ 2 h 112"/>
                <a:gd name="T40" fmla="*/ 0 w 663"/>
                <a:gd name="T41" fmla="*/ 7 h 112"/>
                <a:gd name="T42" fmla="*/ 0 w 663"/>
                <a:gd name="T43" fmla="*/ 105 h 112"/>
                <a:gd name="T44" fmla="*/ 2 w 663"/>
                <a:gd name="T45" fmla="*/ 110 h 112"/>
                <a:gd name="T46" fmla="*/ 7 w 663"/>
                <a:gd name="T47" fmla="*/ 112 h 112"/>
                <a:gd name="T48" fmla="*/ 7 w 663"/>
                <a:gd name="T49" fmla="*/ 10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3" h="112">
                  <a:moveTo>
                    <a:pt x="7" y="105"/>
                  </a:moveTo>
                  <a:cubicBezTo>
                    <a:pt x="14" y="105"/>
                    <a:pt x="14" y="105"/>
                    <a:pt x="14" y="10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649" y="14"/>
                    <a:pt x="649" y="14"/>
                    <a:pt x="649" y="14"/>
                  </a:cubicBezTo>
                  <a:cubicBezTo>
                    <a:pt x="649" y="98"/>
                    <a:pt x="649" y="98"/>
                    <a:pt x="649" y="98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656" y="112"/>
                    <a:pt x="656" y="112"/>
                    <a:pt x="656" y="112"/>
                  </a:cubicBezTo>
                  <a:cubicBezTo>
                    <a:pt x="658" y="112"/>
                    <a:pt x="660" y="112"/>
                    <a:pt x="661" y="110"/>
                  </a:cubicBezTo>
                  <a:cubicBezTo>
                    <a:pt x="662" y="109"/>
                    <a:pt x="663" y="107"/>
                    <a:pt x="663" y="105"/>
                  </a:cubicBezTo>
                  <a:cubicBezTo>
                    <a:pt x="663" y="7"/>
                    <a:pt x="663" y="7"/>
                    <a:pt x="663" y="7"/>
                  </a:cubicBezTo>
                  <a:cubicBezTo>
                    <a:pt x="663" y="5"/>
                    <a:pt x="662" y="3"/>
                    <a:pt x="661" y="2"/>
                  </a:cubicBezTo>
                  <a:cubicBezTo>
                    <a:pt x="660" y="0"/>
                    <a:pt x="658" y="0"/>
                    <a:pt x="656" y="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0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7"/>
                    <a:pt x="1" y="109"/>
                    <a:pt x="2" y="110"/>
                  </a:cubicBezTo>
                  <a:cubicBezTo>
                    <a:pt x="4" y="112"/>
                    <a:pt x="5" y="112"/>
                    <a:pt x="7" y="112"/>
                  </a:cubicBezTo>
                  <a:lnTo>
                    <a:pt x="7" y="105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688">
              <a:extLst>
                <a:ext uri="{FF2B5EF4-FFF2-40B4-BE49-F238E27FC236}">
                  <a16:creationId xmlns:a16="http://schemas.microsoft.com/office/drawing/2014/main" xmlns="" id="{5EED29A0-4882-4E1F-8766-EBF325D9A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675" y="8374063"/>
              <a:ext cx="0" cy="153988"/>
            </a:xfrm>
            <a:custGeom>
              <a:avLst/>
              <a:gdLst>
                <a:gd name="T0" fmla="*/ 0 h 97"/>
                <a:gd name="T1" fmla="*/ 97 h 97"/>
                <a:gd name="T2" fmla="*/ 0 h 9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7">
                  <a:moveTo>
                    <a:pt x="0" y="0"/>
                  </a:moveTo>
                  <a:lnTo>
                    <a:pt x="0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Line 689">
              <a:extLst>
                <a:ext uri="{FF2B5EF4-FFF2-40B4-BE49-F238E27FC236}">
                  <a16:creationId xmlns:a16="http://schemas.microsoft.com/office/drawing/2014/main" xmlns="" id="{8E2D077B-551E-4724-B21A-30887C489E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16675" y="8374063"/>
              <a:ext cx="0" cy="153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Rectangle 690">
              <a:extLst>
                <a:ext uri="{FF2B5EF4-FFF2-40B4-BE49-F238E27FC236}">
                  <a16:creationId xmlns:a16="http://schemas.microsoft.com/office/drawing/2014/main" xmlns="" id="{81E019E0-7C4F-4C23-9ACC-C81C8BC69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9213" y="8374063"/>
              <a:ext cx="34925" cy="15398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691">
              <a:extLst>
                <a:ext uri="{FF2B5EF4-FFF2-40B4-BE49-F238E27FC236}">
                  <a16:creationId xmlns:a16="http://schemas.microsoft.com/office/drawing/2014/main" xmlns="" id="{EF9BB8BA-87E6-491B-BB93-8680C6975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213" y="8374063"/>
              <a:ext cx="34925" cy="153988"/>
            </a:xfrm>
            <a:custGeom>
              <a:avLst/>
              <a:gdLst>
                <a:gd name="T0" fmla="*/ 0 w 22"/>
                <a:gd name="T1" fmla="*/ 0 h 97"/>
                <a:gd name="T2" fmla="*/ 0 w 22"/>
                <a:gd name="T3" fmla="*/ 97 h 97"/>
                <a:gd name="T4" fmla="*/ 22 w 22"/>
                <a:gd name="T5" fmla="*/ 97 h 97"/>
                <a:gd name="T6" fmla="*/ 22 w 22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97">
                  <a:moveTo>
                    <a:pt x="0" y="0"/>
                  </a:moveTo>
                  <a:lnTo>
                    <a:pt x="0" y="97"/>
                  </a:lnTo>
                  <a:lnTo>
                    <a:pt x="22" y="97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692">
              <a:extLst>
                <a:ext uri="{FF2B5EF4-FFF2-40B4-BE49-F238E27FC236}">
                  <a16:creationId xmlns:a16="http://schemas.microsoft.com/office/drawing/2014/main" xmlns="" id="{BD0CF2F0-274B-4FBF-B30D-C02F80F52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8038" y="8374063"/>
              <a:ext cx="0" cy="153988"/>
            </a:xfrm>
            <a:custGeom>
              <a:avLst/>
              <a:gdLst>
                <a:gd name="T0" fmla="*/ 0 h 97"/>
                <a:gd name="T1" fmla="*/ 97 h 97"/>
                <a:gd name="T2" fmla="*/ 0 h 9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7">
                  <a:moveTo>
                    <a:pt x="0" y="0"/>
                  </a:moveTo>
                  <a:lnTo>
                    <a:pt x="0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Line 693">
              <a:extLst>
                <a:ext uri="{FF2B5EF4-FFF2-40B4-BE49-F238E27FC236}">
                  <a16:creationId xmlns:a16="http://schemas.microsoft.com/office/drawing/2014/main" xmlns="" id="{71F2B885-E713-40FF-8226-1E24D13B7C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8038" y="8374063"/>
              <a:ext cx="0" cy="153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Rectangle 694">
              <a:extLst>
                <a:ext uri="{FF2B5EF4-FFF2-40B4-BE49-F238E27FC236}">
                  <a16:creationId xmlns:a16="http://schemas.microsoft.com/office/drawing/2014/main" xmlns="" id="{21F7BFCE-4DA6-4E6E-8B12-2F8CFB5B6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0575" y="8374063"/>
              <a:ext cx="34925" cy="15398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695">
              <a:extLst>
                <a:ext uri="{FF2B5EF4-FFF2-40B4-BE49-F238E27FC236}">
                  <a16:creationId xmlns:a16="http://schemas.microsoft.com/office/drawing/2014/main" xmlns="" id="{FD960BCE-161E-45D4-921B-C7AD960FC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8374063"/>
              <a:ext cx="34925" cy="153988"/>
            </a:xfrm>
            <a:custGeom>
              <a:avLst/>
              <a:gdLst>
                <a:gd name="T0" fmla="*/ 0 w 22"/>
                <a:gd name="T1" fmla="*/ 0 h 97"/>
                <a:gd name="T2" fmla="*/ 0 w 22"/>
                <a:gd name="T3" fmla="*/ 97 h 97"/>
                <a:gd name="T4" fmla="*/ 22 w 22"/>
                <a:gd name="T5" fmla="*/ 97 h 97"/>
                <a:gd name="T6" fmla="*/ 22 w 22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97">
                  <a:moveTo>
                    <a:pt x="0" y="0"/>
                  </a:moveTo>
                  <a:lnTo>
                    <a:pt x="0" y="97"/>
                  </a:lnTo>
                  <a:lnTo>
                    <a:pt x="22" y="97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696">
              <a:extLst>
                <a:ext uri="{FF2B5EF4-FFF2-40B4-BE49-F238E27FC236}">
                  <a16:creationId xmlns:a16="http://schemas.microsoft.com/office/drawing/2014/main" xmlns="" id="{3E21CD08-54FF-4F87-BBC8-0FC9C4568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7338" y="8374063"/>
              <a:ext cx="0" cy="153988"/>
            </a:xfrm>
            <a:custGeom>
              <a:avLst/>
              <a:gdLst>
                <a:gd name="T0" fmla="*/ 0 h 97"/>
                <a:gd name="T1" fmla="*/ 97 h 97"/>
                <a:gd name="T2" fmla="*/ 0 h 9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7">
                  <a:moveTo>
                    <a:pt x="0" y="0"/>
                  </a:moveTo>
                  <a:lnTo>
                    <a:pt x="0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Line 697">
              <a:extLst>
                <a:ext uri="{FF2B5EF4-FFF2-40B4-BE49-F238E27FC236}">
                  <a16:creationId xmlns:a16="http://schemas.microsoft.com/office/drawing/2014/main" xmlns="" id="{992A9C6F-809C-47BC-A2D0-74796CC307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67338" y="8374063"/>
              <a:ext cx="0" cy="153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Rectangle 698">
              <a:extLst>
                <a:ext uri="{FF2B5EF4-FFF2-40B4-BE49-F238E27FC236}">
                  <a16:creationId xmlns:a16="http://schemas.microsoft.com/office/drawing/2014/main" xmlns="" id="{B61F4385-0FD6-423A-AA4A-63D50F0D9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9875" y="8374063"/>
              <a:ext cx="33337" cy="15398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699">
              <a:extLst>
                <a:ext uri="{FF2B5EF4-FFF2-40B4-BE49-F238E27FC236}">
                  <a16:creationId xmlns:a16="http://schemas.microsoft.com/office/drawing/2014/main" xmlns="" id="{C6A8AFBC-9F81-48A2-9165-7FE73AF9E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9875" y="8374063"/>
              <a:ext cx="33337" cy="153988"/>
            </a:xfrm>
            <a:custGeom>
              <a:avLst/>
              <a:gdLst>
                <a:gd name="T0" fmla="*/ 0 w 21"/>
                <a:gd name="T1" fmla="*/ 0 h 97"/>
                <a:gd name="T2" fmla="*/ 0 w 21"/>
                <a:gd name="T3" fmla="*/ 97 h 97"/>
                <a:gd name="T4" fmla="*/ 21 w 21"/>
                <a:gd name="T5" fmla="*/ 97 h 97"/>
                <a:gd name="T6" fmla="*/ 21 w 21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97">
                  <a:moveTo>
                    <a:pt x="0" y="0"/>
                  </a:moveTo>
                  <a:lnTo>
                    <a:pt x="0" y="97"/>
                  </a:lnTo>
                  <a:lnTo>
                    <a:pt x="21" y="97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700">
              <a:extLst>
                <a:ext uri="{FF2B5EF4-FFF2-40B4-BE49-F238E27FC236}">
                  <a16:creationId xmlns:a16="http://schemas.microsoft.com/office/drawing/2014/main" xmlns="" id="{6260DCB9-84D2-4DF9-B488-4DCE2915A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5" y="8374063"/>
              <a:ext cx="0" cy="101600"/>
            </a:xfrm>
            <a:custGeom>
              <a:avLst/>
              <a:gdLst>
                <a:gd name="T0" fmla="*/ 0 h 64"/>
                <a:gd name="T1" fmla="*/ 64 h 64"/>
                <a:gd name="T2" fmla="*/ 0 h 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4">
                  <a:moveTo>
                    <a:pt x="0" y="0"/>
                  </a:move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Line 701">
              <a:extLst>
                <a:ext uri="{FF2B5EF4-FFF2-40B4-BE49-F238E27FC236}">
                  <a16:creationId xmlns:a16="http://schemas.microsoft.com/office/drawing/2014/main" xmlns="" id="{E9EBDC2D-E6AA-4B21-94DA-9A18EE9AC8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41975" y="8374063"/>
              <a:ext cx="0" cy="1016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Rectangle 702">
              <a:extLst>
                <a:ext uri="{FF2B5EF4-FFF2-40B4-BE49-F238E27FC236}">
                  <a16:creationId xmlns:a16="http://schemas.microsoft.com/office/drawing/2014/main" xmlns="" id="{4C4A6EA2-0F5C-4F82-BCFE-F14AC55ED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4513" y="8374063"/>
              <a:ext cx="34925" cy="1016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703">
              <a:extLst>
                <a:ext uri="{FF2B5EF4-FFF2-40B4-BE49-F238E27FC236}">
                  <a16:creationId xmlns:a16="http://schemas.microsoft.com/office/drawing/2014/main" xmlns="" id="{D59FE972-8A9B-4187-9CE4-87ED118548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4513" y="8374063"/>
              <a:ext cx="34925" cy="101600"/>
            </a:xfrm>
            <a:custGeom>
              <a:avLst/>
              <a:gdLst>
                <a:gd name="T0" fmla="*/ 0 w 22"/>
                <a:gd name="T1" fmla="*/ 0 h 64"/>
                <a:gd name="T2" fmla="*/ 0 w 22"/>
                <a:gd name="T3" fmla="*/ 64 h 64"/>
                <a:gd name="T4" fmla="*/ 22 w 22"/>
                <a:gd name="T5" fmla="*/ 64 h 64"/>
                <a:gd name="T6" fmla="*/ 22 w 22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64">
                  <a:moveTo>
                    <a:pt x="0" y="0"/>
                  </a:moveTo>
                  <a:lnTo>
                    <a:pt x="0" y="64"/>
                  </a:lnTo>
                  <a:lnTo>
                    <a:pt x="22" y="64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704">
              <a:extLst>
                <a:ext uri="{FF2B5EF4-FFF2-40B4-BE49-F238E27FC236}">
                  <a16:creationId xmlns:a16="http://schemas.microsoft.com/office/drawing/2014/main" xmlns="" id="{56AFEDD7-FFDF-4F4F-941D-2066DB53C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2675" y="8374063"/>
              <a:ext cx="0" cy="101600"/>
            </a:xfrm>
            <a:custGeom>
              <a:avLst/>
              <a:gdLst>
                <a:gd name="T0" fmla="*/ 0 h 64"/>
                <a:gd name="T1" fmla="*/ 64 h 64"/>
                <a:gd name="T2" fmla="*/ 0 h 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4">
                  <a:moveTo>
                    <a:pt x="0" y="0"/>
                  </a:move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Line 705">
              <a:extLst>
                <a:ext uri="{FF2B5EF4-FFF2-40B4-BE49-F238E27FC236}">
                  <a16:creationId xmlns:a16="http://schemas.microsoft.com/office/drawing/2014/main" xmlns="" id="{E1AEB481-5AB6-4BA0-BD6E-8C7F87D8E0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62675" y="8374063"/>
              <a:ext cx="0" cy="1016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Rectangle 706">
              <a:extLst>
                <a:ext uri="{FF2B5EF4-FFF2-40B4-BE49-F238E27FC236}">
                  <a16:creationId xmlns:a16="http://schemas.microsoft.com/office/drawing/2014/main" xmlns="" id="{4C6EC712-1460-4FFB-909B-047DC78CF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6800" y="8374063"/>
              <a:ext cx="33337" cy="1016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707">
              <a:extLst>
                <a:ext uri="{FF2B5EF4-FFF2-40B4-BE49-F238E27FC236}">
                  <a16:creationId xmlns:a16="http://schemas.microsoft.com/office/drawing/2014/main" xmlns="" id="{5362D8AD-5AA3-49F8-958C-BB7A8E87F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6800" y="8374063"/>
              <a:ext cx="33337" cy="101600"/>
            </a:xfrm>
            <a:custGeom>
              <a:avLst/>
              <a:gdLst>
                <a:gd name="T0" fmla="*/ 0 w 21"/>
                <a:gd name="T1" fmla="*/ 0 h 64"/>
                <a:gd name="T2" fmla="*/ 0 w 21"/>
                <a:gd name="T3" fmla="*/ 64 h 64"/>
                <a:gd name="T4" fmla="*/ 21 w 21"/>
                <a:gd name="T5" fmla="*/ 64 h 64"/>
                <a:gd name="T6" fmla="*/ 21 w 21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64">
                  <a:moveTo>
                    <a:pt x="0" y="0"/>
                  </a:moveTo>
                  <a:lnTo>
                    <a:pt x="0" y="64"/>
                  </a:lnTo>
                  <a:lnTo>
                    <a:pt x="21" y="64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708">
              <a:extLst>
                <a:ext uri="{FF2B5EF4-FFF2-40B4-BE49-F238E27FC236}">
                  <a16:creationId xmlns:a16="http://schemas.microsoft.com/office/drawing/2014/main" xmlns="" id="{CDB8FFDF-0AF8-420F-81F3-9037CC0C6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8625" y="8374063"/>
              <a:ext cx="0" cy="50800"/>
            </a:xfrm>
            <a:custGeom>
              <a:avLst/>
              <a:gdLst>
                <a:gd name="T0" fmla="*/ 32 h 32"/>
                <a:gd name="T1" fmla="*/ 0 h 32"/>
                <a:gd name="T2" fmla="*/ 32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32"/>
                  </a:moveTo>
                  <a:lnTo>
                    <a:pt x="0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Line 709">
              <a:extLst>
                <a:ext uri="{FF2B5EF4-FFF2-40B4-BE49-F238E27FC236}">
                  <a16:creationId xmlns:a16="http://schemas.microsoft.com/office/drawing/2014/main" xmlns="" id="{2F7F84F2-F200-4101-B26E-8AF1D79AB6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08625" y="8374063"/>
              <a:ext cx="0" cy="508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Rectangle 710">
              <a:extLst>
                <a:ext uri="{FF2B5EF4-FFF2-40B4-BE49-F238E27FC236}">
                  <a16:creationId xmlns:a16="http://schemas.microsoft.com/office/drawing/2014/main" xmlns="" id="{4DE4147A-3894-466E-8704-7495A970B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2750" y="8374063"/>
              <a:ext cx="33337" cy="508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711">
              <a:extLst>
                <a:ext uri="{FF2B5EF4-FFF2-40B4-BE49-F238E27FC236}">
                  <a16:creationId xmlns:a16="http://schemas.microsoft.com/office/drawing/2014/main" xmlns="" id="{529D4159-509B-4C9E-A525-96D00F28C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750" y="8374063"/>
              <a:ext cx="33337" cy="50800"/>
            </a:xfrm>
            <a:custGeom>
              <a:avLst/>
              <a:gdLst>
                <a:gd name="T0" fmla="*/ 21 w 21"/>
                <a:gd name="T1" fmla="*/ 32 h 32"/>
                <a:gd name="T2" fmla="*/ 21 w 21"/>
                <a:gd name="T3" fmla="*/ 0 h 32"/>
                <a:gd name="T4" fmla="*/ 0 w 21"/>
                <a:gd name="T5" fmla="*/ 0 h 32"/>
                <a:gd name="T6" fmla="*/ 0 w 21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2">
                  <a:moveTo>
                    <a:pt x="21" y="32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3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712">
              <a:extLst>
                <a:ext uri="{FF2B5EF4-FFF2-40B4-BE49-F238E27FC236}">
                  <a16:creationId xmlns:a16="http://schemas.microsoft.com/office/drawing/2014/main" xmlns="" id="{2608A9F0-1993-4AF9-970C-C4F200716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388" y="8374063"/>
              <a:ext cx="0" cy="50800"/>
            </a:xfrm>
            <a:custGeom>
              <a:avLst/>
              <a:gdLst>
                <a:gd name="T0" fmla="*/ 0 h 32"/>
                <a:gd name="T1" fmla="*/ 32 h 32"/>
                <a:gd name="T2" fmla="*/ 0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0"/>
                  </a:moveTo>
                  <a:lnTo>
                    <a:pt x="0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Line 713">
              <a:extLst>
                <a:ext uri="{FF2B5EF4-FFF2-40B4-BE49-F238E27FC236}">
                  <a16:creationId xmlns:a16="http://schemas.microsoft.com/office/drawing/2014/main" xmlns="" id="{6BE557EE-A543-4714-891C-EF53748A66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7388" y="8374063"/>
              <a:ext cx="0" cy="508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Rectangle 714">
              <a:extLst>
                <a:ext uri="{FF2B5EF4-FFF2-40B4-BE49-F238E27FC236}">
                  <a16:creationId xmlns:a16="http://schemas.microsoft.com/office/drawing/2014/main" xmlns="" id="{587FB7A3-7A0D-48D3-B9FB-A2459BF6A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9925" y="8374063"/>
              <a:ext cx="36512" cy="508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715">
              <a:extLst>
                <a:ext uri="{FF2B5EF4-FFF2-40B4-BE49-F238E27FC236}">
                  <a16:creationId xmlns:a16="http://schemas.microsoft.com/office/drawing/2014/main" xmlns="" id="{B4B7EA3A-7D58-4328-96D7-2C1E963E5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925" y="8374063"/>
              <a:ext cx="36512" cy="50800"/>
            </a:xfrm>
            <a:custGeom>
              <a:avLst/>
              <a:gdLst>
                <a:gd name="T0" fmla="*/ 0 w 23"/>
                <a:gd name="T1" fmla="*/ 0 h 32"/>
                <a:gd name="T2" fmla="*/ 0 w 23"/>
                <a:gd name="T3" fmla="*/ 32 h 32"/>
                <a:gd name="T4" fmla="*/ 23 w 23"/>
                <a:gd name="T5" fmla="*/ 32 h 32"/>
                <a:gd name="T6" fmla="*/ 23 w 23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2">
                  <a:moveTo>
                    <a:pt x="0" y="0"/>
                  </a:moveTo>
                  <a:lnTo>
                    <a:pt x="0" y="32"/>
                  </a:lnTo>
                  <a:lnTo>
                    <a:pt x="23" y="32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716">
              <a:extLst>
                <a:ext uri="{FF2B5EF4-FFF2-40B4-BE49-F238E27FC236}">
                  <a16:creationId xmlns:a16="http://schemas.microsoft.com/office/drawing/2014/main" xmlns="" id="{25A6C219-08F1-457D-8952-FA8D632E8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7738" y="8374063"/>
              <a:ext cx="0" cy="50800"/>
            </a:xfrm>
            <a:custGeom>
              <a:avLst/>
              <a:gdLst>
                <a:gd name="T0" fmla="*/ 0 h 32"/>
                <a:gd name="T1" fmla="*/ 32 h 32"/>
                <a:gd name="T2" fmla="*/ 0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0"/>
                  </a:moveTo>
                  <a:lnTo>
                    <a:pt x="0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Line 717">
              <a:extLst>
                <a:ext uri="{FF2B5EF4-FFF2-40B4-BE49-F238E27FC236}">
                  <a16:creationId xmlns:a16="http://schemas.microsoft.com/office/drawing/2014/main" xmlns="" id="{1DE1EE45-F610-4607-AA7D-584C13E634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7738" y="8374063"/>
              <a:ext cx="0" cy="508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Rectangle 718">
              <a:extLst>
                <a:ext uri="{FF2B5EF4-FFF2-40B4-BE49-F238E27FC236}">
                  <a16:creationId xmlns:a16="http://schemas.microsoft.com/office/drawing/2014/main" xmlns="" id="{56BE7541-7226-41E9-9B7E-E17BB23BA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1863" y="8374063"/>
              <a:ext cx="33337" cy="508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719">
              <a:extLst>
                <a:ext uri="{FF2B5EF4-FFF2-40B4-BE49-F238E27FC236}">
                  <a16:creationId xmlns:a16="http://schemas.microsoft.com/office/drawing/2014/main" xmlns="" id="{0EB67F2B-47A1-49AB-BB43-554DA935B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8374063"/>
              <a:ext cx="33337" cy="50800"/>
            </a:xfrm>
            <a:custGeom>
              <a:avLst/>
              <a:gdLst>
                <a:gd name="T0" fmla="*/ 0 w 21"/>
                <a:gd name="T1" fmla="*/ 0 h 32"/>
                <a:gd name="T2" fmla="*/ 0 w 21"/>
                <a:gd name="T3" fmla="*/ 32 h 32"/>
                <a:gd name="T4" fmla="*/ 21 w 21"/>
                <a:gd name="T5" fmla="*/ 32 h 32"/>
                <a:gd name="T6" fmla="*/ 21 w 21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2">
                  <a:moveTo>
                    <a:pt x="0" y="0"/>
                  </a:moveTo>
                  <a:lnTo>
                    <a:pt x="0" y="32"/>
                  </a:lnTo>
                  <a:lnTo>
                    <a:pt x="21" y="32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720">
              <a:extLst>
                <a:ext uri="{FF2B5EF4-FFF2-40B4-BE49-F238E27FC236}">
                  <a16:creationId xmlns:a16="http://schemas.microsoft.com/office/drawing/2014/main" xmlns="" id="{4F2E057E-EF1B-4AF5-9771-688726E07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6025" y="8383588"/>
              <a:ext cx="0" cy="41275"/>
            </a:xfrm>
            <a:custGeom>
              <a:avLst/>
              <a:gdLst>
                <a:gd name="T0" fmla="*/ 0 h 26"/>
                <a:gd name="T1" fmla="*/ 26 h 26"/>
                <a:gd name="T2" fmla="*/ 0 h 2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6">
                  <a:moveTo>
                    <a:pt x="0" y="0"/>
                  </a:moveTo>
                  <a:lnTo>
                    <a:pt x="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Line 721">
              <a:extLst>
                <a:ext uri="{FF2B5EF4-FFF2-40B4-BE49-F238E27FC236}">
                  <a16:creationId xmlns:a16="http://schemas.microsoft.com/office/drawing/2014/main" xmlns="" id="{80218F6D-113C-4054-A85E-7ABDDCB760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96025" y="8383588"/>
              <a:ext cx="0" cy="412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Rectangle 722">
              <a:extLst>
                <a:ext uri="{FF2B5EF4-FFF2-40B4-BE49-F238E27FC236}">
                  <a16:creationId xmlns:a16="http://schemas.microsoft.com/office/drawing/2014/main" xmlns="" id="{C94EF9FB-629D-4CA4-8446-8E8F96BCC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8563" y="8383588"/>
              <a:ext cx="34925" cy="4127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723">
              <a:extLst>
                <a:ext uri="{FF2B5EF4-FFF2-40B4-BE49-F238E27FC236}">
                  <a16:creationId xmlns:a16="http://schemas.microsoft.com/office/drawing/2014/main" xmlns="" id="{3EAE6146-29CD-4333-81DA-530E57D66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8563" y="8383588"/>
              <a:ext cx="34925" cy="41275"/>
            </a:xfrm>
            <a:custGeom>
              <a:avLst/>
              <a:gdLst>
                <a:gd name="T0" fmla="*/ 0 w 22"/>
                <a:gd name="T1" fmla="*/ 0 h 26"/>
                <a:gd name="T2" fmla="*/ 0 w 22"/>
                <a:gd name="T3" fmla="*/ 26 h 26"/>
                <a:gd name="T4" fmla="*/ 22 w 22"/>
                <a:gd name="T5" fmla="*/ 26 h 26"/>
                <a:gd name="T6" fmla="*/ 22 w 22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6">
                  <a:moveTo>
                    <a:pt x="0" y="0"/>
                  </a:moveTo>
                  <a:lnTo>
                    <a:pt x="0" y="26"/>
                  </a:lnTo>
                  <a:lnTo>
                    <a:pt x="22" y="26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724">
              <a:extLst>
                <a:ext uri="{FF2B5EF4-FFF2-40B4-BE49-F238E27FC236}">
                  <a16:creationId xmlns:a16="http://schemas.microsoft.com/office/drawing/2014/main" xmlns="" id="{A8736814-87D4-46AA-9108-96C880BCD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374063"/>
              <a:ext cx="0" cy="50800"/>
            </a:xfrm>
            <a:custGeom>
              <a:avLst/>
              <a:gdLst>
                <a:gd name="T0" fmla="*/ 0 h 32"/>
                <a:gd name="T1" fmla="*/ 32 h 32"/>
                <a:gd name="T2" fmla="*/ 0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0"/>
                  </a:moveTo>
                  <a:lnTo>
                    <a:pt x="0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Line 725">
              <a:extLst>
                <a:ext uri="{FF2B5EF4-FFF2-40B4-BE49-F238E27FC236}">
                  <a16:creationId xmlns:a16="http://schemas.microsoft.com/office/drawing/2014/main" xmlns="" id="{03A77B37-2F20-4B69-896D-5A9B4816C8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54788" y="8374063"/>
              <a:ext cx="0" cy="508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Rectangle 726">
              <a:extLst>
                <a:ext uri="{FF2B5EF4-FFF2-40B4-BE49-F238E27FC236}">
                  <a16:creationId xmlns:a16="http://schemas.microsoft.com/office/drawing/2014/main" xmlns="" id="{36F0AF82-1647-4402-A245-6FF7C54AF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7325" y="8374063"/>
              <a:ext cx="33337" cy="508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Freeform 727">
              <a:extLst>
                <a:ext uri="{FF2B5EF4-FFF2-40B4-BE49-F238E27FC236}">
                  <a16:creationId xmlns:a16="http://schemas.microsoft.com/office/drawing/2014/main" xmlns="" id="{5AC2F988-098A-4FC3-BA7A-34649CD81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7325" y="8374063"/>
              <a:ext cx="33337" cy="50800"/>
            </a:xfrm>
            <a:custGeom>
              <a:avLst/>
              <a:gdLst>
                <a:gd name="T0" fmla="*/ 0 w 21"/>
                <a:gd name="T1" fmla="*/ 0 h 32"/>
                <a:gd name="T2" fmla="*/ 0 w 21"/>
                <a:gd name="T3" fmla="*/ 32 h 32"/>
                <a:gd name="T4" fmla="*/ 21 w 21"/>
                <a:gd name="T5" fmla="*/ 32 h 32"/>
                <a:gd name="T6" fmla="*/ 21 w 21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2">
                  <a:moveTo>
                    <a:pt x="0" y="0"/>
                  </a:moveTo>
                  <a:lnTo>
                    <a:pt x="0" y="32"/>
                  </a:lnTo>
                  <a:lnTo>
                    <a:pt x="21" y="32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Freeform 728">
              <a:extLst>
                <a:ext uri="{FF2B5EF4-FFF2-40B4-BE49-F238E27FC236}">
                  <a16:creationId xmlns:a16="http://schemas.microsoft.com/office/drawing/2014/main" xmlns="" id="{2E30D5B5-E6DE-47E7-BC4E-064296143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3513" y="8374063"/>
              <a:ext cx="0" cy="50800"/>
            </a:xfrm>
            <a:custGeom>
              <a:avLst/>
              <a:gdLst>
                <a:gd name="T0" fmla="*/ 0 h 32"/>
                <a:gd name="T1" fmla="*/ 32 h 32"/>
                <a:gd name="T2" fmla="*/ 0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0"/>
                  </a:moveTo>
                  <a:lnTo>
                    <a:pt x="0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Line 729">
              <a:extLst>
                <a:ext uri="{FF2B5EF4-FFF2-40B4-BE49-F238E27FC236}">
                  <a16:creationId xmlns:a16="http://schemas.microsoft.com/office/drawing/2014/main" xmlns="" id="{9DC9880D-8173-45DF-84ED-BC69BC18D6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43513" y="8374063"/>
              <a:ext cx="0" cy="508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Rectangle 730">
              <a:extLst>
                <a:ext uri="{FF2B5EF4-FFF2-40B4-BE49-F238E27FC236}">
                  <a16:creationId xmlns:a16="http://schemas.microsoft.com/office/drawing/2014/main" xmlns="" id="{216EC2BD-99BA-4666-B78F-A01DBD173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7638" y="8374063"/>
              <a:ext cx="33337" cy="508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Freeform 731">
              <a:extLst>
                <a:ext uri="{FF2B5EF4-FFF2-40B4-BE49-F238E27FC236}">
                  <a16:creationId xmlns:a16="http://schemas.microsoft.com/office/drawing/2014/main" xmlns="" id="{B63FF667-AC97-4546-A6A4-DFB485FE9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638" y="8374063"/>
              <a:ext cx="33337" cy="50800"/>
            </a:xfrm>
            <a:custGeom>
              <a:avLst/>
              <a:gdLst>
                <a:gd name="T0" fmla="*/ 0 w 21"/>
                <a:gd name="T1" fmla="*/ 0 h 32"/>
                <a:gd name="T2" fmla="*/ 0 w 21"/>
                <a:gd name="T3" fmla="*/ 32 h 32"/>
                <a:gd name="T4" fmla="*/ 21 w 21"/>
                <a:gd name="T5" fmla="*/ 32 h 32"/>
                <a:gd name="T6" fmla="*/ 21 w 21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2">
                  <a:moveTo>
                    <a:pt x="0" y="0"/>
                  </a:moveTo>
                  <a:lnTo>
                    <a:pt x="0" y="32"/>
                  </a:lnTo>
                  <a:lnTo>
                    <a:pt x="21" y="32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11" name="组合 1210">
            <a:extLst>
              <a:ext uri="{FF2B5EF4-FFF2-40B4-BE49-F238E27FC236}">
                <a16:creationId xmlns:a16="http://schemas.microsoft.com/office/drawing/2014/main" xmlns="" id="{5DF573BC-29FE-454B-A8D9-2CBAE9DF8335}"/>
              </a:ext>
            </a:extLst>
          </p:cNvPr>
          <p:cNvGrpSpPr/>
          <p:nvPr/>
        </p:nvGrpSpPr>
        <p:grpSpPr>
          <a:xfrm>
            <a:off x="5531449" y="3449627"/>
            <a:ext cx="1238285" cy="1294776"/>
            <a:chOff x="5045075" y="2833688"/>
            <a:chExt cx="1739900" cy="1819275"/>
          </a:xfrm>
        </p:grpSpPr>
        <p:sp>
          <p:nvSpPr>
            <p:cNvPr id="530" name="Oval 732">
              <a:extLst>
                <a:ext uri="{FF2B5EF4-FFF2-40B4-BE49-F238E27FC236}">
                  <a16:creationId xmlns:a16="http://schemas.microsoft.com/office/drawing/2014/main" xmlns="" id="{80CCB487-4F9E-4377-A90E-0D2D4808D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7300" y="2940051"/>
              <a:ext cx="1651000" cy="1649413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Freeform 733">
              <a:extLst>
                <a:ext uri="{FF2B5EF4-FFF2-40B4-BE49-F238E27FC236}">
                  <a16:creationId xmlns:a16="http://schemas.microsoft.com/office/drawing/2014/main" xmlns="" id="{416D1306-6CE2-4E30-930C-AA62F5C88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7475" y="3919538"/>
              <a:ext cx="1390650" cy="358775"/>
            </a:xfrm>
            <a:custGeom>
              <a:avLst/>
              <a:gdLst>
                <a:gd name="T0" fmla="*/ 0 w 576"/>
                <a:gd name="T1" fmla="*/ 124 h 149"/>
                <a:gd name="T2" fmla="*/ 20 w 576"/>
                <a:gd name="T3" fmla="*/ 149 h 149"/>
                <a:gd name="T4" fmla="*/ 556 w 576"/>
                <a:gd name="T5" fmla="*/ 149 h 149"/>
                <a:gd name="T6" fmla="*/ 576 w 576"/>
                <a:gd name="T7" fmla="*/ 124 h 149"/>
                <a:gd name="T8" fmla="*/ 576 w 576"/>
                <a:gd name="T9" fmla="*/ 25 h 149"/>
                <a:gd name="T10" fmla="*/ 556 w 576"/>
                <a:gd name="T11" fmla="*/ 0 h 149"/>
                <a:gd name="T12" fmla="*/ 20 w 576"/>
                <a:gd name="T13" fmla="*/ 0 h 149"/>
                <a:gd name="T14" fmla="*/ 0 w 576"/>
                <a:gd name="T15" fmla="*/ 25 h 149"/>
                <a:gd name="T16" fmla="*/ 0 w 576"/>
                <a:gd name="T17" fmla="*/ 12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6" h="149">
                  <a:moveTo>
                    <a:pt x="0" y="124"/>
                  </a:moveTo>
                  <a:cubicBezTo>
                    <a:pt x="0" y="137"/>
                    <a:pt x="9" y="149"/>
                    <a:pt x="20" y="149"/>
                  </a:cubicBezTo>
                  <a:cubicBezTo>
                    <a:pt x="556" y="149"/>
                    <a:pt x="556" y="149"/>
                    <a:pt x="556" y="149"/>
                  </a:cubicBezTo>
                  <a:cubicBezTo>
                    <a:pt x="567" y="149"/>
                    <a:pt x="576" y="137"/>
                    <a:pt x="576" y="124"/>
                  </a:cubicBezTo>
                  <a:cubicBezTo>
                    <a:pt x="576" y="25"/>
                    <a:pt x="576" y="25"/>
                    <a:pt x="576" y="25"/>
                  </a:cubicBezTo>
                  <a:cubicBezTo>
                    <a:pt x="576" y="11"/>
                    <a:pt x="567" y="0"/>
                    <a:pt x="55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5"/>
                  </a:cubicBezTo>
                  <a:lnTo>
                    <a:pt x="0" y="124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Freeform 734">
              <a:extLst>
                <a:ext uri="{FF2B5EF4-FFF2-40B4-BE49-F238E27FC236}">
                  <a16:creationId xmlns:a16="http://schemas.microsoft.com/office/drawing/2014/main" xmlns="" id="{603209C6-032A-44E6-B0FA-E837D8521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0" y="3902076"/>
              <a:ext cx="1422400" cy="393700"/>
            </a:xfrm>
            <a:custGeom>
              <a:avLst/>
              <a:gdLst>
                <a:gd name="T0" fmla="*/ 7 w 590"/>
                <a:gd name="T1" fmla="*/ 131 h 163"/>
                <a:gd name="T2" fmla="*/ 0 w 590"/>
                <a:gd name="T3" fmla="*/ 131 h 163"/>
                <a:gd name="T4" fmla="*/ 8 w 590"/>
                <a:gd name="T5" fmla="*/ 153 h 163"/>
                <a:gd name="T6" fmla="*/ 16 w 590"/>
                <a:gd name="T7" fmla="*/ 160 h 163"/>
                <a:gd name="T8" fmla="*/ 27 w 590"/>
                <a:gd name="T9" fmla="*/ 163 h 163"/>
                <a:gd name="T10" fmla="*/ 563 w 590"/>
                <a:gd name="T11" fmla="*/ 163 h 163"/>
                <a:gd name="T12" fmla="*/ 574 w 590"/>
                <a:gd name="T13" fmla="*/ 160 h 163"/>
                <a:gd name="T14" fmla="*/ 586 w 590"/>
                <a:gd name="T15" fmla="*/ 148 h 163"/>
                <a:gd name="T16" fmla="*/ 590 w 590"/>
                <a:gd name="T17" fmla="*/ 131 h 163"/>
                <a:gd name="T18" fmla="*/ 590 w 590"/>
                <a:gd name="T19" fmla="*/ 32 h 163"/>
                <a:gd name="T20" fmla="*/ 582 w 590"/>
                <a:gd name="T21" fmla="*/ 10 h 163"/>
                <a:gd name="T22" fmla="*/ 574 w 590"/>
                <a:gd name="T23" fmla="*/ 3 h 163"/>
                <a:gd name="T24" fmla="*/ 563 w 590"/>
                <a:gd name="T25" fmla="*/ 0 h 163"/>
                <a:gd name="T26" fmla="*/ 27 w 590"/>
                <a:gd name="T27" fmla="*/ 0 h 163"/>
                <a:gd name="T28" fmla="*/ 16 w 590"/>
                <a:gd name="T29" fmla="*/ 3 h 163"/>
                <a:gd name="T30" fmla="*/ 5 w 590"/>
                <a:gd name="T31" fmla="*/ 14 h 163"/>
                <a:gd name="T32" fmla="*/ 0 w 590"/>
                <a:gd name="T33" fmla="*/ 32 h 163"/>
                <a:gd name="T34" fmla="*/ 0 w 590"/>
                <a:gd name="T35" fmla="*/ 131 h 163"/>
                <a:gd name="T36" fmla="*/ 7 w 590"/>
                <a:gd name="T37" fmla="*/ 131 h 163"/>
                <a:gd name="T38" fmla="*/ 14 w 590"/>
                <a:gd name="T39" fmla="*/ 131 h 163"/>
                <a:gd name="T40" fmla="*/ 14 w 590"/>
                <a:gd name="T41" fmla="*/ 32 h 163"/>
                <a:gd name="T42" fmla="*/ 19 w 590"/>
                <a:gd name="T43" fmla="*/ 19 h 163"/>
                <a:gd name="T44" fmla="*/ 23 w 590"/>
                <a:gd name="T45" fmla="*/ 15 h 163"/>
                <a:gd name="T46" fmla="*/ 27 w 590"/>
                <a:gd name="T47" fmla="*/ 14 h 163"/>
                <a:gd name="T48" fmla="*/ 563 w 590"/>
                <a:gd name="T49" fmla="*/ 14 h 163"/>
                <a:gd name="T50" fmla="*/ 567 w 590"/>
                <a:gd name="T51" fmla="*/ 15 h 163"/>
                <a:gd name="T52" fmla="*/ 573 w 590"/>
                <a:gd name="T53" fmla="*/ 21 h 163"/>
                <a:gd name="T54" fmla="*/ 576 w 590"/>
                <a:gd name="T55" fmla="*/ 32 h 163"/>
                <a:gd name="T56" fmla="*/ 576 w 590"/>
                <a:gd name="T57" fmla="*/ 131 h 163"/>
                <a:gd name="T58" fmla="*/ 571 w 590"/>
                <a:gd name="T59" fmla="*/ 144 h 163"/>
                <a:gd name="T60" fmla="*/ 567 w 590"/>
                <a:gd name="T61" fmla="*/ 147 h 163"/>
                <a:gd name="T62" fmla="*/ 563 w 590"/>
                <a:gd name="T63" fmla="*/ 149 h 163"/>
                <a:gd name="T64" fmla="*/ 27 w 590"/>
                <a:gd name="T65" fmla="*/ 149 h 163"/>
                <a:gd name="T66" fmla="*/ 23 w 590"/>
                <a:gd name="T67" fmla="*/ 147 h 163"/>
                <a:gd name="T68" fmla="*/ 17 w 590"/>
                <a:gd name="T69" fmla="*/ 141 h 163"/>
                <a:gd name="T70" fmla="*/ 14 w 590"/>
                <a:gd name="T71" fmla="*/ 131 h 163"/>
                <a:gd name="T72" fmla="*/ 7 w 590"/>
                <a:gd name="T73" fmla="*/ 13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0" h="163">
                  <a:moveTo>
                    <a:pt x="7" y="131"/>
                  </a:moveTo>
                  <a:cubicBezTo>
                    <a:pt x="0" y="131"/>
                    <a:pt x="0" y="131"/>
                    <a:pt x="0" y="131"/>
                  </a:cubicBezTo>
                  <a:cubicBezTo>
                    <a:pt x="0" y="139"/>
                    <a:pt x="3" y="147"/>
                    <a:pt x="8" y="153"/>
                  </a:cubicBezTo>
                  <a:cubicBezTo>
                    <a:pt x="10" y="156"/>
                    <a:pt x="13" y="158"/>
                    <a:pt x="16" y="160"/>
                  </a:cubicBezTo>
                  <a:cubicBezTo>
                    <a:pt x="20" y="162"/>
                    <a:pt x="23" y="163"/>
                    <a:pt x="27" y="163"/>
                  </a:cubicBezTo>
                  <a:cubicBezTo>
                    <a:pt x="563" y="163"/>
                    <a:pt x="563" y="163"/>
                    <a:pt x="563" y="163"/>
                  </a:cubicBezTo>
                  <a:cubicBezTo>
                    <a:pt x="567" y="163"/>
                    <a:pt x="570" y="162"/>
                    <a:pt x="574" y="160"/>
                  </a:cubicBezTo>
                  <a:cubicBezTo>
                    <a:pt x="579" y="157"/>
                    <a:pt x="583" y="153"/>
                    <a:pt x="586" y="148"/>
                  </a:cubicBezTo>
                  <a:cubicBezTo>
                    <a:pt x="588" y="143"/>
                    <a:pt x="590" y="137"/>
                    <a:pt x="590" y="131"/>
                  </a:cubicBezTo>
                  <a:cubicBezTo>
                    <a:pt x="590" y="32"/>
                    <a:pt x="590" y="32"/>
                    <a:pt x="590" y="32"/>
                  </a:cubicBezTo>
                  <a:cubicBezTo>
                    <a:pt x="590" y="23"/>
                    <a:pt x="587" y="16"/>
                    <a:pt x="582" y="10"/>
                  </a:cubicBezTo>
                  <a:cubicBezTo>
                    <a:pt x="580" y="7"/>
                    <a:pt x="577" y="4"/>
                    <a:pt x="574" y="3"/>
                  </a:cubicBezTo>
                  <a:cubicBezTo>
                    <a:pt x="570" y="1"/>
                    <a:pt x="567" y="0"/>
                    <a:pt x="56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3" y="0"/>
                    <a:pt x="20" y="1"/>
                    <a:pt x="16" y="3"/>
                  </a:cubicBezTo>
                  <a:cubicBezTo>
                    <a:pt x="11" y="5"/>
                    <a:pt x="7" y="9"/>
                    <a:pt x="5" y="14"/>
                  </a:cubicBezTo>
                  <a:cubicBezTo>
                    <a:pt x="2" y="20"/>
                    <a:pt x="0" y="25"/>
                    <a:pt x="0" y="3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14" y="131"/>
                    <a:pt x="14" y="131"/>
                    <a:pt x="14" y="131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26"/>
                    <a:pt x="16" y="22"/>
                    <a:pt x="19" y="19"/>
                  </a:cubicBezTo>
                  <a:cubicBezTo>
                    <a:pt x="20" y="17"/>
                    <a:pt x="21" y="16"/>
                    <a:pt x="23" y="15"/>
                  </a:cubicBezTo>
                  <a:cubicBezTo>
                    <a:pt x="24" y="14"/>
                    <a:pt x="26" y="14"/>
                    <a:pt x="27" y="14"/>
                  </a:cubicBezTo>
                  <a:cubicBezTo>
                    <a:pt x="563" y="14"/>
                    <a:pt x="563" y="14"/>
                    <a:pt x="563" y="14"/>
                  </a:cubicBezTo>
                  <a:cubicBezTo>
                    <a:pt x="564" y="14"/>
                    <a:pt x="566" y="14"/>
                    <a:pt x="567" y="15"/>
                  </a:cubicBezTo>
                  <a:cubicBezTo>
                    <a:pt x="569" y="16"/>
                    <a:pt x="572" y="18"/>
                    <a:pt x="573" y="21"/>
                  </a:cubicBezTo>
                  <a:cubicBezTo>
                    <a:pt x="575" y="24"/>
                    <a:pt x="576" y="28"/>
                    <a:pt x="576" y="32"/>
                  </a:cubicBezTo>
                  <a:cubicBezTo>
                    <a:pt x="576" y="131"/>
                    <a:pt x="576" y="131"/>
                    <a:pt x="576" y="131"/>
                  </a:cubicBezTo>
                  <a:cubicBezTo>
                    <a:pt x="576" y="136"/>
                    <a:pt x="574" y="141"/>
                    <a:pt x="571" y="144"/>
                  </a:cubicBezTo>
                  <a:cubicBezTo>
                    <a:pt x="570" y="145"/>
                    <a:pt x="569" y="147"/>
                    <a:pt x="567" y="147"/>
                  </a:cubicBezTo>
                  <a:cubicBezTo>
                    <a:pt x="566" y="148"/>
                    <a:pt x="564" y="149"/>
                    <a:pt x="563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6" y="149"/>
                    <a:pt x="24" y="148"/>
                    <a:pt x="23" y="147"/>
                  </a:cubicBezTo>
                  <a:cubicBezTo>
                    <a:pt x="21" y="146"/>
                    <a:pt x="18" y="144"/>
                    <a:pt x="17" y="141"/>
                  </a:cubicBezTo>
                  <a:cubicBezTo>
                    <a:pt x="15" y="138"/>
                    <a:pt x="14" y="135"/>
                    <a:pt x="14" y="131"/>
                  </a:cubicBezTo>
                  <a:lnTo>
                    <a:pt x="7" y="131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Freeform 735">
              <a:extLst>
                <a:ext uri="{FF2B5EF4-FFF2-40B4-BE49-F238E27FC236}">
                  <a16:creationId xmlns:a16="http://schemas.microsoft.com/office/drawing/2014/main" xmlns="" id="{69A55F46-86D1-4C98-B908-631673134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063" y="4097338"/>
              <a:ext cx="0" cy="180975"/>
            </a:xfrm>
            <a:custGeom>
              <a:avLst/>
              <a:gdLst>
                <a:gd name="T0" fmla="*/ 114 h 114"/>
                <a:gd name="T1" fmla="*/ 0 h 114"/>
                <a:gd name="T2" fmla="*/ 114 h 1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14">
                  <a:moveTo>
                    <a:pt x="0" y="114"/>
                  </a:moveTo>
                  <a:lnTo>
                    <a:pt x="0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Line 736">
              <a:extLst>
                <a:ext uri="{FF2B5EF4-FFF2-40B4-BE49-F238E27FC236}">
                  <a16:creationId xmlns:a16="http://schemas.microsoft.com/office/drawing/2014/main" xmlns="" id="{E9DB9F49-F2B1-4B97-BDF0-8F19F9B19D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42063" y="4097338"/>
              <a:ext cx="0" cy="1809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Rectangle 737">
              <a:extLst>
                <a:ext uri="{FF2B5EF4-FFF2-40B4-BE49-F238E27FC236}">
                  <a16:creationId xmlns:a16="http://schemas.microsoft.com/office/drawing/2014/main" xmlns="" id="{3E58504C-A1C2-4A64-B58C-089F5889D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4600" y="4097338"/>
              <a:ext cx="33337" cy="18097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Freeform 738">
              <a:extLst>
                <a:ext uri="{FF2B5EF4-FFF2-40B4-BE49-F238E27FC236}">
                  <a16:creationId xmlns:a16="http://schemas.microsoft.com/office/drawing/2014/main" xmlns="" id="{A1A0ADFD-D2B7-464C-AFE0-45E8ED775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4600" y="4097338"/>
              <a:ext cx="33337" cy="180975"/>
            </a:xfrm>
            <a:custGeom>
              <a:avLst/>
              <a:gdLst>
                <a:gd name="T0" fmla="*/ 21 w 21"/>
                <a:gd name="T1" fmla="*/ 114 h 114"/>
                <a:gd name="T2" fmla="*/ 21 w 21"/>
                <a:gd name="T3" fmla="*/ 0 h 114"/>
                <a:gd name="T4" fmla="*/ 0 w 21"/>
                <a:gd name="T5" fmla="*/ 0 h 114"/>
                <a:gd name="T6" fmla="*/ 0 w 21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14">
                  <a:moveTo>
                    <a:pt x="21" y="114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1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Rectangle 739">
              <a:extLst>
                <a:ext uri="{FF2B5EF4-FFF2-40B4-BE49-F238E27FC236}">
                  <a16:creationId xmlns:a16="http://schemas.microsoft.com/office/drawing/2014/main" xmlns="" id="{C64A1029-8BFD-431F-A9BB-65FA107D9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6413" y="4035426"/>
              <a:ext cx="584200" cy="127000"/>
            </a:xfrm>
            <a:prstGeom prst="rect">
              <a:avLst/>
            </a:pr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740">
              <a:extLst>
                <a:ext uri="{FF2B5EF4-FFF2-40B4-BE49-F238E27FC236}">
                  <a16:creationId xmlns:a16="http://schemas.microsoft.com/office/drawing/2014/main" xmlns="" id="{DA9C4923-6B94-43B6-A647-F5703838F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950" y="4017963"/>
              <a:ext cx="617537" cy="161925"/>
            </a:xfrm>
            <a:custGeom>
              <a:avLst/>
              <a:gdLst>
                <a:gd name="T0" fmla="*/ 249 w 256"/>
                <a:gd name="T1" fmla="*/ 60 h 67"/>
                <a:gd name="T2" fmla="*/ 249 w 256"/>
                <a:gd name="T3" fmla="*/ 53 h 67"/>
                <a:gd name="T4" fmla="*/ 14 w 256"/>
                <a:gd name="T5" fmla="*/ 53 h 67"/>
                <a:gd name="T6" fmla="*/ 14 w 256"/>
                <a:gd name="T7" fmla="*/ 14 h 67"/>
                <a:gd name="T8" fmla="*/ 242 w 256"/>
                <a:gd name="T9" fmla="*/ 14 h 67"/>
                <a:gd name="T10" fmla="*/ 242 w 256"/>
                <a:gd name="T11" fmla="*/ 60 h 67"/>
                <a:gd name="T12" fmla="*/ 249 w 256"/>
                <a:gd name="T13" fmla="*/ 60 h 67"/>
                <a:gd name="T14" fmla="*/ 249 w 256"/>
                <a:gd name="T15" fmla="*/ 53 h 67"/>
                <a:gd name="T16" fmla="*/ 249 w 256"/>
                <a:gd name="T17" fmla="*/ 60 h 67"/>
                <a:gd name="T18" fmla="*/ 256 w 256"/>
                <a:gd name="T19" fmla="*/ 60 h 67"/>
                <a:gd name="T20" fmla="*/ 256 w 256"/>
                <a:gd name="T21" fmla="*/ 7 h 67"/>
                <a:gd name="T22" fmla="*/ 254 w 256"/>
                <a:gd name="T23" fmla="*/ 2 h 67"/>
                <a:gd name="T24" fmla="*/ 249 w 256"/>
                <a:gd name="T25" fmla="*/ 0 h 67"/>
                <a:gd name="T26" fmla="*/ 7 w 256"/>
                <a:gd name="T27" fmla="*/ 0 h 67"/>
                <a:gd name="T28" fmla="*/ 2 w 256"/>
                <a:gd name="T29" fmla="*/ 2 h 67"/>
                <a:gd name="T30" fmla="*/ 0 w 256"/>
                <a:gd name="T31" fmla="*/ 7 h 67"/>
                <a:gd name="T32" fmla="*/ 0 w 256"/>
                <a:gd name="T33" fmla="*/ 60 h 67"/>
                <a:gd name="T34" fmla="*/ 2 w 256"/>
                <a:gd name="T35" fmla="*/ 65 h 67"/>
                <a:gd name="T36" fmla="*/ 7 w 256"/>
                <a:gd name="T37" fmla="*/ 67 h 67"/>
                <a:gd name="T38" fmla="*/ 249 w 256"/>
                <a:gd name="T39" fmla="*/ 67 h 67"/>
                <a:gd name="T40" fmla="*/ 254 w 256"/>
                <a:gd name="T41" fmla="*/ 65 h 67"/>
                <a:gd name="T42" fmla="*/ 256 w 256"/>
                <a:gd name="T43" fmla="*/ 60 h 67"/>
                <a:gd name="T44" fmla="*/ 249 w 256"/>
                <a:gd name="T45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67">
                  <a:moveTo>
                    <a:pt x="249" y="60"/>
                  </a:moveTo>
                  <a:cubicBezTo>
                    <a:pt x="249" y="53"/>
                    <a:pt x="249" y="53"/>
                    <a:pt x="249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42" y="14"/>
                    <a:pt x="242" y="14"/>
                    <a:pt x="242" y="14"/>
                  </a:cubicBezTo>
                  <a:cubicBezTo>
                    <a:pt x="242" y="60"/>
                    <a:pt x="242" y="60"/>
                    <a:pt x="242" y="60"/>
                  </a:cubicBezTo>
                  <a:cubicBezTo>
                    <a:pt x="249" y="60"/>
                    <a:pt x="249" y="60"/>
                    <a:pt x="249" y="60"/>
                  </a:cubicBezTo>
                  <a:cubicBezTo>
                    <a:pt x="249" y="53"/>
                    <a:pt x="249" y="53"/>
                    <a:pt x="249" y="53"/>
                  </a:cubicBezTo>
                  <a:cubicBezTo>
                    <a:pt x="249" y="60"/>
                    <a:pt x="249" y="60"/>
                    <a:pt x="249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7"/>
                    <a:pt x="256" y="7"/>
                    <a:pt x="256" y="7"/>
                  </a:cubicBezTo>
                  <a:cubicBezTo>
                    <a:pt x="256" y="5"/>
                    <a:pt x="255" y="4"/>
                    <a:pt x="254" y="2"/>
                  </a:cubicBezTo>
                  <a:cubicBezTo>
                    <a:pt x="253" y="1"/>
                    <a:pt x="251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0" y="64"/>
                    <a:pt x="2" y="65"/>
                  </a:cubicBezTo>
                  <a:cubicBezTo>
                    <a:pt x="3" y="67"/>
                    <a:pt x="5" y="67"/>
                    <a:pt x="7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51" y="67"/>
                    <a:pt x="253" y="67"/>
                    <a:pt x="254" y="65"/>
                  </a:cubicBezTo>
                  <a:cubicBezTo>
                    <a:pt x="255" y="64"/>
                    <a:pt x="256" y="62"/>
                    <a:pt x="256" y="60"/>
                  </a:cubicBezTo>
                  <a:lnTo>
                    <a:pt x="249" y="6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741">
              <a:extLst>
                <a:ext uri="{FF2B5EF4-FFF2-40B4-BE49-F238E27FC236}">
                  <a16:creationId xmlns:a16="http://schemas.microsoft.com/office/drawing/2014/main" xmlns="" id="{54BBDD9C-62B1-4DA8-9B79-02FBBC95E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88" y="4035426"/>
              <a:ext cx="0" cy="127000"/>
            </a:xfrm>
            <a:custGeom>
              <a:avLst/>
              <a:gdLst>
                <a:gd name="T0" fmla="*/ 0 h 80"/>
                <a:gd name="T1" fmla="*/ 80 h 80"/>
                <a:gd name="T2" fmla="*/ 0 h 8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0">
                  <a:moveTo>
                    <a:pt x="0" y="0"/>
                  </a:move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Line 742">
              <a:extLst>
                <a:ext uri="{FF2B5EF4-FFF2-40B4-BE49-F238E27FC236}">
                  <a16:creationId xmlns:a16="http://schemas.microsoft.com/office/drawing/2014/main" xmlns="" id="{288B8ABE-2A4B-4C2F-B2AD-698AB73588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22888" y="4035426"/>
              <a:ext cx="0" cy="1270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Rectangle 743">
              <a:extLst>
                <a:ext uri="{FF2B5EF4-FFF2-40B4-BE49-F238E27FC236}">
                  <a16:creationId xmlns:a16="http://schemas.microsoft.com/office/drawing/2014/main" xmlns="" id="{DED21297-16C2-431C-BAB9-D5A42C5E2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7013" y="4035426"/>
              <a:ext cx="33337" cy="1270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744">
              <a:extLst>
                <a:ext uri="{FF2B5EF4-FFF2-40B4-BE49-F238E27FC236}">
                  <a16:creationId xmlns:a16="http://schemas.microsoft.com/office/drawing/2014/main" xmlns="" id="{958BC6A8-F660-4DE3-9F97-B0AA54855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7013" y="4035426"/>
              <a:ext cx="33337" cy="127000"/>
            </a:xfrm>
            <a:custGeom>
              <a:avLst/>
              <a:gdLst>
                <a:gd name="T0" fmla="*/ 0 w 21"/>
                <a:gd name="T1" fmla="*/ 0 h 80"/>
                <a:gd name="T2" fmla="*/ 0 w 21"/>
                <a:gd name="T3" fmla="*/ 80 h 80"/>
                <a:gd name="T4" fmla="*/ 21 w 21"/>
                <a:gd name="T5" fmla="*/ 80 h 80"/>
                <a:gd name="T6" fmla="*/ 21 w 21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80">
                  <a:moveTo>
                    <a:pt x="0" y="0"/>
                  </a:moveTo>
                  <a:lnTo>
                    <a:pt x="0" y="80"/>
                  </a:lnTo>
                  <a:lnTo>
                    <a:pt x="21" y="80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745">
              <a:extLst>
                <a:ext uri="{FF2B5EF4-FFF2-40B4-BE49-F238E27FC236}">
                  <a16:creationId xmlns:a16="http://schemas.microsoft.com/office/drawing/2014/main" xmlns="" id="{8F44C0C8-C2E5-43DC-8F8D-41240CF76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2900" y="4035426"/>
              <a:ext cx="0" cy="93663"/>
            </a:xfrm>
            <a:custGeom>
              <a:avLst/>
              <a:gdLst>
                <a:gd name="T0" fmla="*/ 0 h 59"/>
                <a:gd name="T1" fmla="*/ 59 h 59"/>
                <a:gd name="T2" fmla="*/ 0 h 5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9">
                  <a:moveTo>
                    <a:pt x="0" y="0"/>
                  </a:moveTo>
                  <a:lnTo>
                    <a:pt x="0" y="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Line 746">
              <a:extLst>
                <a:ext uri="{FF2B5EF4-FFF2-40B4-BE49-F238E27FC236}">
                  <a16:creationId xmlns:a16="http://schemas.microsoft.com/office/drawing/2014/main" xmlns="" id="{141496AE-65D1-460B-BA66-29B6D586A6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2900" y="4035426"/>
              <a:ext cx="0" cy="9366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Rectangle 747">
              <a:extLst>
                <a:ext uri="{FF2B5EF4-FFF2-40B4-BE49-F238E27FC236}">
                  <a16:creationId xmlns:a16="http://schemas.microsoft.com/office/drawing/2014/main" xmlns="" id="{9654B574-E6DD-4EC6-8016-FAAF680F6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438" y="4035426"/>
              <a:ext cx="33337" cy="93663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Freeform 748">
              <a:extLst>
                <a:ext uri="{FF2B5EF4-FFF2-40B4-BE49-F238E27FC236}">
                  <a16:creationId xmlns:a16="http://schemas.microsoft.com/office/drawing/2014/main" xmlns="" id="{D831AD52-6704-4194-8D2B-8AD1FA772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5438" y="4035426"/>
              <a:ext cx="33337" cy="93663"/>
            </a:xfrm>
            <a:custGeom>
              <a:avLst/>
              <a:gdLst>
                <a:gd name="T0" fmla="*/ 0 w 21"/>
                <a:gd name="T1" fmla="*/ 0 h 59"/>
                <a:gd name="T2" fmla="*/ 0 w 21"/>
                <a:gd name="T3" fmla="*/ 59 h 59"/>
                <a:gd name="T4" fmla="*/ 21 w 21"/>
                <a:gd name="T5" fmla="*/ 59 h 59"/>
                <a:gd name="T6" fmla="*/ 21 w 21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59">
                  <a:moveTo>
                    <a:pt x="0" y="0"/>
                  </a:moveTo>
                  <a:lnTo>
                    <a:pt x="0" y="59"/>
                  </a:lnTo>
                  <a:lnTo>
                    <a:pt x="21" y="59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Freeform 749">
              <a:extLst>
                <a:ext uri="{FF2B5EF4-FFF2-40B4-BE49-F238E27FC236}">
                  <a16:creationId xmlns:a16="http://schemas.microsoft.com/office/drawing/2014/main" xmlns="" id="{FB3B54F8-10D3-4804-9C83-FB2CDE6CD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7475" y="4278313"/>
              <a:ext cx="477837" cy="357188"/>
            </a:xfrm>
            <a:custGeom>
              <a:avLst/>
              <a:gdLst>
                <a:gd name="T0" fmla="*/ 20 w 198"/>
                <a:gd name="T1" fmla="*/ 0 h 148"/>
                <a:gd name="T2" fmla="*/ 0 w 198"/>
                <a:gd name="T3" fmla="*/ 25 h 148"/>
                <a:gd name="T4" fmla="*/ 0 w 198"/>
                <a:gd name="T5" fmla="*/ 123 h 148"/>
                <a:gd name="T6" fmla="*/ 20 w 198"/>
                <a:gd name="T7" fmla="*/ 148 h 148"/>
                <a:gd name="T8" fmla="*/ 198 w 198"/>
                <a:gd name="T9" fmla="*/ 148 h 148"/>
                <a:gd name="T10" fmla="*/ 198 w 198"/>
                <a:gd name="T11" fmla="*/ 0 h 148"/>
                <a:gd name="T12" fmla="*/ 20 w 198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48">
                  <a:moveTo>
                    <a:pt x="20" y="0"/>
                  </a:moveTo>
                  <a:cubicBezTo>
                    <a:pt x="9" y="0"/>
                    <a:pt x="0" y="11"/>
                    <a:pt x="0" y="25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7"/>
                    <a:pt x="9" y="148"/>
                    <a:pt x="20" y="148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0"/>
                    <a:pt x="198" y="0"/>
                    <a:pt x="198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Freeform 750">
              <a:extLst>
                <a:ext uri="{FF2B5EF4-FFF2-40B4-BE49-F238E27FC236}">
                  <a16:creationId xmlns:a16="http://schemas.microsoft.com/office/drawing/2014/main" xmlns="" id="{512DAF26-6CA3-408A-BA01-0E6C31059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0" y="4262438"/>
              <a:ext cx="512762" cy="390525"/>
            </a:xfrm>
            <a:custGeom>
              <a:avLst/>
              <a:gdLst>
                <a:gd name="T0" fmla="*/ 27 w 213"/>
                <a:gd name="T1" fmla="*/ 7 h 162"/>
                <a:gd name="T2" fmla="*/ 27 w 213"/>
                <a:gd name="T3" fmla="*/ 0 h 162"/>
                <a:gd name="T4" fmla="*/ 16 w 213"/>
                <a:gd name="T5" fmla="*/ 2 h 162"/>
                <a:gd name="T6" fmla="*/ 5 w 213"/>
                <a:gd name="T7" fmla="*/ 14 h 162"/>
                <a:gd name="T8" fmla="*/ 0 w 213"/>
                <a:gd name="T9" fmla="*/ 32 h 162"/>
                <a:gd name="T10" fmla="*/ 0 w 213"/>
                <a:gd name="T11" fmla="*/ 130 h 162"/>
                <a:gd name="T12" fmla="*/ 8 w 213"/>
                <a:gd name="T13" fmla="*/ 152 h 162"/>
                <a:gd name="T14" fmla="*/ 16 w 213"/>
                <a:gd name="T15" fmla="*/ 160 h 162"/>
                <a:gd name="T16" fmla="*/ 27 w 213"/>
                <a:gd name="T17" fmla="*/ 162 h 162"/>
                <a:gd name="T18" fmla="*/ 205 w 213"/>
                <a:gd name="T19" fmla="*/ 162 h 162"/>
                <a:gd name="T20" fmla="*/ 210 w 213"/>
                <a:gd name="T21" fmla="*/ 160 h 162"/>
                <a:gd name="T22" fmla="*/ 213 w 213"/>
                <a:gd name="T23" fmla="*/ 155 h 162"/>
                <a:gd name="T24" fmla="*/ 213 w 213"/>
                <a:gd name="T25" fmla="*/ 7 h 162"/>
                <a:gd name="T26" fmla="*/ 210 w 213"/>
                <a:gd name="T27" fmla="*/ 2 h 162"/>
                <a:gd name="T28" fmla="*/ 205 w 213"/>
                <a:gd name="T29" fmla="*/ 0 h 162"/>
                <a:gd name="T30" fmla="*/ 27 w 213"/>
                <a:gd name="T31" fmla="*/ 0 h 162"/>
                <a:gd name="T32" fmla="*/ 27 w 213"/>
                <a:gd name="T33" fmla="*/ 7 h 162"/>
                <a:gd name="T34" fmla="*/ 27 w 213"/>
                <a:gd name="T35" fmla="*/ 14 h 162"/>
                <a:gd name="T36" fmla="*/ 198 w 213"/>
                <a:gd name="T37" fmla="*/ 14 h 162"/>
                <a:gd name="T38" fmla="*/ 198 w 213"/>
                <a:gd name="T39" fmla="*/ 148 h 162"/>
                <a:gd name="T40" fmla="*/ 27 w 213"/>
                <a:gd name="T41" fmla="*/ 148 h 162"/>
                <a:gd name="T42" fmla="*/ 23 w 213"/>
                <a:gd name="T43" fmla="*/ 147 h 162"/>
                <a:gd name="T44" fmla="*/ 17 w 213"/>
                <a:gd name="T45" fmla="*/ 141 h 162"/>
                <a:gd name="T46" fmla="*/ 14 w 213"/>
                <a:gd name="T47" fmla="*/ 130 h 162"/>
                <a:gd name="T48" fmla="*/ 14 w 213"/>
                <a:gd name="T49" fmla="*/ 32 h 162"/>
                <a:gd name="T50" fmla="*/ 19 w 213"/>
                <a:gd name="T51" fmla="*/ 18 h 162"/>
                <a:gd name="T52" fmla="*/ 23 w 213"/>
                <a:gd name="T53" fmla="*/ 15 h 162"/>
                <a:gd name="T54" fmla="*/ 27 w 213"/>
                <a:gd name="T55" fmla="*/ 14 h 162"/>
                <a:gd name="T56" fmla="*/ 27 w 213"/>
                <a:gd name="T57" fmla="*/ 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3" h="162">
                  <a:moveTo>
                    <a:pt x="27" y="7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3" y="0"/>
                    <a:pt x="20" y="1"/>
                    <a:pt x="16" y="2"/>
                  </a:cubicBezTo>
                  <a:cubicBezTo>
                    <a:pt x="11" y="5"/>
                    <a:pt x="7" y="9"/>
                    <a:pt x="5" y="14"/>
                  </a:cubicBezTo>
                  <a:cubicBezTo>
                    <a:pt x="2" y="19"/>
                    <a:pt x="0" y="25"/>
                    <a:pt x="0" y="32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9"/>
                    <a:pt x="3" y="146"/>
                    <a:pt x="8" y="152"/>
                  </a:cubicBezTo>
                  <a:cubicBezTo>
                    <a:pt x="10" y="155"/>
                    <a:pt x="13" y="158"/>
                    <a:pt x="16" y="160"/>
                  </a:cubicBezTo>
                  <a:cubicBezTo>
                    <a:pt x="20" y="161"/>
                    <a:pt x="23" y="162"/>
                    <a:pt x="27" y="162"/>
                  </a:cubicBezTo>
                  <a:cubicBezTo>
                    <a:pt x="205" y="162"/>
                    <a:pt x="205" y="162"/>
                    <a:pt x="205" y="162"/>
                  </a:cubicBezTo>
                  <a:cubicBezTo>
                    <a:pt x="207" y="162"/>
                    <a:pt x="209" y="162"/>
                    <a:pt x="210" y="160"/>
                  </a:cubicBezTo>
                  <a:cubicBezTo>
                    <a:pt x="212" y="159"/>
                    <a:pt x="213" y="157"/>
                    <a:pt x="213" y="155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3" y="5"/>
                    <a:pt x="212" y="3"/>
                    <a:pt x="210" y="2"/>
                  </a:cubicBezTo>
                  <a:cubicBezTo>
                    <a:pt x="209" y="0"/>
                    <a:pt x="207" y="0"/>
                    <a:pt x="205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198" y="14"/>
                    <a:pt x="198" y="14"/>
                    <a:pt x="198" y="14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6" y="148"/>
                    <a:pt x="24" y="148"/>
                    <a:pt x="23" y="147"/>
                  </a:cubicBezTo>
                  <a:cubicBezTo>
                    <a:pt x="21" y="146"/>
                    <a:pt x="18" y="144"/>
                    <a:pt x="17" y="141"/>
                  </a:cubicBezTo>
                  <a:cubicBezTo>
                    <a:pt x="15" y="138"/>
                    <a:pt x="14" y="134"/>
                    <a:pt x="14" y="13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26"/>
                    <a:pt x="16" y="21"/>
                    <a:pt x="19" y="18"/>
                  </a:cubicBezTo>
                  <a:cubicBezTo>
                    <a:pt x="20" y="17"/>
                    <a:pt x="21" y="16"/>
                    <a:pt x="23" y="15"/>
                  </a:cubicBezTo>
                  <a:cubicBezTo>
                    <a:pt x="24" y="14"/>
                    <a:pt x="26" y="14"/>
                    <a:pt x="27" y="14"/>
                  </a:cubicBezTo>
                  <a:lnTo>
                    <a:pt x="27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Rectangle 751">
              <a:extLst>
                <a:ext uri="{FF2B5EF4-FFF2-40B4-BE49-F238E27FC236}">
                  <a16:creationId xmlns:a16="http://schemas.microsoft.com/office/drawing/2014/main" xmlns="" id="{65214320-1ED8-4E17-91B4-B2413B729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313" y="4278313"/>
              <a:ext cx="277812" cy="357188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Freeform 752">
              <a:extLst>
                <a:ext uri="{FF2B5EF4-FFF2-40B4-BE49-F238E27FC236}">
                  <a16:creationId xmlns:a16="http://schemas.microsoft.com/office/drawing/2014/main" xmlns="" id="{A42AE075-2EAE-4021-8BE5-327B406FA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438" y="4262438"/>
              <a:ext cx="311150" cy="390525"/>
            </a:xfrm>
            <a:custGeom>
              <a:avLst/>
              <a:gdLst>
                <a:gd name="T0" fmla="*/ 7 w 129"/>
                <a:gd name="T1" fmla="*/ 7 h 162"/>
                <a:gd name="T2" fmla="*/ 0 w 129"/>
                <a:gd name="T3" fmla="*/ 7 h 162"/>
                <a:gd name="T4" fmla="*/ 0 w 129"/>
                <a:gd name="T5" fmla="*/ 155 h 162"/>
                <a:gd name="T6" fmla="*/ 3 w 129"/>
                <a:gd name="T7" fmla="*/ 160 h 162"/>
                <a:gd name="T8" fmla="*/ 7 w 129"/>
                <a:gd name="T9" fmla="*/ 162 h 162"/>
                <a:gd name="T10" fmla="*/ 122 w 129"/>
                <a:gd name="T11" fmla="*/ 162 h 162"/>
                <a:gd name="T12" fmla="*/ 127 w 129"/>
                <a:gd name="T13" fmla="*/ 160 h 162"/>
                <a:gd name="T14" fmla="*/ 129 w 129"/>
                <a:gd name="T15" fmla="*/ 155 h 162"/>
                <a:gd name="T16" fmla="*/ 129 w 129"/>
                <a:gd name="T17" fmla="*/ 7 h 162"/>
                <a:gd name="T18" fmla="*/ 127 w 129"/>
                <a:gd name="T19" fmla="*/ 2 h 162"/>
                <a:gd name="T20" fmla="*/ 122 w 129"/>
                <a:gd name="T21" fmla="*/ 0 h 162"/>
                <a:gd name="T22" fmla="*/ 7 w 129"/>
                <a:gd name="T23" fmla="*/ 0 h 162"/>
                <a:gd name="T24" fmla="*/ 3 w 129"/>
                <a:gd name="T25" fmla="*/ 2 h 162"/>
                <a:gd name="T26" fmla="*/ 0 w 129"/>
                <a:gd name="T27" fmla="*/ 7 h 162"/>
                <a:gd name="T28" fmla="*/ 7 w 129"/>
                <a:gd name="T29" fmla="*/ 7 h 162"/>
                <a:gd name="T30" fmla="*/ 7 w 129"/>
                <a:gd name="T31" fmla="*/ 14 h 162"/>
                <a:gd name="T32" fmla="*/ 115 w 129"/>
                <a:gd name="T33" fmla="*/ 14 h 162"/>
                <a:gd name="T34" fmla="*/ 115 w 129"/>
                <a:gd name="T35" fmla="*/ 148 h 162"/>
                <a:gd name="T36" fmla="*/ 15 w 129"/>
                <a:gd name="T37" fmla="*/ 148 h 162"/>
                <a:gd name="T38" fmla="*/ 15 w 129"/>
                <a:gd name="T39" fmla="*/ 7 h 162"/>
                <a:gd name="T40" fmla="*/ 7 w 129"/>
                <a:gd name="T41" fmla="*/ 7 h 162"/>
                <a:gd name="T42" fmla="*/ 7 w 129"/>
                <a:gd name="T43" fmla="*/ 14 h 162"/>
                <a:gd name="T44" fmla="*/ 7 w 129"/>
                <a:gd name="T45" fmla="*/ 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9" h="162">
                  <a:moveTo>
                    <a:pt x="7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7"/>
                    <a:pt x="1" y="159"/>
                    <a:pt x="3" y="160"/>
                  </a:cubicBezTo>
                  <a:cubicBezTo>
                    <a:pt x="4" y="162"/>
                    <a:pt x="6" y="162"/>
                    <a:pt x="7" y="162"/>
                  </a:cubicBezTo>
                  <a:cubicBezTo>
                    <a:pt x="122" y="162"/>
                    <a:pt x="122" y="162"/>
                    <a:pt x="122" y="162"/>
                  </a:cubicBezTo>
                  <a:cubicBezTo>
                    <a:pt x="124" y="162"/>
                    <a:pt x="126" y="162"/>
                    <a:pt x="127" y="160"/>
                  </a:cubicBezTo>
                  <a:cubicBezTo>
                    <a:pt x="129" y="159"/>
                    <a:pt x="129" y="157"/>
                    <a:pt x="129" y="155"/>
                  </a:cubicBezTo>
                  <a:cubicBezTo>
                    <a:pt x="129" y="7"/>
                    <a:pt x="129" y="7"/>
                    <a:pt x="129" y="7"/>
                  </a:cubicBezTo>
                  <a:cubicBezTo>
                    <a:pt x="129" y="5"/>
                    <a:pt x="129" y="3"/>
                    <a:pt x="127" y="2"/>
                  </a:cubicBezTo>
                  <a:cubicBezTo>
                    <a:pt x="126" y="0"/>
                    <a:pt x="124" y="0"/>
                    <a:pt x="12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0"/>
                    <a:pt x="3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115" y="14"/>
                    <a:pt x="115" y="14"/>
                    <a:pt x="115" y="14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5" y="148"/>
                    <a:pt x="15" y="148"/>
                    <a:pt x="15" y="14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Freeform 753">
              <a:extLst>
                <a:ext uri="{FF2B5EF4-FFF2-40B4-BE49-F238E27FC236}">
                  <a16:creationId xmlns:a16="http://schemas.microsoft.com/office/drawing/2014/main" xmlns="" id="{B1AC929D-4AD3-41DE-9338-55B9918FB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25" y="4278313"/>
              <a:ext cx="815975" cy="357188"/>
            </a:xfrm>
            <a:custGeom>
              <a:avLst/>
              <a:gdLst>
                <a:gd name="T0" fmla="*/ 318 w 338"/>
                <a:gd name="T1" fmla="*/ 0 h 148"/>
                <a:gd name="T2" fmla="*/ 0 w 338"/>
                <a:gd name="T3" fmla="*/ 0 h 148"/>
                <a:gd name="T4" fmla="*/ 0 w 338"/>
                <a:gd name="T5" fmla="*/ 148 h 148"/>
                <a:gd name="T6" fmla="*/ 318 w 338"/>
                <a:gd name="T7" fmla="*/ 148 h 148"/>
                <a:gd name="T8" fmla="*/ 338 w 338"/>
                <a:gd name="T9" fmla="*/ 123 h 148"/>
                <a:gd name="T10" fmla="*/ 338 w 338"/>
                <a:gd name="T11" fmla="*/ 25 h 148"/>
                <a:gd name="T12" fmla="*/ 318 w 338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8" h="148">
                  <a:moveTo>
                    <a:pt x="3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318" y="148"/>
                    <a:pt x="318" y="148"/>
                    <a:pt x="318" y="148"/>
                  </a:cubicBezTo>
                  <a:cubicBezTo>
                    <a:pt x="329" y="148"/>
                    <a:pt x="338" y="137"/>
                    <a:pt x="338" y="123"/>
                  </a:cubicBezTo>
                  <a:cubicBezTo>
                    <a:pt x="338" y="25"/>
                    <a:pt x="338" y="25"/>
                    <a:pt x="338" y="25"/>
                  </a:cubicBezTo>
                  <a:cubicBezTo>
                    <a:pt x="338" y="11"/>
                    <a:pt x="329" y="0"/>
                    <a:pt x="318" y="0"/>
                  </a:cubicBez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Freeform 754">
              <a:extLst>
                <a:ext uri="{FF2B5EF4-FFF2-40B4-BE49-F238E27FC236}">
                  <a16:creationId xmlns:a16="http://schemas.microsoft.com/office/drawing/2014/main" xmlns="" id="{5404FBB8-BC36-407C-9F78-3040E05F1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663" y="4262438"/>
              <a:ext cx="849312" cy="390525"/>
            </a:xfrm>
            <a:custGeom>
              <a:avLst/>
              <a:gdLst>
                <a:gd name="T0" fmla="*/ 325 w 352"/>
                <a:gd name="T1" fmla="*/ 7 h 162"/>
                <a:gd name="T2" fmla="*/ 325 w 352"/>
                <a:gd name="T3" fmla="*/ 0 h 162"/>
                <a:gd name="T4" fmla="*/ 7 w 352"/>
                <a:gd name="T5" fmla="*/ 0 h 162"/>
                <a:gd name="T6" fmla="*/ 2 w 352"/>
                <a:gd name="T7" fmla="*/ 2 h 162"/>
                <a:gd name="T8" fmla="*/ 0 w 352"/>
                <a:gd name="T9" fmla="*/ 7 h 162"/>
                <a:gd name="T10" fmla="*/ 0 w 352"/>
                <a:gd name="T11" fmla="*/ 155 h 162"/>
                <a:gd name="T12" fmla="*/ 2 w 352"/>
                <a:gd name="T13" fmla="*/ 160 h 162"/>
                <a:gd name="T14" fmla="*/ 7 w 352"/>
                <a:gd name="T15" fmla="*/ 162 h 162"/>
                <a:gd name="T16" fmla="*/ 325 w 352"/>
                <a:gd name="T17" fmla="*/ 162 h 162"/>
                <a:gd name="T18" fmla="*/ 336 w 352"/>
                <a:gd name="T19" fmla="*/ 160 h 162"/>
                <a:gd name="T20" fmla="*/ 348 w 352"/>
                <a:gd name="T21" fmla="*/ 148 h 162"/>
                <a:gd name="T22" fmla="*/ 352 w 352"/>
                <a:gd name="T23" fmla="*/ 130 h 162"/>
                <a:gd name="T24" fmla="*/ 352 w 352"/>
                <a:gd name="T25" fmla="*/ 32 h 162"/>
                <a:gd name="T26" fmla="*/ 345 w 352"/>
                <a:gd name="T27" fmla="*/ 9 h 162"/>
                <a:gd name="T28" fmla="*/ 336 w 352"/>
                <a:gd name="T29" fmla="*/ 2 h 162"/>
                <a:gd name="T30" fmla="*/ 325 w 352"/>
                <a:gd name="T31" fmla="*/ 0 h 162"/>
                <a:gd name="T32" fmla="*/ 325 w 352"/>
                <a:gd name="T33" fmla="*/ 7 h 162"/>
                <a:gd name="T34" fmla="*/ 325 w 352"/>
                <a:gd name="T35" fmla="*/ 14 h 162"/>
                <a:gd name="T36" fmla="*/ 330 w 352"/>
                <a:gd name="T37" fmla="*/ 15 h 162"/>
                <a:gd name="T38" fmla="*/ 336 w 352"/>
                <a:gd name="T39" fmla="*/ 21 h 162"/>
                <a:gd name="T40" fmla="*/ 338 w 352"/>
                <a:gd name="T41" fmla="*/ 32 h 162"/>
                <a:gd name="T42" fmla="*/ 338 w 352"/>
                <a:gd name="T43" fmla="*/ 130 h 162"/>
                <a:gd name="T44" fmla="*/ 334 w 352"/>
                <a:gd name="T45" fmla="*/ 144 h 162"/>
                <a:gd name="T46" fmla="*/ 330 w 352"/>
                <a:gd name="T47" fmla="*/ 147 h 162"/>
                <a:gd name="T48" fmla="*/ 325 w 352"/>
                <a:gd name="T49" fmla="*/ 148 h 162"/>
                <a:gd name="T50" fmla="*/ 14 w 352"/>
                <a:gd name="T51" fmla="*/ 148 h 162"/>
                <a:gd name="T52" fmla="*/ 14 w 352"/>
                <a:gd name="T53" fmla="*/ 14 h 162"/>
                <a:gd name="T54" fmla="*/ 325 w 352"/>
                <a:gd name="T55" fmla="*/ 14 h 162"/>
                <a:gd name="T56" fmla="*/ 325 w 352"/>
                <a:gd name="T57" fmla="*/ 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2" h="162">
                  <a:moveTo>
                    <a:pt x="325" y="7"/>
                  </a:moveTo>
                  <a:cubicBezTo>
                    <a:pt x="325" y="0"/>
                    <a:pt x="325" y="0"/>
                    <a:pt x="32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7"/>
                    <a:pt x="1" y="159"/>
                    <a:pt x="2" y="160"/>
                  </a:cubicBezTo>
                  <a:cubicBezTo>
                    <a:pt x="4" y="162"/>
                    <a:pt x="6" y="162"/>
                    <a:pt x="7" y="162"/>
                  </a:cubicBezTo>
                  <a:cubicBezTo>
                    <a:pt x="325" y="162"/>
                    <a:pt x="325" y="162"/>
                    <a:pt x="325" y="162"/>
                  </a:cubicBezTo>
                  <a:cubicBezTo>
                    <a:pt x="329" y="162"/>
                    <a:pt x="333" y="161"/>
                    <a:pt x="336" y="160"/>
                  </a:cubicBezTo>
                  <a:cubicBezTo>
                    <a:pt x="341" y="157"/>
                    <a:pt x="345" y="153"/>
                    <a:pt x="348" y="148"/>
                  </a:cubicBezTo>
                  <a:cubicBezTo>
                    <a:pt x="351" y="143"/>
                    <a:pt x="352" y="137"/>
                    <a:pt x="352" y="130"/>
                  </a:cubicBezTo>
                  <a:cubicBezTo>
                    <a:pt x="352" y="32"/>
                    <a:pt x="352" y="32"/>
                    <a:pt x="352" y="32"/>
                  </a:cubicBezTo>
                  <a:cubicBezTo>
                    <a:pt x="352" y="23"/>
                    <a:pt x="350" y="15"/>
                    <a:pt x="345" y="9"/>
                  </a:cubicBezTo>
                  <a:cubicBezTo>
                    <a:pt x="343" y="6"/>
                    <a:pt x="340" y="4"/>
                    <a:pt x="336" y="2"/>
                  </a:cubicBezTo>
                  <a:cubicBezTo>
                    <a:pt x="333" y="1"/>
                    <a:pt x="329" y="0"/>
                    <a:pt x="325" y="0"/>
                  </a:cubicBezTo>
                  <a:cubicBezTo>
                    <a:pt x="325" y="7"/>
                    <a:pt x="325" y="7"/>
                    <a:pt x="325" y="7"/>
                  </a:cubicBezTo>
                  <a:cubicBezTo>
                    <a:pt x="325" y="14"/>
                    <a:pt x="325" y="14"/>
                    <a:pt x="325" y="14"/>
                  </a:cubicBezTo>
                  <a:cubicBezTo>
                    <a:pt x="327" y="14"/>
                    <a:pt x="328" y="14"/>
                    <a:pt x="330" y="15"/>
                  </a:cubicBezTo>
                  <a:cubicBezTo>
                    <a:pt x="332" y="16"/>
                    <a:pt x="334" y="18"/>
                    <a:pt x="336" y="21"/>
                  </a:cubicBezTo>
                  <a:cubicBezTo>
                    <a:pt x="337" y="24"/>
                    <a:pt x="338" y="27"/>
                    <a:pt x="338" y="32"/>
                  </a:cubicBezTo>
                  <a:cubicBezTo>
                    <a:pt x="338" y="130"/>
                    <a:pt x="338" y="130"/>
                    <a:pt x="338" y="130"/>
                  </a:cubicBezTo>
                  <a:cubicBezTo>
                    <a:pt x="338" y="136"/>
                    <a:pt x="337" y="140"/>
                    <a:pt x="334" y="144"/>
                  </a:cubicBezTo>
                  <a:cubicBezTo>
                    <a:pt x="333" y="145"/>
                    <a:pt x="331" y="146"/>
                    <a:pt x="330" y="147"/>
                  </a:cubicBezTo>
                  <a:cubicBezTo>
                    <a:pt x="328" y="148"/>
                    <a:pt x="327" y="148"/>
                    <a:pt x="325" y="148"/>
                  </a:cubicBezTo>
                  <a:cubicBezTo>
                    <a:pt x="14" y="148"/>
                    <a:pt x="14" y="148"/>
                    <a:pt x="14" y="148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325" y="14"/>
                    <a:pt x="325" y="14"/>
                    <a:pt x="325" y="14"/>
                  </a:cubicBezTo>
                  <a:lnTo>
                    <a:pt x="325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Freeform 755">
              <a:extLst>
                <a:ext uri="{FF2B5EF4-FFF2-40B4-BE49-F238E27FC236}">
                  <a16:creationId xmlns:a16="http://schemas.microsoft.com/office/drawing/2014/main" xmlns="" id="{69355397-5031-4B66-B767-FFF4FDB51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3700" y="4278313"/>
              <a:ext cx="0" cy="134938"/>
            </a:xfrm>
            <a:custGeom>
              <a:avLst/>
              <a:gdLst>
                <a:gd name="T0" fmla="*/ 0 h 85"/>
                <a:gd name="T1" fmla="*/ 85 h 85"/>
                <a:gd name="T2" fmla="*/ 0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0"/>
                  </a:moveTo>
                  <a:lnTo>
                    <a:pt x="0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Line 756">
              <a:extLst>
                <a:ext uri="{FF2B5EF4-FFF2-40B4-BE49-F238E27FC236}">
                  <a16:creationId xmlns:a16="http://schemas.microsoft.com/office/drawing/2014/main" xmlns="" id="{AF87C09B-F17F-4050-A51F-4F0655F96A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73700" y="4278313"/>
              <a:ext cx="0" cy="134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Rectangle 757">
              <a:extLst>
                <a:ext uri="{FF2B5EF4-FFF2-40B4-BE49-F238E27FC236}">
                  <a16:creationId xmlns:a16="http://schemas.microsoft.com/office/drawing/2014/main" xmlns="" id="{BC880244-B846-425E-8079-131020DC6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6238" y="4278313"/>
              <a:ext cx="33337" cy="1349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Freeform 758">
              <a:extLst>
                <a:ext uri="{FF2B5EF4-FFF2-40B4-BE49-F238E27FC236}">
                  <a16:creationId xmlns:a16="http://schemas.microsoft.com/office/drawing/2014/main" xmlns="" id="{39B81F18-B9AC-4322-A0E4-FCECDCFCD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238" y="4278313"/>
              <a:ext cx="33337" cy="134938"/>
            </a:xfrm>
            <a:custGeom>
              <a:avLst/>
              <a:gdLst>
                <a:gd name="T0" fmla="*/ 0 w 21"/>
                <a:gd name="T1" fmla="*/ 0 h 85"/>
                <a:gd name="T2" fmla="*/ 0 w 21"/>
                <a:gd name="T3" fmla="*/ 85 h 85"/>
                <a:gd name="T4" fmla="*/ 21 w 21"/>
                <a:gd name="T5" fmla="*/ 85 h 85"/>
                <a:gd name="T6" fmla="*/ 21 w 21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85">
                  <a:moveTo>
                    <a:pt x="0" y="0"/>
                  </a:moveTo>
                  <a:lnTo>
                    <a:pt x="0" y="85"/>
                  </a:lnTo>
                  <a:lnTo>
                    <a:pt x="21" y="85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Freeform 759">
              <a:extLst>
                <a:ext uri="{FF2B5EF4-FFF2-40B4-BE49-F238E27FC236}">
                  <a16:creationId xmlns:a16="http://schemas.microsoft.com/office/drawing/2014/main" xmlns="" id="{C2003A8B-3163-4769-A323-AF88DA2A5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400" y="4457701"/>
              <a:ext cx="0" cy="180975"/>
            </a:xfrm>
            <a:custGeom>
              <a:avLst/>
              <a:gdLst>
                <a:gd name="T0" fmla="*/ 114 h 114"/>
                <a:gd name="T1" fmla="*/ 0 h 114"/>
                <a:gd name="T2" fmla="*/ 114 h 1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14">
                  <a:moveTo>
                    <a:pt x="0" y="114"/>
                  </a:moveTo>
                  <a:lnTo>
                    <a:pt x="0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Line 760">
              <a:extLst>
                <a:ext uri="{FF2B5EF4-FFF2-40B4-BE49-F238E27FC236}">
                  <a16:creationId xmlns:a16="http://schemas.microsoft.com/office/drawing/2014/main" xmlns="" id="{9E33CB02-E4D1-4789-92FC-363CED95DD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21400" y="4457701"/>
              <a:ext cx="0" cy="1809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Rectangle 761">
              <a:extLst>
                <a:ext uri="{FF2B5EF4-FFF2-40B4-BE49-F238E27FC236}">
                  <a16:creationId xmlns:a16="http://schemas.microsoft.com/office/drawing/2014/main" xmlns="" id="{13E1DFD2-1F1B-4E02-B7FA-0C6A7F436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4457701"/>
              <a:ext cx="33337" cy="18097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Freeform 762">
              <a:extLst>
                <a:ext uri="{FF2B5EF4-FFF2-40B4-BE49-F238E27FC236}">
                  <a16:creationId xmlns:a16="http://schemas.microsoft.com/office/drawing/2014/main" xmlns="" id="{39910A9D-A7A7-4D80-BA49-276C76A4D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525" y="4457701"/>
              <a:ext cx="33337" cy="180975"/>
            </a:xfrm>
            <a:custGeom>
              <a:avLst/>
              <a:gdLst>
                <a:gd name="T0" fmla="*/ 21 w 21"/>
                <a:gd name="T1" fmla="*/ 114 h 114"/>
                <a:gd name="T2" fmla="*/ 21 w 21"/>
                <a:gd name="T3" fmla="*/ 0 h 114"/>
                <a:gd name="T4" fmla="*/ 0 w 21"/>
                <a:gd name="T5" fmla="*/ 0 h 114"/>
                <a:gd name="T6" fmla="*/ 0 w 21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14">
                  <a:moveTo>
                    <a:pt x="21" y="114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1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Freeform 763">
              <a:extLst>
                <a:ext uri="{FF2B5EF4-FFF2-40B4-BE49-F238E27FC236}">
                  <a16:creationId xmlns:a16="http://schemas.microsoft.com/office/drawing/2014/main" xmlns="" id="{2E2A76BF-37C1-4700-BF7C-4174DDD14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063" y="4519613"/>
              <a:ext cx="0" cy="119063"/>
            </a:xfrm>
            <a:custGeom>
              <a:avLst/>
              <a:gdLst>
                <a:gd name="T0" fmla="*/ 75 h 75"/>
                <a:gd name="T1" fmla="*/ 0 h 75"/>
                <a:gd name="T2" fmla="*/ 75 h 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5">
                  <a:moveTo>
                    <a:pt x="0" y="75"/>
                  </a:moveTo>
                  <a:lnTo>
                    <a:pt x="0" y="0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Line 764">
              <a:extLst>
                <a:ext uri="{FF2B5EF4-FFF2-40B4-BE49-F238E27FC236}">
                  <a16:creationId xmlns:a16="http://schemas.microsoft.com/office/drawing/2014/main" xmlns="" id="{08AF3DAA-C1AE-4458-8789-049AEAC170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42063" y="4519613"/>
              <a:ext cx="0" cy="11906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Rectangle 765">
              <a:extLst>
                <a:ext uri="{FF2B5EF4-FFF2-40B4-BE49-F238E27FC236}">
                  <a16:creationId xmlns:a16="http://schemas.microsoft.com/office/drawing/2014/main" xmlns="" id="{8CE77EF2-5F5B-4584-B774-B545F9948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4600" y="4519613"/>
              <a:ext cx="33337" cy="119063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Freeform 766">
              <a:extLst>
                <a:ext uri="{FF2B5EF4-FFF2-40B4-BE49-F238E27FC236}">
                  <a16:creationId xmlns:a16="http://schemas.microsoft.com/office/drawing/2014/main" xmlns="" id="{050A1A47-6FCB-472F-84B1-6928CDF27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4600" y="4519613"/>
              <a:ext cx="33337" cy="119063"/>
            </a:xfrm>
            <a:custGeom>
              <a:avLst/>
              <a:gdLst>
                <a:gd name="T0" fmla="*/ 21 w 21"/>
                <a:gd name="T1" fmla="*/ 75 h 75"/>
                <a:gd name="T2" fmla="*/ 21 w 21"/>
                <a:gd name="T3" fmla="*/ 0 h 75"/>
                <a:gd name="T4" fmla="*/ 0 w 21"/>
                <a:gd name="T5" fmla="*/ 0 h 75"/>
                <a:gd name="T6" fmla="*/ 0 w 21"/>
                <a:gd name="T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75">
                  <a:moveTo>
                    <a:pt x="21" y="75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7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Freeform 767">
              <a:extLst>
                <a:ext uri="{FF2B5EF4-FFF2-40B4-BE49-F238E27FC236}">
                  <a16:creationId xmlns:a16="http://schemas.microsoft.com/office/drawing/2014/main" xmlns="" id="{10F8FB8D-A9C7-4BB1-86E5-BA44BAFC8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6375" y="4457701"/>
              <a:ext cx="0" cy="180975"/>
            </a:xfrm>
            <a:custGeom>
              <a:avLst/>
              <a:gdLst>
                <a:gd name="T0" fmla="*/ 114 h 114"/>
                <a:gd name="T1" fmla="*/ 0 h 114"/>
                <a:gd name="T2" fmla="*/ 114 h 1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14">
                  <a:moveTo>
                    <a:pt x="0" y="114"/>
                  </a:moveTo>
                  <a:lnTo>
                    <a:pt x="0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Line 768">
              <a:extLst>
                <a:ext uri="{FF2B5EF4-FFF2-40B4-BE49-F238E27FC236}">
                  <a16:creationId xmlns:a16="http://schemas.microsoft.com/office/drawing/2014/main" xmlns="" id="{5B28744A-028B-46F2-B03D-2048929A57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56375" y="4457701"/>
              <a:ext cx="0" cy="1809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Rectangle 769">
              <a:extLst>
                <a:ext uri="{FF2B5EF4-FFF2-40B4-BE49-F238E27FC236}">
                  <a16:creationId xmlns:a16="http://schemas.microsoft.com/office/drawing/2014/main" xmlns="" id="{C696A728-12AC-44CA-9DF4-8D662066EE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8913" y="4457701"/>
              <a:ext cx="34925" cy="18097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Freeform 770">
              <a:extLst>
                <a:ext uri="{FF2B5EF4-FFF2-40B4-BE49-F238E27FC236}">
                  <a16:creationId xmlns:a16="http://schemas.microsoft.com/office/drawing/2014/main" xmlns="" id="{55D7E106-04A0-448A-8A4C-7F6968E01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8913" y="4457701"/>
              <a:ext cx="34925" cy="180975"/>
            </a:xfrm>
            <a:custGeom>
              <a:avLst/>
              <a:gdLst>
                <a:gd name="T0" fmla="*/ 22 w 22"/>
                <a:gd name="T1" fmla="*/ 114 h 114"/>
                <a:gd name="T2" fmla="*/ 22 w 22"/>
                <a:gd name="T3" fmla="*/ 0 h 114"/>
                <a:gd name="T4" fmla="*/ 0 w 22"/>
                <a:gd name="T5" fmla="*/ 0 h 114"/>
                <a:gd name="T6" fmla="*/ 0 w 22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14">
                  <a:moveTo>
                    <a:pt x="22" y="114"/>
                  </a:moveTo>
                  <a:lnTo>
                    <a:pt x="22" y="0"/>
                  </a:lnTo>
                  <a:lnTo>
                    <a:pt x="0" y="0"/>
                  </a:lnTo>
                  <a:lnTo>
                    <a:pt x="0" y="1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Freeform 771">
              <a:extLst>
                <a:ext uri="{FF2B5EF4-FFF2-40B4-BE49-F238E27FC236}">
                  <a16:creationId xmlns:a16="http://schemas.microsoft.com/office/drawing/2014/main" xmlns="" id="{7D52DF6B-C25D-4E7D-963B-3CC3D5B84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738" y="2833688"/>
              <a:ext cx="627062" cy="742950"/>
            </a:xfrm>
            <a:custGeom>
              <a:avLst/>
              <a:gdLst>
                <a:gd name="T0" fmla="*/ 170 w 260"/>
                <a:gd name="T1" fmla="*/ 70 h 308"/>
                <a:gd name="T2" fmla="*/ 160 w 260"/>
                <a:gd name="T3" fmla="*/ 70 h 308"/>
                <a:gd name="T4" fmla="*/ 136 w 260"/>
                <a:gd name="T5" fmla="*/ 74 h 308"/>
                <a:gd name="T6" fmla="*/ 161 w 260"/>
                <a:gd name="T7" fmla="*/ 12 h 308"/>
                <a:gd name="T8" fmla="*/ 154 w 260"/>
                <a:gd name="T9" fmla="*/ 0 h 308"/>
                <a:gd name="T10" fmla="*/ 121 w 260"/>
                <a:gd name="T11" fmla="*/ 73 h 308"/>
                <a:gd name="T12" fmla="*/ 100 w 260"/>
                <a:gd name="T13" fmla="*/ 70 h 308"/>
                <a:gd name="T14" fmla="*/ 90 w 260"/>
                <a:gd name="T15" fmla="*/ 70 h 308"/>
                <a:gd name="T16" fmla="*/ 0 w 260"/>
                <a:gd name="T17" fmla="*/ 159 h 308"/>
                <a:gd name="T18" fmla="*/ 0 w 260"/>
                <a:gd name="T19" fmla="*/ 239 h 308"/>
                <a:gd name="T20" fmla="*/ 32 w 260"/>
                <a:gd name="T21" fmla="*/ 306 h 308"/>
                <a:gd name="T22" fmla="*/ 36 w 260"/>
                <a:gd name="T23" fmla="*/ 308 h 308"/>
                <a:gd name="T24" fmla="*/ 224 w 260"/>
                <a:gd name="T25" fmla="*/ 308 h 308"/>
                <a:gd name="T26" fmla="*/ 228 w 260"/>
                <a:gd name="T27" fmla="*/ 306 h 308"/>
                <a:gd name="T28" fmla="*/ 260 w 260"/>
                <a:gd name="T29" fmla="*/ 239 h 308"/>
                <a:gd name="T30" fmla="*/ 260 w 260"/>
                <a:gd name="T31" fmla="*/ 159 h 308"/>
                <a:gd name="T32" fmla="*/ 170 w 260"/>
                <a:gd name="T33" fmla="*/ 7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0" h="308">
                  <a:moveTo>
                    <a:pt x="170" y="70"/>
                  </a:moveTo>
                  <a:cubicBezTo>
                    <a:pt x="160" y="70"/>
                    <a:pt x="160" y="70"/>
                    <a:pt x="160" y="70"/>
                  </a:cubicBezTo>
                  <a:cubicBezTo>
                    <a:pt x="152" y="70"/>
                    <a:pt x="144" y="71"/>
                    <a:pt x="136" y="74"/>
                  </a:cubicBezTo>
                  <a:cubicBezTo>
                    <a:pt x="134" y="59"/>
                    <a:pt x="135" y="28"/>
                    <a:pt x="161" y="12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22" y="20"/>
                    <a:pt x="120" y="55"/>
                    <a:pt x="121" y="73"/>
                  </a:cubicBezTo>
                  <a:cubicBezTo>
                    <a:pt x="114" y="71"/>
                    <a:pt x="107" y="70"/>
                    <a:pt x="100" y="70"/>
                  </a:cubicBezTo>
                  <a:cubicBezTo>
                    <a:pt x="90" y="70"/>
                    <a:pt x="90" y="70"/>
                    <a:pt x="90" y="70"/>
                  </a:cubicBezTo>
                  <a:cubicBezTo>
                    <a:pt x="40" y="70"/>
                    <a:pt x="0" y="110"/>
                    <a:pt x="0" y="159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65"/>
                    <a:pt x="12" y="289"/>
                    <a:pt x="32" y="306"/>
                  </a:cubicBezTo>
                  <a:cubicBezTo>
                    <a:pt x="33" y="307"/>
                    <a:pt x="34" y="308"/>
                    <a:pt x="36" y="308"/>
                  </a:cubicBezTo>
                  <a:cubicBezTo>
                    <a:pt x="224" y="308"/>
                    <a:pt x="224" y="308"/>
                    <a:pt x="224" y="308"/>
                  </a:cubicBezTo>
                  <a:cubicBezTo>
                    <a:pt x="225" y="308"/>
                    <a:pt x="227" y="307"/>
                    <a:pt x="228" y="306"/>
                  </a:cubicBezTo>
                  <a:cubicBezTo>
                    <a:pt x="248" y="289"/>
                    <a:pt x="260" y="265"/>
                    <a:pt x="260" y="23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60" y="110"/>
                    <a:pt x="220" y="70"/>
                    <a:pt x="170" y="70"/>
                  </a:cubicBez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Freeform 772">
              <a:extLst>
                <a:ext uri="{FF2B5EF4-FFF2-40B4-BE49-F238E27FC236}">
                  <a16:creationId xmlns:a16="http://schemas.microsoft.com/office/drawing/2014/main" xmlns="" id="{B3595A95-D72C-4BD1-A6E6-A11942B34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638" y="3019426"/>
              <a:ext cx="590550" cy="539750"/>
            </a:xfrm>
            <a:custGeom>
              <a:avLst/>
              <a:gdLst>
                <a:gd name="T0" fmla="*/ 245 w 245"/>
                <a:gd name="T1" fmla="*/ 162 h 224"/>
                <a:gd name="T2" fmla="*/ 245 w 245"/>
                <a:gd name="T3" fmla="*/ 83 h 224"/>
                <a:gd name="T4" fmla="*/ 163 w 245"/>
                <a:gd name="T5" fmla="*/ 0 h 224"/>
                <a:gd name="T6" fmla="*/ 152 w 245"/>
                <a:gd name="T7" fmla="*/ 0 h 224"/>
                <a:gd name="T8" fmla="*/ 122 w 245"/>
                <a:gd name="T9" fmla="*/ 6 h 224"/>
                <a:gd name="T10" fmla="*/ 93 w 245"/>
                <a:gd name="T11" fmla="*/ 0 h 224"/>
                <a:gd name="T12" fmla="*/ 82 w 245"/>
                <a:gd name="T13" fmla="*/ 0 h 224"/>
                <a:gd name="T14" fmla="*/ 0 w 245"/>
                <a:gd name="T15" fmla="*/ 83 h 224"/>
                <a:gd name="T16" fmla="*/ 0 w 245"/>
                <a:gd name="T17" fmla="*/ 162 h 224"/>
                <a:gd name="T18" fmla="*/ 29 w 245"/>
                <a:gd name="T19" fmla="*/ 224 h 224"/>
                <a:gd name="T20" fmla="*/ 216 w 245"/>
                <a:gd name="T21" fmla="*/ 224 h 224"/>
                <a:gd name="T22" fmla="*/ 245 w 245"/>
                <a:gd name="T23" fmla="*/ 16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224">
                  <a:moveTo>
                    <a:pt x="245" y="162"/>
                  </a:moveTo>
                  <a:cubicBezTo>
                    <a:pt x="245" y="83"/>
                    <a:pt x="245" y="83"/>
                    <a:pt x="245" y="83"/>
                  </a:cubicBezTo>
                  <a:cubicBezTo>
                    <a:pt x="245" y="37"/>
                    <a:pt x="208" y="0"/>
                    <a:pt x="163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2" y="0"/>
                    <a:pt x="132" y="2"/>
                    <a:pt x="122" y="6"/>
                  </a:cubicBezTo>
                  <a:cubicBezTo>
                    <a:pt x="113" y="2"/>
                    <a:pt x="10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87"/>
                    <a:pt x="11" y="209"/>
                    <a:pt x="29" y="224"/>
                  </a:cubicBezTo>
                  <a:cubicBezTo>
                    <a:pt x="216" y="224"/>
                    <a:pt x="216" y="224"/>
                    <a:pt x="216" y="224"/>
                  </a:cubicBezTo>
                  <a:cubicBezTo>
                    <a:pt x="234" y="209"/>
                    <a:pt x="245" y="187"/>
                    <a:pt x="245" y="162"/>
                  </a:cubicBez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773">
              <a:extLst>
                <a:ext uri="{FF2B5EF4-FFF2-40B4-BE49-F238E27FC236}">
                  <a16:creationId xmlns:a16="http://schemas.microsoft.com/office/drawing/2014/main" xmlns="" id="{0E740AC2-479E-4E72-ABBB-773C82FE0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175" y="3001963"/>
              <a:ext cx="625475" cy="574675"/>
            </a:xfrm>
            <a:custGeom>
              <a:avLst/>
              <a:gdLst>
                <a:gd name="T0" fmla="*/ 252 w 259"/>
                <a:gd name="T1" fmla="*/ 169 h 238"/>
                <a:gd name="T2" fmla="*/ 259 w 259"/>
                <a:gd name="T3" fmla="*/ 169 h 238"/>
                <a:gd name="T4" fmla="*/ 259 w 259"/>
                <a:gd name="T5" fmla="*/ 90 h 238"/>
                <a:gd name="T6" fmla="*/ 170 w 259"/>
                <a:gd name="T7" fmla="*/ 0 h 238"/>
                <a:gd name="T8" fmla="*/ 159 w 259"/>
                <a:gd name="T9" fmla="*/ 0 h 238"/>
                <a:gd name="T10" fmla="*/ 127 w 259"/>
                <a:gd name="T11" fmla="*/ 6 h 238"/>
                <a:gd name="T12" fmla="*/ 129 w 259"/>
                <a:gd name="T13" fmla="*/ 13 h 238"/>
                <a:gd name="T14" fmla="*/ 132 w 259"/>
                <a:gd name="T15" fmla="*/ 6 h 238"/>
                <a:gd name="T16" fmla="*/ 100 w 259"/>
                <a:gd name="T17" fmla="*/ 0 h 238"/>
                <a:gd name="T18" fmla="*/ 89 w 259"/>
                <a:gd name="T19" fmla="*/ 0 h 238"/>
                <a:gd name="T20" fmla="*/ 0 w 259"/>
                <a:gd name="T21" fmla="*/ 90 h 238"/>
                <a:gd name="T22" fmla="*/ 0 w 259"/>
                <a:gd name="T23" fmla="*/ 169 h 238"/>
                <a:gd name="T24" fmla="*/ 31 w 259"/>
                <a:gd name="T25" fmla="*/ 237 h 238"/>
                <a:gd name="T26" fmla="*/ 36 w 259"/>
                <a:gd name="T27" fmla="*/ 238 h 238"/>
                <a:gd name="T28" fmla="*/ 223 w 259"/>
                <a:gd name="T29" fmla="*/ 238 h 238"/>
                <a:gd name="T30" fmla="*/ 228 w 259"/>
                <a:gd name="T31" fmla="*/ 237 h 238"/>
                <a:gd name="T32" fmla="*/ 259 w 259"/>
                <a:gd name="T33" fmla="*/ 169 h 238"/>
                <a:gd name="T34" fmla="*/ 252 w 259"/>
                <a:gd name="T35" fmla="*/ 169 h 238"/>
                <a:gd name="T36" fmla="*/ 245 w 259"/>
                <a:gd name="T37" fmla="*/ 169 h 238"/>
                <a:gd name="T38" fmla="*/ 219 w 259"/>
                <a:gd name="T39" fmla="*/ 226 h 238"/>
                <a:gd name="T40" fmla="*/ 223 w 259"/>
                <a:gd name="T41" fmla="*/ 231 h 238"/>
                <a:gd name="T42" fmla="*/ 223 w 259"/>
                <a:gd name="T43" fmla="*/ 224 h 238"/>
                <a:gd name="T44" fmla="*/ 36 w 259"/>
                <a:gd name="T45" fmla="*/ 224 h 238"/>
                <a:gd name="T46" fmla="*/ 36 w 259"/>
                <a:gd name="T47" fmla="*/ 231 h 238"/>
                <a:gd name="T48" fmla="*/ 40 w 259"/>
                <a:gd name="T49" fmla="*/ 226 h 238"/>
                <a:gd name="T50" fmla="*/ 14 w 259"/>
                <a:gd name="T51" fmla="*/ 169 h 238"/>
                <a:gd name="T52" fmla="*/ 14 w 259"/>
                <a:gd name="T53" fmla="*/ 90 h 238"/>
                <a:gd name="T54" fmla="*/ 36 w 259"/>
                <a:gd name="T55" fmla="*/ 36 h 238"/>
                <a:gd name="T56" fmla="*/ 89 w 259"/>
                <a:gd name="T57" fmla="*/ 14 h 238"/>
                <a:gd name="T58" fmla="*/ 100 w 259"/>
                <a:gd name="T59" fmla="*/ 14 h 238"/>
                <a:gd name="T60" fmla="*/ 127 w 259"/>
                <a:gd name="T61" fmla="*/ 20 h 238"/>
                <a:gd name="T62" fmla="*/ 132 w 259"/>
                <a:gd name="T63" fmla="*/ 20 h 238"/>
                <a:gd name="T64" fmla="*/ 159 w 259"/>
                <a:gd name="T65" fmla="*/ 14 h 238"/>
                <a:gd name="T66" fmla="*/ 170 w 259"/>
                <a:gd name="T67" fmla="*/ 14 h 238"/>
                <a:gd name="T68" fmla="*/ 223 w 259"/>
                <a:gd name="T69" fmla="*/ 36 h 238"/>
                <a:gd name="T70" fmla="*/ 245 w 259"/>
                <a:gd name="T71" fmla="*/ 90 h 238"/>
                <a:gd name="T72" fmla="*/ 245 w 259"/>
                <a:gd name="T73" fmla="*/ 169 h 238"/>
                <a:gd name="T74" fmla="*/ 252 w 259"/>
                <a:gd name="T75" fmla="*/ 16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9" h="238">
                  <a:moveTo>
                    <a:pt x="252" y="169"/>
                  </a:moveTo>
                  <a:cubicBezTo>
                    <a:pt x="259" y="169"/>
                    <a:pt x="259" y="169"/>
                    <a:pt x="259" y="169"/>
                  </a:cubicBezTo>
                  <a:cubicBezTo>
                    <a:pt x="259" y="90"/>
                    <a:pt x="259" y="90"/>
                    <a:pt x="259" y="90"/>
                  </a:cubicBezTo>
                  <a:cubicBezTo>
                    <a:pt x="259" y="40"/>
                    <a:pt x="219" y="0"/>
                    <a:pt x="170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48" y="0"/>
                    <a:pt x="137" y="3"/>
                    <a:pt x="127" y="6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32" y="6"/>
                    <a:pt x="132" y="6"/>
                    <a:pt x="132" y="6"/>
                  </a:cubicBezTo>
                  <a:cubicBezTo>
                    <a:pt x="122" y="3"/>
                    <a:pt x="111" y="0"/>
                    <a:pt x="100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40" y="0"/>
                    <a:pt x="0" y="40"/>
                    <a:pt x="0" y="9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96"/>
                    <a:pt x="12" y="220"/>
                    <a:pt x="31" y="237"/>
                  </a:cubicBezTo>
                  <a:cubicBezTo>
                    <a:pt x="32" y="238"/>
                    <a:pt x="34" y="238"/>
                    <a:pt x="36" y="238"/>
                  </a:cubicBezTo>
                  <a:cubicBezTo>
                    <a:pt x="223" y="238"/>
                    <a:pt x="223" y="238"/>
                    <a:pt x="223" y="238"/>
                  </a:cubicBezTo>
                  <a:cubicBezTo>
                    <a:pt x="225" y="238"/>
                    <a:pt x="227" y="238"/>
                    <a:pt x="228" y="237"/>
                  </a:cubicBezTo>
                  <a:cubicBezTo>
                    <a:pt x="247" y="220"/>
                    <a:pt x="259" y="196"/>
                    <a:pt x="259" y="169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45" y="169"/>
                    <a:pt x="245" y="169"/>
                    <a:pt x="245" y="169"/>
                  </a:cubicBezTo>
                  <a:cubicBezTo>
                    <a:pt x="245" y="192"/>
                    <a:pt x="235" y="212"/>
                    <a:pt x="219" y="226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3" y="224"/>
                    <a:pt x="223" y="224"/>
                    <a:pt x="223" y="224"/>
                  </a:cubicBezTo>
                  <a:cubicBezTo>
                    <a:pt x="36" y="224"/>
                    <a:pt x="36" y="224"/>
                    <a:pt x="36" y="224"/>
                  </a:cubicBezTo>
                  <a:cubicBezTo>
                    <a:pt x="36" y="231"/>
                    <a:pt x="36" y="231"/>
                    <a:pt x="36" y="231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24" y="212"/>
                    <a:pt x="14" y="192"/>
                    <a:pt x="14" y="169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14" y="69"/>
                    <a:pt x="22" y="50"/>
                    <a:pt x="36" y="36"/>
                  </a:cubicBezTo>
                  <a:cubicBezTo>
                    <a:pt x="50" y="23"/>
                    <a:pt x="68" y="14"/>
                    <a:pt x="89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9" y="14"/>
                    <a:pt x="118" y="16"/>
                    <a:pt x="127" y="20"/>
                  </a:cubicBezTo>
                  <a:cubicBezTo>
                    <a:pt x="128" y="20"/>
                    <a:pt x="130" y="20"/>
                    <a:pt x="132" y="20"/>
                  </a:cubicBezTo>
                  <a:cubicBezTo>
                    <a:pt x="140" y="16"/>
                    <a:pt x="150" y="14"/>
                    <a:pt x="159" y="14"/>
                  </a:cubicBezTo>
                  <a:cubicBezTo>
                    <a:pt x="170" y="14"/>
                    <a:pt x="170" y="14"/>
                    <a:pt x="170" y="14"/>
                  </a:cubicBezTo>
                  <a:cubicBezTo>
                    <a:pt x="191" y="14"/>
                    <a:pt x="209" y="23"/>
                    <a:pt x="223" y="36"/>
                  </a:cubicBezTo>
                  <a:cubicBezTo>
                    <a:pt x="237" y="50"/>
                    <a:pt x="245" y="69"/>
                    <a:pt x="245" y="90"/>
                  </a:cubicBezTo>
                  <a:cubicBezTo>
                    <a:pt x="245" y="169"/>
                    <a:pt x="245" y="169"/>
                    <a:pt x="245" y="169"/>
                  </a:cubicBezTo>
                  <a:lnTo>
                    <a:pt x="252" y="169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774">
              <a:extLst>
                <a:ext uri="{FF2B5EF4-FFF2-40B4-BE49-F238E27FC236}">
                  <a16:creationId xmlns:a16="http://schemas.microsoft.com/office/drawing/2014/main" xmlns="" id="{073D71E1-DB6D-4239-A625-6BD6A73169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3275" y="2833688"/>
              <a:ext cx="96837" cy="204788"/>
            </a:xfrm>
            <a:custGeom>
              <a:avLst/>
              <a:gdLst>
                <a:gd name="T0" fmla="*/ 15 w 40"/>
                <a:gd name="T1" fmla="*/ 81 h 85"/>
                <a:gd name="T2" fmla="*/ 13 w 40"/>
                <a:gd name="T3" fmla="*/ 82 h 85"/>
                <a:gd name="T4" fmla="*/ 15 w 40"/>
                <a:gd name="T5" fmla="*/ 81 h 85"/>
                <a:gd name="T6" fmla="*/ 15 w 40"/>
                <a:gd name="T7" fmla="*/ 81 h 85"/>
                <a:gd name="T8" fmla="*/ 13 w 40"/>
                <a:gd name="T9" fmla="*/ 82 h 85"/>
                <a:gd name="T10" fmla="*/ 15 w 40"/>
                <a:gd name="T11" fmla="*/ 81 h 85"/>
                <a:gd name="T12" fmla="*/ 14 w 40"/>
                <a:gd name="T13" fmla="*/ 65 h 85"/>
                <a:gd name="T14" fmla="*/ 19 w 40"/>
                <a:gd name="T15" fmla="*/ 37 h 85"/>
                <a:gd name="T16" fmla="*/ 40 w 40"/>
                <a:gd name="T17" fmla="*/ 12 h 85"/>
                <a:gd name="T18" fmla="*/ 32 w 40"/>
                <a:gd name="T19" fmla="*/ 0 h 85"/>
                <a:gd name="T20" fmla="*/ 6 w 40"/>
                <a:gd name="T21" fmla="*/ 32 h 85"/>
                <a:gd name="T22" fmla="*/ 0 w 40"/>
                <a:gd name="T23" fmla="*/ 65 h 85"/>
                <a:gd name="T24" fmla="*/ 2 w 40"/>
                <a:gd name="T25" fmla="*/ 85 h 85"/>
                <a:gd name="T26" fmla="*/ 15 w 40"/>
                <a:gd name="T27" fmla="*/ 8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5">
                  <a:moveTo>
                    <a:pt x="15" y="81"/>
                  </a:moveTo>
                  <a:cubicBezTo>
                    <a:pt x="13" y="82"/>
                    <a:pt x="13" y="82"/>
                    <a:pt x="13" y="82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4" y="74"/>
                    <a:pt x="14" y="65"/>
                  </a:cubicBezTo>
                  <a:cubicBezTo>
                    <a:pt x="14" y="57"/>
                    <a:pt x="15" y="47"/>
                    <a:pt x="19" y="37"/>
                  </a:cubicBezTo>
                  <a:cubicBezTo>
                    <a:pt x="22" y="28"/>
                    <a:pt x="29" y="19"/>
                    <a:pt x="40" y="1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9" y="8"/>
                    <a:pt x="10" y="20"/>
                    <a:pt x="6" y="32"/>
                  </a:cubicBezTo>
                  <a:cubicBezTo>
                    <a:pt x="1" y="44"/>
                    <a:pt x="0" y="55"/>
                    <a:pt x="0" y="65"/>
                  </a:cubicBezTo>
                  <a:cubicBezTo>
                    <a:pt x="0" y="76"/>
                    <a:pt x="1" y="84"/>
                    <a:pt x="2" y="85"/>
                  </a:cubicBezTo>
                  <a:cubicBezTo>
                    <a:pt x="15" y="81"/>
                    <a:pt x="15" y="81"/>
                    <a:pt x="15" y="81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Freeform 775">
              <a:extLst>
                <a:ext uri="{FF2B5EF4-FFF2-40B4-BE49-F238E27FC236}">
                  <a16:creationId xmlns:a16="http://schemas.microsoft.com/office/drawing/2014/main" xmlns="" id="{DBA6862C-8DE7-4A4D-910A-7B0CE5D86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763" y="3122613"/>
              <a:ext cx="111125" cy="120650"/>
            </a:xfrm>
            <a:custGeom>
              <a:avLst/>
              <a:gdLst>
                <a:gd name="T0" fmla="*/ 40 w 46"/>
                <a:gd name="T1" fmla="*/ 0 h 50"/>
                <a:gd name="T2" fmla="*/ 0 w 46"/>
                <a:gd name="T3" fmla="*/ 44 h 50"/>
                <a:gd name="T4" fmla="*/ 13 w 46"/>
                <a:gd name="T5" fmla="*/ 50 h 50"/>
                <a:gd name="T6" fmla="*/ 46 w 46"/>
                <a:gd name="T7" fmla="*/ 13 h 50"/>
                <a:gd name="T8" fmla="*/ 40 w 46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0">
                  <a:moveTo>
                    <a:pt x="40" y="0"/>
                  </a:moveTo>
                  <a:cubicBezTo>
                    <a:pt x="22" y="9"/>
                    <a:pt x="8" y="25"/>
                    <a:pt x="0" y="44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20" y="33"/>
                    <a:pt x="32" y="20"/>
                    <a:pt x="46" y="13"/>
                  </a:cubicBezTo>
                  <a:cubicBezTo>
                    <a:pt x="40" y="0"/>
                    <a:pt x="40" y="0"/>
                    <a:pt x="40" y="0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Freeform 776">
              <a:extLst>
                <a:ext uri="{FF2B5EF4-FFF2-40B4-BE49-F238E27FC236}">
                  <a16:creationId xmlns:a16="http://schemas.microsoft.com/office/drawing/2014/main" xmlns="" id="{29485682-5487-4619-BECA-AC148723E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2538" y="3559176"/>
              <a:ext cx="490537" cy="360363"/>
            </a:xfrm>
            <a:custGeom>
              <a:avLst/>
              <a:gdLst>
                <a:gd name="T0" fmla="*/ 22 w 203"/>
                <a:gd name="T1" fmla="*/ 0 h 149"/>
                <a:gd name="T2" fmla="*/ 0 w 203"/>
                <a:gd name="T3" fmla="*/ 25 h 149"/>
                <a:gd name="T4" fmla="*/ 0 w 203"/>
                <a:gd name="T5" fmla="*/ 124 h 149"/>
                <a:gd name="T6" fmla="*/ 22 w 203"/>
                <a:gd name="T7" fmla="*/ 149 h 149"/>
                <a:gd name="T8" fmla="*/ 203 w 203"/>
                <a:gd name="T9" fmla="*/ 149 h 149"/>
                <a:gd name="T10" fmla="*/ 203 w 203"/>
                <a:gd name="T11" fmla="*/ 0 h 149"/>
                <a:gd name="T12" fmla="*/ 22 w 203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149">
                  <a:moveTo>
                    <a:pt x="22" y="0"/>
                  </a:moveTo>
                  <a:cubicBezTo>
                    <a:pt x="10" y="0"/>
                    <a:pt x="0" y="11"/>
                    <a:pt x="0" y="25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38"/>
                    <a:pt x="10" y="149"/>
                    <a:pt x="22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3" y="0"/>
                    <a:pt x="203" y="0"/>
                    <a:pt x="203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Freeform 777">
              <a:extLst>
                <a:ext uri="{FF2B5EF4-FFF2-40B4-BE49-F238E27FC236}">
                  <a16:creationId xmlns:a16="http://schemas.microsoft.com/office/drawing/2014/main" xmlns="" id="{02AB9DB7-D10E-479E-89B9-B9F60E9AA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5075" y="3543301"/>
              <a:ext cx="523875" cy="392113"/>
            </a:xfrm>
            <a:custGeom>
              <a:avLst/>
              <a:gdLst>
                <a:gd name="T0" fmla="*/ 29 w 217"/>
                <a:gd name="T1" fmla="*/ 7 h 163"/>
                <a:gd name="T2" fmla="*/ 29 w 217"/>
                <a:gd name="T3" fmla="*/ 0 h 163"/>
                <a:gd name="T4" fmla="*/ 8 w 217"/>
                <a:gd name="T5" fmla="*/ 10 h 163"/>
                <a:gd name="T6" fmla="*/ 0 w 217"/>
                <a:gd name="T7" fmla="*/ 32 h 163"/>
                <a:gd name="T8" fmla="*/ 0 w 217"/>
                <a:gd name="T9" fmla="*/ 131 h 163"/>
                <a:gd name="T10" fmla="*/ 8 w 217"/>
                <a:gd name="T11" fmla="*/ 153 h 163"/>
                <a:gd name="T12" fmla="*/ 29 w 217"/>
                <a:gd name="T13" fmla="*/ 163 h 163"/>
                <a:gd name="T14" fmla="*/ 210 w 217"/>
                <a:gd name="T15" fmla="*/ 163 h 163"/>
                <a:gd name="T16" fmla="*/ 215 w 217"/>
                <a:gd name="T17" fmla="*/ 161 h 163"/>
                <a:gd name="T18" fmla="*/ 217 w 217"/>
                <a:gd name="T19" fmla="*/ 156 h 163"/>
                <a:gd name="T20" fmla="*/ 217 w 217"/>
                <a:gd name="T21" fmla="*/ 7 h 163"/>
                <a:gd name="T22" fmla="*/ 215 w 217"/>
                <a:gd name="T23" fmla="*/ 2 h 163"/>
                <a:gd name="T24" fmla="*/ 210 w 217"/>
                <a:gd name="T25" fmla="*/ 0 h 163"/>
                <a:gd name="T26" fmla="*/ 29 w 217"/>
                <a:gd name="T27" fmla="*/ 0 h 163"/>
                <a:gd name="T28" fmla="*/ 29 w 217"/>
                <a:gd name="T29" fmla="*/ 7 h 163"/>
                <a:gd name="T30" fmla="*/ 29 w 217"/>
                <a:gd name="T31" fmla="*/ 14 h 163"/>
                <a:gd name="T32" fmla="*/ 203 w 217"/>
                <a:gd name="T33" fmla="*/ 14 h 163"/>
                <a:gd name="T34" fmla="*/ 203 w 217"/>
                <a:gd name="T35" fmla="*/ 149 h 163"/>
                <a:gd name="T36" fmla="*/ 29 w 217"/>
                <a:gd name="T37" fmla="*/ 149 h 163"/>
                <a:gd name="T38" fmla="*/ 19 w 217"/>
                <a:gd name="T39" fmla="*/ 144 h 163"/>
                <a:gd name="T40" fmla="*/ 14 w 217"/>
                <a:gd name="T41" fmla="*/ 131 h 163"/>
                <a:gd name="T42" fmla="*/ 14 w 217"/>
                <a:gd name="T43" fmla="*/ 32 h 163"/>
                <a:gd name="T44" fmla="*/ 19 w 217"/>
                <a:gd name="T45" fmla="*/ 19 h 163"/>
                <a:gd name="T46" fmla="*/ 29 w 217"/>
                <a:gd name="T47" fmla="*/ 14 h 163"/>
                <a:gd name="T48" fmla="*/ 29 w 217"/>
                <a:gd name="T49" fmla="*/ 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7" h="163">
                  <a:moveTo>
                    <a:pt x="29" y="7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1" y="0"/>
                    <a:pt x="13" y="4"/>
                    <a:pt x="8" y="10"/>
                  </a:cubicBezTo>
                  <a:cubicBezTo>
                    <a:pt x="3" y="16"/>
                    <a:pt x="0" y="24"/>
                    <a:pt x="0" y="3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9"/>
                    <a:pt x="3" y="147"/>
                    <a:pt x="8" y="153"/>
                  </a:cubicBezTo>
                  <a:cubicBezTo>
                    <a:pt x="13" y="159"/>
                    <a:pt x="21" y="163"/>
                    <a:pt x="29" y="163"/>
                  </a:cubicBezTo>
                  <a:cubicBezTo>
                    <a:pt x="210" y="163"/>
                    <a:pt x="210" y="163"/>
                    <a:pt x="210" y="163"/>
                  </a:cubicBezTo>
                  <a:cubicBezTo>
                    <a:pt x="212" y="163"/>
                    <a:pt x="214" y="162"/>
                    <a:pt x="215" y="161"/>
                  </a:cubicBezTo>
                  <a:cubicBezTo>
                    <a:pt x="216" y="160"/>
                    <a:pt x="217" y="158"/>
                    <a:pt x="217" y="156"/>
                  </a:cubicBezTo>
                  <a:cubicBezTo>
                    <a:pt x="217" y="7"/>
                    <a:pt x="217" y="7"/>
                    <a:pt x="217" y="7"/>
                  </a:cubicBezTo>
                  <a:cubicBezTo>
                    <a:pt x="217" y="5"/>
                    <a:pt x="216" y="4"/>
                    <a:pt x="215" y="2"/>
                  </a:cubicBezTo>
                  <a:cubicBezTo>
                    <a:pt x="214" y="1"/>
                    <a:pt x="212" y="0"/>
                    <a:pt x="21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03" y="14"/>
                    <a:pt x="203" y="14"/>
                    <a:pt x="203" y="14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9" y="149"/>
                    <a:pt x="29" y="149"/>
                    <a:pt x="29" y="149"/>
                  </a:cubicBezTo>
                  <a:cubicBezTo>
                    <a:pt x="25" y="149"/>
                    <a:pt x="22" y="147"/>
                    <a:pt x="19" y="144"/>
                  </a:cubicBezTo>
                  <a:cubicBezTo>
                    <a:pt x="16" y="141"/>
                    <a:pt x="14" y="136"/>
                    <a:pt x="14" y="131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27"/>
                    <a:pt x="16" y="22"/>
                    <a:pt x="19" y="19"/>
                  </a:cubicBezTo>
                  <a:cubicBezTo>
                    <a:pt x="22" y="16"/>
                    <a:pt x="25" y="14"/>
                    <a:pt x="29" y="14"/>
                  </a:cubicBezTo>
                  <a:lnTo>
                    <a:pt x="29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Rectangle 778">
              <a:extLst>
                <a:ext uri="{FF2B5EF4-FFF2-40B4-BE49-F238E27FC236}">
                  <a16:creationId xmlns:a16="http://schemas.microsoft.com/office/drawing/2014/main" xmlns="" id="{F191169E-642E-4903-929D-5FA0EC9BD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3075" y="3559176"/>
              <a:ext cx="257175" cy="360363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Freeform 779">
              <a:extLst>
                <a:ext uri="{FF2B5EF4-FFF2-40B4-BE49-F238E27FC236}">
                  <a16:creationId xmlns:a16="http://schemas.microsoft.com/office/drawing/2014/main" xmlns="" id="{97110B83-7FFF-46E0-9C93-72058B6E1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613" y="3543301"/>
              <a:ext cx="292100" cy="392113"/>
            </a:xfrm>
            <a:custGeom>
              <a:avLst/>
              <a:gdLst>
                <a:gd name="T0" fmla="*/ 7 w 121"/>
                <a:gd name="T1" fmla="*/ 7 h 163"/>
                <a:gd name="T2" fmla="*/ 0 w 121"/>
                <a:gd name="T3" fmla="*/ 7 h 163"/>
                <a:gd name="T4" fmla="*/ 0 w 121"/>
                <a:gd name="T5" fmla="*/ 156 h 163"/>
                <a:gd name="T6" fmla="*/ 2 w 121"/>
                <a:gd name="T7" fmla="*/ 161 h 163"/>
                <a:gd name="T8" fmla="*/ 7 w 121"/>
                <a:gd name="T9" fmla="*/ 163 h 163"/>
                <a:gd name="T10" fmla="*/ 114 w 121"/>
                <a:gd name="T11" fmla="*/ 163 h 163"/>
                <a:gd name="T12" fmla="*/ 119 w 121"/>
                <a:gd name="T13" fmla="*/ 161 h 163"/>
                <a:gd name="T14" fmla="*/ 121 w 121"/>
                <a:gd name="T15" fmla="*/ 156 h 163"/>
                <a:gd name="T16" fmla="*/ 121 w 121"/>
                <a:gd name="T17" fmla="*/ 7 h 163"/>
                <a:gd name="T18" fmla="*/ 119 w 121"/>
                <a:gd name="T19" fmla="*/ 2 h 163"/>
                <a:gd name="T20" fmla="*/ 114 w 121"/>
                <a:gd name="T21" fmla="*/ 0 h 163"/>
                <a:gd name="T22" fmla="*/ 7 w 121"/>
                <a:gd name="T23" fmla="*/ 0 h 163"/>
                <a:gd name="T24" fmla="*/ 2 w 121"/>
                <a:gd name="T25" fmla="*/ 2 h 163"/>
                <a:gd name="T26" fmla="*/ 0 w 121"/>
                <a:gd name="T27" fmla="*/ 7 h 163"/>
                <a:gd name="T28" fmla="*/ 7 w 121"/>
                <a:gd name="T29" fmla="*/ 7 h 163"/>
                <a:gd name="T30" fmla="*/ 7 w 121"/>
                <a:gd name="T31" fmla="*/ 14 h 163"/>
                <a:gd name="T32" fmla="*/ 107 w 121"/>
                <a:gd name="T33" fmla="*/ 14 h 163"/>
                <a:gd name="T34" fmla="*/ 107 w 121"/>
                <a:gd name="T35" fmla="*/ 149 h 163"/>
                <a:gd name="T36" fmla="*/ 14 w 121"/>
                <a:gd name="T37" fmla="*/ 149 h 163"/>
                <a:gd name="T38" fmla="*/ 14 w 121"/>
                <a:gd name="T39" fmla="*/ 7 h 163"/>
                <a:gd name="T40" fmla="*/ 7 w 121"/>
                <a:gd name="T41" fmla="*/ 7 h 163"/>
                <a:gd name="T42" fmla="*/ 7 w 121"/>
                <a:gd name="T43" fmla="*/ 14 h 163"/>
                <a:gd name="T44" fmla="*/ 7 w 121"/>
                <a:gd name="T45" fmla="*/ 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1" h="163">
                  <a:moveTo>
                    <a:pt x="7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8"/>
                    <a:pt x="1" y="160"/>
                    <a:pt x="2" y="161"/>
                  </a:cubicBezTo>
                  <a:cubicBezTo>
                    <a:pt x="3" y="162"/>
                    <a:pt x="5" y="163"/>
                    <a:pt x="7" y="163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16" y="163"/>
                    <a:pt x="118" y="162"/>
                    <a:pt x="119" y="161"/>
                  </a:cubicBezTo>
                  <a:cubicBezTo>
                    <a:pt x="121" y="160"/>
                    <a:pt x="121" y="158"/>
                    <a:pt x="121" y="156"/>
                  </a:cubicBezTo>
                  <a:cubicBezTo>
                    <a:pt x="121" y="7"/>
                    <a:pt x="121" y="7"/>
                    <a:pt x="121" y="7"/>
                  </a:cubicBezTo>
                  <a:cubicBezTo>
                    <a:pt x="121" y="5"/>
                    <a:pt x="121" y="4"/>
                    <a:pt x="119" y="2"/>
                  </a:cubicBezTo>
                  <a:cubicBezTo>
                    <a:pt x="118" y="1"/>
                    <a:pt x="116" y="0"/>
                    <a:pt x="1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Freeform 780">
              <a:extLst>
                <a:ext uri="{FF2B5EF4-FFF2-40B4-BE49-F238E27FC236}">
                  <a16:creationId xmlns:a16="http://schemas.microsoft.com/office/drawing/2014/main" xmlns="" id="{E68B5A53-3A39-4D2F-A062-5A737FB86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250" y="3559176"/>
              <a:ext cx="946150" cy="360363"/>
            </a:xfrm>
            <a:custGeom>
              <a:avLst/>
              <a:gdLst>
                <a:gd name="T0" fmla="*/ 370 w 392"/>
                <a:gd name="T1" fmla="*/ 0 h 149"/>
                <a:gd name="T2" fmla="*/ 0 w 392"/>
                <a:gd name="T3" fmla="*/ 0 h 149"/>
                <a:gd name="T4" fmla="*/ 0 w 392"/>
                <a:gd name="T5" fmla="*/ 149 h 149"/>
                <a:gd name="T6" fmla="*/ 370 w 392"/>
                <a:gd name="T7" fmla="*/ 149 h 149"/>
                <a:gd name="T8" fmla="*/ 392 w 392"/>
                <a:gd name="T9" fmla="*/ 124 h 149"/>
                <a:gd name="T10" fmla="*/ 392 w 392"/>
                <a:gd name="T11" fmla="*/ 25 h 149"/>
                <a:gd name="T12" fmla="*/ 370 w 392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2" h="149">
                  <a:moveTo>
                    <a:pt x="37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370" y="149"/>
                    <a:pt x="370" y="149"/>
                    <a:pt x="370" y="149"/>
                  </a:cubicBezTo>
                  <a:cubicBezTo>
                    <a:pt x="382" y="149"/>
                    <a:pt x="392" y="138"/>
                    <a:pt x="392" y="124"/>
                  </a:cubicBezTo>
                  <a:cubicBezTo>
                    <a:pt x="392" y="25"/>
                    <a:pt x="392" y="25"/>
                    <a:pt x="392" y="25"/>
                  </a:cubicBezTo>
                  <a:cubicBezTo>
                    <a:pt x="392" y="11"/>
                    <a:pt x="382" y="0"/>
                    <a:pt x="370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Freeform 781">
              <a:extLst>
                <a:ext uri="{FF2B5EF4-FFF2-40B4-BE49-F238E27FC236}">
                  <a16:creationId xmlns:a16="http://schemas.microsoft.com/office/drawing/2014/main" xmlns="" id="{87D2EEF5-0D10-4511-AE36-9DD0DF688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375" y="3543301"/>
              <a:ext cx="979487" cy="392113"/>
            </a:xfrm>
            <a:custGeom>
              <a:avLst/>
              <a:gdLst>
                <a:gd name="T0" fmla="*/ 377 w 406"/>
                <a:gd name="T1" fmla="*/ 7 h 163"/>
                <a:gd name="T2" fmla="*/ 377 w 406"/>
                <a:gd name="T3" fmla="*/ 0 h 163"/>
                <a:gd name="T4" fmla="*/ 7 w 406"/>
                <a:gd name="T5" fmla="*/ 0 h 163"/>
                <a:gd name="T6" fmla="*/ 2 w 406"/>
                <a:gd name="T7" fmla="*/ 2 h 163"/>
                <a:gd name="T8" fmla="*/ 0 w 406"/>
                <a:gd name="T9" fmla="*/ 7 h 163"/>
                <a:gd name="T10" fmla="*/ 0 w 406"/>
                <a:gd name="T11" fmla="*/ 156 h 163"/>
                <a:gd name="T12" fmla="*/ 2 w 406"/>
                <a:gd name="T13" fmla="*/ 161 h 163"/>
                <a:gd name="T14" fmla="*/ 7 w 406"/>
                <a:gd name="T15" fmla="*/ 163 h 163"/>
                <a:gd name="T16" fmla="*/ 377 w 406"/>
                <a:gd name="T17" fmla="*/ 163 h 163"/>
                <a:gd name="T18" fmla="*/ 398 w 406"/>
                <a:gd name="T19" fmla="*/ 153 h 163"/>
                <a:gd name="T20" fmla="*/ 406 w 406"/>
                <a:gd name="T21" fmla="*/ 131 h 163"/>
                <a:gd name="T22" fmla="*/ 406 w 406"/>
                <a:gd name="T23" fmla="*/ 32 h 163"/>
                <a:gd name="T24" fmla="*/ 398 w 406"/>
                <a:gd name="T25" fmla="*/ 10 h 163"/>
                <a:gd name="T26" fmla="*/ 377 w 406"/>
                <a:gd name="T27" fmla="*/ 0 h 163"/>
                <a:gd name="T28" fmla="*/ 377 w 406"/>
                <a:gd name="T29" fmla="*/ 7 h 163"/>
                <a:gd name="T30" fmla="*/ 377 w 406"/>
                <a:gd name="T31" fmla="*/ 14 h 163"/>
                <a:gd name="T32" fmla="*/ 387 w 406"/>
                <a:gd name="T33" fmla="*/ 19 h 163"/>
                <a:gd name="T34" fmla="*/ 392 w 406"/>
                <a:gd name="T35" fmla="*/ 32 h 163"/>
                <a:gd name="T36" fmla="*/ 392 w 406"/>
                <a:gd name="T37" fmla="*/ 131 h 163"/>
                <a:gd name="T38" fmla="*/ 387 w 406"/>
                <a:gd name="T39" fmla="*/ 144 h 163"/>
                <a:gd name="T40" fmla="*/ 377 w 406"/>
                <a:gd name="T41" fmla="*/ 149 h 163"/>
                <a:gd name="T42" fmla="*/ 14 w 406"/>
                <a:gd name="T43" fmla="*/ 149 h 163"/>
                <a:gd name="T44" fmla="*/ 14 w 406"/>
                <a:gd name="T45" fmla="*/ 14 h 163"/>
                <a:gd name="T46" fmla="*/ 377 w 406"/>
                <a:gd name="T47" fmla="*/ 14 h 163"/>
                <a:gd name="T48" fmla="*/ 377 w 406"/>
                <a:gd name="T49" fmla="*/ 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6" h="163">
                  <a:moveTo>
                    <a:pt x="377" y="7"/>
                  </a:moveTo>
                  <a:cubicBezTo>
                    <a:pt x="377" y="0"/>
                    <a:pt x="377" y="0"/>
                    <a:pt x="37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8"/>
                    <a:pt x="1" y="160"/>
                    <a:pt x="2" y="161"/>
                  </a:cubicBezTo>
                  <a:cubicBezTo>
                    <a:pt x="4" y="162"/>
                    <a:pt x="5" y="163"/>
                    <a:pt x="7" y="163"/>
                  </a:cubicBezTo>
                  <a:cubicBezTo>
                    <a:pt x="377" y="163"/>
                    <a:pt x="377" y="163"/>
                    <a:pt x="377" y="163"/>
                  </a:cubicBezTo>
                  <a:cubicBezTo>
                    <a:pt x="386" y="163"/>
                    <a:pt x="393" y="159"/>
                    <a:pt x="398" y="153"/>
                  </a:cubicBezTo>
                  <a:cubicBezTo>
                    <a:pt x="403" y="147"/>
                    <a:pt x="406" y="139"/>
                    <a:pt x="406" y="131"/>
                  </a:cubicBezTo>
                  <a:cubicBezTo>
                    <a:pt x="406" y="32"/>
                    <a:pt x="406" y="32"/>
                    <a:pt x="406" y="32"/>
                  </a:cubicBezTo>
                  <a:cubicBezTo>
                    <a:pt x="406" y="24"/>
                    <a:pt x="403" y="16"/>
                    <a:pt x="398" y="10"/>
                  </a:cubicBezTo>
                  <a:cubicBezTo>
                    <a:pt x="393" y="4"/>
                    <a:pt x="386" y="0"/>
                    <a:pt x="377" y="0"/>
                  </a:cubicBezTo>
                  <a:cubicBezTo>
                    <a:pt x="377" y="7"/>
                    <a:pt x="377" y="7"/>
                    <a:pt x="377" y="7"/>
                  </a:cubicBezTo>
                  <a:cubicBezTo>
                    <a:pt x="377" y="14"/>
                    <a:pt x="377" y="14"/>
                    <a:pt x="377" y="14"/>
                  </a:cubicBezTo>
                  <a:cubicBezTo>
                    <a:pt x="381" y="14"/>
                    <a:pt x="385" y="16"/>
                    <a:pt x="387" y="19"/>
                  </a:cubicBezTo>
                  <a:cubicBezTo>
                    <a:pt x="390" y="22"/>
                    <a:pt x="392" y="27"/>
                    <a:pt x="392" y="32"/>
                  </a:cubicBezTo>
                  <a:cubicBezTo>
                    <a:pt x="392" y="131"/>
                    <a:pt x="392" y="131"/>
                    <a:pt x="392" y="131"/>
                  </a:cubicBezTo>
                  <a:cubicBezTo>
                    <a:pt x="392" y="136"/>
                    <a:pt x="390" y="141"/>
                    <a:pt x="387" y="144"/>
                  </a:cubicBezTo>
                  <a:cubicBezTo>
                    <a:pt x="385" y="147"/>
                    <a:pt x="381" y="149"/>
                    <a:pt x="377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377" y="14"/>
                    <a:pt x="377" y="14"/>
                    <a:pt x="377" y="14"/>
                  </a:cubicBezTo>
                  <a:lnTo>
                    <a:pt x="377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Freeform 782">
              <a:extLst>
                <a:ext uri="{FF2B5EF4-FFF2-40B4-BE49-F238E27FC236}">
                  <a16:creationId xmlns:a16="http://schemas.microsoft.com/office/drawing/2014/main" xmlns="" id="{2DD2AF78-18E9-4B53-A406-D3234744C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600" y="3559176"/>
              <a:ext cx="0" cy="160338"/>
            </a:xfrm>
            <a:custGeom>
              <a:avLst/>
              <a:gdLst>
                <a:gd name="T0" fmla="*/ 0 h 101"/>
                <a:gd name="T1" fmla="*/ 101 h 101"/>
                <a:gd name="T2" fmla="*/ 0 h 10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1">
                  <a:moveTo>
                    <a:pt x="0" y="0"/>
                  </a:moveTo>
                  <a:lnTo>
                    <a:pt x="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Line 783">
              <a:extLst>
                <a:ext uri="{FF2B5EF4-FFF2-40B4-BE49-F238E27FC236}">
                  <a16:creationId xmlns:a16="http://schemas.microsoft.com/office/drawing/2014/main" xmlns="" id="{027E9689-7013-4D42-A36F-962428D480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08600" y="3559176"/>
              <a:ext cx="0" cy="160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Rectangle 784">
              <a:extLst>
                <a:ext uri="{FF2B5EF4-FFF2-40B4-BE49-F238E27FC236}">
                  <a16:creationId xmlns:a16="http://schemas.microsoft.com/office/drawing/2014/main" xmlns="" id="{D5E6901B-996A-4CCF-9849-FFDDA0866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2725" y="3559176"/>
              <a:ext cx="33337" cy="160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Freeform 785">
              <a:extLst>
                <a:ext uri="{FF2B5EF4-FFF2-40B4-BE49-F238E27FC236}">
                  <a16:creationId xmlns:a16="http://schemas.microsoft.com/office/drawing/2014/main" xmlns="" id="{126C0998-0A63-42EF-A8DB-4A2DB9FCF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5" y="3559176"/>
              <a:ext cx="33337" cy="160338"/>
            </a:xfrm>
            <a:custGeom>
              <a:avLst/>
              <a:gdLst>
                <a:gd name="T0" fmla="*/ 0 w 21"/>
                <a:gd name="T1" fmla="*/ 0 h 101"/>
                <a:gd name="T2" fmla="*/ 0 w 21"/>
                <a:gd name="T3" fmla="*/ 101 h 101"/>
                <a:gd name="T4" fmla="*/ 21 w 21"/>
                <a:gd name="T5" fmla="*/ 101 h 101"/>
                <a:gd name="T6" fmla="*/ 21 w 21"/>
                <a:gd name="T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01">
                  <a:moveTo>
                    <a:pt x="0" y="0"/>
                  </a:moveTo>
                  <a:lnTo>
                    <a:pt x="0" y="101"/>
                  </a:lnTo>
                  <a:lnTo>
                    <a:pt x="21" y="101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Freeform 786">
              <a:extLst>
                <a:ext uri="{FF2B5EF4-FFF2-40B4-BE49-F238E27FC236}">
                  <a16:creationId xmlns:a16="http://schemas.microsoft.com/office/drawing/2014/main" xmlns="" id="{DA8CF227-88D9-4131-AF06-97F3CC7DF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3600" y="3684588"/>
              <a:ext cx="177800" cy="0"/>
            </a:xfrm>
            <a:custGeom>
              <a:avLst/>
              <a:gdLst>
                <a:gd name="T0" fmla="*/ 0 w 112"/>
                <a:gd name="T1" fmla="*/ 112 w 112"/>
                <a:gd name="T2" fmla="*/ 0 w 1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2"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Line 787">
              <a:extLst>
                <a:ext uri="{FF2B5EF4-FFF2-40B4-BE49-F238E27FC236}">
                  <a16:creationId xmlns:a16="http://schemas.microsoft.com/office/drawing/2014/main" xmlns="" id="{AED459BC-DBB7-4866-B9D4-0C30EE0B76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3600" y="3684588"/>
              <a:ext cx="1778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Rectangle 788">
              <a:extLst>
                <a:ext uri="{FF2B5EF4-FFF2-40B4-BE49-F238E27FC236}">
                  <a16:creationId xmlns:a16="http://schemas.microsoft.com/office/drawing/2014/main" xmlns="" id="{49AE6DE1-9271-4D79-A305-F75421DDF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600" y="3668713"/>
              <a:ext cx="177800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Freeform 789">
              <a:extLst>
                <a:ext uri="{FF2B5EF4-FFF2-40B4-BE49-F238E27FC236}">
                  <a16:creationId xmlns:a16="http://schemas.microsoft.com/office/drawing/2014/main" xmlns="" id="{E809E544-0BCC-42A2-9863-220540DA0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3600" y="3668713"/>
              <a:ext cx="177800" cy="33338"/>
            </a:xfrm>
            <a:custGeom>
              <a:avLst/>
              <a:gdLst>
                <a:gd name="T0" fmla="*/ 0 w 112"/>
                <a:gd name="T1" fmla="*/ 21 h 21"/>
                <a:gd name="T2" fmla="*/ 112 w 112"/>
                <a:gd name="T3" fmla="*/ 21 h 21"/>
                <a:gd name="T4" fmla="*/ 112 w 112"/>
                <a:gd name="T5" fmla="*/ 0 h 21"/>
                <a:gd name="T6" fmla="*/ 0 w 112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21">
                  <a:moveTo>
                    <a:pt x="0" y="21"/>
                  </a:moveTo>
                  <a:lnTo>
                    <a:pt x="112" y="21"/>
                  </a:lnTo>
                  <a:lnTo>
                    <a:pt x="11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Freeform 790">
              <a:extLst>
                <a:ext uri="{FF2B5EF4-FFF2-40B4-BE49-F238E27FC236}">
                  <a16:creationId xmlns:a16="http://schemas.microsoft.com/office/drawing/2014/main" xmlns="" id="{56D8DEE1-5C3B-48B3-AAE9-1C8DFF29F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3600" y="3794126"/>
              <a:ext cx="701675" cy="0"/>
            </a:xfrm>
            <a:custGeom>
              <a:avLst/>
              <a:gdLst>
                <a:gd name="T0" fmla="*/ 0 w 442"/>
                <a:gd name="T1" fmla="*/ 442 w 442"/>
                <a:gd name="T2" fmla="*/ 0 w 4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42">
                  <a:moveTo>
                    <a:pt x="0" y="0"/>
                  </a:moveTo>
                  <a:lnTo>
                    <a:pt x="44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Line 791">
              <a:extLst>
                <a:ext uri="{FF2B5EF4-FFF2-40B4-BE49-F238E27FC236}">
                  <a16:creationId xmlns:a16="http://schemas.microsoft.com/office/drawing/2014/main" xmlns="" id="{F53C587C-57F9-4205-9FF3-2D6D19C3F0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3600" y="3794126"/>
              <a:ext cx="7016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Rectangle 792">
              <a:extLst>
                <a:ext uri="{FF2B5EF4-FFF2-40B4-BE49-F238E27FC236}">
                  <a16:creationId xmlns:a16="http://schemas.microsoft.com/office/drawing/2014/main" xmlns="" id="{85165129-E4AE-4DB7-822B-BC55BE423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600" y="3776663"/>
              <a:ext cx="701675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Freeform 793">
              <a:extLst>
                <a:ext uri="{FF2B5EF4-FFF2-40B4-BE49-F238E27FC236}">
                  <a16:creationId xmlns:a16="http://schemas.microsoft.com/office/drawing/2014/main" xmlns="" id="{D6D99547-55DA-4913-8341-C06DA8853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3600" y="3776663"/>
              <a:ext cx="701675" cy="33338"/>
            </a:xfrm>
            <a:custGeom>
              <a:avLst/>
              <a:gdLst>
                <a:gd name="T0" fmla="*/ 0 w 442"/>
                <a:gd name="T1" fmla="*/ 21 h 21"/>
                <a:gd name="T2" fmla="*/ 442 w 442"/>
                <a:gd name="T3" fmla="*/ 21 h 21"/>
                <a:gd name="T4" fmla="*/ 442 w 442"/>
                <a:gd name="T5" fmla="*/ 0 h 21"/>
                <a:gd name="T6" fmla="*/ 0 w 442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" h="21">
                  <a:moveTo>
                    <a:pt x="0" y="21"/>
                  </a:moveTo>
                  <a:lnTo>
                    <a:pt x="442" y="21"/>
                  </a:lnTo>
                  <a:lnTo>
                    <a:pt x="44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19" name="组合 1218">
            <a:extLst>
              <a:ext uri="{FF2B5EF4-FFF2-40B4-BE49-F238E27FC236}">
                <a16:creationId xmlns:a16="http://schemas.microsoft.com/office/drawing/2014/main" xmlns="" id="{4FB0BB1C-37F0-4900-BA05-C401A5152F83}"/>
              </a:ext>
            </a:extLst>
          </p:cNvPr>
          <p:cNvGrpSpPr/>
          <p:nvPr/>
        </p:nvGrpSpPr>
        <p:grpSpPr>
          <a:xfrm>
            <a:off x="3088057" y="5317395"/>
            <a:ext cx="1175015" cy="1184054"/>
            <a:chOff x="2627313" y="8281989"/>
            <a:chExt cx="1651000" cy="1663700"/>
          </a:xfrm>
        </p:grpSpPr>
        <p:sp>
          <p:nvSpPr>
            <p:cNvPr id="227" name="Oval 830">
              <a:extLst>
                <a:ext uri="{FF2B5EF4-FFF2-40B4-BE49-F238E27FC236}">
                  <a16:creationId xmlns:a16="http://schemas.microsoft.com/office/drawing/2014/main" xmlns="" id="{C91268D3-5D0D-4154-BD66-A8DBC5D3E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7313" y="8281989"/>
              <a:ext cx="1651000" cy="1651000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Rectangle 831">
              <a:extLst>
                <a:ext uri="{FF2B5EF4-FFF2-40B4-BE49-F238E27FC236}">
                  <a16:creationId xmlns:a16="http://schemas.microsoft.com/office/drawing/2014/main" xmlns="" id="{12BBEF4D-2BCF-4910-AAB2-22AEAB4BF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9125" y="8435976"/>
              <a:ext cx="33338" cy="587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Rectangle 832">
              <a:extLst>
                <a:ext uri="{FF2B5EF4-FFF2-40B4-BE49-F238E27FC236}">
                  <a16:creationId xmlns:a16="http://schemas.microsoft.com/office/drawing/2014/main" xmlns="" id="{684BB0D5-A3A9-48F2-A0C0-543975022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9125" y="8435976"/>
              <a:ext cx="33338" cy="58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Rectangle 833">
              <a:extLst>
                <a:ext uri="{FF2B5EF4-FFF2-40B4-BE49-F238E27FC236}">
                  <a16:creationId xmlns:a16="http://schemas.microsoft.com/office/drawing/2014/main" xmlns="" id="{8A03F31E-F2A4-4395-812F-8CB705A77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9125" y="8545514"/>
              <a:ext cx="33338" cy="476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Rectangle 834">
              <a:extLst>
                <a:ext uri="{FF2B5EF4-FFF2-40B4-BE49-F238E27FC236}">
                  <a16:creationId xmlns:a16="http://schemas.microsoft.com/office/drawing/2014/main" xmlns="" id="{E030DB5B-DD9E-483E-962F-776583EC3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9125" y="8545514"/>
              <a:ext cx="33338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Rectangle 835">
              <a:extLst>
                <a:ext uri="{FF2B5EF4-FFF2-40B4-BE49-F238E27FC236}">
                  <a16:creationId xmlns:a16="http://schemas.microsoft.com/office/drawing/2014/main" xmlns="" id="{5F04D40A-D2EA-4DE0-A906-49218F1E4E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513" y="8499476"/>
              <a:ext cx="50800" cy="333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Rectangle 836">
              <a:extLst>
                <a:ext uri="{FF2B5EF4-FFF2-40B4-BE49-F238E27FC236}">
                  <a16:creationId xmlns:a16="http://schemas.microsoft.com/office/drawing/2014/main" xmlns="" id="{BAA8EEAF-41E2-43CC-84F8-9127B5285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513" y="8499476"/>
              <a:ext cx="50800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Rectangle 837">
              <a:extLst>
                <a:ext uri="{FF2B5EF4-FFF2-40B4-BE49-F238E27FC236}">
                  <a16:creationId xmlns:a16="http://schemas.microsoft.com/office/drawing/2014/main" xmlns="" id="{1D169D34-9EE8-4922-BFBF-2915365F55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0863" y="8499476"/>
              <a:ext cx="49213" cy="333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Rectangle 838">
              <a:extLst>
                <a:ext uri="{FF2B5EF4-FFF2-40B4-BE49-F238E27FC236}">
                  <a16:creationId xmlns:a16="http://schemas.microsoft.com/office/drawing/2014/main" xmlns="" id="{9307E655-9D20-4E00-AEEE-1770F33E5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0863" y="8499476"/>
              <a:ext cx="49213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Rectangle 839">
              <a:extLst>
                <a:ext uri="{FF2B5EF4-FFF2-40B4-BE49-F238E27FC236}">
                  <a16:creationId xmlns:a16="http://schemas.microsoft.com/office/drawing/2014/main" xmlns="" id="{AB461CE8-6AE2-4BB6-9D6A-B9753F651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9688" y="8683626"/>
              <a:ext cx="34925" cy="57150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Rectangle 840">
              <a:extLst>
                <a:ext uri="{FF2B5EF4-FFF2-40B4-BE49-F238E27FC236}">
                  <a16:creationId xmlns:a16="http://schemas.microsoft.com/office/drawing/2014/main" xmlns="" id="{9BBBC9C8-1484-44EC-BC7F-8992106B6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9688" y="8683626"/>
              <a:ext cx="34925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Rectangle 841">
              <a:extLst>
                <a:ext uri="{FF2B5EF4-FFF2-40B4-BE49-F238E27FC236}">
                  <a16:creationId xmlns:a16="http://schemas.microsoft.com/office/drawing/2014/main" xmlns="" id="{C94147DC-4E8E-43D4-99A1-E9A333A2B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9688" y="8788401"/>
              <a:ext cx="34925" cy="50800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Rectangle 842">
              <a:extLst>
                <a:ext uri="{FF2B5EF4-FFF2-40B4-BE49-F238E27FC236}">
                  <a16:creationId xmlns:a16="http://schemas.microsoft.com/office/drawing/2014/main" xmlns="" id="{54536381-6493-4480-84C2-426E8F688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9688" y="8788401"/>
              <a:ext cx="34925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Rectangle 843">
              <a:extLst>
                <a:ext uri="{FF2B5EF4-FFF2-40B4-BE49-F238E27FC236}">
                  <a16:creationId xmlns:a16="http://schemas.microsoft.com/office/drawing/2014/main" xmlns="" id="{9DB1948B-EA4C-4245-A81A-C03C56C9E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3663" y="8743951"/>
              <a:ext cx="50800" cy="349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Rectangle 844">
              <a:extLst>
                <a:ext uri="{FF2B5EF4-FFF2-40B4-BE49-F238E27FC236}">
                  <a16:creationId xmlns:a16="http://schemas.microsoft.com/office/drawing/2014/main" xmlns="" id="{0EB994F5-663C-49F3-A223-29CE6F49C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3663" y="8743951"/>
              <a:ext cx="50800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Rectangle 845">
              <a:extLst>
                <a:ext uri="{FF2B5EF4-FFF2-40B4-BE49-F238E27FC236}">
                  <a16:creationId xmlns:a16="http://schemas.microsoft.com/office/drawing/2014/main" xmlns="" id="{BCAE4AD0-1641-413D-A13B-D5FD93F6F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1425" y="8743951"/>
              <a:ext cx="50800" cy="349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Rectangle 846">
              <a:extLst>
                <a:ext uri="{FF2B5EF4-FFF2-40B4-BE49-F238E27FC236}">
                  <a16:creationId xmlns:a16="http://schemas.microsoft.com/office/drawing/2014/main" xmlns="" id="{7CDD0343-0EE3-4770-829E-C8711AE9A6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1425" y="8743951"/>
              <a:ext cx="50800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Rectangle 847">
              <a:extLst>
                <a:ext uri="{FF2B5EF4-FFF2-40B4-BE49-F238E27FC236}">
                  <a16:creationId xmlns:a16="http://schemas.microsoft.com/office/drawing/2014/main" xmlns="" id="{4654A724-3882-4503-A7D6-C297F83AA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938" y="8907464"/>
              <a:ext cx="34925" cy="57150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Rectangle 848">
              <a:extLst>
                <a:ext uri="{FF2B5EF4-FFF2-40B4-BE49-F238E27FC236}">
                  <a16:creationId xmlns:a16="http://schemas.microsoft.com/office/drawing/2014/main" xmlns="" id="{B7F5FAC5-76F1-4D5E-A8BB-FC1396E4C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938" y="8907464"/>
              <a:ext cx="34925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Rectangle 849">
              <a:extLst>
                <a:ext uri="{FF2B5EF4-FFF2-40B4-BE49-F238E27FC236}">
                  <a16:creationId xmlns:a16="http://schemas.microsoft.com/office/drawing/2014/main" xmlns="" id="{2B370067-41A3-418B-8FB3-046A90669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938" y="9015414"/>
              <a:ext cx="34925" cy="49213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Rectangle 850">
              <a:extLst>
                <a:ext uri="{FF2B5EF4-FFF2-40B4-BE49-F238E27FC236}">
                  <a16:creationId xmlns:a16="http://schemas.microsoft.com/office/drawing/2014/main" xmlns="" id="{33EAF98C-F4E5-42A4-8DCD-3CBF6BE28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938" y="9015414"/>
              <a:ext cx="34925" cy="49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Rectangle 851">
              <a:extLst>
                <a:ext uri="{FF2B5EF4-FFF2-40B4-BE49-F238E27FC236}">
                  <a16:creationId xmlns:a16="http://schemas.microsoft.com/office/drawing/2014/main" xmlns="" id="{1FF43A6D-1359-4A1F-80C6-2DCEB8697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2913" y="8969376"/>
              <a:ext cx="50800" cy="349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Rectangle 852">
              <a:extLst>
                <a:ext uri="{FF2B5EF4-FFF2-40B4-BE49-F238E27FC236}">
                  <a16:creationId xmlns:a16="http://schemas.microsoft.com/office/drawing/2014/main" xmlns="" id="{9CC5BD56-6AB3-468D-898A-4BDF20DF8E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2913" y="8969376"/>
              <a:ext cx="50800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Rectangle 853">
              <a:extLst>
                <a:ext uri="{FF2B5EF4-FFF2-40B4-BE49-F238E27FC236}">
                  <a16:creationId xmlns:a16="http://schemas.microsoft.com/office/drawing/2014/main" xmlns="" id="{94F070E2-B54C-46F9-83AA-14DCD37C80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2263" y="8969376"/>
              <a:ext cx="47625" cy="349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Rectangle 854">
              <a:extLst>
                <a:ext uri="{FF2B5EF4-FFF2-40B4-BE49-F238E27FC236}">
                  <a16:creationId xmlns:a16="http://schemas.microsoft.com/office/drawing/2014/main" xmlns="" id="{E42077BD-4246-450F-B2BF-8F35AFB43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2263" y="8969376"/>
              <a:ext cx="47625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Rectangle 855">
              <a:extLst>
                <a:ext uri="{FF2B5EF4-FFF2-40B4-BE49-F238E27FC236}">
                  <a16:creationId xmlns:a16="http://schemas.microsoft.com/office/drawing/2014/main" xmlns="" id="{61C8D5D2-DA7B-4D73-9725-5B7E91FBD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250" y="9055101"/>
              <a:ext cx="33338" cy="57150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Rectangle 856">
              <a:extLst>
                <a:ext uri="{FF2B5EF4-FFF2-40B4-BE49-F238E27FC236}">
                  <a16:creationId xmlns:a16="http://schemas.microsoft.com/office/drawing/2014/main" xmlns="" id="{FAD69854-48C1-40A6-A131-A42DC03BC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250" y="9055101"/>
              <a:ext cx="33338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Rectangle 857">
              <a:extLst>
                <a:ext uri="{FF2B5EF4-FFF2-40B4-BE49-F238E27FC236}">
                  <a16:creationId xmlns:a16="http://schemas.microsoft.com/office/drawing/2014/main" xmlns="" id="{766338C9-AE35-4A2D-B188-81F7DCE2E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250" y="9163051"/>
              <a:ext cx="33338" cy="476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Rectangle 858">
              <a:extLst>
                <a:ext uri="{FF2B5EF4-FFF2-40B4-BE49-F238E27FC236}">
                  <a16:creationId xmlns:a16="http://schemas.microsoft.com/office/drawing/2014/main" xmlns="" id="{B9CAE3F1-8497-4322-BBEC-3858024DA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250" y="9163051"/>
              <a:ext cx="33338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Rectangle 859">
              <a:extLst>
                <a:ext uri="{FF2B5EF4-FFF2-40B4-BE49-F238E27FC236}">
                  <a16:creationId xmlns:a16="http://schemas.microsoft.com/office/drawing/2014/main" xmlns="" id="{5FF5404A-82E9-49D9-8D04-290965D85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6225" y="9117014"/>
              <a:ext cx="49213" cy="333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Rectangle 860">
              <a:extLst>
                <a:ext uri="{FF2B5EF4-FFF2-40B4-BE49-F238E27FC236}">
                  <a16:creationId xmlns:a16="http://schemas.microsoft.com/office/drawing/2014/main" xmlns="" id="{B26C8DA4-677D-4D9D-B5E9-DE635DCAE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6225" y="9117014"/>
              <a:ext cx="49213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Rectangle 861">
              <a:extLst>
                <a:ext uri="{FF2B5EF4-FFF2-40B4-BE49-F238E27FC236}">
                  <a16:creationId xmlns:a16="http://schemas.microsoft.com/office/drawing/2014/main" xmlns="" id="{F05C5EA3-7A1A-4558-A532-932882C97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575" y="9117014"/>
              <a:ext cx="47625" cy="333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Rectangle 862">
              <a:extLst>
                <a:ext uri="{FF2B5EF4-FFF2-40B4-BE49-F238E27FC236}">
                  <a16:creationId xmlns:a16="http://schemas.microsoft.com/office/drawing/2014/main" xmlns="" id="{8F59A0E6-2CE7-491B-B6C3-18F4F348A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575" y="9117014"/>
              <a:ext cx="47625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Rectangle 863">
              <a:extLst>
                <a:ext uri="{FF2B5EF4-FFF2-40B4-BE49-F238E27FC236}">
                  <a16:creationId xmlns:a16="http://schemas.microsoft.com/office/drawing/2014/main" xmlns="" id="{328F8C76-5F0D-4F60-B003-BC02D3251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3175" y="9567864"/>
              <a:ext cx="33338" cy="50800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Rectangle 864">
              <a:extLst>
                <a:ext uri="{FF2B5EF4-FFF2-40B4-BE49-F238E27FC236}">
                  <a16:creationId xmlns:a16="http://schemas.microsoft.com/office/drawing/2014/main" xmlns="" id="{2D974129-55F2-42F0-8E15-F3C58C949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3175" y="9567864"/>
              <a:ext cx="33338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865">
              <a:extLst>
                <a:ext uri="{FF2B5EF4-FFF2-40B4-BE49-F238E27FC236}">
                  <a16:creationId xmlns:a16="http://schemas.microsoft.com/office/drawing/2014/main" xmlns="" id="{D923FD88-2A34-41D8-BF80-826555F5B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563" y="9523414"/>
              <a:ext cx="50800" cy="33338"/>
            </a:xfrm>
            <a:custGeom>
              <a:avLst/>
              <a:gdLst>
                <a:gd name="T0" fmla="*/ 21 w 21"/>
                <a:gd name="T1" fmla="*/ 0 h 14"/>
                <a:gd name="T2" fmla="*/ 12 w 21"/>
                <a:gd name="T3" fmla="*/ 0 h 14"/>
                <a:gd name="T4" fmla="*/ 0 w 21"/>
                <a:gd name="T5" fmla="*/ 4 h 14"/>
                <a:gd name="T6" fmla="*/ 0 w 21"/>
                <a:gd name="T7" fmla="*/ 14 h 14"/>
                <a:gd name="T8" fmla="*/ 21 w 21"/>
                <a:gd name="T9" fmla="*/ 14 h 14"/>
                <a:gd name="T10" fmla="*/ 21 w 21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">
                  <a:moveTo>
                    <a:pt x="2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8" y="2"/>
                    <a:pt x="4" y="3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Rectangle 866">
              <a:extLst>
                <a:ext uri="{FF2B5EF4-FFF2-40B4-BE49-F238E27FC236}">
                  <a16:creationId xmlns:a16="http://schemas.microsoft.com/office/drawing/2014/main" xmlns="" id="{949953A2-0A58-4999-83DE-1B9A5BFE9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913" y="9537701"/>
              <a:ext cx="49213" cy="19050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Rectangle 867">
              <a:extLst>
                <a:ext uri="{FF2B5EF4-FFF2-40B4-BE49-F238E27FC236}">
                  <a16:creationId xmlns:a16="http://schemas.microsoft.com/office/drawing/2014/main" xmlns="" id="{A3074A42-08CB-4E1B-9D4A-905C4F940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913" y="9537701"/>
              <a:ext cx="49213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Rectangle 868">
              <a:extLst>
                <a:ext uri="{FF2B5EF4-FFF2-40B4-BE49-F238E27FC236}">
                  <a16:creationId xmlns:a16="http://schemas.microsoft.com/office/drawing/2014/main" xmlns="" id="{90B1100B-2426-44BC-8078-3711FE787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7813" y="9302751"/>
              <a:ext cx="34925" cy="587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Rectangle 869">
              <a:extLst>
                <a:ext uri="{FF2B5EF4-FFF2-40B4-BE49-F238E27FC236}">
                  <a16:creationId xmlns:a16="http://schemas.microsoft.com/office/drawing/2014/main" xmlns="" id="{DB5EA7D4-6A76-4363-AD9F-A11883030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7813" y="9302751"/>
              <a:ext cx="34925" cy="58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Rectangle 870">
              <a:extLst>
                <a:ext uri="{FF2B5EF4-FFF2-40B4-BE49-F238E27FC236}">
                  <a16:creationId xmlns:a16="http://schemas.microsoft.com/office/drawing/2014/main" xmlns="" id="{0D6E10E5-A809-49D4-AF84-41048E852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7813" y="9412289"/>
              <a:ext cx="34925" cy="476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Rectangle 871">
              <a:extLst>
                <a:ext uri="{FF2B5EF4-FFF2-40B4-BE49-F238E27FC236}">
                  <a16:creationId xmlns:a16="http://schemas.microsoft.com/office/drawing/2014/main" xmlns="" id="{1D776F0F-27A7-4A55-B921-FCB6AEE0A6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7813" y="9412289"/>
              <a:ext cx="34925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Rectangle 872">
              <a:extLst>
                <a:ext uri="{FF2B5EF4-FFF2-40B4-BE49-F238E27FC236}">
                  <a16:creationId xmlns:a16="http://schemas.microsoft.com/office/drawing/2014/main" xmlns="" id="{91414D22-1425-4C00-B05E-6C6586679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1788" y="9366251"/>
              <a:ext cx="50800" cy="333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Rectangle 873">
              <a:extLst>
                <a:ext uri="{FF2B5EF4-FFF2-40B4-BE49-F238E27FC236}">
                  <a16:creationId xmlns:a16="http://schemas.microsoft.com/office/drawing/2014/main" xmlns="" id="{B35A5302-A840-48C6-B62A-A2ABC8D81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1788" y="9366251"/>
              <a:ext cx="50800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Rectangle 874">
              <a:extLst>
                <a:ext uri="{FF2B5EF4-FFF2-40B4-BE49-F238E27FC236}">
                  <a16:creationId xmlns:a16="http://schemas.microsoft.com/office/drawing/2014/main" xmlns="" id="{02F10EDB-66F5-47FE-8971-5E84FEC75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138" y="9366251"/>
              <a:ext cx="47625" cy="33338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Rectangle 875">
              <a:extLst>
                <a:ext uri="{FF2B5EF4-FFF2-40B4-BE49-F238E27FC236}">
                  <a16:creationId xmlns:a16="http://schemas.microsoft.com/office/drawing/2014/main" xmlns="" id="{5C89C321-11DF-4BB9-AEA5-A31874D8F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138" y="9366251"/>
              <a:ext cx="47625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Rectangle 876">
              <a:extLst>
                <a:ext uri="{FF2B5EF4-FFF2-40B4-BE49-F238E27FC236}">
                  <a16:creationId xmlns:a16="http://schemas.microsoft.com/office/drawing/2014/main" xmlns="" id="{10BCAB10-5920-447F-BC33-30658D862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7088" y="9672639"/>
              <a:ext cx="33338" cy="57150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Rectangle 877">
              <a:extLst>
                <a:ext uri="{FF2B5EF4-FFF2-40B4-BE49-F238E27FC236}">
                  <a16:creationId xmlns:a16="http://schemas.microsoft.com/office/drawing/2014/main" xmlns="" id="{D3FA9FFA-4599-4462-9216-27D4CFFD5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7088" y="9672639"/>
              <a:ext cx="33338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Rectangle 878">
              <a:extLst>
                <a:ext uri="{FF2B5EF4-FFF2-40B4-BE49-F238E27FC236}">
                  <a16:creationId xmlns:a16="http://schemas.microsoft.com/office/drawing/2014/main" xmlns="" id="{1AB9EA88-10D2-4FD4-84B2-236C2FF50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7088" y="9780589"/>
              <a:ext cx="33338" cy="49213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Rectangle 879">
              <a:extLst>
                <a:ext uri="{FF2B5EF4-FFF2-40B4-BE49-F238E27FC236}">
                  <a16:creationId xmlns:a16="http://schemas.microsoft.com/office/drawing/2014/main" xmlns="" id="{22029265-A5FC-425E-8915-8B61ED288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7088" y="9780589"/>
              <a:ext cx="33338" cy="49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Rectangle 880">
              <a:extLst>
                <a:ext uri="{FF2B5EF4-FFF2-40B4-BE49-F238E27FC236}">
                  <a16:creationId xmlns:a16="http://schemas.microsoft.com/office/drawing/2014/main" xmlns="" id="{5BB4F3B7-5AFC-45FE-A1BF-69C08B0114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9475" y="9734551"/>
              <a:ext cx="50800" cy="349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Rectangle 881">
              <a:extLst>
                <a:ext uri="{FF2B5EF4-FFF2-40B4-BE49-F238E27FC236}">
                  <a16:creationId xmlns:a16="http://schemas.microsoft.com/office/drawing/2014/main" xmlns="" id="{2C352D3A-1FF0-480A-B5A7-384D0797E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9475" y="9734551"/>
              <a:ext cx="50800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Rectangle 882">
              <a:extLst>
                <a:ext uri="{FF2B5EF4-FFF2-40B4-BE49-F238E27FC236}">
                  <a16:creationId xmlns:a16="http://schemas.microsoft.com/office/drawing/2014/main" xmlns="" id="{B95AEAE1-0A99-4E28-8371-BC11427075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8825" y="9734551"/>
              <a:ext cx="47625" cy="34925"/>
            </a:xfrm>
            <a:prstGeom prst="rect">
              <a:avLst/>
            </a:prstGeom>
            <a:solidFill>
              <a:srgbClr val="F6E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Rectangle 883">
              <a:extLst>
                <a:ext uri="{FF2B5EF4-FFF2-40B4-BE49-F238E27FC236}">
                  <a16:creationId xmlns:a16="http://schemas.microsoft.com/office/drawing/2014/main" xmlns="" id="{3AD44E6F-481B-48DE-AB16-10D3261FC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8825" y="9734551"/>
              <a:ext cx="47625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884">
              <a:extLst>
                <a:ext uri="{FF2B5EF4-FFF2-40B4-BE49-F238E27FC236}">
                  <a16:creationId xmlns:a16="http://schemas.microsoft.com/office/drawing/2014/main" xmlns="" id="{8340A1B5-1751-4F63-9E35-8B569EBDE8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7200" y="8577264"/>
              <a:ext cx="973138" cy="1220788"/>
            </a:xfrm>
            <a:custGeom>
              <a:avLst/>
              <a:gdLst>
                <a:gd name="T0" fmla="*/ 338 w 403"/>
                <a:gd name="T1" fmla="*/ 391 h 506"/>
                <a:gd name="T2" fmla="*/ 338 w 403"/>
                <a:gd name="T3" fmla="*/ 366 h 506"/>
                <a:gd name="T4" fmla="*/ 352 w 403"/>
                <a:gd name="T5" fmla="*/ 366 h 506"/>
                <a:gd name="T6" fmla="*/ 352 w 403"/>
                <a:gd name="T7" fmla="*/ 391 h 506"/>
                <a:gd name="T8" fmla="*/ 338 w 403"/>
                <a:gd name="T9" fmla="*/ 391 h 506"/>
                <a:gd name="T10" fmla="*/ 315 w 403"/>
                <a:gd name="T11" fmla="*/ 0 h 506"/>
                <a:gd name="T12" fmla="*/ 220 w 403"/>
                <a:gd name="T13" fmla="*/ 0 h 506"/>
                <a:gd name="T14" fmla="*/ 202 w 403"/>
                <a:gd name="T15" fmla="*/ 18 h 506"/>
                <a:gd name="T16" fmla="*/ 202 w 403"/>
                <a:gd name="T17" fmla="*/ 32 h 506"/>
                <a:gd name="T18" fmla="*/ 219 w 403"/>
                <a:gd name="T19" fmla="*/ 50 h 506"/>
                <a:gd name="T20" fmla="*/ 219 w 403"/>
                <a:gd name="T21" fmla="*/ 87 h 506"/>
                <a:gd name="T22" fmla="*/ 106 w 403"/>
                <a:gd name="T23" fmla="*/ 87 h 506"/>
                <a:gd name="T24" fmla="*/ 56 w 403"/>
                <a:gd name="T25" fmla="*/ 55 h 506"/>
                <a:gd name="T26" fmla="*/ 0 w 403"/>
                <a:gd name="T27" fmla="*/ 111 h 506"/>
                <a:gd name="T28" fmla="*/ 20 w 403"/>
                <a:gd name="T29" fmla="*/ 154 h 506"/>
                <a:gd name="T30" fmla="*/ 20 w 403"/>
                <a:gd name="T31" fmla="*/ 499 h 506"/>
                <a:gd name="T32" fmla="*/ 27 w 403"/>
                <a:gd name="T33" fmla="*/ 506 h 506"/>
                <a:gd name="T34" fmla="*/ 82 w 403"/>
                <a:gd name="T35" fmla="*/ 506 h 506"/>
                <a:gd name="T36" fmla="*/ 89 w 403"/>
                <a:gd name="T37" fmla="*/ 499 h 506"/>
                <a:gd name="T38" fmla="*/ 89 w 403"/>
                <a:gd name="T39" fmla="*/ 156 h 506"/>
                <a:gd name="T40" fmla="*/ 106 w 403"/>
                <a:gd name="T41" fmla="*/ 135 h 506"/>
                <a:gd name="T42" fmla="*/ 219 w 403"/>
                <a:gd name="T43" fmla="*/ 135 h 506"/>
                <a:gd name="T44" fmla="*/ 219 w 403"/>
                <a:gd name="T45" fmla="*/ 198 h 506"/>
                <a:gd name="T46" fmla="*/ 190 w 403"/>
                <a:gd name="T47" fmla="*/ 245 h 506"/>
                <a:gd name="T48" fmla="*/ 134 w 403"/>
                <a:gd name="T49" fmla="*/ 337 h 506"/>
                <a:gd name="T50" fmla="*/ 133 w 403"/>
                <a:gd name="T51" fmla="*/ 340 h 506"/>
                <a:gd name="T52" fmla="*/ 196 w 403"/>
                <a:gd name="T53" fmla="*/ 398 h 506"/>
                <a:gd name="T54" fmla="*/ 310 w 403"/>
                <a:gd name="T55" fmla="*/ 398 h 506"/>
                <a:gd name="T56" fmla="*/ 310 w 403"/>
                <a:gd name="T57" fmla="*/ 392 h 506"/>
                <a:gd name="T58" fmla="*/ 330 w 403"/>
                <a:gd name="T59" fmla="*/ 392 h 506"/>
                <a:gd name="T60" fmla="*/ 330 w 403"/>
                <a:gd name="T61" fmla="*/ 398 h 506"/>
                <a:gd name="T62" fmla="*/ 340 w 403"/>
                <a:gd name="T63" fmla="*/ 398 h 506"/>
                <a:gd name="T64" fmla="*/ 360 w 403"/>
                <a:gd name="T65" fmla="*/ 396 h 506"/>
                <a:gd name="T66" fmla="*/ 360 w 403"/>
                <a:gd name="T67" fmla="*/ 392 h 506"/>
                <a:gd name="T68" fmla="*/ 372 w 403"/>
                <a:gd name="T69" fmla="*/ 392 h 506"/>
                <a:gd name="T70" fmla="*/ 403 w 403"/>
                <a:gd name="T71" fmla="*/ 340 h 506"/>
                <a:gd name="T72" fmla="*/ 402 w 403"/>
                <a:gd name="T73" fmla="*/ 337 h 506"/>
                <a:gd name="T74" fmla="*/ 346 w 403"/>
                <a:gd name="T75" fmla="*/ 245 h 506"/>
                <a:gd name="T76" fmla="*/ 317 w 403"/>
                <a:gd name="T77" fmla="*/ 198 h 506"/>
                <a:gd name="T78" fmla="*/ 317 w 403"/>
                <a:gd name="T79" fmla="*/ 50 h 506"/>
                <a:gd name="T80" fmla="*/ 334 w 403"/>
                <a:gd name="T81" fmla="*/ 32 h 506"/>
                <a:gd name="T82" fmla="*/ 334 w 403"/>
                <a:gd name="T83" fmla="*/ 18 h 506"/>
                <a:gd name="T84" fmla="*/ 315 w 403"/>
                <a:gd name="T85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3" h="506">
                  <a:moveTo>
                    <a:pt x="338" y="391"/>
                  </a:moveTo>
                  <a:cubicBezTo>
                    <a:pt x="338" y="366"/>
                    <a:pt x="338" y="366"/>
                    <a:pt x="338" y="366"/>
                  </a:cubicBezTo>
                  <a:cubicBezTo>
                    <a:pt x="352" y="366"/>
                    <a:pt x="352" y="366"/>
                    <a:pt x="352" y="36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38" y="391"/>
                    <a:pt x="338" y="391"/>
                    <a:pt x="338" y="391"/>
                  </a:cubicBezTo>
                  <a:moveTo>
                    <a:pt x="315" y="0"/>
                  </a:moveTo>
                  <a:cubicBezTo>
                    <a:pt x="220" y="0"/>
                    <a:pt x="220" y="0"/>
                    <a:pt x="220" y="0"/>
                  </a:cubicBezTo>
                  <a:cubicBezTo>
                    <a:pt x="210" y="0"/>
                    <a:pt x="202" y="8"/>
                    <a:pt x="202" y="18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02" y="42"/>
                    <a:pt x="209" y="50"/>
                    <a:pt x="219" y="50"/>
                  </a:cubicBezTo>
                  <a:cubicBezTo>
                    <a:pt x="219" y="87"/>
                    <a:pt x="219" y="87"/>
                    <a:pt x="219" y="87"/>
                  </a:cubicBezTo>
                  <a:cubicBezTo>
                    <a:pt x="106" y="87"/>
                    <a:pt x="106" y="87"/>
                    <a:pt x="106" y="87"/>
                  </a:cubicBezTo>
                  <a:cubicBezTo>
                    <a:pt x="97" y="68"/>
                    <a:pt x="78" y="55"/>
                    <a:pt x="56" y="55"/>
                  </a:cubicBezTo>
                  <a:cubicBezTo>
                    <a:pt x="25" y="55"/>
                    <a:pt x="0" y="80"/>
                    <a:pt x="0" y="111"/>
                  </a:cubicBezTo>
                  <a:cubicBezTo>
                    <a:pt x="0" y="128"/>
                    <a:pt x="7" y="144"/>
                    <a:pt x="20" y="154"/>
                  </a:cubicBezTo>
                  <a:cubicBezTo>
                    <a:pt x="20" y="499"/>
                    <a:pt x="20" y="499"/>
                    <a:pt x="20" y="499"/>
                  </a:cubicBezTo>
                  <a:cubicBezTo>
                    <a:pt x="20" y="503"/>
                    <a:pt x="23" y="506"/>
                    <a:pt x="27" y="506"/>
                  </a:cubicBezTo>
                  <a:cubicBezTo>
                    <a:pt x="82" y="506"/>
                    <a:pt x="82" y="506"/>
                    <a:pt x="82" y="506"/>
                  </a:cubicBezTo>
                  <a:cubicBezTo>
                    <a:pt x="86" y="506"/>
                    <a:pt x="89" y="503"/>
                    <a:pt x="89" y="499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7" y="150"/>
                    <a:pt x="102" y="143"/>
                    <a:pt x="106" y="135"/>
                  </a:cubicBezTo>
                  <a:cubicBezTo>
                    <a:pt x="219" y="135"/>
                    <a:pt x="219" y="135"/>
                    <a:pt x="219" y="135"/>
                  </a:cubicBezTo>
                  <a:cubicBezTo>
                    <a:pt x="219" y="198"/>
                    <a:pt x="219" y="198"/>
                    <a:pt x="219" y="198"/>
                  </a:cubicBezTo>
                  <a:cubicBezTo>
                    <a:pt x="190" y="245"/>
                    <a:pt x="190" y="245"/>
                    <a:pt x="190" y="245"/>
                  </a:cubicBezTo>
                  <a:cubicBezTo>
                    <a:pt x="134" y="337"/>
                    <a:pt x="134" y="337"/>
                    <a:pt x="134" y="337"/>
                  </a:cubicBezTo>
                  <a:cubicBezTo>
                    <a:pt x="133" y="338"/>
                    <a:pt x="133" y="339"/>
                    <a:pt x="133" y="340"/>
                  </a:cubicBezTo>
                  <a:cubicBezTo>
                    <a:pt x="133" y="377"/>
                    <a:pt x="156" y="398"/>
                    <a:pt x="196" y="398"/>
                  </a:cubicBezTo>
                  <a:cubicBezTo>
                    <a:pt x="310" y="398"/>
                    <a:pt x="310" y="398"/>
                    <a:pt x="310" y="398"/>
                  </a:cubicBezTo>
                  <a:cubicBezTo>
                    <a:pt x="310" y="392"/>
                    <a:pt x="310" y="392"/>
                    <a:pt x="310" y="392"/>
                  </a:cubicBezTo>
                  <a:cubicBezTo>
                    <a:pt x="330" y="392"/>
                    <a:pt x="330" y="392"/>
                    <a:pt x="330" y="392"/>
                  </a:cubicBezTo>
                  <a:cubicBezTo>
                    <a:pt x="330" y="398"/>
                    <a:pt x="330" y="398"/>
                    <a:pt x="330" y="398"/>
                  </a:cubicBezTo>
                  <a:cubicBezTo>
                    <a:pt x="340" y="398"/>
                    <a:pt x="340" y="398"/>
                    <a:pt x="340" y="398"/>
                  </a:cubicBezTo>
                  <a:cubicBezTo>
                    <a:pt x="347" y="398"/>
                    <a:pt x="354" y="397"/>
                    <a:pt x="360" y="396"/>
                  </a:cubicBezTo>
                  <a:cubicBezTo>
                    <a:pt x="360" y="392"/>
                    <a:pt x="360" y="392"/>
                    <a:pt x="360" y="392"/>
                  </a:cubicBezTo>
                  <a:cubicBezTo>
                    <a:pt x="372" y="392"/>
                    <a:pt x="372" y="392"/>
                    <a:pt x="372" y="392"/>
                  </a:cubicBezTo>
                  <a:cubicBezTo>
                    <a:pt x="391" y="383"/>
                    <a:pt x="403" y="365"/>
                    <a:pt x="403" y="340"/>
                  </a:cubicBezTo>
                  <a:cubicBezTo>
                    <a:pt x="403" y="339"/>
                    <a:pt x="402" y="338"/>
                    <a:pt x="402" y="337"/>
                  </a:cubicBezTo>
                  <a:cubicBezTo>
                    <a:pt x="346" y="245"/>
                    <a:pt x="346" y="245"/>
                    <a:pt x="346" y="245"/>
                  </a:cubicBezTo>
                  <a:cubicBezTo>
                    <a:pt x="317" y="198"/>
                    <a:pt x="317" y="198"/>
                    <a:pt x="317" y="198"/>
                  </a:cubicBezTo>
                  <a:cubicBezTo>
                    <a:pt x="317" y="50"/>
                    <a:pt x="317" y="50"/>
                    <a:pt x="317" y="50"/>
                  </a:cubicBezTo>
                  <a:cubicBezTo>
                    <a:pt x="326" y="49"/>
                    <a:pt x="334" y="42"/>
                    <a:pt x="334" y="32"/>
                  </a:cubicBezTo>
                  <a:cubicBezTo>
                    <a:pt x="334" y="18"/>
                    <a:pt x="334" y="18"/>
                    <a:pt x="334" y="18"/>
                  </a:cubicBezTo>
                  <a:cubicBezTo>
                    <a:pt x="334" y="8"/>
                    <a:pt x="325" y="0"/>
                    <a:pt x="315" y="0"/>
                  </a:cubicBezTo>
                </a:path>
              </a:pathLst>
            </a:custGeom>
            <a:solidFill>
              <a:srgbClr val="FDC9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Rectangle 885">
              <a:extLst>
                <a:ext uri="{FF2B5EF4-FFF2-40B4-BE49-F238E27FC236}">
                  <a16:creationId xmlns:a16="http://schemas.microsoft.com/office/drawing/2014/main" xmlns="" id="{3BC0EAA3-6C54-4CD9-AB74-C91AD7BE1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3175" y="9459914"/>
              <a:ext cx="33338" cy="60325"/>
            </a:xfrm>
            <a:prstGeom prst="rect">
              <a:avLst/>
            </a:prstGeom>
            <a:solidFill>
              <a:srgbClr val="FACA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Rectangle 886">
              <a:extLst>
                <a:ext uri="{FF2B5EF4-FFF2-40B4-BE49-F238E27FC236}">
                  <a16:creationId xmlns:a16="http://schemas.microsoft.com/office/drawing/2014/main" xmlns="" id="{151831F1-6BAD-45D8-AD4E-74B700C45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3175" y="9459914"/>
              <a:ext cx="33338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887">
              <a:extLst>
                <a:ext uri="{FF2B5EF4-FFF2-40B4-BE49-F238E27FC236}">
                  <a16:creationId xmlns:a16="http://schemas.microsoft.com/office/drawing/2014/main" xmlns="" id="{8A52C216-9CB3-4732-9812-BDB4BBBA0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563" y="9523414"/>
              <a:ext cx="28575" cy="9525"/>
            </a:xfrm>
            <a:custGeom>
              <a:avLst/>
              <a:gdLst>
                <a:gd name="T0" fmla="*/ 12 w 12"/>
                <a:gd name="T1" fmla="*/ 0 h 4"/>
                <a:gd name="T2" fmla="*/ 0 w 12"/>
                <a:gd name="T3" fmla="*/ 0 h 4"/>
                <a:gd name="T4" fmla="*/ 0 w 12"/>
                <a:gd name="T5" fmla="*/ 4 h 4"/>
                <a:gd name="T6" fmla="*/ 12 w 1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3"/>
                    <a:pt x="8" y="2"/>
                    <a:pt x="12" y="0"/>
                  </a:cubicBezTo>
                </a:path>
              </a:pathLst>
            </a:custGeom>
            <a:solidFill>
              <a:srgbClr val="FACA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Rectangle 888">
              <a:extLst>
                <a:ext uri="{FF2B5EF4-FFF2-40B4-BE49-F238E27FC236}">
                  <a16:creationId xmlns:a16="http://schemas.microsoft.com/office/drawing/2014/main" xmlns="" id="{87B71C29-FDE8-4169-8F5F-AB1559FA4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913" y="9523414"/>
              <a:ext cx="49213" cy="14288"/>
            </a:xfrm>
            <a:prstGeom prst="rect">
              <a:avLst/>
            </a:prstGeom>
            <a:solidFill>
              <a:srgbClr val="FACA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Rectangle 889">
              <a:extLst>
                <a:ext uri="{FF2B5EF4-FFF2-40B4-BE49-F238E27FC236}">
                  <a16:creationId xmlns:a16="http://schemas.microsoft.com/office/drawing/2014/main" xmlns="" id="{AF467553-24AA-46E0-9C96-DC14F2E41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913" y="9523414"/>
              <a:ext cx="49213" cy="14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890">
              <a:extLst>
                <a:ext uri="{FF2B5EF4-FFF2-40B4-BE49-F238E27FC236}">
                  <a16:creationId xmlns:a16="http://schemas.microsoft.com/office/drawing/2014/main" xmlns="" id="{556A5629-A7AC-49A2-BB30-3D2DD3AD3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6938" y="8547101"/>
              <a:ext cx="280988" cy="90488"/>
            </a:xfrm>
            <a:custGeom>
              <a:avLst/>
              <a:gdLst>
                <a:gd name="T0" fmla="*/ 0 w 117"/>
                <a:gd name="T1" fmla="*/ 26 h 37"/>
                <a:gd name="T2" fmla="*/ 11 w 117"/>
                <a:gd name="T3" fmla="*/ 37 h 37"/>
                <a:gd name="T4" fmla="*/ 106 w 117"/>
                <a:gd name="T5" fmla="*/ 37 h 37"/>
                <a:gd name="T6" fmla="*/ 117 w 117"/>
                <a:gd name="T7" fmla="*/ 26 h 37"/>
                <a:gd name="T8" fmla="*/ 117 w 117"/>
                <a:gd name="T9" fmla="*/ 11 h 37"/>
                <a:gd name="T10" fmla="*/ 106 w 117"/>
                <a:gd name="T11" fmla="*/ 0 h 37"/>
                <a:gd name="T12" fmla="*/ 11 w 117"/>
                <a:gd name="T13" fmla="*/ 0 h 37"/>
                <a:gd name="T14" fmla="*/ 0 w 117"/>
                <a:gd name="T15" fmla="*/ 11 h 37"/>
                <a:gd name="T16" fmla="*/ 0 w 117"/>
                <a:gd name="T17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37">
                  <a:moveTo>
                    <a:pt x="0" y="26"/>
                  </a:moveTo>
                  <a:cubicBezTo>
                    <a:pt x="0" y="32"/>
                    <a:pt x="5" y="37"/>
                    <a:pt x="11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2" y="37"/>
                    <a:pt x="117" y="32"/>
                    <a:pt x="117" y="26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17" y="5"/>
                    <a:pt x="112" y="0"/>
                    <a:pt x="10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891">
              <a:extLst>
                <a:ext uri="{FF2B5EF4-FFF2-40B4-BE49-F238E27FC236}">
                  <a16:creationId xmlns:a16="http://schemas.microsoft.com/office/drawing/2014/main" xmlns="" id="{DB3C64A7-138D-4845-9451-27F00C9EC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5" y="8531226"/>
              <a:ext cx="315913" cy="122238"/>
            </a:xfrm>
            <a:custGeom>
              <a:avLst/>
              <a:gdLst>
                <a:gd name="T0" fmla="*/ 7 w 131"/>
                <a:gd name="T1" fmla="*/ 33 h 51"/>
                <a:gd name="T2" fmla="*/ 0 w 131"/>
                <a:gd name="T3" fmla="*/ 33 h 51"/>
                <a:gd name="T4" fmla="*/ 18 w 131"/>
                <a:gd name="T5" fmla="*/ 51 h 51"/>
                <a:gd name="T6" fmla="*/ 113 w 131"/>
                <a:gd name="T7" fmla="*/ 51 h 51"/>
                <a:gd name="T8" fmla="*/ 131 w 131"/>
                <a:gd name="T9" fmla="*/ 33 h 51"/>
                <a:gd name="T10" fmla="*/ 131 w 131"/>
                <a:gd name="T11" fmla="*/ 18 h 51"/>
                <a:gd name="T12" fmla="*/ 113 w 131"/>
                <a:gd name="T13" fmla="*/ 0 h 51"/>
                <a:gd name="T14" fmla="*/ 18 w 131"/>
                <a:gd name="T15" fmla="*/ 0 h 51"/>
                <a:gd name="T16" fmla="*/ 0 w 131"/>
                <a:gd name="T17" fmla="*/ 18 h 51"/>
                <a:gd name="T18" fmla="*/ 0 w 131"/>
                <a:gd name="T19" fmla="*/ 33 h 51"/>
                <a:gd name="T20" fmla="*/ 7 w 131"/>
                <a:gd name="T21" fmla="*/ 33 h 51"/>
                <a:gd name="T22" fmla="*/ 14 w 131"/>
                <a:gd name="T23" fmla="*/ 33 h 51"/>
                <a:gd name="T24" fmla="*/ 14 w 131"/>
                <a:gd name="T25" fmla="*/ 18 h 51"/>
                <a:gd name="T26" fmla="*/ 18 w 131"/>
                <a:gd name="T27" fmla="*/ 14 h 51"/>
                <a:gd name="T28" fmla="*/ 113 w 131"/>
                <a:gd name="T29" fmla="*/ 14 h 51"/>
                <a:gd name="T30" fmla="*/ 117 w 131"/>
                <a:gd name="T31" fmla="*/ 18 h 51"/>
                <a:gd name="T32" fmla="*/ 117 w 131"/>
                <a:gd name="T33" fmla="*/ 33 h 51"/>
                <a:gd name="T34" fmla="*/ 113 w 131"/>
                <a:gd name="T35" fmla="*/ 37 h 51"/>
                <a:gd name="T36" fmla="*/ 18 w 131"/>
                <a:gd name="T37" fmla="*/ 37 h 51"/>
                <a:gd name="T38" fmla="*/ 14 w 131"/>
                <a:gd name="T39" fmla="*/ 33 h 51"/>
                <a:gd name="T40" fmla="*/ 7 w 131"/>
                <a:gd name="T41" fmla="*/ 3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1">
                  <a:moveTo>
                    <a:pt x="7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43"/>
                    <a:pt x="8" y="51"/>
                    <a:pt x="18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23" y="51"/>
                    <a:pt x="131" y="43"/>
                    <a:pt x="131" y="33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8"/>
                    <a:pt x="123" y="0"/>
                    <a:pt x="11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6"/>
                    <a:pt x="16" y="14"/>
                    <a:pt x="18" y="14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116" y="14"/>
                    <a:pt x="117" y="16"/>
                    <a:pt x="117" y="18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5"/>
                    <a:pt x="116" y="37"/>
                    <a:pt x="113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6" y="37"/>
                    <a:pt x="14" y="35"/>
                    <a:pt x="14" y="33"/>
                  </a:cubicBezTo>
                  <a:lnTo>
                    <a:pt x="7" y="33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Rectangle 892">
              <a:extLst>
                <a:ext uri="{FF2B5EF4-FFF2-40B4-BE49-F238E27FC236}">
                  <a16:creationId xmlns:a16="http://schemas.microsoft.com/office/drawing/2014/main" xmlns="" id="{43442D33-9DDD-4F57-B3E5-F70C2AD25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9734551"/>
              <a:ext cx="1146175" cy="193675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893">
              <a:extLst>
                <a:ext uri="{FF2B5EF4-FFF2-40B4-BE49-F238E27FC236}">
                  <a16:creationId xmlns:a16="http://schemas.microsoft.com/office/drawing/2014/main" xmlns="" id="{43EAF31A-9C8A-4D67-B2CC-741605DA5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9718676"/>
              <a:ext cx="1179513" cy="227013"/>
            </a:xfrm>
            <a:custGeom>
              <a:avLst/>
              <a:gdLst>
                <a:gd name="T0" fmla="*/ 482 w 489"/>
                <a:gd name="T1" fmla="*/ 7 h 94"/>
                <a:gd name="T2" fmla="*/ 482 w 489"/>
                <a:gd name="T3" fmla="*/ 0 h 94"/>
                <a:gd name="T4" fmla="*/ 7 w 489"/>
                <a:gd name="T5" fmla="*/ 0 h 94"/>
                <a:gd name="T6" fmla="*/ 2 w 489"/>
                <a:gd name="T7" fmla="*/ 2 h 94"/>
                <a:gd name="T8" fmla="*/ 0 w 489"/>
                <a:gd name="T9" fmla="*/ 7 h 94"/>
                <a:gd name="T10" fmla="*/ 0 w 489"/>
                <a:gd name="T11" fmla="*/ 87 h 94"/>
                <a:gd name="T12" fmla="*/ 2 w 489"/>
                <a:gd name="T13" fmla="*/ 92 h 94"/>
                <a:gd name="T14" fmla="*/ 7 w 489"/>
                <a:gd name="T15" fmla="*/ 94 h 94"/>
                <a:gd name="T16" fmla="*/ 482 w 489"/>
                <a:gd name="T17" fmla="*/ 94 h 94"/>
                <a:gd name="T18" fmla="*/ 487 w 489"/>
                <a:gd name="T19" fmla="*/ 92 h 94"/>
                <a:gd name="T20" fmla="*/ 489 w 489"/>
                <a:gd name="T21" fmla="*/ 87 h 94"/>
                <a:gd name="T22" fmla="*/ 489 w 489"/>
                <a:gd name="T23" fmla="*/ 7 h 94"/>
                <a:gd name="T24" fmla="*/ 487 w 489"/>
                <a:gd name="T25" fmla="*/ 2 h 94"/>
                <a:gd name="T26" fmla="*/ 482 w 489"/>
                <a:gd name="T27" fmla="*/ 0 h 94"/>
                <a:gd name="T28" fmla="*/ 482 w 489"/>
                <a:gd name="T29" fmla="*/ 7 h 94"/>
                <a:gd name="T30" fmla="*/ 475 w 489"/>
                <a:gd name="T31" fmla="*/ 7 h 94"/>
                <a:gd name="T32" fmla="*/ 475 w 489"/>
                <a:gd name="T33" fmla="*/ 80 h 94"/>
                <a:gd name="T34" fmla="*/ 14 w 489"/>
                <a:gd name="T35" fmla="*/ 80 h 94"/>
                <a:gd name="T36" fmla="*/ 14 w 489"/>
                <a:gd name="T37" fmla="*/ 14 h 94"/>
                <a:gd name="T38" fmla="*/ 482 w 489"/>
                <a:gd name="T39" fmla="*/ 14 h 94"/>
                <a:gd name="T40" fmla="*/ 482 w 489"/>
                <a:gd name="T41" fmla="*/ 7 h 94"/>
                <a:gd name="T42" fmla="*/ 475 w 489"/>
                <a:gd name="T43" fmla="*/ 7 h 94"/>
                <a:gd name="T44" fmla="*/ 482 w 489"/>
                <a:gd name="T45" fmla="*/ 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9" h="94">
                  <a:moveTo>
                    <a:pt x="482" y="7"/>
                  </a:moveTo>
                  <a:cubicBezTo>
                    <a:pt x="482" y="0"/>
                    <a:pt x="482" y="0"/>
                    <a:pt x="48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9"/>
                    <a:pt x="1" y="91"/>
                    <a:pt x="2" y="92"/>
                  </a:cubicBezTo>
                  <a:cubicBezTo>
                    <a:pt x="3" y="94"/>
                    <a:pt x="5" y="94"/>
                    <a:pt x="7" y="94"/>
                  </a:cubicBezTo>
                  <a:cubicBezTo>
                    <a:pt x="482" y="94"/>
                    <a:pt x="482" y="94"/>
                    <a:pt x="482" y="94"/>
                  </a:cubicBezTo>
                  <a:cubicBezTo>
                    <a:pt x="484" y="94"/>
                    <a:pt x="486" y="94"/>
                    <a:pt x="487" y="92"/>
                  </a:cubicBezTo>
                  <a:cubicBezTo>
                    <a:pt x="488" y="91"/>
                    <a:pt x="489" y="89"/>
                    <a:pt x="489" y="87"/>
                  </a:cubicBezTo>
                  <a:cubicBezTo>
                    <a:pt x="489" y="7"/>
                    <a:pt x="489" y="7"/>
                    <a:pt x="489" y="7"/>
                  </a:cubicBezTo>
                  <a:cubicBezTo>
                    <a:pt x="489" y="5"/>
                    <a:pt x="488" y="4"/>
                    <a:pt x="487" y="2"/>
                  </a:cubicBezTo>
                  <a:cubicBezTo>
                    <a:pt x="486" y="1"/>
                    <a:pt x="484" y="0"/>
                    <a:pt x="482" y="0"/>
                  </a:cubicBezTo>
                  <a:cubicBezTo>
                    <a:pt x="482" y="7"/>
                    <a:pt x="482" y="7"/>
                    <a:pt x="482" y="7"/>
                  </a:cubicBezTo>
                  <a:cubicBezTo>
                    <a:pt x="475" y="7"/>
                    <a:pt x="475" y="7"/>
                    <a:pt x="475" y="7"/>
                  </a:cubicBezTo>
                  <a:cubicBezTo>
                    <a:pt x="475" y="80"/>
                    <a:pt x="475" y="80"/>
                    <a:pt x="475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482" y="14"/>
                    <a:pt x="482" y="14"/>
                    <a:pt x="482" y="14"/>
                  </a:cubicBezTo>
                  <a:cubicBezTo>
                    <a:pt x="482" y="7"/>
                    <a:pt x="482" y="7"/>
                    <a:pt x="482" y="7"/>
                  </a:cubicBezTo>
                  <a:cubicBezTo>
                    <a:pt x="475" y="7"/>
                    <a:pt x="475" y="7"/>
                    <a:pt x="475" y="7"/>
                  </a:cubicBezTo>
                  <a:lnTo>
                    <a:pt x="482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894">
              <a:extLst>
                <a:ext uri="{FF2B5EF4-FFF2-40B4-BE49-F238E27FC236}">
                  <a16:creationId xmlns:a16="http://schemas.microsoft.com/office/drawing/2014/main" xmlns="" id="{EC3082E2-2203-4837-BBCA-A62435FCC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5188" y="8637589"/>
              <a:ext cx="347663" cy="493713"/>
            </a:xfrm>
            <a:custGeom>
              <a:avLst/>
              <a:gdLst>
                <a:gd name="T0" fmla="*/ 173 w 219"/>
                <a:gd name="T1" fmla="*/ 237 h 311"/>
                <a:gd name="T2" fmla="*/ 173 w 219"/>
                <a:gd name="T3" fmla="*/ 0 h 311"/>
                <a:gd name="T4" fmla="*/ 45 w 219"/>
                <a:gd name="T5" fmla="*/ 0 h 311"/>
                <a:gd name="T6" fmla="*/ 45 w 219"/>
                <a:gd name="T7" fmla="*/ 237 h 311"/>
                <a:gd name="T8" fmla="*/ 0 w 219"/>
                <a:gd name="T9" fmla="*/ 311 h 311"/>
                <a:gd name="T10" fmla="*/ 219 w 219"/>
                <a:gd name="T11" fmla="*/ 311 h 311"/>
                <a:gd name="T12" fmla="*/ 173 w 219"/>
                <a:gd name="T13" fmla="*/ 23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311">
                  <a:moveTo>
                    <a:pt x="173" y="237"/>
                  </a:moveTo>
                  <a:lnTo>
                    <a:pt x="173" y="0"/>
                  </a:lnTo>
                  <a:lnTo>
                    <a:pt x="45" y="0"/>
                  </a:lnTo>
                  <a:lnTo>
                    <a:pt x="45" y="237"/>
                  </a:lnTo>
                  <a:lnTo>
                    <a:pt x="0" y="311"/>
                  </a:lnTo>
                  <a:lnTo>
                    <a:pt x="219" y="311"/>
                  </a:lnTo>
                  <a:lnTo>
                    <a:pt x="173" y="237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895">
              <a:extLst>
                <a:ext uri="{FF2B5EF4-FFF2-40B4-BE49-F238E27FC236}">
                  <a16:creationId xmlns:a16="http://schemas.microsoft.com/office/drawing/2014/main" xmlns="" id="{63F9A4C8-CAFD-40DC-8827-97A9A6621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6138" y="8620126"/>
              <a:ext cx="385763" cy="528638"/>
            </a:xfrm>
            <a:custGeom>
              <a:avLst/>
              <a:gdLst>
                <a:gd name="T0" fmla="*/ 122 w 160"/>
                <a:gd name="T1" fmla="*/ 163 h 219"/>
                <a:gd name="T2" fmla="*/ 129 w 160"/>
                <a:gd name="T3" fmla="*/ 163 h 219"/>
                <a:gd name="T4" fmla="*/ 129 w 160"/>
                <a:gd name="T5" fmla="*/ 7 h 219"/>
                <a:gd name="T6" fmla="*/ 127 w 160"/>
                <a:gd name="T7" fmla="*/ 2 h 219"/>
                <a:gd name="T8" fmla="*/ 122 w 160"/>
                <a:gd name="T9" fmla="*/ 0 h 219"/>
                <a:gd name="T10" fmla="*/ 38 w 160"/>
                <a:gd name="T11" fmla="*/ 0 h 219"/>
                <a:gd name="T12" fmla="*/ 33 w 160"/>
                <a:gd name="T13" fmla="*/ 2 h 219"/>
                <a:gd name="T14" fmla="*/ 31 w 160"/>
                <a:gd name="T15" fmla="*/ 7 h 219"/>
                <a:gd name="T16" fmla="*/ 31 w 160"/>
                <a:gd name="T17" fmla="*/ 161 h 219"/>
                <a:gd name="T18" fmla="*/ 2 w 160"/>
                <a:gd name="T19" fmla="*/ 209 h 219"/>
                <a:gd name="T20" fmla="*/ 1 w 160"/>
                <a:gd name="T21" fmla="*/ 216 h 219"/>
                <a:gd name="T22" fmla="*/ 8 w 160"/>
                <a:gd name="T23" fmla="*/ 219 h 219"/>
                <a:gd name="T24" fmla="*/ 152 w 160"/>
                <a:gd name="T25" fmla="*/ 219 h 219"/>
                <a:gd name="T26" fmla="*/ 158 w 160"/>
                <a:gd name="T27" fmla="*/ 216 h 219"/>
                <a:gd name="T28" fmla="*/ 158 w 160"/>
                <a:gd name="T29" fmla="*/ 209 h 219"/>
                <a:gd name="T30" fmla="*/ 128 w 160"/>
                <a:gd name="T31" fmla="*/ 159 h 219"/>
                <a:gd name="T32" fmla="*/ 122 w 160"/>
                <a:gd name="T33" fmla="*/ 163 h 219"/>
                <a:gd name="T34" fmla="*/ 129 w 160"/>
                <a:gd name="T35" fmla="*/ 163 h 219"/>
                <a:gd name="T36" fmla="*/ 122 w 160"/>
                <a:gd name="T37" fmla="*/ 163 h 219"/>
                <a:gd name="T38" fmla="*/ 116 w 160"/>
                <a:gd name="T39" fmla="*/ 167 h 219"/>
                <a:gd name="T40" fmla="*/ 140 w 160"/>
                <a:gd name="T41" fmla="*/ 205 h 219"/>
                <a:gd name="T42" fmla="*/ 20 w 160"/>
                <a:gd name="T43" fmla="*/ 205 h 219"/>
                <a:gd name="T44" fmla="*/ 44 w 160"/>
                <a:gd name="T45" fmla="*/ 167 h 219"/>
                <a:gd name="T46" fmla="*/ 45 w 160"/>
                <a:gd name="T47" fmla="*/ 163 h 219"/>
                <a:gd name="T48" fmla="*/ 45 w 160"/>
                <a:gd name="T49" fmla="*/ 14 h 219"/>
                <a:gd name="T50" fmla="*/ 115 w 160"/>
                <a:gd name="T51" fmla="*/ 14 h 219"/>
                <a:gd name="T52" fmla="*/ 115 w 160"/>
                <a:gd name="T53" fmla="*/ 163 h 219"/>
                <a:gd name="T54" fmla="*/ 116 w 160"/>
                <a:gd name="T55" fmla="*/ 167 h 219"/>
                <a:gd name="T56" fmla="*/ 122 w 160"/>
                <a:gd name="T57" fmla="*/ 16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0" h="219">
                  <a:moveTo>
                    <a:pt x="122" y="163"/>
                  </a:moveTo>
                  <a:cubicBezTo>
                    <a:pt x="129" y="163"/>
                    <a:pt x="129" y="163"/>
                    <a:pt x="129" y="163"/>
                  </a:cubicBezTo>
                  <a:cubicBezTo>
                    <a:pt x="129" y="7"/>
                    <a:pt x="129" y="7"/>
                    <a:pt x="129" y="7"/>
                  </a:cubicBezTo>
                  <a:cubicBezTo>
                    <a:pt x="129" y="5"/>
                    <a:pt x="129" y="3"/>
                    <a:pt x="127" y="2"/>
                  </a:cubicBezTo>
                  <a:cubicBezTo>
                    <a:pt x="126" y="0"/>
                    <a:pt x="124" y="0"/>
                    <a:pt x="12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6" y="0"/>
                    <a:pt x="34" y="0"/>
                    <a:pt x="33" y="2"/>
                  </a:cubicBezTo>
                  <a:cubicBezTo>
                    <a:pt x="31" y="3"/>
                    <a:pt x="31" y="5"/>
                    <a:pt x="31" y="7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2" y="209"/>
                    <a:pt x="2" y="209"/>
                    <a:pt x="2" y="209"/>
                  </a:cubicBezTo>
                  <a:cubicBezTo>
                    <a:pt x="0" y="211"/>
                    <a:pt x="0" y="214"/>
                    <a:pt x="1" y="216"/>
                  </a:cubicBezTo>
                  <a:cubicBezTo>
                    <a:pt x="3" y="218"/>
                    <a:pt x="5" y="219"/>
                    <a:pt x="8" y="219"/>
                  </a:cubicBezTo>
                  <a:cubicBezTo>
                    <a:pt x="152" y="219"/>
                    <a:pt x="152" y="219"/>
                    <a:pt x="152" y="219"/>
                  </a:cubicBezTo>
                  <a:cubicBezTo>
                    <a:pt x="155" y="219"/>
                    <a:pt x="157" y="218"/>
                    <a:pt x="158" y="216"/>
                  </a:cubicBezTo>
                  <a:cubicBezTo>
                    <a:pt x="160" y="214"/>
                    <a:pt x="160" y="211"/>
                    <a:pt x="158" y="20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2" y="163"/>
                    <a:pt x="122" y="163"/>
                    <a:pt x="122" y="163"/>
                  </a:cubicBezTo>
                  <a:cubicBezTo>
                    <a:pt x="129" y="163"/>
                    <a:pt x="129" y="163"/>
                    <a:pt x="129" y="163"/>
                  </a:cubicBezTo>
                  <a:cubicBezTo>
                    <a:pt x="122" y="163"/>
                    <a:pt x="122" y="163"/>
                    <a:pt x="122" y="163"/>
                  </a:cubicBezTo>
                  <a:cubicBezTo>
                    <a:pt x="116" y="167"/>
                    <a:pt x="116" y="167"/>
                    <a:pt x="116" y="167"/>
                  </a:cubicBezTo>
                  <a:cubicBezTo>
                    <a:pt x="140" y="205"/>
                    <a:pt x="140" y="205"/>
                    <a:pt x="140" y="205"/>
                  </a:cubicBezTo>
                  <a:cubicBezTo>
                    <a:pt x="20" y="205"/>
                    <a:pt x="20" y="205"/>
                    <a:pt x="20" y="205"/>
                  </a:cubicBezTo>
                  <a:cubicBezTo>
                    <a:pt x="44" y="167"/>
                    <a:pt x="44" y="167"/>
                    <a:pt x="44" y="167"/>
                  </a:cubicBezTo>
                  <a:cubicBezTo>
                    <a:pt x="44" y="166"/>
                    <a:pt x="45" y="164"/>
                    <a:pt x="45" y="163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115" y="14"/>
                    <a:pt x="115" y="14"/>
                    <a:pt x="115" y="14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5" y="164"/>
                    <a:pt x="116" y="166"/>
                    <a:pt x="116" y="167"/>
                  </a:cubicBezTo>
                  <a:lnTo>
                    <a:pt x="122" y="163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896">
              <a:extLst>
                <a:ext uri="{FF2B5EF4-FFF2-40B4-BE49-F238E27FC236}">
                  <a16:creationId xmlns:a16="http://schemas.microsoft.com/office/drawing/2014/main" xmlns="" id="{16E42929-1E2F-41A8-8381-4ADBEBD35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0250" y="9131301"/>
              <a:ext cx="617538" cy="342900"/>
            </a:xfrm>
            <a:custGeom>
              <a:avLst/>
              <a:gdLst>
                <a:gd name="T0" fmla="*/ 56 w 256"/>
                <a:gd name="T1" fmla="*/ 0 h 142"/>
                <a:gd name="T2" fmla="*/ 0 w 256"/>
                <a:gd name="T3" fmla="*/ 92 h 142"/>
                <a:gd name="T4" fmla="*/ 56 w 256"/>
                <a:gd name="T5" fmla="*/ 142 h 142"/>
                <a:gd name="T6" fmla="*/ 200 w 256"/>
                <a:gd name="T7" fmla="*/ 142 h 142"/>
                <a:gd name="T8" fmla="*/ 256 w 256"/>
                <a:gd name="T9" fmla="*/ 92 h 142"/>
                <a:gd name="T10" fmla="*/ 200 w 256"/>
                <a:gd name="T11" fmla="*/ 0 h 142"/>
                <a:gd name="T12" fmla="*/ 56 w 256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142">
                  <a:moveTo>
                    <a:pt x="56" y="0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0" y="128"/>
                    <a:pt x="25" y="142"/>
                    <a:pt x="56" y="142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231" y="142"/>
                    <a:pt x="256" y="128"/>
                    <a:pt x="256" y="92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897">
              <a:extLst>
                <a:ext uri="{FF2B5EF4-FFF2-40B4-BE49-F238E27FC236}">
                  <a16:creationId xmlns:a16="http://schemas.microsoft.com/office/drawing/2014/main" xmlns="" id="{CD71B758-8EA9-4ACB-9DC4-16C618F06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2788" y="9115426"/>
              <a:ext cx="650875" cy="376238"/>
            </a:xfrm>
            <a:custGeom>
              <a:avLst/>
              <a:gdLst>
                <a:gd name="T0" fmla="*/ 63 w 270"/>
                <a:gd name="T1" fmla="*/ 7 h 156"/>
                <a:gd name="T2" fmla="*/ 57 w 270"/>
                <a:gd name="T3" fmla="*/ 4 h 156"/>
                <a:gd name="T4" fmla="*/ 1 w 270"/>
                <a:gd name="T5" fmla="*/ 95 h 156"/>
                <a:gd name="T6" fmla="*/ 0 w 270"/>
                <a:gd name="T7" fmla="*/ 99 h 156"/>
                <a:gd name="T8" fmla="*/ 5 w 270"/>
                <a:gd name="T9" fmla="*/ 125 h 156"/>
                <a:gd name="T10" fmla="*/ 28 w 270"/>
                <a:gd name="T11" fmla="*/ 149 h 156"/>
                <a:gd name="T12" fmla="*/ 63 w 270"/>
                <a:gd name="T13" fmla="*/ 156 h 156"/>
                <a:gd name="T14" fmla="*/ 207 w 270"/>
                <a:gd name="T15" fmla="*/ 156 h 156"/>
                <a:gd name="T16" fmla="*/ 251 w 270"/>
                <a:gd name="T17" fmla="*/ 143 h 156"/>
                <a:gd name="T18" fmla="*/ 265 w 270"/>
                <a:gd name="T19" fmla="*/ 125 h 156"/>
                <a:gd name="T20" fmla="*/ 270 w 270"/>
                <a:gd name="T21" fmla="*/ 99 h 156"/>
                <a:gd name="T22" fmla="*/ 269 w 270"/>
                <a:gd name="T23" fmla="*/ 95 h 156"/>
                <a:gd name="T24" fmla="*/ 213 w 270"/>
                <a:gd name="T25" fmla="*/ 4 h 156"/>
                <a:gd name="T26" fmla="*/ 207 w 270"/>
                <a:gd name="T27" fmla="*/ 0 h 156"/>
                <a:gd name="T28" fmla="*/ 63 w 270"/>
                <a:gd name="T29" fmla="*/ 0 h 156"/>
                <a:gd name="T30" fmla="*/ 57 w 270"/>
                <a:gd name="T31" fmla="*/ 4 h 156"/>
                <a:gd name="T32" fmla="*/ 63 w 270"/>
                <a:gd name="T33" fmla="*/ 7 h 156"/>
                <a:gd name="T34" fmla="*/ 63 w 270"/>
                <a:gd name="T35" fmla="*/ 14 h 156"/>
                <a:gd name="T36" fmla="*/ 203 w 270"/>
                <a:gd name="T37" fmla="*/ 14 h 156"/>
                <a:gd name="T38" fmla="*/ 257 w 270"/>
                <a:gd name="T39" fmla="*/ 102 h 156"/>
                <a:gd name="T40" fmla="*/ 263 w 270"/>
                <a:gd name="T41" fmla="*/ 99 h 156"/>
                <a:gd name="T42" fmla="*/ 255 w 270"/>
                <a:gd name="T43" fmla="*/ 99 h 156"/>
                <a:gd name="T44" fmla="*/ 252 w 270"/>
                <a:gd name="T45" fmla="*/ 119 h 156"/>
                <a:gd name="T46" fmla="*/ 235 w 270"/>
                <a:gd name="T47" fmla="*/ 137 h 156"/>
                <a:gd name="T48" fmla="*/ 207 w 270"/>
                <a:gd name="T49" fmla="*/ 142 h 156"/>
                <a:gd name="T50" fmla="*/ 63 w 270"/>
                <a:gd name="T51" fmla="*/ 142 h 156"/>
                <a:gd name="T52" fmla="*/ 28 w 270"/>
                <a:gd name="T53" fmla="*/ 132 h 156"/>
                <a:gd name="T54" fmla="*/ 18 w 270"/>
                <a:gd name="T55" fmla="*/ 119 h 156"/>
                <a:gd name="T56" fmla="*/ 14 w 270"/>
                <a:gd name="T57" fmla="*/ 99 h 156"/>
                <a:gd name="T58" fmla="*/ 7 w 270"/>
                <a:gd name="T59" fmla="*/ 99 h 156"/>
                <a:gd name="T60" fmla="*/ 13 w 270"/>
                <a:gd name="T61" fmla="*/ 102 h 156"/>
                <a:gd name="T62" fmla="*/ 69 w 270"/>
                <a:gd name="T63" fmla="*/ 11 h 156"/>
                <a:gd name="T64" fmla="*/ 63 w 270"/>
                <a:gd name="T65" fmla="*/ 7 h 156"/>
                <a:gd name="T66" fmla="*/ 63 w 270"/>
                <a:gd name="T67" fmla="*/ 14 h 156"/>
                <a:gd name="T68" fmla="*/ 63 w 270"/>
                <a:gd name="T69" fmla="*/ 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0" h="156">
                  <a:moveTo>
                    <a:pt x="63" y="7"/>
                  </a:moveTo>
                  <a:cubicBezTo>
                    <a:pt x="57" y="4"/>
                    <a:pt x="57" y="4"/>
                    <a:pt x="57" y="4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0" y="96"/>
                    <a:pt x="0" y="97"/>
                    <a:pt x="0" y="99"/>
                  </a:cubicBezTo>
                  <a:cubicBezTo>
                    <a:pt x="0" y="108"/>
                    <a:pt x="2" y="117"/>
                    <a:pt x="5" y="125"/>
                  </a:cubicBezTo>
                  <a:cubicBezTo>
                    <a:pt x="10" y="136"/>
                    <a:pt x="18" y="144"/>
                    <a:pt x="28" y="149"/>
                  </a:cubicBezTo>
                  <a:cubicBezTo>
                    <a:pt x="39" y="154"/>
                    <a:pt x="50" y="156"/>
                    <a:pt x="63" y="156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23" y="156"/>
                    <a:pt x="239" y="153"/>
                    <a:pt x="251" y="143"/>
                  </a:cubicBezTo>
                  <a:cubicBezTo>
                    <a:pt x="257" y="138"/>
                    <a:pt x="261" y="132"/>
                    <a:pt x="265" y="125"/>
                  </a:cubicBezTo>
                  <a:cubicBezTo>
                    <a:pt x="268" y="117"/>
                    <a:pt x="270" y="108"/>
                    <a:pt x="270" y="99"/>
                  </a:cubicBezTo>
                  <a:cubicBezTo>
                    <a:pt x="270" y="97"/>
                    <a:pt x="269" y="96"/>
                    <a:pt x="269" y="95"/>
                  </a:cubicBezTo>
                  <a:cubicBezTo>
                    <a:pt x="213" y="4"/>
                    <a:pt x="213" y="4"/>
                    <a:pt x="213" y="4"/>
                  </a:cubicBezTo>
                  <a:cubicBezTo>
                    <a:pt x="212" y="2"/>
                    <a:pt x="210" y="0"/>
                    <a:pt x="20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0" y="0"/>
                    <a:pt x="58" y="2"/>
                    <a:pt x="57" y="4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203" y="14"/>
                    <a:pt x="203" y="14"/>
                    <a:pt x="203" y="14"/>
                  </a:cubicBezTo>
                  <a:cubicBezTo>
                    <a:pt x="257" y="102"/>
                    <a:pt x="257" y="102"/>
                    <a:pt x="257" y="102"/>
                  </a:cubicBezTo>
                  <a:cubicBezTo>
                    <a:pt x="263" y="99"/>
                    <a:pt x="263" y="99"/>
                    <a:pt x="263" y="99"/>
                  </a:cubicBezTo>
                  <a:cubicBezTo>
                    <a:pt x="255" y="99"/>
                    <a:pt x="255" y="99"/>
                    <a:pt x="255" y="99"/>
                  </a:cubicBezTo>
                  <a:cubicBezTo>
                    <a:pt x="255" y="107"/>
                    <a:pt x="254" y="114"/>
                    <a:pt x="252" y="119"/>
                  </a:cubicBezTo>
                  <a:cubicBezTo>
                    <a:pt x="248" y="127"/>
                    <a:pt x="242" y="133"/>
                    <a:pt x="235" y="137"/>
                  </a:cubicBezTo>
                  <a:cubicBezTo>
                    <a:pt x="227" y="140"/>
                    <a:pt x="218" y="142"/>
                    <a:pt x="207" y="142"/>
                  </a:cubicBezTo>
                  <a:cubicBezTo>
                    <a:pt x="63" y="142"/>
                    <a:pt x="63" y="142"/>
                    <a:pt x="63" y="142"/>
                  </a:cubicBezTo>
                  <a:cubicBezTo>
                    <a:pt x="48" y="142"/>
                    <a:pt x="36" y="139"/>
                    <a:pt x="28" y="132"/>
                  </a:cubicBezTo>
                  <a:cubicBezTo>
                    <a:pt x="24" y="129"/>
                    <a:pt x="20" y="124"/>
                    <a:pt x="18" y="119"/>
                  </a:cubicBezTo>
                  <a:cubicBezTo>
                    <a:pt x="15" y="114"/>
                    <a:pt x="14" y="107"/>
                    <a:pt x="14" y="99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13" y="102"/>
                    <a:pt x="13" y="102"/>
                    <a:pt x="13" y="102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14"/>
                    <a:pt x="63" y="14"/>
                    <a:pt x="63" y="14"/>
                  </a:cubicBezTo>
                  <a:lnTo>
                    <a:pt x="63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Rectangle 898">
              <a:extLst>
                <a:ext uri="{FF2B5EF4-FFF2-40B4-BE49-F238E27FC236}">
                  <a16:creationId xmlns:a16="http://schemas.microsoft.com/office/drawing/2014/main" xmlns="" id="{5BE6C748-F3E2-451E-8386-5C9ABAC16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188" y="9302751"/>
              <a:ext cx="106363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899">
              <a:extLst>
                <a:ext uri="{FF2B5EF4-FFF2-40B4-BE49-F238E27FC236}">
                  <a16:creationId xmlns:a16="http://schemas.microsoft.com/office/drawing/2014/main" xmlns="" id="{DCD94550-09CB-4201-9BAC-4FDBD264C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5188" y="9302751"/>
              <a:ext cx="106363" cy="33338"/>
            </a:xfrm>
            <a:custGeom>
              <a:avLst/>
              <a:gdLst>
                <a:gd name="T0" fmla="*/ 0 w 67"/>
                <a:gd name="T1" fmla="*/ 21 h 21"/>
                <a:gd name="T2" fmla="*/ 67 w 67"/>
                <a:gd name="T3" fmla="*/ 21 h 21"/>
                <a:gd name="T4" fmla="*/ 67 w 67"/>
                <a:gd name="T5" fmla="*/ 0 h 21"/>
                <a:gd name="T6" fmla="*/ 0 w 67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1">
                  <a:moveTo>
                    <a:pt x="0" y="21"/>
                  </a:moveTo>
                  <a:lnTo>
                    <a:pt x="67" y="21"/>
                  </a:lnTo>
                  <a:lnTo>
                    <a:pt x="6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Rectangle 900">
              <a:extLst>
                <a:ext uri="{FF2B5EF4-FFF2-40B4-BE49-F238E27FC236}">
                  <a16:creationId xmlns:a16="http://schemas.microsoft.com/office/drawing/2014/main" xmlns="" id="{2D90356F-AE05-46E7-B704-4487AC5A1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7113" y="9218614"/>
              <a:ext cx="106363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901">
              <a:extLst>
                <a:ext uri="{FF2B5EF4-FFF2-40B4-BE49-F238E27FC236}">
                  <a16:creationId xmlns:a16="http://schemas.microsoft.com/office/drawing/2014/main" xmlns="" id="{BF5CC1AE-89E9-4B49-9B67-431C7E8E5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7113" y="9218614"/>
              <a:ext cx="106363" cy="33338"/>
            </a:xfrm>
            <a:custGeom>
              <a:avLst/>
              <a:gdLst>
                <a:gd name="T0" fmla="*/ 0 w 67"/>
                <a:gd name="T1" fmla="*/ 21 h 21"/>
                <a:gd name="T2" fmla="*/ 67 w 67"/>
                <a:gd name="T3" fmla="*/ 21 h 21"/>
                <a:gd name="T4" fmla="*/ 67 w 67"/>
                <a:gd name="T5" fmla="*/ 0 h 21"/>
                <a:gd name="T6" fmla="*/ 0 w 67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1">
                  <a:moveTo>
                    <a:pt x="0" y="21"/>
                  </a:moveTo>
                  <a:lnTo>
                    <a:pt x="67" y="21"/>
                  </a:lnTo>
                  <a:lnTo>
                    <a:pt x="6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Rectangle 902">
              <a:extLst>
                <a:ext uri="{FF2B5EF4-FFF2-40B4-BE49-F238E27FC236}">
                  <a16:creationId xmlns:a16="http://schemas.microsoft.com/office/drawing/2014/main" xmlns="" id="{DB819F9F-952F-4FCC-93C4-94FFB02AE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7275" y="9363076"/>
              <a:ext cx="185738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903">
              <a:extLst>
                <a:ext uri="{FF2B5EF4-FFF2-40B4-BE49-F238E27FC236}">
                  <a16:creationId xmlns:a16="http://schemas.microsoft.com/office/drawing/2014/main" xmlns="" id="{9AD5F6DB-7B1D-4CC6-8E49-AAC31A5FD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75" y="9363076"/>
              <a:ext cx="185738" cy="33338"/>
            </a:xfrm>
            <a:custGeom>
              <a:avLst/>
              <a:gdLst>
                <a:gd name="T0" fmla="*/ 0 w 117"/>
                <a:gd name="T1" fmla="*/ 21 h 21"/>
                <a:gd name="T2" fmla="*/ 117 w 117"/>
                <a:gd name="T3" fmla="*/ 21 h 21"/>
                <a:gd name="T4" fmla="*/ 117 w 117"/>
                <a:gd name="T5" fmla="*/ 0 h 21"/>
                <a:gd name="T6" fmla="*/ 0 w 117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21">
                  <a:moveTo>
                    <a:pt x="0" y="21"/>
                  </a:moveTo>
                  <a:lnTo>
                    <a:pt x="117" y="21"/>
                  </a:lnTo>
                  <a:lnTo>
                    <a:pt x="11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904">
              <a:extLst>
                <a:ext uri="{FF2B5EF4-FFF2-40B4-BE49-F238E27FC236}">
                  <a16:creationId xmlns:a16="http://schemas.microsoft.com/office/drawing/2014/main" xmlns="" id="{BB8333DD-D21D-4EA9-9863-40200D76A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200" y="8894764"/>
              <a:ext cx="133350" cy="839788"/>
            </a:xfrm>
            <a:custGeom>
              <a:avLst/>
              <a:gdLst>
                <a:gd name="T0" fmla="*/ 0 w 55"/>
                <a:gd name="T1" fmla="*/ 0 h 348"/>
                <a:gd name="T2" fmla="*/ 0 w 55"/>
                <a:gd name="T3" fmla="*/ 348 h 348"/>
                <a:gd name="T4" fmla="*/ 55 w 55"/>
                <a:gd name="T5" fmla="*/ 348 h 348"/>
                <a:gd name="T6" fmla="*/ 55 w 55"/>
                <a:gd name="T7" fmla="*/ 1 h 348"/>
                <a:gd name="T8" fmla="*/ 29 w 55"/>
                <a:gd name="T9" fmla="*/ 9 h 348"/>
                <a:gd name="T10" fmla="*/ 0 w 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348">
                  <a:moveTo>
                    <a:pt x="0" y="0"/>
                  </a:moveTo>
                  <a:cubicBezTo>
                    <a:pt x="0" y="348"/>
                    <a:pt x="0" y="348"/>
                    <a:pt x="0" y="348"/>
                  </a:cubicBezTo>
                  <a:cubicBezTo>
                    <a:pt x="55" y="348"/>
                    <a:pt x="55" y="348"/>
                    <a:pt x="55" y="348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48" y="6"/>
                    <a:pt x="38" y="9"/>
                    <a:pt x="29" y="9"/>
                  </a:cubicBezTo>
                  <a:cubicBezTo>
                    <a:pt x="18" y="9"/>
                    <a:pt x="8" y="6"/>
                    <a:pt x="0" y="0"/>
                  </a:cubicBez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905">
              <a:extLst>
                <a:ext uri="{FF2B5EF4-FFF2-40B4-BE49-F238E27FC236}">
                  <a16:creationId xmlns:a16="http://schemas.microsoft.com/office/drawing/2014/main" xmlns="" id="{4B874AEA-A652-4ABD-8F4B-91DC46795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738" y="8878889"/>
              <a:ext cx="166688" cy="873125"/>
            </a:xfrm>
            <a:custGeom>
              <a:avLst/>
              <a:gdLst>
                <a:gd name="T0" fmla="*/ 7 w 69"/>
                <a:gd name="T1" fmla="*/ 7 h 362"/>
                <a:gd name="T2" fmla="*/ 0 w 69"/>
                <a:gd name="T3" fmla="*/ 7 h 362"/>
                <a:gd name="T4" fmla="*/ 0 w 69"/>
                <a:gd name="T5" fmla="*/ 355 h 362"/>
                <a:gd name="T6" fmla="*/ 2 w 69"/>
                <a:gd name="T7" fmla="*/ 360 h 362"/>
                <a:gd name="T8" fmla="*/ 7 w 69"/>
                <a:gd name="T9" fmla="*/ 362 h 362"/>
                <a:gd name="T10" fmla="*/ 62 w 69"/>
                <a:gd name="T11" fmla="*/ 362 h 362"/>
                <a:gd name="T12" fmla="*/ 67 w 69"/>
                <a:gd name="T13" fmla="*/ 360 h 362"/>
                <a:gd name="T14" fmla="*/ 69 w 69"/>
                <a:gd name="T15" fmla="*/ 355 h 362"/>
                <a:gd name="T16" fmla="*/ 69 w 69"/>
                <a:gd name="T17" fmla="*/ 8 h 362"/>
                <a:gd name="T18" fmla="*/ 66 w 69"/>
                <a:gd name="T19" fmla="*/ 2 h 362"/>
                <a:gd name="T20" fmla="*/ 58 w 69"/>
                <a:gd name="T21" fmla="*/ 2 h 362"/>
                <a:gd name="T22" fmla="*/ 36 w 69"/>
                <a:gd name="T23" fmla="*/ 9 h 362"/>
                <a:gd name="T24" fmla="*/ 11 w 69"/>
                <a:gd name="T25" fmla="*/ 1 h 362"/>
                <a:gd name="T26" fmla="*/ 4 w 69"/>
                <a:gd name="T27" fmla="*/ 1 h 362"/>
                <a:gd name="T28" fmla="*/ 0 w 69"/>
                <a:gd name="T29" fmla="*/ 7 h 362"/>
                <a:gd name="T30" fmla="*/ 7 w 69"/>
                <a:gd name="T31" fmla="*/ 7 h 362"/>
                <a:gd name="T32" fmla="*/ 3 w 69"/>
                <a:gd name="T33" fmla="*/ 13 h 362"/>
                <a:gd name="T34" fmla="*/ 36 w 69"/>
                <a:gd name="T35" fmla="*/ 23 h 362"/>
                <a:gd name="T36" fmla="*/ 66 w 69"/>
                <a:gd name="T37" fmla="*/ 14 h 362"/>
                <a:gd name="T38" fmla="*/ 62 w 69"/>
                <a:gd name="T39" fmla="*/ 8 h 362"/>
                <a:gd name="T40" fmla="*/ 55 w 69"/>
                <a:gd name="T41" fmla="*/ 8 h 362"/>
                <a:gd name="T42" fmla="*/ 55 w 69"/>
                <a:gd name="T43" fmla="*/ 348 h 362"/>
                <a:gd name="T44" fmla="*/ 14 w 69"/>
                <a:gd name="T45" fmla="*/ 348 h 362"/>
                <a:gd name="T46" fmla="*/ 14 w 69"/>
                <a:gd name="T47" fmla="*/ 7 h 362"/>
                <a:gd name="T48" fmla="*/ 7 w 69"/>
                <a:gd name="T49" fmla="*/ 7 h 362"/>
                <a:gd name="T50" fmla="*/ 3 w 69"/>
                <a:gd name="T51" fmla="*/ 13 h 362"/>
                <a:gd name="T52" fmla="*/ 7 w 69"/>
                <a:gd name="T53" fmla="*/ 7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" h="362">
                  <a:moveTo>
                    <a:pt x="7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55"/>
                    <a:pt x="0" y="355"/>
                    <a:pt x="0" y="355"/>
                  </a:cubicBezTo>
                  <a:cubicBezTo>
                    <a:pt x="0" y="357"/>
                    <a:pt x="1" y="359"/>
                    <a:pt x="2" y="360"/>
                  </a:cubicBezTo>
                  <a:cubicBezTo>
                    <a:pt x="4" y="362"/>
                    <a:pt x="5" y="362"/>
                    <a:pt x="7" y="362"/>
                  </a:cubicBezTo>
                  <a:cubicBezTo>
                    <a:pt x="62" y="362"/>
                    <a:pt x="62" y="362"/>
                    <a:pt x="62" y="362"/>
                  </a:cubicBezTo>
                  <a:cubicBezTo>
                    <a:pt x="64" y="362"/>
                    <a:pt x="66" y="362"/>
                    <a:pt x="67" y="360"/>
                  </a:cubicBezTo>
                  <a:cubicBezTo>
                    <a:pt x="69" y="359"/>
                    <a:pt x="69" y="357"/>
                    <a:pt x="69" y="355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69" y="6"/>
                    <a:pt x="68" y="3"/>
                    <a:pt x="66" y="2"/>
                  </a:cubicBezTo>
                  <a:cubicBezTo>
                    <a:pt x="63" y="1"/>
                    <a:pt x="61" y="1"/>
                    <a:pt x="58" y="2"/>
                  </a:cubicBezTo>
                  <a:cubicBezTo>
                    <a:pt x="52" y="7"/>
                    <a:pt x="44" y="9"/>
                    <a:pt x="36" y="9"/>
                  </a:cubicBezTo>
                  <a:cubicBezTo>
                    <a:pt x="27" y="9"/>
                    <a:pt x="18" y="6"/>
                    <a:pt x="11" y="1"/>
                  </a:cubicBezTo>
                  <a:cubicBezTo>
                    <a:pt x="9" y="0"/>
                    <a:pt x="6" y="0"/>
                    <a:pt x="4" y="1"/>
                  </a:cubicBezTo>
                  <a:cubicBezTo>
                    <a:pt x="2" y="2"/>
                    <a:pt x="0" y="4"/>
                    <a:pt x="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2" y="19"/>
                    <a:pt x="24" y="23"/>
                    <a:pt x="36" y="23"/>
                  </a:cubicBezTo>
                  <a:cubicBezTo>
                    <a:pt x="47" y="23"/>
                    <a:pt x="57" y="20"/>
                    <a:pt x="66" y="14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348"/>
                    <a:pt x="55" y="348"/>
                    <a:pt x="55" y="348"/>
                  </a:cubicBezTo>
                  <a:cubicBezTo>
                    <a:pt x="14" y="348"/>
                    <a:pt x="14" y="348"/>
                    <a:pt x="14" y="34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3" y="13"/>
                    <a:pt x="3" y="13"/>
                    <a:pt x="3" y="13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906">
              <a:extLst>
                <a:ext uri="{FF2B5EF4-FFF2-40B4-BE49-F238E27FC236}">
                  <a16:creationId xmlns:a16="http://schemas.microsoft.com/office/drawing/2014/main" xmlns="" id="{AF5D60F8-808E-4043-B7BD-294EDF5A5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9575" y="8680451"/>
              <a:ext cx="233363" cy="236538"/>
            </a:xfrm>
            <a:custGeom>
              <a:avLst/>
              <a:gdLst>
                <a:gd name="T0" fmla="*/ 49 w 97"/>
                <a:gd name="T1" fmla="*/ 0 h 98"/>
                <a:gd name="T2" fmla="*/ 0 w 97"/>
                <a:gd name="T3" fmla="*/ 49 h 98"/>
                <a:gd name="T4" fmla="*/ 20 w 97"/>
                <a:gd name="T5" fmla="*/ 89 h 98"/>
                <a:gd name="T6" fmla="*/ 49 w 97"/>
                <a:gd name="T7" fmla="*/ 98 h 98"/>
                <a:gd name="T8" fmla="*/ 75 w 97"/>
                <a:gd name="T9" fmla="*/ 90 h 98"/>
                <a:gd name="T10" fmla="*/ 97 w 97"/>
                <a:gd name="T11" fmla="*/ 49 h 98"/>
                <a:gd name="T12" fmla="*/ 49 w 97"/>
                <a:gd name="T1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66"/>
                    <a:pt x="8" y="80"/>
                    <a:pt x="20" y="89"/>
                  </a:cubicBezTo>
                  <a:cubicBezTo>
                    <a:pt x="28" y="95"/>
                    <a:pt x="38" y="98"/>
                    <a:pt x="49" y="98"/>
                  </a:cubicBezTo>
                  <a:cubicBezTo>
                    <a:pt x="58" y="98"/>
                    <a:pt x="68" y="95"/>
                    <a:pt x="75" y="90"/>
                  </a:cubicBezTo>
                  <a:cubicBezTo>
                    <a:pt x="89" y="81"/>
                    <a:pt x="97" y="66"/>
                    <a:pt x="97" y="49"/>
                  </a:cubicBezTo>
                  <a:cubicBezTo>
                    <a:pt x="97" y="22"/>
                    <a:pt x="76" y="0"/>
                    <a:pt x="49" y="0"/>
                  </a:cubicBez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907">
              <a:extLst>
                <a:ext uri="{FF2B5EF4-FFF2-40B4-BE49-F238E27FC236}">
                  <a16:creationId xmlns:a16="http://schemas.microsoft.com/office/drawing/2014/main" xmlns="" id="{252D7238-938C-4922-8384-A89D8A7E0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2113" y="8662989"/>
              <a:ext cx="269875" cy="271463"/>
            </a:xfrm>
            <a:custGeom>
              <a:avLst/>
              <a:gdLst>
                <a:gd name="T0" fmla="*/ 56 w 112"/>
                <a:gd name="T1" fmla="*/ 7 h 112"/>
                <a:gd name="T2" fmla="*/ 56 w 112"/>
                <a:gd name="T3" fmla="*/ 0 h 112"/>
                <a:gd name="T4" fmla="*/ 0 w 112"/>
                <a:gd name="T5" fmla="*/ 56 h 112"/>
                <a:gd name="T6" fmla="*/ 23 w 112"/>
                <a:gd name="T7" fmla="*/ 102 h 112"/>
                <a:gd name="T8" fmla="*/ 56 w 112"/>
                <a:gd name="T9" fmla="*/ 112 h 112"/>
                <a:gd name="T10" fmla="*/ 86 w 112"/>
                <a:gd name="T11" fmla="*/ 103 h 112"/>
                <a:gd name="T12" fmla="*/ 112 w 112"/>
                <a:gd name="T13" fmla="*/ 56 h 112"/>
                <a:gd name="T14" fmla="*/ 56 w 112"/>
                <a:gd name="T15" fmla="*/ 0 h 112"/>
                <a:gd name="T16" fmla="*/ 56 w 112"/>
                <a:gd name="T17" fmla="*/ 7 h 112"/>
                <a:gd name="T18" fmla="*/ 56 w 112"/>
                <a:gd name="T19" fmla="*/ 14 h 112"/>
                <a:gd name="T20" fmla="*/ 85 w 112"/>
                <a:gd name="T21" fmla="*/ 27 h 112"/>
                <a:gd name="T22" fmla="*/ 97 w 112"/>
                <a:gd name="T23" fmla="*/ 56 h 112"/>
                <a:gd name="T24" fmla="*/ 78 w 112"/>
                <a:gd name="T25" fmla="*/ 91 h 112"/>
                <a:gd name="T26" fmla="*/ 56 w 112"/>
                <a:gd name="T27" fmla="*/ 98 h 112"/>
                <a:gd name="T28" fmla="*/ 31 w 112"/>
                <a:gd name="T29" fmla="*/ 90 h 112"/>
                <a:gd name="T30" fmla="*/ 14 w 112"/>
                <a:gd name="T31" fmla="*/ 56 h 112"/>
                <a:gd name="T32" fmla="*/ 26 w 112"/>
                <a:gd name="T33" fmla="*/ 27 h 112"/>
                <a:gd name="T34" fmla="*/ 56 w 112"/>
                <a:gd name="T35" fmla="*/ 14 h 112"/>
                <a:gd name="T36" fmla="*/ 56 w 112"/>
                <a:gd name="T37" fmla="*/ 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12">
                  <a:moveTo>
                    <a:pt x="56" y="7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75"/>
                    <a:pt x="9" y="92"/>
                    <a:pt x="23" y="102"/>
                  </a:cubicBezTo>
                  <a:cubicBezTo>
                    <a:pt x="32" y="108"/>
                    <a:pt x="44" y="112"/>
                    <a:pt x="56" y="112"/>
                  </a:cubicBezTo>
                  <a:cubicBezTo>
                    <a:pt x="67" y="112"/>
                    <a:pt x="77" y="109"/>
                    <a:pt x="86" y="103"/>
                  </a:cubicBezTo>
                  <a:cubicBezTo>
                    <a:pt x="101" y="93"/>
                    <a:pt x="112" y="76"/>
                    <a:pt x="112" y="56"/>
                  </a:cubicBezTo>
                  <a:cubicBezTo>
                    <a:pt x="112" y="25"/>
                    <a:pt x="86" y="0"/>
                    <a:pt x="56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67" y="14"/>
                    <a:pt x="78" y="19"/>
                    <a:pt x="85" y="27"/>
                  </a:cubicBezTo>
                  <a:cubicBezTo>
                    <a:pt x="93" y="34"/>
                    <a:pt x="97" y="45"/>
                    <a:pt x="97" y="56"/>
                  </a:cubicBezTo>
                  <a:cubicBezTo>
                    <a:pt x="97" y="71"/>
                    <a:pt x="90" y="84"/>
                    <a:pt x="78" y="91"/>
                  </a:cubicBezTo>
                  <a:cubicBezTo>
                    <a:pt x="72" y="96"/>
                    <a:pt x="64" y="98"/>
                    <a:pt x="56" y="98"/>
                  </a:cubicBezTo>
                  <a:cubicBezTo>
                    <a:pt x="47" y="98"/>
                    <a:pt x="38" y="95"/>
                    <a:pt x="31" y="90"/>
                  </a:cubicBezTo>
                  <a:cubicBezTo>
                    <a:pt x="21" y="83"/>
                    <a:pt x="14" y="70"/>
                    <a:pt x="14" y="56"/>
                  </a:cubicBezTo>
                  <a:cubicBezTo>
                    <a:pt x="14" y="45"/>
                    <a:pt x="18" y="34"/>
                    <a:pt x="26" y="27"/>
                  </a:cubicBezTo>
                  <a:cubicBezTo>
                    <a:pt x="34" y="19"/>
                    <a:pt x="44" y="14"/>
                    <a:pt x="56" y="14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Rectangle 908">
              <a:extLst>
                <a:ext uri="{FF2B5EF4-FFF2-40B4-BE49-F238E27FC236}">
                  <a16:creationId xmlns:a16="http://schemas.microsoft.com/office/drawing/2014/main" xmlns="" id="{636B535C-E231-4A6B-A797-DA2418ED0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538" y="8782051"/>
              <a:ext cx="73025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909">
              <a:extLst>
                <a:ext uri="{FF2B5EF4-FFF2-40B4-BE49-F238E27FC236}">
                  <a16:creationId xmlns:a16="http://schemas.microsoft.com/office/drawing/2014/main" xmlns="" id="{E72EE5FC-D655-4F72-9F0B-9F778E838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538" y="8782051"/>
              <a:ext cx="73025" cy="33338"/>
            </a:xfrm>
            <a:custGeom>
              <a:avLst/>
              <a:gdLst>
                <a:gd name="T0" fmla="*/ 0 w 46"/>
                <a:gd name="T1" fmla="*/ 21 h 21"/>
                <a:gd name="T2" fmla="*/ 46 w 46"/>
                <a:gd name="T3" fmla="*/ 21 h 21"/>
                <a:gd name="T4" fmla="*/ 46 w 46"/>
                <a:gd name="T5" fmla="*/ 0 h 21"/>
                <a:gd name="T6" fmla="*/ 0 w 4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21">
                  <a:moveTo>
                    <a:pt x="0" y="21"/>
                  </a:moveTo>
                  <a:lnTo>
                    <a:pt x="46" y="21"/>
                  </a:lnTo>
                  <a:lnTo>
                    <a:pt x="46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910">
              <a:extLst>
                <a:ext uri="{FF2B5EF4-FFF2-40B4-BE49-F238E27FC236}">
                  <a16:creationId xmlns:a16="http://schemas.microsoft.com/office/drawing/2014/main" xmlns="" id="{2829EF10-CCA3-4BFC-8874-F0D062B29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8175" y="8740776"/>
              <a:ext cx="501650" cy="33338"/>
            </a:xfrm>
            <a:custGeom>
              <a:avLst/>
              <a:gdLst>
                <a:gd name="T0" fmla="*/ 0 w 316"/>
                <a:gd name="T1" fmla="*/ 21 h 21"/>
                <a:gd name="T2" fmla="*/ 55 w 316"/>
                <a:gd name="T3" fmla="*/ 21 h 21"/>
                <a:gd name="T4" fmla="*/ 316 w 316"/>
                <a:gd name="T5" fmla="*/ 21 h 21"/>
                <a:gd name="T6" fmla="*/ 316 w 316"/>
                <a:gd name="T7" fmla="*/ 0 h 21"/>
                <a:gd name="T8" fmla="*/ 55 w 316"/>
                <a:gd name="T9" fmla="*/ 0 h 21"/>
                <a:gd name="T10" fmla="*/ 0 w 316"/>
                <a:gd name="T11" fmla="*/ 0 h 21"/>
                <a:gd name="T12" fmla="*/ 0 w 316"/>
                <a:gd name="T13" fmla="*/ 21 h 21"/>
                <a:gd name="T14" fmla="*/ 0 w 316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6" h="21">
                  <a:moveTo>
                    <a:pt x="0" y="21"/>
                  </a:moveTo>
                  <a:lnTo>
                    <a:pt x="55" y="21"/>
                  </a:lnTo>
                  <a:lnTo>
                    <a:pt x="316" y="21"/>
                  </a:lnTo>
                  <a:lnTo>
                    <a:pt x="316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911">
              <a:extLst>
                <a:ext uri="{FF2B5EF4-FFF2-40B4-BE49-F238E27FC236}">
                  <a16:creationId xmlns:a16="http://schemas.microsoft.com/office/drawing/2014/main" xmlns="" id="{D5B2D7FE-C560-4817-B019-92CB48D65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8175" y="8823326"/>
              <a:ext cx="501650" cy="33338"/>
            </a:xfrm>
            <a:custGeom>
              <a:avLst/>
              <a:gdLst>
                <a:gd name="T0" fmla="*/ 0 w 316"/>
                <a:gd name="T1" fmla="*/ 21 h 21"/>
                <a:gd name="T2" fmla="*/ 55 w 316"/>
                <a:gd name="T3" fmla="*/ 21 h 21"/>
                <a:gd name="T4" fmla="*/ 316 w 316"/>
                <a:gd name="T5" fmla="*/ 21 h 21"/>
                <a:gd name="T6" fmla="*/ 316 w 316"/>
                <a:gd name="T7" fmla="*/ 0 h 21"/>
                <a:gd name="T8" fmla="*/ 55 w 316"/>
                <a:gd name="T9" fmla="*/ 0 h 21"/>
                <a:gd name="T10" fmla="*/ 0 w 316"/>
                <a:gd name="T11" fmla="*/ 0 h 21"/>
                <a:gd name="T12" fmla="*/ 0 w 316"/>
                <a:gd name="T13" fmla="*/ 21 h 21"/>
                <a:gd name="T14" fmla="*/ 0 w 316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6" h="21">
                  <a:moveTo>
                    <a:pt x="0" y="21"/>
                  </a:moveTo>
                  <a:lnTo>
                    <a:pt x="55" y="21"/>
                  </a:lnTo>
                  <a:lnTo>
                    <a:pt x="316" y="21"/>
                  </a:lnTo>
                  <a:lnTo>
                    <a:pt x="316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Rectangle 912">
              <a:extLst>
                <a:ext uri="{FF2B5EF4-FFF2-40B4-BE49-F238E27FC236}">
                  <a16:creationId xmlns:a16="http://schemas.microsoft.com/office/drawing/2014/main" xmlns="" id="{DB26EA41-52E5-42B9-A02D-768562B3B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5925" y="9813926"/>
              <a:ext cx="415925" cy="36513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913">
              <a:extLst>
                <a:ext uri="{FF2B5EF4-FFF2-40B4-BE49-F238E27FC236}">
                  <a16:creationId xmlns:a16="http://schemas.microsoft.com/office/drawing/2014/main" xmlns="" id="{614BB3F8-9F49-4661-A5B9-5DC3E0191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925" y="9813926"/>
              <a:ext cx="415925" cy="36513"/>
            </a:xfrm>
            <a:custGeom>
              <a:avLst/>
              <a:gdLst>
                <a:gd name="T0" fmla="*/ 0 w 262"/>
                <a:gd name="T1" fmla="*/ 23 h 23"/>
                <a:gd name="T2" fmla="*/ 262 w 262"/>
                <a:gd name="T3" fmla="*/ 23 h 23"/>
                <a:gd name="T4" fmla="*/ 262 w 262"/>
                <a:gd name="T5" fmla="*/ 0 h 23"/>
                <a:gd name="T6" fmla="*/ 0 w 262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2" h="23">
                  <a:moveTo>
                    <a:pt x="0" y="23"/>
                  </a:moveTo>
                  <a:lnTo>
                    <a:pt x="262" y="23"/>
                  </a:lnTo>
                  <a:lnTo>
                    <a:pt x="26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Rectangle 914">
              <a:extLst>
                <a:ext uri="{FF2B5EF4-FFF2-40B4-BE49-F238E27FC236}">
                  <a16:creationId xmlns:a16="http://schemas.microsoft.com/office/drawing/2014/main" xmlns="" id="{46796B1A-9578-4C4D-BE02-90650DF4E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188" y="9813926"/>
              <a:ext cx="76200" cy="36513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915">
              <a:extLst>
                <a:ext uri="{FF2B5EF4-FFF2-40B4-BE49-F238E27FC236}">
                  <a16:creationId xmlns:a16="http://schemas.microsoft.com/office/drawing/2014/main" xmlns="" id="{7323EC01-A45A-438E-8BD9-9D1900D27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5188" y="9813926"/>
              <a:ext cx="76200" cy="36513"/>
            </a:xfrm>
            <a:custGeom>
              <a:avLst/>
              <a:gdLst>
                <a:gd name="T0" fmla="*/ 0 w 48"/>
                <a:gd name="T1" fmla="*/ 23 h 23"/>
                <a:gd name="T2" fmla="*/ 48 w 48"/>
                <a:gd name="T3" fmla="*/ 23 h 23"/>
                <a:gd name="T4" fmla="*/ 48 w 48"/>
                <a:gd name="T5" fmla="*/ 0 h 23"/>
                <a:gd name="T6" fmla="*/ 0 w 48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23">
                  <a:moveTo>
                    <a:pt x="0" y="23"/>
                  </a:moveTo>
                  <a:lnTo>
                    <a:pt x="48" y="23"/>
                  </a:lnTo>
                  <a:lnTo>
                    <a:pt x="4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09" name="组合 1208">
            <a:extLst>
              <a:ext uri="{FF2B5EF4-FFF2-40B4-BE49-F238E27FC236}">
                <a16:creationId xmlns:a16="http://schemas.microsoft.com/office/drawing/2014/main" xmlns="" id="{E07AF1FD-FC27-487D-8EFA-78C15CD59097}"/>
              </a:ext>
            </a:extLst>
          </p:cNvPr>
          <p:cNvGrpSpPr/>
          <p:nvPr/>
        </p:nvGrpSpPr>
        <p:grpSpPr>
          <a:xfrm>
            <a:off x="7917926" y="1876797"/>
            <a:ext cx="1490234" cy="1175014"/>
            <a:chOff x="7329488" y="273051"/>
            <a:chExt cx="2093912" cy="1651000"/>
          </a:xfrm>
        </p:grpSpPr>
        <p:sp>
          <p:nvSpPr>
            <p:cNvPr id="313" name="Oval 916">
              <a:extLst>
                <a:ext uri="{FF2B5EF4-FFF2-40B4-BE49-F238E27FC236}">
                  <a16:creationId xmlns:a16="http://schemas.microsoft.com/office/drawing/2014/main" xmlns="" id="{7173E0CD-E151-4362-A658-BC4C5559F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9038" y="273051"/>
              <a:ext cx="1649413" cy="1651000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917">
              <a:extLst>
                <a:ext uri="{FF2B5EF4-FFF2-40B4-BE49-F238E27FC236}">
                  <a16:creationId xmlns:a16="http://schemas.microsoft.com/office/drawing/2014/main" xmlns="" id="{C16AB347-7E06-4526-8E0C-5CCD7FF4A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225" y="476251"/>
              <a:ext cx="1500188" cy="144463"/>
            </a:xfrm>
            <a:custGeom>
              <a:avLst/>
              <a:gdLst>
                <a:gd name="T0" fmla="*/ 827 w 945"/>
                <a:gd name="T1" fmla="*/ 0 h 91"/>
                <a:gd name="T2" fmla="*/ 121 w 945"/>
                <a:gd name="T3" fmla="*/ 0 h 91"/>
                <a:gd name="T4" fmla="*/ 0 w 945"/>
                <a:gd name="T5" fmla="*/ 45 h 91"/>
                <a:gd name="T6" fmla="*/ 121 w 945"/>
                <a:gd name="T7" fmla="*/ 91 h 91"/>
                <a:gd name="T8" fmla="*/ 827 w 945"/>
                <a:gd name="T9" fmla="*/ 91 h 91"/>
                <a:gd name="T10" fmla="*/ 945 w 945"/>
                <a:gd name="T11" fmla="*/ 91 h 91"/>
                <a:gd name="T12" fmla="*/ 945 w 945"/>
                <a:gd name="T13" fmla="*/ 0 h 91"/>
                <a:gd name="T14" fmla="*/ 827 w 945"/>
                <a:gd name="T1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5" h="91">
                  <a:moveTo>
                    <a:pt x="827" y="0"/>
                  </a:moveTo>
                  <a:lnTo>
                    <a:pt x="121" y="0"/>
                  </a:lnTo>
                  <a:lnTo>
                    <a:pt x="0" y="45"/>
                  </a:lnTo>
                  <a:lnTo>
                    <a:pt x="121" y="91"/>
                  </a:lnTo>
                  <a:lnTo>
                    <a:pt x="827" y="91"/>
                  </a:lnTo>
                  <a:lnTo>
                    <a:pt x="945" y="91"/>
                  </a:lnTo>
                  <a:lnTo>
                    <a:pt x="945" y="0"/>
                  </a:lnTo>
                  <a:lnTo>
                    <a:pt x="827" y="0"/>
                  </a:ln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Rectangle 918">
              <a:extLst>
                <a:ext uri="{FF2B5EF4-FFF2-40B4-BE49-F238E27FC236}">
                  <a16:creationId xmlns:a16="http://schemas.microsoft.com/office/drawing/2014/main" xmlns="" id="{85B79077-058C-44C5-9C35-A76DD8144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9038" y="1346201"/>
              <a:ext cx="1820863" cy="155575"/>
            </a:xfrm>
            <a:prstGeom prst="rect">
              <a:avLst/>
            </a:pr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Rectangle 919">
              <a:extLst>
                <a:ext uri="{FF2B5EF4-FFF2-40B4-BE49-F238E27FC236}">
                  <a16:creationId xmlns:a16="http://schemas.microsoft.com/office/drawing/2014/main" xmlns="" id="{28902E65-AF99-427A-B79E-664650BC8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5413" y="1692276"/>
              <a:ext cx="935038" cy="125413"/>
            </a:xfrm>
            <a:prstGeom prst="rect">
              <a:avLst/>
            </a:pr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920">
              <a:extLst>
                <a:ext uri="{FF2B5EF4-FFF2-40B4-BE49-F238E27FC236}">
                  <a16:creationId xmlns:a16="http://schemas.microsoft.com/office/drawing/2014/main" xmlns="" id="{DC70C00F-BE73-44F2-8AC0-AF89E6008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5363" y="1562101"/>
              <a:ext cx="1373188" cy="209550"/>
            </a:xfrm>
            <a:custGeom>
              <a:avLst/>
              <a:gdLst>
                <a:gd name="T0" fmla="*/ 0 w 865"/>
                <a:gd name="T1" fmla="*/ 132 h 132"/>
                <a:gd name="T2" fmla="*/ 0 w 865"/>
                <a:gd name="T3" fmla="*/ 0 h 132"/>
                <a:gd name="T4" fmla="*/ 224 w 865"/>
                <a:gd name="T5" fmla="*/ 0 h 132"/>
                <a:gd name="T6" fmla="*/ 865 w 865"/>
                <a:gd name="T7" fmla="*/ 0 h 132"/>
                <a:gd name="T8" fmla="*/ 865 w 865"/>
                <a:gd name="T9" fmla="*/ 132 h 132"/>
                <a:gd name="T10" fmla="*/ 0 w 865"/>
                <a:gd name="T1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5" h="132">
                  <a:moveTo>
                    <a:pt x="0" y="132"/>
                  </a:moveTo>
                  <a:lnTo>
                    <a:pt x="0" y="0"/>
                  </a:lnTo>
                  <a:lnTo>
                    <a:pt x="224" y="0"/>
                  </a:lnTo>
                  <a:lnTo>
                    <a:pt x="865" y="0"/>
                  </a:lnTo>
                  <a:lnTo>
                    <a:pt x="865" y="132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EDE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921">
              <a:extLst>
                <a:ext uri="{FF2B5EF4-FFF2-40B4-BE49-F238E27FC236}">
                  <a16:creationId xmlns:a16="http://schemas.microsoft.com/office/drawing/2014/main" xmlns="" id="{494305AD-98D9-4944-BCEB-4DBE13164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9488" y="1544639"/>
              <a:ext cx="1406525" cy="242888"/>
            </a:xfrm>
            <a:custGeom>
              <a:avLst/>
              <a:gdLst>
                <a:gd name="T0" fmla="*/ 7 w 583"/>
                <a:gd name="T1" fmla="*/ 94 h 101"/>
                <a:gd name="T2" fmla="*/ 14 w 583"/>
                <a:gd name="T3" fmla="*/ 94 h 101"/>
                <a:gd name="T4" fmla="*/ 14 w 583"/>
                <a:gd name="T5" fmla="*/ 14 h 101"/>
                <a:gd name="T6" fmla="*/ 154 w 583"/>
                <a:gd name="T7" fmla="*/ 14 h 101"/>
                <a:gd name="T8" fmla="*/ 569 w 583"/>
                <a:gd name="T9" fmla="*/ 14 h 101"/>
                <a:gd name="T10" fmla="*/ 569 w 583"/>
                <a:gd name="T11" fmla="*/ 87 h 101"/>
                <a:gd name="T12" fmla="*/ 7 w 583"/>
                <a:gd name="T13" fmla="*/ 87 h 101"/>
                <a:gd name="T14" fmla="*/ 7 w 583"/>
                <a:gd name="T15" fmla="*/ 94 h 101"/>
                <a:gd name="T16" fmla="*/ 14 w 583"/>
                <a:gd name="T17" fmla="*/ 94 h 101"/>
                <a:gd name="T18" fmla="*/ 7 w 583"/>
                <a:gd name="T19" fmla="*/ 94 h 101"/>
                <a:gd name="T20" fmla="*/ 7 w 583"/>
                <a:gd name="T21" fmla="*/ 101 h 101"/>
                <a:gd name="T22" fmla="*/ 576 w 583"/>
                <a:gd name="T23" fmla="*/ 101 h 101"/>
                <a:gd name="T24" fmla="*/ 581 w 583"/>
                <a:gd name="T25" fmla="*/ 99 h 101"/>
                <a:gd name="T26" fmla="*/ 583 w 583"/>
                <a:gd name="T27" fmla="*/ 94 h 101"/>
                <a:gd name="T28" fmla="*/ 583 w 583"/>
                <a:gd name="T29" fmla="*/ 7 h 101"/>
                <a:gd name="T30" fmla="*/ 581 w 583"/>
                <a:gd name="T31" fmla="*/ 2 h 101"/>
                <a:gd name="T32" fmla="*/ 576 w 583"/>
                <a:gd name="T33" fmla="*/ 0 h 101"/>
                <a:gd name="T34" fmla="*/ 154 w 583"/>
                <a:gd name="T35" fmla="*/ 0 h 101"/>
                <a:gd name="T36" fmla="*/ 7 w 583"/>
                <a:gd name="T37" fmla="*/ 0 h 101"/>
                <a:gd name="T38" fmla="*/ 2 w 583"/>
                <a:gd name="T39" fmla="*/ 2 h 101"/>
                <a:gd name="T40" fmla="*/ 0 w 583"/>
                <a:gd name="T41" fmla="*/ 7 h 101"/>
                <a:gd name="T42" fmla="*/ 0 w 583"/>
                <a:gd name="T43" fmla="*/ 94 h 101"/>
                <a:gd name="T44" fmla="*/ 2 w 583"/>
                <a:gd name="T45" fmla="*/ 99 h 101"/>
                <a:gd name="T46" fmla="*/ 7 w 583"/>
                <a:gd name="T47" fmla="*/ 101 h 101"/>
                <a:gd name="T48" fmla="*/ 7 w 583"/>
                <a:gd name="T49" fmla="*/ 9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3" h="101">
                  <a:moveTo>
                    <a:pt x="7" y="94"/>
                  </a:moveTo>
                  <a:cubicBezTo>
                    <a:pt x="14" y="94"/>
                    <a:pt x="14" y="94"/>
                    <a:pt x="14" y="9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569" y="14"/>
                    <a:pt x="569" y="14"/>
                    <a:pt x="569" y="14"/>
                  </a:cubicBezTo>
                  <a:cubicBezTo>
                    <a:pt x="569" y="87"/>
                    <a:pt x="569" y="87"/>
                    <a:pt x="569" y="87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101"/>
                    <a:pt x="7" y="101"/>
                    <a:pt x="7" y="101"/>
                  </a:cubicBezTo>
                  <a:cubicBezTo>
                    <a:pt x="576" y="101"/>
                    <a:pt x="576" y="101"/>
                    <a:pt x="576" y="101"/>
                  </a:cubicBezTo>
                  <a:cubicBezTo>
                    <a:pt x="578" y="101"/>
                    <a:pt x="580" y="100"/>
                    <a:pt x="581" y="99"/>
                  </a:cubicBezTo>
                  <a:cubicBezTo>
                    <a:pt x="582" y="98"/>
                    <a:pt x="583" y="96"/>
                    <a:pt x="583" y="94"/>
                  </a:cubicBezTo>
                  <a:cubicBezTo>
                    <a:pt x="583" y="7"/>
                    <a:pt x="583" y="7"/>
                    <a:pt x="583" y="7"/>
                  </a:cubicBezTo>
                  <a:cubicBezTo>
                    <a:pt x="583" y="5"/>
                    <a:pt x="582" y="4"/>
                    <a:pt x="581" y="2"/>
                  </a:cubicBezTo>
                  <a:cubicBezTo>
                    <a:pt x="580" y="1"/>
                    <a:pt x="578" y="0"/>
                    <a:pt x="576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6"/>
                    <a:pt x="1" y="98"/>
                    <a:pt x="2" y="99"/>
                  </a:cubicBezTo>
                  <a:cubicBezTo>
                    <a:pt x="4" y="100"/>
                    <a:pt x="5" y="101"/>
                    <a:pt x="7" y="101"/>
                  </a:cubicBezTo>
                  <a:lnTo>
                    <a:pt x="7" y="94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922">
              <a:extLst>
                <a:ext uri="{FF2B5EF4-FFF2-40B4-BE49-F238E27FC236}">
                  <a16:creationId xmlns:a16="http://schemas.microsoft.com/office/drawing/2014/main" xmlns="" id="{5BB2B6D1-6161-42E2-8BFF-57FEE0529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6300" y="1562101"/>
              <a:ext cx="0" cy="136525"/>
            </a:xfrm>
            <a:custGeom>
              <a:avLst/>
              <a:gdLst>
                <a:gd name="T0" fmla="*/ 0 h 86"/>
                <a:gd name="T1" fmla="*/ 86 h 86"/>
                <a:gd name="T2" fmla="*/ 0 h 8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6">
                  <a:moveTo>
                    <a:pt x="0" y="0"/>
                  </a:moveTo>
                  <a:lnTo>
                    <a:pt x="0" y="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Line 923">
              <a:extLst>
                <a:ext uri="{FF2B5EF4-FFF2-40B4-BE49-F238E27FC236}">
                  <a16:creationId xmlns:a16="http://schemas.microsoft.com/office/drawing/2014/main" xmlns="" id="{DBE4817A-CF47-4D8A-BD33-FFDA0C1D56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96300" y="1562101"/>
              <a:ext cx="0" cy="1365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Rectangle 924">
              <a:extLst>
                <a:ext uri="{FF2B5EF4-FFF2-40B4-BE49-F238E27FC236}">
                  <a16:creationId xmlns:a16="http://schemas.microsoft.com/office/drawing/2014/main" xmlns="" id="{5BBBEDF5-6B9C-4548-8B88-93CA894B2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80425" y="1562101"/>
              <a:ext cx="33338" cy="1365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925">
              <a:extLst>
                <a:ext uri="{FF2B5EF4-FFF2-40B4-BE49-F238E27FC236}">
                  <a16:creationId xmlns:a16="http://schemas.microsoft.com/office/drawing/2014/main" xmlns="" id="{57EE6F66-9A1F-4054-B45D-6791CCF5D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0425" y="1562101"/>
              <a:ext cx="33338" cy="136525"/>
            </a:xfrm>
            <a:custGeom>
              <a:avLst/>
              <a:gdLst>
                <a:gd name="T0" fmla="*/ 0 w 21"/>
                <a:gd name="T1" fmla="*/ 0 h 86"/>
                <a:gd name="T2" fmla="*/ 0 w 21"/>
                <a:gd name="T3" fmla="*/ 86 h 86"/>
                <a:gd name="T4" fmla="*/ 21 w 21"/>
                <a:gd name="T5" fmla="*/ 86 h 86"/>
                <a:gd name="T6" fmla="*/ 21 w 21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86">
                  <a:moveTo>
                    <a:pt x="0" y="0"/>
                  </a:moveTo>
                  <a:lnTo>
                    <a:pt x="0" y="86"/>
                  </a:lnTo>
                  <a:lnTo>
                    <a:pt x="21" y="86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926">
              <a:extLst>
                <a:ext uri="{FF2B5EF4-FFF2-40B4-BE49-F238E27FC236}">
                  <a16:creationId xmlns:a16="http://schemas.microsoft.com/office/drawing/2014/main" xmlns="" id="{79F7D490-23A5-4658-9412-92CA0F0A5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50" y="1562101"/>
              <a:ext cx="0" cy="136525"/>
            </a:xfrm>
            <a:custGeom>
              <a:avLst/>
              <a:gdLst>
                <a:gd name="T0" fmla="*/ 0 h 86"/>
                <a:gd name="T1" fmla="*/ 86 h 86"/>
                <a:gd name="T2" fmla="*/ 0 h 8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6">
                  <a:moveTo>
                    <a:pt x="0" y="0"/>
                  </a:moveTo>
                  <a:lnTo>
                    <a:pt x="0" y="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Line 927">
              <a:extLst>
                <a:ext uri="{FF2B5EF4-FFF2-40B4-BE49-F238E27FC236}">
                  <a16:creationId xmlns:a16="http://schemas.microsoft.com/office/drawing/2014/main" xmlns="" id="{85669B81-C42E-4739-9E9A-BBA26E17CE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32750" y="1562101"/>
              <a:ext cx="0" cy="1365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Rectangle 928">
              <a:extLst>
                <a:ext uri="{FF2B5EF4-FFF2-40B4-BE49-F238E27FC236}">
                  <a16:creationId xmlns:a16="http://schemas.microsoft.com/office/drawing/2014/main" xmlns="" id="{AA781515-9335-4A8B-8F46-E646FB30C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875" y="1562101"/>
              <a:ext cx="33338" cy="1365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929">
              <a:extLst>
                <a:ext uri="{FF2B5EF4-FFF2-40B4-BE49-F238E27FC236}">
                  <a16:creationId xmlns:a16="http://schemas.microsoft.com/office/drawing/2014/main" xmlns="" id="{0A6104AA-F43B-4ED4-9BBA-A39F37312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75" y="1562101"/>
              <a:ext cx="33338" cy="136525"/>
            </a:xfrm>
            <a:custGeom>
              <a:avLst/>
              <a:gdLst>
                <a:gd name="T0" fmla="*/ 0 w 21"/>
                <a:gd name="T1" fmla="*/ 0 h 86"/>
                <a:gd name="T2" fmla="*/ 0 w 21"/>
                <a:gd name="T3" fmla="*/ 86 h 86"/>
                <a:gd name="T4" fmla="*/ 21 w 21"/>
                <a:gd name="T5" fmla="*/ 86 h 86"/>
                <a:gd name="T6" fmla="*/ 21 w 21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86">
                  <a:moveTo>
                    <a:pt x="0" y="0"/>
                  </a:moveTo>
                  <a:lnTo>
                    <a:pt x="0" y="86"/>
                  </a:lnTo>
                  <a:lnTo>
                    <a:pt x="21" y="86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930">
              <a:extLst>
                <a:ext uri="{FF2B5EF4-FFF2-40B4-BE49-F238E27FC236}">
                  <a16:creationId xmlns:a16="http://schemas.microsoft.com/office/drawing/2014/main" xmlns="" id="{BBFC7F31-53EE-41BC-A0AA-B66B096E48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7138" y="1562101"/>
              <a:ext cx="0" cy="136525"/>
            </a:xfrm>
            <a:custGeom>
              <a:avLst/>
              <a:gdLst>
                <a:gd name="T0" fmla="*/ 0 h 86"/>
                <a:gd name="T1" fmla="*/ 86 h 86"/>
                <a:gd name="T2" fmla="*/ 0 h 8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6">
                  <a:moveTo>
                    <a:pt x="0" y="0"/>
                  </a:moveTo>
                  <a:lnTo>
                    <a:pt x="0" y="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Line 931">
              <a:extLst>
                <a:ext uri="{FF2B5EF4-FFF2-40B4-BE49-F238E27FC236}">
                  <a16:creationId xmlns:a16="http://schemas.microsoft.com/office/drawing/2014/main" xmlns="" id="{BB3902D5-81C8-4965-8AD2-FE838ED85B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77138" y="1562101"/>
              <a:ext cx="0" cy="1365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Rectangle 932">
              <a:extLst>
                <a:ext uri="{FF2B5EF4-FFF2-40B4-BE49-F238E27FC236}">
                  <a16:creationId xmlns:a16="http://schemas.microsoft.com/office/drawing/2014/main" xmlns="" id="{5FC225FB-EDEF-48CD-A366-B6559CC352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9675" y="1562101"/>
              <a:ext cx="34925" cy="1365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933">
              <a:extLst>
                <a:ext uri="{FF2B5EF4-FFF2-40B4-BE49-F238E27FC236}">
                  <a16:creationId xmlns:a16="http://schemas.microsoft.com/office/drawing/2014/main" xmlns="" id="{A6AF8893-7A19-4BC2-8140-336E962BA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9675" y="1562101"/>
              <a:ext cx="34925" cy="136525"/>
            </a:xfrm>
            <a:custGeom>
              <a:avLst/>
              <a:gdLst>
                <a:gd name="T0" fmla="*/ 0 w 22"/>
                <a:gd name="T1" fmla="*/ 0 h 86"/>
                <a:gd name="T2" fmla="*/ 0 w 22"/>
                <a:gd name="T3" fmla="*/ 86 h 86"/>
                <a:gd name="T4" fmla="*/ 22 w 22"/>
                <a:gd name="T5" fmla="*/ 86 h 86"/>
                <a:gd name="T6" fmla="*/ 22 w 22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86">
                  <a:moveTo>
                    <a:pt x="0" y="0"/>
                  </a:moveTo>
                  <a:lnTo>
                    <a:pt x="0" y="86"/>
                  </a:lnTo>
                  <a:lnTo>
                    <a:pt x="22" y="86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934">
              <a:extLst>
                <a:ext uri="{FF2B5EF4-FFF2-40B4-BE49-F238E27FC236}">
                  <a16:creationId xmlns:a16="http://schemas.microsoft.com/office/drawing/2014/main" xmlns="" id="{82F667C1-E2E3-4A36-9559-D83C2E380B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6850" y="1562101"/>
              <a:ext cx="0" cy="88900"/>
            </a:xfrm>
            <a:custGeom>
              <a:avLst/>
              <a:gdLst>
                <a:gd name="T0" fmla="*/ 0 h 56"/>
                <a:gd name="T1" fmla="*/ 56 h 56"/>
                <a:gd name="T2" fmla="*/ 0 h 5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6">
                  <a:moveTo>
                    <a:pt x="0" y="0"/>
                  </a:move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Line 935">
              <a:extLst>
                <a:ext uri="{FF2B5EF4-FFF2-40B4-BE49-F238E27FC236}">
                  <a16:creationId xmlns:a16="http://schemas.microsoft.com/office/drawing/2014/main" xmlns="" id="{B838A967-978E-4C05-83C6-02ACB5A91A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16850" y="1562101"/>
              <a:ext cx="0" cy="889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Rectangle 936">
              <a:extLst>
                <a:ext uri="{FF2B5EF4-FFF2-40B4-BE49-F238E27FC236}">
                  <a16:creationId xmlns:a16="http://schemas.microsoft.com/office/drawing/2014/main" xmlns="" id="{33EF9F74-71F5-4ED7-8CF8-5179DF69D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9388" y="1562101"/>
              <a:ext cx="33338" cy="889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937">
              <a:extLst>
                <a:ext uri="{FF2B5EF4-FFF2-40B4-BE49-F238E27FC236}">
                  <a16:creationId xmlns:a16="http://schemas.microsoft.com/office/drawing/2014/main" xmlns="" id="{6BC6A8A8-6437-47A7-8066-6F4464D8D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9388" y="1562101"/>
              <a:ext cx="33338" cy="88900"/>
            </a:xfrm>
            <a:custGeom>
              <a:avLst/>
              <a:gdLst>
                <a:gd name="T0" fmla="*/ 0 w 21"/>
                <a:gd name="T1" fmla="*/ 0 h 56"/>
                <a:gd name="T2" fmla="*/ 0 w 21"/>
                <a:gd name="T3" fmla="*/ 56 h 56"/>
                <a:gd name="T4" fmla="*/ 21 w 21"/>
                <a:gd name="T5" fmla="*/ 56 h 56"/>
                <a:gd name="T6" fmla="*/ 21 w 21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56">
                  <a:moveTo>
                    <a:pt x="0" y="0"/>
                  </a:moveTo>
                  <a:lnTo>
                    <a:pt x="0" y="56"/>
                  </a:lnTo>
                  <a:lnTo>
                    <a:pt x="21" y="56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938">
              <a:extLst>
                <a:ext uri="{FF2B5EF4-FFF2-40B4-BE49-F238E27FC236}">
                  <a16:creationId xmlns:a16="http://schemas.microsoft.com/office/drawing/2014/main" xmlns="" id="{F1460A53-68AD-4D82-9AF2-23BBE624B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4050" y="1562101"/>
              <a:ext cx="0" cy="88900"/>
            </a:xfrm>
            <a:custGeom>
              <a:avLst/>
              <a:gdLst>
                <a:gd name="T0" fmla="*/ 0 h 56"/>
                <a:gd name="T1" fmla="*/ 56 h 56"/>
                <a:gd name="T2" fmla="*/ 0 h 5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6">
                  <a:moveTo>
                    <a:pt x="0" y="0"/>
                  </a:move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Line 939">
              <a:extLst>
                <a:ext uri="{FF2B5EF4-FFF2-40B4-BE49-F238E27FC236}">
                  <a16:creationId xmlns:a16="http://schemas.microsoft.com/office/drawing/2014/main" xmlns="" id="{C06677D6-3A59-4058-B22B-38B19DFA4E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74050" y="1562101"/>
              <a:ext cx="0" cy="889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Rectangle 940">
              <a:extLst>
                <a:ext uri="{FF2B5EF4-FFF2-40B4-BE49-F238E27FC236}">
                  <a16:creationId xmlns:a16="http://schemas.microsoft.com/office/drawing/2014/main" xmlns="" id="{5E78AEB9-6486-4814-8397-0FE101EAF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8175" y="1562101"/>
              <a:ext cx="33338" cy="889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941">
              <a:extLst>
                <a:ext uri="{FF2B5EF4-FFF2-40B4-BE49-F238E27FC236}">
                  <a16:creationId xmlns:a16="http://schemas.microsoft.com/office/drawing/2014/main" xmlns="" id="{F80777E7-46B7-4795-B4C7-C073801EE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175" y="1562101"/>
              <a:ext cx="33338" cy="88900"/>
            </a:xfrm>
            <a:custGeom>
              <a:avLst/>
              <a:gdLst>
                <a:gd name="T0" fmla="*/ 0 w 21"/>
                <a:gd name="T1" fmla="*/ 0 h 56"/>
                <a:gd name="T2" fmla="*/ 0 w 21"/>
                <a:gd name="T3" fmla="*/ 56 h 56"/>
                <a:gd name="T4" fmla="*/ 21 w 21"/>
                <a:gd name="T5" fmla="*/ 56 h 56"/>
                <a:gd name="T6" fmla="*/ 21 w 21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56">
                  <a:moveTo>
                    <a:pt x="0" y="0"/>
                  </a:moveTo>
                  <a:lnTo>
                    <a:pt x="0" y="56"/>
                  </a:lnTo>
                  <a:lnTo>
                    <a:pt x="21" y="56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942">
              <a:extLst>
                <a:ext uri="{FF2B5EF4-FFF2-40B4-BE49-F238E27FC236}">
                  <a16:creationId xmlns:a16="http://schemas.microsoft.com/office/drawing/2014/main" xmlns="" id="{3989EA36-BDD4-4A6B-92C6-AE4B93CEA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0963" y="1562101"/>
              <a:ext cx="0" cy="44450"/>
            </a:xfrm>
            <a:custGeom>
              <a:avLst/>
              <a:gdLst>
                <a:gd name="T0" fmla="*/ 28 h 28"/>
                <a:gd name="T1" fmla="*/ 0 h 28"/>
                <a:gd name="T2" fmla="*/ 28 h 2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">
                  <a:moveTo>
                    <a:pt x="0" y="28"/>
                  </a:moveTo>
                  <a:lnTo>
                    <a:pt x="0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Line 943">
              <a:extLst>
                <a:ext uri="{FF2B5EF4-FFF2-40B4-BE49-F238E27FC236}">
                  <a16:creationId xmlns:a16="http://schemas.microsoft.com/office/drawing/2014/main" xmlns="" id="{3F3DC9D1-497F-4DCE-A291-C1265B3049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00963" y="1562101"/>
              <a:ext cx="0" cy="444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Rectangle 944">
              <a:extLst>
                <a:ext uri="{FF2B5EF4-FFF2-40B4-BE49-F238E27FC236}">
                  <a16:creationId xmlns:a16="http://schemas.microsoft.com/office/drawing/2014/main" xmlns="" id="{FB9DE717-FDD2-459A-AD75-3ABB01B9C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3500" y="1562101"/>
              <a:ext cx="33338" cy="444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945">
              <a:extLst>
                <a:ext uri="{FF2B5EF4-FFF2-40B4-BE49-F238E27FC236}">
                  <a16:creationId xmlns:a16="http://schemas.microsoft.com/office/drawing/2014/main" xmlns="" id="{C4ADCD9C-30CD-439E-8732-260255BBD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3500" y="1562101"/>
              <a:ext cx="33338" cy="44450"/>
            </a:xfrm>
            <a:custGeom>
              <a:avLst/>
              <a:gdLst>
                <a:gd name="T0" fmla="*/ 21 w 21"/>
                <a:gd name="T1" fmla="*/ 28 h 28"/>
                <a:gd name="T2" fmla="*/ 21 w 21"/>
                <a:gd name="T3" fmla="*/ 0 h 28"/>
                <a:gd name="T4" fmla="*/ 0 w 21"/>
                <a:gd name="T5" fmla="*/ 0 h 28"/>
                <a:gd name="T6" fmla="*/ 0 w 21"/>
                <a:gd name="T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8">
                  <a:moveTo>
                    <a:pt x="21" y="28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946">
              <a:extLst>
                <a:ext uri="{FF2B5EF4-FFF2-40B4-BE49-F238E27FC236}">
                  <a16:creationId xmlns:a16="http://schemas.microsoft.com/office/drawing/2014/main" xmlns="" id="{688A751A-F3CD-4171-993C-D7264F6EA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388" y="1562101"/>
              <a:ext cx="0" cy="44450"/>
            </a:xfrm>
            <a:custGeom>
              <a:avLst/>
              <a:gdLst>
                <a:gd name="T0" fmla="*/ 0 h 28"/>
                <a:gd name="T1" fmla="*/ 28 h 28"/>
                <a:gd name="T2" fmla="*/ 0 h 2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">
                  <a:moveTo>
                    <a:pt x="0" y="0"/>
                  </a:move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Line 947">
              <a:extLst>
                <a:ext uri="{FF2B5EF4-FFF2-40B4-BE49-F238E27FC236}">
                  <a16:creationId xmlns:a16="http://schemas.microsoft.com/office/drawing/2014/main" xmlns="" id="{48EA8B7A-AB57-4C49-B7CA-444DBDEF1C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6388" y="1562101"/>
              <a:ext cx="0" cy="444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Rectangle 948">
              <a:extLst>
                <a:ext uri="{FF2B5EF4-FFF2-40B4-BE49-F238E27FC236}">
                  <a16:creationId xmlns:a16="http://schemas.microsoft.com/office/drawing/2014/main" xmlns="" id="{250718E0-155C-45B2-AD76-29BE57413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10513" y="1562101"/>
              <a:ext cx="36513" cy="444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949">
              <a:extLst>
                <a:ext uri="{FF2B5EF4-FFF2-40B4-BE49-F238E27FC236}">
                  <a16:creationId xmlns:a16="http://schemas.microsoft.com/office/drawing/2014/main" xmlns="" id="{2B4328A9-0841-4F86-9577-2B15E3DD9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0513" y="1562101"/>
              <a:ext cx="36513" cy="44450"/>
            </a:xfrm>
            <a:custGeom>
              <a:avLst/>
              <a:gdLst>
                <a:gd name="T0" fmla="*/ 0 w 23"/>
                <a:gd name="T1" fmla="*/ 0 h 28"/>
                <a:gd name="T2" fmla="*/ 0 w 23"/>
                <a:gd name="T3" fmla="*/ 28 h 28"/>
                <a:gd name="T4" fmla="*/ 23 w 23"/>
                <a:gd name="T5" fmla="*/ 28 h 28"/>
                <a:gd name="T6" fmla="*/ 23 w 23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8">
                  <a:moveTo>
                    <a:pt x="0" y="0"/>
                  </a:moveTo>
                  <a:lnTo>
                    <a:pt x="0" y="28"/>
                  </a:lnTo>
                  <a:lnTo>
                    <a:pt x="23" y="28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950">
              <a:extLst>
                <a:ext uri="{FF2B5EF4-FFF2-40B4-BE49-F238E27FC236}">
                  <a16:creationId xmlns:a16="http://schemas.microsoft.com/office/drawing/2014/main" xmlns="" id="{1768719A-FD9A-4A4E-AD72-3B8AFEA74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6575" y="1562101"/>
              <a:ext cx="0" cy="44450"/>
            </a:xfrm>
            <a:custGeom>
              <a:avLst/>
              <a:gdLst>
                <a:gd name="T0" fmla="*/ 0 h 28"/>
                <a:gd name="T1" fmla="*/ 28 h 28"/>
                <a:gd name="T2" fmla="*/ 0 h 2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">
                  <a:moveTo>
                    <a:pt x="0" y="0"/>
                  </a:move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Line 951">
              <a:extLst>
                <a:ext uri="{FF2B5EF4-FFF2-40B4-BE49-F238E27FC236}">
                  <a16:creationId xmlns:a16="http://schemas.microsoft.com/office/drawing/2014/main" xmlns="" id="{0AE31850-FD9D-4198-96BD-F66EFCA28F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56575" y="1562101"/>
              <a:ext cx="0" cy="444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Rectangle 952">
              <a:extLst>
                <a:ext uri="{FF2B5EF4-FFF2-40B4-BE49-F238E27FC236}">
                  <a16:creationId xmlns:a16="http://schemas.microsoft.com/office/drawing/2014/main" xmlns="" id="{3DBC3079-B57B-4A0B-94AA-4211A29B6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9113" y="1562101"/>
              <a:ext cx="34925" cy="444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953">
              <a:extLst>
                <a:ext uri="{FF2B5EF4-FFF2-40B4-BE49-F238E27FC236}">
                  <a16:creationId xmlns:a16="http://schemas.microsoft.com/office/drawing/2014/main" xmlns="" id="{67B72A2B-A3B2-4E83-9A75-7387C9C69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9113" y="1562101"/>
              <a:ext cx="34925" cy="44450"/>
            </a:xfrm>
            <a:custGeom>
              <a:avLst/>
              <a:gdLst>
                <a:gd name="T0" fmla="*/ 0 w 22"/>
                <a:gd name="T1" fmla="*/ 0 h 28"/>
                <a:gd name="T2" fmla="*/ 0 w 22"/>
                <a:gd name="T3" fmla="*/ 28 h 28"/>
                <a:gd name="T4" fmla="*/ 22 w 22"/>
                <a:gd name="T5" fmla="*/ 28 h 28"/>
                <a:gd name="T6" fmla="*/ 22 w 22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8">
                  <a:moveTo>
                    <a:pt x="0" y="0"/>
                  </a:moveTo>
                  <a:lnTo>
                    <a:pt x="0" y="28"/>
                  </a:lnTo>
                  <a:lnTo>
                    <a:pt x="22" y="28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954">
              <a:extLst>
                <a:ext uri="{FF2B5EF4-FFF2-40B4-BE49-F238E27FC236}">
                  <a16:creationId xmlns:a16="http://schemas.microsoft.com/office/drawing/2014/main" xmlns="" id="{1147ED08-2D45-4907-B398-72259FF9E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9938" y="1571626"/>
              <a:ext cx="0" cy="34925"/>
            </a:xfrm>
            <a:custGeom>
              <a:avLst/>
              <a:gdLst>
                <a:gd name="T0" fmla="*/ 0 h 22"/>
                <a:gd name="T1" fmla="*/ 22 h 22"/>
                <a:gd name="T2" fmla="*/ 0 h 2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2">
                  <a:moveTo>
                    <a:pt x="0" y="0"/>
                  </a:move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Line 955">
              <a:extLst>
                <a:ext uri="{FF2B5EF4-FFF2-40B4-BE49-F238E27FC236}">
                  <a16:creationId xmlns:a16="http://schemas.microsoft.com/office/drawing/2014/main" xmlns="" id="{770A4AF0-58EE-4B4A-A2E0-77C72D88DB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89938" y="1571626"/>
              <a:ext cx="0" cy="349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Rectangle 956">
              <a:extLst>
                <a:ext uri="{FF2B5EF4-FFF2-40B4-BE49-F238E27FC236}">
                  <a16:creationId xmlns:a16="http://schemas.microsoft.com/office/drawing/2014/main" xmlns="" id="{C755049A-CE76-4969-9802-02645660C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4063" y="1571626"/>
              <a:ext cx="33338" cy="349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957">
              <a:extLst>
                <a:ext uri="{FF2B5EF4-FFF2-40B4-BE49-F238E27FC236}">
                  <a16:creationId xmlns:a16="http://schemas.microsoft.com/office/drawing/2014/main" xmlns="" id="{F19A3C8D-1F2F-48A6-A84E-235DBC2FC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1571626"/>
              <a:ext cx="33338" cy="34925"/>
            </a:xfrm>
            <a:custGeom>
              <a:avLst/>
              <a:gdLst>
                <a:gd name="T0" fmla="*/ 0 w 21"/>
                <a:gd name="T1" fmla="*/ 0 h 22"/>
                <a:gd name="T2" fmla="*/ 0 w 21"/>
                <a:gd name="T3" fmla="*/ 22 h 22"/>
                <a:gd name="T4" fmla="*/ 21 w 21"/>
                <a:gd name="T5" fmla="*/ 22 h 22"/>
                <a:gd name="T6" fmla="*/ 21 w 21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0" y="22"/>
                  </a:lnTo>
                  <a:lnTo>
                    <a:pt x="21" y="22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958">
              <a:extLst>
                <a:ext uri="{FF2B5EF4-FFF2-40B4-BE49-F238E27FC236}">
                  <a16:creationId xmlns:a16="http://schemas.microsoft.com/office/drawing/2014/main" xmlns="" id="{7F757AE6-54A5-4E29-9134-FF1D5CBDE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0" y="1562101"/>
              <a:ext cx="0" cy="44450"/>
            </a:xfrm>
            <a:custGeom>
              <a:avLst/>
              <a:gdLst>
                <a:gd name="T0" fmla="*/ 0 h 28"/>
                <a:gd name="T1" fmla="*/ 28 h 28"/>
                <a:gd name="T2" fmla="*/ 0 h 2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">
                  <a:moveTo>
                    <a:pt x="0" y="0"/>
                  </a:move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Line 959">
              <a:extLst>
                <a:ext uri="{FF2B5EF4-FFF2-40B4-BE49-F238E27FC236}">
                  <a16:creationId xmlns:a16="http://schemas.microsoft.com/office/drawing/2014/main" xmlns="" id="{25DB0172-3816-4750-AB75-CCB056B9AD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16950" y="1562101"/>
              <a:ext cx="0" cy="444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Rectangle 960">
              <a:extLst>
                <a:ext uri="{FF2B5EF4-FFF2-40B4-BE49-F238E27FC236}">
                  <a16:creationId xmlns:a16="http://schemas.microsoft.com/office/drawing/2014/main" xmlns="" id="{D12D12B8-A109-41B4-8829-2501F4540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01075" y="1562101"/>
              <a:ext cx="33338" cy="444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961">
              <a:extLst>
                <a:ext uri="{FF2B5EF4-FFF2-40B4-BE49-F238E27FC236}">
                  <a16:creationId xmlns:a16="http://schemas.microsoft.com/office/drawing/2014/main" xmlns="" id="{5BAF5004-D55C-494D-838B-A223639060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1075" y="1562101"/>
              <a:ext cx="33338" cy="44450"/>
            </a:xfrm>
            <a:custGeom>
              <a:avLst/>
              <a:gdLst>
                <a:gd name="T0" fmla="*/ 0 w 21"/>
                <a:gd name="T1" fmla="*/ 0 h 28"/>
                <a:gd name="T2" fmla="*/ 0 w 21"/>
                <a:gd name="T3" fmla="*/ 28 h 28"/>
                <a:gd name="T4" fmla="*/ 21 w 21"/>
                <a:gd name="T5" fmla="*/ 28 h 28"/>
                <a:gd name="T6" fmla="*/ 21 w 21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8">
                  <a:moveTo>
                    <a:pt x="0" y="0"/>
                  </a:moveTo>
                  <a:lnTo>
                    <a:pt x="0" y="28"/>
                  </a:lnTo>
                  <a:lnTo>
                    <a:pt x="21" y="28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962">
              <a:extLst>
                <a:ext uri="{FF2B5EF4-FFF2-40B4-BE49-F238E27FC236}">
                  <a16:creationId xmlns:a16="http://schemas.microsoft.com/office/drawing/2014/main" xmlns="" id="{A5173CA4-0E30-441F-AB6E-455672C43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9188" y="1562101"/>
              <a:ext cx="0" cy="44450"/>
            </a:xfrm>
            <a:custGeom>
              <a:avLst/>
              <a:gdLst>
                <a:gd name="T0" fmla="*/ 0 h 28"/>
                <a:gd name="T1" fmla="*/ 28 h 28"/>
                <a:gd name="T2" fmla="*/ 0 h 2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">
                  <a:moveTo>
                    <a:pt x="0" y="0"/>
                  </a:move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Line 963">
              <a:extLst>
                <a:ext uri="{FF2B5EF4-FFF2-40B4-BE49-F238E27FC236}">
                  <a16:creationId xmlns:a16="http://schemas.microsoft.com/office/drawing/2014/main" xmlns="" id="{B7352B51-D2E2-4D9F-BF45-70B1B09E5B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9188" y="1562101"/>
              <a:ext cx="0" cy="444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Rectangle 964">
              <a:extLst>
                <a:ext uri="{FF2B5EF4-FFF2-40B4-BE49-F238E27FC236}">
                  <a16:creationId xmlns:a16="http://schemas.microsoft.com/office/drawing/2014/main" xmlns="" id="{7B71DDFF-A9C5-4BDD-9861-A832D367B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1725" y="1562101"/>
              <a:ext cx="33338" cy="444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965">
              <a:extLst>
                <a:ext uri="{FF2B5EF4-FFF2-40B4-BE49-F238E27FC236}">
                  <a16:creationId xmlns:a16="http://schemas.microsoft.com/office/drawing/2014/main" xmlns="" id="{8E2862C0-4BDF-404C-8F59-C38E88E66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1725" y="1562101"/>
              <a:ext cx="33338" cy="44450"/>
            </a:xfrm>
            <a:custGeom>
              <a:avLst/>
              <a:gdLst>
                <a:gd name="T0" fmla="*/ 0 w 21"/>
                <a:gd name="T1" fmla="*/ 0 h 28"/>
                <a:gd name="T2" fmla="*/ 0 w 21"/>
                <a:gd name="T3" fmla="*/ 28 h 28"/>
                <a:gd name="T4" fmla="*/ 21 w 21"/>
                <a:gd name="T5" fmla="*/ 28 h 28"/>
                <a:gd name="T6" fmla="*/ 21 w 21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8">
                  <a:moveTo>
                    <a:pt x="0" y="0"/>
                  </a:moveTo>
                  <a:lnTo>
                    <a:pt x="0" y="28"/>
                  </a:lnTo>
                  <a:lnTo>
                    <a:pt x="21" y="28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Rectangle 966">
              <a:extLst>
                <a:ext uri="{FF2B5EF4-FFF2-40B4-BE49-F238E27FC236}">
                  <a16:creationId xmlns:a16="http://schemas.microsoft.com/office/drawing/2014/main" xmlns="" id="{D25C4AC2-1100-4DE7-906F-69E7DD30D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7838" y="504826"/>
              <a:ext cx="1120775" cy="71438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967">
              <a:extLst>
                <a:ext uri="{FF2B5EF4-FFF2-40B4-BE49-F238E27FC236}">
                  <a16:creationId xmlns:a16="http://schemas.microsoft.com/office/drawing/2014/main" xmlns="" id="{B9B56067-AC91-4E64-9C95-C79CCB7CC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1963" y="487364"/>
              <a:ext cx="1152525" cy="106363"/>
            </a:xfrm>
            <a:custGeom>
              <a:avLst/>
              <a:gdLst>
                <a:gd name="T0" fmla="*/ 7 w 478"/>
                <a:gd name="T1" fmla="*/ 7 h 44"/>
                <a:gd name="T2" fmla="*/ 0 w 478"/>
                <a:gd name="T3" fmla="*/ 7 h 44"/>
                <a:gd name="T4" fmla="*/ 0 w 478"/>
                <a:gd name="T5" fmla="*/ 37 h 44"/>
                <a:gd name="T6" fmla="*/ 2 w 478"/>
                <a:gd name="T7" fmla="*/ 42 h 44"/>
                <a:gd name="T8" fmla="*/ 7 w 478"/>
                <a:gd name="T9" fmla="*/ 44 h 44"/>
                <a:gd name="T10" fmla="*/ 471 w 478"/>
                <a:gd name="T11" fmla="*/ 44 h 44"/>
                <a:gd name="T12" fmla="*/ 476 w 478"/>
                <a:gd name="T13" fmla="*/ 42 h 44"/>
                <a:gd name="T14" fmla="*/ 478 w 478"/>
                <a:gd name="T15" fmla="*/ 37 h 44"/>
                <a:gd name="T16" fmla="*/ 478 w 478"/>
                <a:gd name="T17" fmla="*/ 7 h 44"/>
                <a:gd name="T18" fmla="*/ 471 w 478"/>
                <a:gd name="T19" fmla="*/ 0 h 44"/>
                <a:gd name="T20" fmla="*/ 7 w 478"/>
                <a:gd name="T21" fmla="*/ 0 h 44"/>
                <a:gd name="T22" fmla="*/ 2 w 478"/>
                <a:gd name="T23" fmla="*/ 2 h 44"/>
                <a:gd name="T24" fmla="*/ 0 w 478"/>
                <a:gd name="T25" fmla="*/ 7 h 44"/>
                <a:gd name="T26" fmla="*/ 7 w 478"/>
                <a:gd name="T27" fmla="*/ 7 h 44"/>
                <a:gd name="T28" fmla="*/ 7 w 478"/>
                <a:gd name="T29" fmla="*/ 14 h 44"/>
                <a:gd name="T30" fmla="*/ 464 w 478"/>
                <a:gd name="T31" fmla="*/ 14 h 44"/>
                <a:gd name="T32" fmla="*/ 464 w 478"/>
                <a:gd name="T33" fmla="*/ 30 h 44"/>
                <a:gd name="T34" fmla="*/ 14 w 478"/>
                <a:gd name="T35" fmla="*/ 30 h 44"/>
                <a:gd name="T36" fmla="*/ 14 w 478"/>
                <a:gd name="T37" fmla="*/ 7 h 44"/>
                <a:gd name="T38" fmla="*/ 7 w 478"/>
                <a:gd name="T39" fmla="*/ 7 h 44"/>
                <a:gd name="T40" fmla="*/ 7 w 478"/>
                <a:gd name="T41" fmla="*/ 14 h 44"/>
                <a:gd name="T42" fmla="*/ 7 w 478"/>
                <a:gd name="T43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8" h="44">
                  <a:moveTo>
                    <a:pt x="7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1"/>
                    <a:pt x="2" y="42"/>
                  </a:cubicBezTo>
                  <a:cubicBezTo>
                    <a:pt x="3" y="43"/>
                    <a:pt x="5" y="44"/>
                    <a:pt x="7" y="44"/>
                  </a:cubicBezTo>
                  <a:cubicBezTo>
                    <a:pt x="471" y="44"/>
                    <a:pt x="471" y="44"/>
                    <a:pt x="471" y="44"/>
                  </a:cubicBezTo>
                  <a:cubicBezTo>
                    <a:pt x="473" y="44"/>
                    <a:pt x="475" y="43"/>
                    <a:pt x="476" y="42"/>
                  </a:cubicBezTo>
                  <a:cubicBezTo>
                    <a:pt x="477" y="41"/>
                    <a:pt x="478" y="39"/>
                    <a:pt x="478" y="37"/>
                  </a:cubicBezTo>
                  <a:cubicBezTo>
                    <a:pt x="478" y="7"/>
                    <a:pt x="478" y="7"/>
                    <a:pt x="478" y="7"/>
                  </a:cubicBezTo>
                  <a:cubicBezTo>
                    <a:pt x="478" y="3"/>
                    <a:pt x="475" y="0"/>
                    <a:pt x="47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464" y="14"/>
                    <a:pt x="464" y="14"/>
                    <a:pt x="464" y="14"/>
                  </a:cubicBezTo>
                  <a:cubicBezTo>
                    <a:pt x="464" y="30"/>
                    <a:pt x="464" y="30"/>
                    <a:pt x="46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Rectangle 968">
              <a:extLst>
                <a:ext uri="{FF2B5EF4-FFF2-40B4-BE49-F238E27FC236}">
                  <a16:creationId xmlns:a16="http://schemas.microsoft.com/office/drawing/2014/main" xmlns="" id="{654777CA-09EA-4196-A133-E0A4066F0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7838" y="431801"/>
              <a:ext cx="1120775" cy="7302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969">
              <a:extLst>
                <a:ext uri="{FF2B5EF4-FFF2-40B4-BE49-F238E27FC236}">
                  <a16:creationId xmlns:a16="http://schemas.microsoft.com/office/drawing/2014/main" xmlns="" id="{1B8F37D9-E3D5-4826-822C-E1469E989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1963" y="415926"/>
              <a:ext cx="1152525" cy="104775"/>
            </a:xfrm>
            <a:custGeom>
              <a:avLst/>
              <a:gdLst>
                <a:gd name="T0" fmla="*/ 471 w 478"/>
                <a:gd name="T1" fmla="*/ 37 h 44"/>
                <a:gd name="T2" fmla="*/ 478 w 478"/>
                <a:gd name="T3" fmla="*/ 37 h 44"/>
                <a:gd name="T4" fmla="*/ 478 w 478"/>
                <a:gd name="T5" fmla="*/ 7 h 44"/>
                <a:gd name="T6" fmla="*/ 476 w 478"/>
                <a:gd name="T7" fmla="*/ 2 h 44"/>
                <a:gd name="T8" fmla="*/ 471 w 478"/>
                <a:gd name="T9" fmla="*/ 0 h 44"/>
                <a:gd name="T10" fmla="*/ 7 w 478"/>
                <a:gd name="T11" fmla="*/ 0 h 44"/>
                <a:gd name="T12" fmla="*/ 2 w 478"/>
                <a:gd name="T13" fmla="*/ 2 h 44"/>
                <a:gd name="T14" fmla="*/ 0 w 478"/>
                <a:gd name="T15" fmla="*/ 7 h 44"/>
                <a:gd name="T16" fmla="*/ 0 w 478"/>
                <a:gd name="T17" fmla="*/ 37 h 44"/>
                <a:gd name="T18" fmla="*/ 2 w 478"/>
                <a:gd name="T19" fmla="*/ 42 h 44"/>
                <a:gd name="T20" fmla="*/ 7 w 478"/>
                <a:gd name="T21" fmla="*/ 44 h 44"/>
                <a:gd name="T22" fmla="*/ 471 w 478"/>
                <a:gd name="T23" fmla="*/ 44 h 44"/>
                <a:gd name="T24" fmla="*/ 476 w 478"/>
                <a:gd name="T25" fmla="*/ 42 h 44"/>
                <a:gd name="T26" fmla="*/ 478 w 478"/>
                <a:gd name="T27" fmla="*/ 37 h 44"/>
                <a:gd name="T28" fmla="*/ 471 w 478"/>
                <a:gd name="T29" fmla="*/ 37 h 44"/>
                <a:gd name="T30" fmla="*/ 471 w 478"/>
                <a:gd name="T31" fmla="*/ 30 h 44"/>
                <a:gd name="T32" fmla="*/ 14 w 478"/>
                <a:gd name="T33" fmla="*/ 30 h 44"/>
                <a:gd name="T34" fmla="*/ 14 w 478"/>
                <a:gd name="T35" fmla="*/ 14 h 44"/>
                <a:gd name="T36" fmla="*/ 464 w 478"/>
                <a:gd name="T37" fmla="*/ 14 h 44"/>
                <a:gd name="T38" fmla="*/ 464 w 478"/>
                <a:gd name="T39" fmla="*/ 37 h 44"/>
                <a:gd name="T40" fmla="*/ 471 w 478"/>
                <a:gd name="T41" fmla="*/ 37 h 44"/>
                <a:gd name="T42" fmla="*/ 471 w 478"/>
                <a:gd name="T43" fmla="*/ 30 h 44"/>
                <a:gd name="T44" fmla="*/ 471 w 478"/>
                <a:gd name="T45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8" h="44">
                  <a:moveTo>
                    <a:pt x="471" y="37"/>
                  </a:moveTo>
                  <a:cubicBezTo>
                    <a:pt x="478" y="37"/>
                    <a:pt x="478" y="37"/>
                    <a:pt x="478" y="37"/>
                  </a:cubicBezTo>
                  <a:cubicBezTo>
                    <a:pt x="478" y="7"/>
                    <a:pt x="478" y="7"/>
                    <a:pt x="478" y="7"/>
                  </a:cubicBezTo>
                  <a:cubicBezTo>
                    <a:pt x="478" y="5"/>
                    <a:pt x="477" y="4"/>
                    <a:pt x="476" y="2"/>
                  </a:cubicBezTo>
                  <a:cubicBezTo>
                    <a:pt x="475" y="1"/>
                    <a:pt x="473" y="0"/>
                    <a:pt x="47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1"/>
                    <a:pt x="2" y="42"/>
                  </a:cubicBezTo>
                  <a:cubicBezTo>
                    <a:pt x="3" y="43"/>
                    <a:pt x="5" y="44"/>
                    <a:pt x="7" y="44"/>
                  </a:cubicBezTo>
                  <a:cubicBezTo>
                    <a:pt x="471" y="44"/>
                    <a:pt x="471" y="44"/>
                    <a:pt x="471" y="44"/>
                  </a:cubicBezTo>
                  <a:cubicBezTo>
                    <a:pt x="473" y="44"/>
                    <a:pt x="475" y="43"/>
                    <a:pt x="476" y="42"/>
                  </a:cubicBezTo>
                  <a:cubicBezTo>
                    <a:pt x="477" y="41"/>
                    <a:pt x="478" y="39"/>
                    <a:pt x="478" y="37"/>
                  </a:cubicBezTo>
                  <a:cubicBezTo>
                    <a:pt x="471" y="37"/>
                    <a:pt x="471" y="37"/>
                    <a:pt x="471" y="37"/>
                  </a:cubicBezTo>
                  <a:cubicBezTo>
                    <a:pt x="471" y="30"/>
                    <a:pt x="471" y="30"/>
                    <a:pt x="471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464" y="14"/>
                    <a:pt x="464" y="14"/>
                    <a:pt x="464" y="14"/>
                  </a:cubicBezTo>
                  <a:cubicBezTo>
                    <a:pt x="464" y="37"/>
                    <a:pt x="464" y="37"/>
                    <a:pt x="464" y="37"/>
                  </a:cubicBezTo>
                  <a:cubicBezTo>
                    <a:pt x="471" y="37"/>
                    <a:pt x="471" y="37"/>
                    <a:pt x="471" y="37"/>
                  </a:cubicBezTo>
                  <a:cubicBezTo>
                    <a:pt x="471" y="30"/>
                    <a:pt x="471" y="30"/>
                    <a:pt x="471" y="30"/>
                  </a:cubicBezTo>
                  <a:lnTo>
                    <a:pt x="471" y="3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970">
              <a:extLst>
                <a:ext uri="{FF2B5EF4-FFF2-40B4-BE49-F238E27FC236}">
                  <a16:creationId xmlns:a16="http://schemas.microsoft.com/office/drawing/2014/main" xmlns="" id="{65239399-79CB-4E63-8A52-3BD292D8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5750" y="431801"/>
              <a:ext cx="192088" cy="144463"/>
            </a:xfrm>
            <a:custGeom>
              <a:avLst/>
              <a:gdLst>
                <a:gd name="T0" fmla="*/ 121 w 121"/>
                <a:gd name="T1" fmla="*/ 91 h 91"/>
                <a:gd name="T2" fmla="*/ 121 w 121"/>
                <a:gd name="T3" fmla="*/ 46 h 91"/>
                <a:gd name="T4" fmla="*/ 121 w 121"/>
                <a:gd name="T5" fmla="*/ 0 h 91"/>
                <a:gd name="T6" fmla="*/ 0 w 121"/>
                <a:gd name="T7" fmla="*/ 46 h 91"/>
                <a:gd name="T8" fmla="*/ 121 w 121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91">
                  <a:moveTo>
                    <a:pt x="121" y="91"/>
                  </a:moveTo>
                  <a:lnTo>
                    <a:pt x="121" y="46"/>
                  </a:lnTo>
                  <a:lnTo>
                    <a:pt x="121" y="0"/>
                  </a:lnTo>
                  <a:lnTo>
                    <a:pt x="0" y="46"/>
                  </a:lnTo>
                  <a:lnTo>
                    <a:pt x="121" y="9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971">
              <a:extLst>
                <a:ext uri="{FF2B5EF4-FFF2-40B4-BE49-F238E27FC236}">
                  <a16:creationId xmlns:a16="http://schemas.microsoft.com/office/drawing/2014/main" xmlns="" id="{EBAB90E0-448D-4697-9069-A40944720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8288" y="415926"/>
              <a:ext cx="227013" cy="177800"/>
            </a:xfrm>
            <a:custGeom>
              <a:avLst/>
              <a:gdLst>
                <a:gd name="T0" fmla="*/ 87 w 94"/>
                <a:gd name="T1" fmla="*/ 67 h 74"/>
                <a:gd name="T2" fmla="*/ 94 w 94"/>
                <a:gd name="T3" fmla="*/ 67 h 74"/>
                <a:gd name="T4" fmla="*/ 94 w 94"/>
                <a:gd name="T5" fmla="*/ 37 h 74"/>
                <a:gd name="T6" fmla="*/ 94 w 94"/>
                <a:gd name="T7" fmla="*/ 7 h 74"/>
                <a:gd name="T8" fmla="*/ 91 w 94"/>
                <a:gd name="T9" fmla="*/ 1 h 74"/>
                <a:gd name="T10" fmla="*/ 85 w 94"/>
                <a:gd name="T11" fmla="*/ 1 h 74"/>
                <a:gd name="T12" fmla="*/ 5 w 94"/>
                <a:gd name="T13" fmla="*/ 30 h 74"/>
                <a:gd name="T14" fmla="*/ 0 w 94"/>
                <a:gd name="T15" fmla="*/ 37 h 74"/>
                <a:gd name="T16" fmla="*/ 5 w 94"/>
                <a:gd name="T17" fmla="*/ 44 h 74"/>
                <a:gd name="T18" fmla="*/ 85 w 94"/>
                <a:gd name="T19" fmla="*/ 73 h 74"/>
                <a:gd name="T20" fmla="*/ 91 w 94"/>
                <a:gd name="T21" fmla="*/ 73 h 74"/>
                <a:gd name="T22" fmla="*/ 94 w 94"/>
                <a:gd name="T23" fmla="*/ 67 h 74"/>
                <a:gd name="T24" fmla="*/ 87 w 94"/>
                <a:gd name="T25" fmla="*/ 67 h 74"/>
                <a:gd name="T26" fmla="*/ 89 w 94"/>
                <a:gd name="T27" fmla="*/ 60 h 74"/>
                <a:gd name="T28" fmla="*/ 27 w 94"/>
                <a:gd name="T29" fmla="*/ 37 h 74"/>
                <a:gd name="T30" fmla="*/ 80 w 94"/>
                <a:gd name="T31" fmla="*/ 17 h 74"/>
                <a:gd name="T32" fmla="*/ 80 w 94"/>
                <a:gd name="T33" fmla="*/ 37 h 74"/>
                <a:gd name="T34" fmla="*/ 80 w 94"/>
                <a:gd name="T35" fmla="*/ 67 h 74"/>
                <a:gd name="T36" fmla="*/ 87 w 94"/>
                <a:gd name="T37" fmla="*/ 67 h 74"/>
                <a:gd name="T38" fmla="*/ 89 w 94"/>
                <a:gd name="T39" fmla="*/ 60 h 74"/>
                <a:gd name="T40" fmla="*/ 87 w 94"/>
                <a:gd name="T41" fmla="*/ 6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4" h="74">
                  <a:moveTo>
                    <a:pt x="87" y="67"/>
                  </a:moveTo>
                  <a:cubicBezTo>
                    <a:pt x="94" y="67"/>
                    <a:pt x="94" y="67"/>
                    <a:pt x="94" y="6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94" y="5"/>
                    <a:pt x="93" y="3"/>
                    <a:pt x="91" y="1"/>
                  </a:cubicBezTo>
                  <a:cubicBezTo>
                    <a:pt x="89" y="0"/>
                    <a:pt x="87" y="0"/>
                    <a:pt x="85" y="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2" y="31"/>
                    <a:pt x="0" y="34"/>
                    <a:pt x="0" y="37"/>
                  </a:cubicBezTo>
                  <a:cubicBezTo>
                    <a:pt x="0" y="40"/>
                    <a:pt x="2" y="43"/>
                    <a:pt x="5" y="44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7" y="74"/>
                    <a:pt x="89" y="74"/>
                    <a:pt x="91" y="73"/>
                  </a:cubicBezTo>
                  <a:cubicBezTo>
                    <a:pt x="93" y="71"/>
                    <a:pt x="94" y="69"/>
                    <a:pt x="94" y="67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89" y="60"/>
                    <a:pt x="89" y="60"/>
                    <a:pt x="89" y="60"/>
                  </a:cubicBezTo>
                  <a:lnTo>
                    <a:pt x="87" y="6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972">
              <a:extLst>
                <a:ext uri="{FF2B5EF4-FFF2-40B4-BE49-F238E27FC236}">
                  <a16:creationId xmlns:a16="http://schemas.microsoft.com/office/drawing/2014/main" xmlns="" id="{1F672942-621E-42CA-B49F-1D66EEA69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8613" y="431801"/>
              <a:ext cx="185738" cy="144463"/>
            </a:xfrm>
            <a:custGeom>
              <a:avLst/>
              <a:gdLst>
                <a:gd name="T0" fmla="*/ 0 w 117"/>
                <a:gd name="T1" fmla="*/ 91 h 91"/>
                <a:gd name="T2" fmla="*/ 117 w 117"/>
                <a:gd name="T3" fmla="*/ 91 h 91"/>
                <a:gd name="T4" fmla="*/ 117 w 117"/>
                <a:gd name="T5" fmla="*/ 0 h 91"/>
                <a:gd name="T6" fmla="*/ 0 w 117"/>
                <a:gd name="T7" fmla="*/ 0 h 91"/>
                <a:gd name="T8" fmla="*/ 0 w 117"/>
                <a:gd name="T9" fmla="*/ 46 h 91"/>
                <a:gd name="T10" fmla="*/ 0 w 117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91">
                  <a:moveTo>
                    <a:pt x="0" y="91"/>
                  </a:moveTo>
                  <a:lnTo>
                    <a:pt x="117" y="91"/>
                  </a:lnTo>
                  <a:lnTo>
                    <a:pt x="117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973">
              <a:extLst>
                <a:ext uri="{FF2B5EF4-FFF2-40B4-BE49-F238E27FC236}">
                  <a16:creationId xmlns:a16="http://schemas.microsoft.com/office/drawing/2014/main" xmlns="" id="{C42AD87C-C5F4-40BC-A230-7CF275BDA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150" y="415926"/>
              <a:ext cx="222250" cy="177800"/>
            </a:xfrm>
            <a:custGeom>
              <a:avLst/>
              <a:gdLst>
                <a:gd name="T0" fmla="*/ 7 w 92"/>
                <a:gd name="T1" fmla="*/ 67 h 74"/>
                <a:gd name="T2" fmla="*/ 7 w 92"/>
                <a:gd name="T3" fmla="*/ 74 h 74"/>
                <a:gd name="T4" fmla="*/ 84 w 92"/>
                <a:gd name="T5" fmla="*/ 74 h 74"/>
                <a:gd name="T6" fmla="*/ 89 w 92"/>
                <a:gd name="T7" fmla="*/ 72 h 74"/>
                <a:gd name="T8" fmla="*/ 92 w 92"/>
                <a:gd name="T9" fmla="*/ 67 h 74"/>
                <a:gd name="T10" fmla="*/ 92 w 92"/>
                <a:gd name="T11" fmla="*/ 7 h 74"/>
                <a:gd name="T12" fmla="*/ 89 w 92"/>
                <a:gd name="T13" fmla="*/ 2 h 74"/>
                <a:gd name="T14" fmla="*/ 84 w 92"/>
                <a:gd name="T15" fmla="*/ 0 h 74"/>
                <a:gd name="T16" fmla="*/ 7 w 92"/>
                <a:gd name="T17" fmla="*/ 0 h 74"/>
                <a:gd name="T18" fmla="*/ 2 w 92"/>
                <a:gd name="T19" fmla="*/ 2 h 74"/>
                <a:gd name="T20" fmla="*/ 0 w 92"/>
                <a:gd name="T21" fmla="*/ 7 h 74"/>
                <a:gd name="T22" fmla="*/ 0 w 92"/>
                <a:gd name="T23" fmla="*/ 37 h 74"/>
                <a:gd name="T24" fmla="*/ 0 w 92"/>
                <a:gd name="T25" fmla="*/ 37 h 74"/>
                <a:gd name="T26" fmla="*/ 0 w 92"/>
                <a:gd name="T27" fmla="*/ 67 h 74"/>
                <a:gd name="T28" fmla="*/ 7 w 92"/>
                <a:gd name="T29" fmla="*/ 74 h 74"/>
                <a:gd name="T30" fmla="*/ 7 w 92"/>
                <a:gd name="T31" fmla="*/ 67 h 74"/>
                <a:gd name="T32" fmla="*/ 14 w 92"/>
                <a:gd name="T33" fmla="*/ 67 h 74"/>
                <a:gd name="T34" fmla="*/ 14 w 92"/>
                <a:gd name="T35" fmla="*/ 37 h 74"/>
                <a:gd name="T36" fmla="*/ 14 w 92"/>
                <a:gd name="T37" fmla="*/ 37 h 74"/>
                <a:gd name="T38" fmla="*/ 14 w 92"/>
                <a:gd name="T39" fmla="*/ 14 h 74"/>
                <a:gd name="T40" fmla="*/ 77 w 92"/>
                <a:gd name="T41" fmla="*/ 14 h 74"/>
                <a:gd name="T42" fmla="*/ 77 w 92"/>
                <a:gd name="T43" fmla="*/ 60 h 74"/>
                <a:gd name="T44" fmla="*/ 7 w 92"/>
                <a:gd name="T45" fmla="*/ 60 h 74"/>
                <a:gd name="T46" fmla="*/ 7 w 92"/>
                <a:gd name="T47" fmla="*/ 67 h 74"/>
                <a:gd name="T48" fmla="*/ 14 w 92"/>
                <a:gd name="T49" fmla="*/ 67 h 74"/>
                <a:gd name="T50" fmla="*/ 7 w 92"/>
                <a:gd name="T51" fmla="*/ 6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2" h="74">
                  <a:moveTo>
                    <a:pt x="7" y="67"/>
                  </a:moveTo>
                  <a:cubicBezTo>
                    <a:pt x="7" y="74"/>
                    <a:pt x="7" y="74"/>
                    <a:pt x="7" y="74"/>
                  </a:cubicBezTo>
                  <a:cubicBezTo>
                    <a:pt x="84" y="74"/>
                    <a:pt x="84" y="74"/>
                    <a:pt x="84" y="74"/>
                  </a:cubicBezTo>
                  <a:cubicBezTo>
                    <a:pt x="86" y="74"/>
                    <a:pt x="88" y="73"/>
                    <a:pt x="89" y="72"/>
                  </a:cubicBezTo>
                  <a:cubicBezTo>
                    <a:pt x="91" y="71"/>
                    <a:pt x="92" y="69"/>
                    <a:pt x="92" y="6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5"/>
                    <a:pt x="91" y="4"/>
                    <a:pt x="89" y="2"/>
                  </a:cubicBezTo>
                  <a:cubicBezTo>
                    <a:pt x="88" y="1"/>
                    <a:pt x="86" y="0"/>
                    <a:pt x="8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7" y="74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60"/>
                    <a:pt x="77" y="60"/>
                    <a:pt x="77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14" y="67"/>
                    <a:pt x="14" y="67"/>
                    <a:pt x="14" y="67"/>
                  </a:cubicBezTo>
                  <a:lnTo>
                    <a:pt x="7" y="6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Rectangle 974">
              <a:extLst>
                <a:ext uri="{FF2B5EF4-FFF2-40B4-BE49-F238E27FC236}">
                  <a16:creationId xmlns:a16="http://schemas.microsoft.com/office/drawing/2014/main" xmlns="" id="{04481646-7C74-4FD2-A624-CD80E2FBD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5200" y="700089"/>
              <a:ext cx="87313" cy="635000"/>
            </a:xfrm>
            <a:prstGeom prst="rect">
              <a:avLst/>
            </a:pr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975">
              <a:extLst>
                <a:ext uri="{FF2B5EF4-FFF2-40B4-BE49-F238E27FC236}">
                  <a16:creationId xmlns:a16="http://schemas.microsoft.com/office/drawing/2014/main" xmlns="" id="{530187B7-37B3-4F13-A85C-ED45D8F77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263" y="825501"/>
              <a:ext cx="515938" cy="469900"/>
            </a:xfrm>
            <a:custGeom>
              <a:avLst/>
              <a:gdLst>
                <a:gd name="T0" fmla="*/ 214 w 214"/>
                <a:gd name="T1" fmla="*/ 141 h 195"/>
                <a:gd name="T2" fmla="*/ 214 w 214"/>
                <a:gd name="T3" fmla="*/ 72 h 195"/>
                <a:gd name="T4" fmla="*/ 142 w 214"/>
                <a:gd name="T5" fmla="*/ 0 h 195"/>
                <a:gd name="T6" fmla="*/ 133 w 214"/>
                <a:gd name="T7" fmla="*/ 0 h 195"/>
                <a:gd name="T8" fmla="*/ 107 w 214"/>
                <a:gd name="T9" fmla="*/ 5 h 195"/>
                <a:gd name="T10" fmla="*/ 81 w 214"/>
                <a:gd name="T11" fmla="*/ 0 h 195"/>
                <a:gd name="T12" fmla="*/ 72 w 214"/>
                <a:gd name="T13" fmla="*/ 0 h 195"/>
                <a:gd name="T14" fmla="*/ 0 w 214"/>
                <a:gd name="T15" fmla="*/ 72 h 195"/>
                <a:gd name="T16" fmla="*/ 0 w 214"/>
                <a:gd name="T17" fmla="*/ 141 h 195"/>
                <a:gd name="T18" fmla="*/ 25 w 214"/>
                <a:gd name="T19" fmla="*/ 195 h 195"/>
                <a:gd name="T20" fmla="*/ 189 w 214"/>
                <a:gd name="T21" fmla="*/ 195 h 195"/>
                <a:gd name="T22" fmla="*/ 214 w 214"/>
                <a:gd name="T23" fmla="*/ 14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4" h="195">
                  <a:moveTo>
                    <a:pt x="214" y="141"/>
                  </a:moveTo>
                  <a:cubicBezTo>
                    <a:pt x="214" y="72"/>
                    <a:pt x="214" y="72"/>
                    <a:pt x="214" y="72"/>
                  </a:cubicBezTo>
                  <a:cubicBezTo>
                    <a:pt x="214" y="32"/>
                    <a:pt x="182" y="0"/>
                    <a:pt x="14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4" y="0"/>
                    <a:pt x="115" y="2"/>
                    <a:pt x="107" y="5"/>
                  </a:cubicBezTo>
                  <a:cubicBezTo>
                    <a:pt x="99" y="2"/>
                    <a:pt x="90" y="0"/>
                    <a:pt x="8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2" y="0"/>
                    <a:pt x="0" y="32"/>
                    <a:pt x="0" y="72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63"/>
                    <a:pt x="10" y="182"/>
                    <a:pt x="25" y="195"/>
                  </a:cubicBezTo>
                  <a:cubicBezTo>
                    <a:pt x="189" y="195"/>
                    <a:pt x="189" y="195"/>
                    <a:pt x="189" y="195"/>
                  </a:cubicBezTo>
                  <a:cubicBezTo>
                    <a:pt x="204" y="182"/>
                    <a:pt x="214" y="163"/>
                    <a:pt x="214" y="141"/>
                  </a:cubicBez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976">
              <a:extLst>
                <a:ext uri="{FF2B5EF4-FFF2-40B4-BE49-F238E27FC236}">
                  <a16:creationId xmlns:a16="http://schemas.microsoft.com/office/drawing/2014/main" xmlns="" id="{AD969438-F07E-413C-ACEB-12B7CB800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6800" y="808039"/>
              <a:ext cx="550863" cy="508000"/>
            </a:xfrm>
            <a:custGeom>
              <a:avLst/>
              <a:gdLst>
                <a:gd name="T0" fmla="*/ 221 w 228"/>
                <a:gd name="T1" fmla="*/ 148 h 210"/>
                <a:gd name="T2" fmla="*/ 228 w 228"/>
                <a:gd name="T3" fmla="*/ 148 h 210"/>
                <a:gd name="T4" fmla="*/ 228 w 228"/>
                <a:gd name="T5" fmla="*/ 79 h 210"/>
                <a:gd name="T6" fmla="*/ 149 w 228"/>
                <a:gd name="T7" fmla="*/ 0 h 210"/>
                <a:gd name="T8" fmla="*/ 140 w 228"/>
                <a:gd name="T9" fmla="*/ 0 h 210"/>
                <a:gd name="T10" fmla="*/ 112 w 228"/>
                <a:gd name="T11" fmla="*/ 6 h 210"/>
                <a:gd name="T12" fmla="*/ 114 w 228"/>
                <a:gd name="T13" fmla="*/ 12 h 210"/>
                <a:gd name="T14" fmla="*/ 117 w 228"/>
                <a:gd name="T15" fmla="*/ 6 h 210"/>
                <a:gd name="T16" fmla="*/ 88 w 228"/>
                <a:gd name="T17" fmla="*/ 0 h 210"/>
                <a:gd name="T18" fmla="*/ 79 w 228"/>
                <a:gd name="T19" fmla="*/ 0 h 210"/>
                <a:gd name="T20" fmla="*/ 0 w 228"/>
                <a:gd name="T21" fmla="*/ 79 h 210"/>
                <a:gd name="T22" fmla="*/ 0 w 228"/>
                <a:gd name="T23" fmla="*/ 148 h 210"/>
                <a:gd name="T24" fmla="*/ 28 w 228"/>
                <a:gd name="T25" fmla="*/ 208 h 210"/>
                <a:gd name="T26" fmla="*/ 32 w 228"/>
                <a:gd name="T27" fmla="*/ 210 h 210"/>
                <a:gd name="T28" fmla="*/ 196 w 228"/>
                <a:gd name="T29" fmla="*/ 210 h 210"/>
                <a:gd name="T30" fmla="*/ 200 w 228"/>
                <a:gd name="T31" fmla="*/ 208 h 210"/>
                <a:gd name="T32" fmla="*/ 228 w 228"/>
                <a:gd name="T33" fmla="*/ 148 h 210"/>
                <a:gd name="T34" fmla="*/ 221 w 228"/>
                <a:gd name="T35" fmla="*/ 148 h 210"/>
                <a:gd name="T36" fmla="*/ 214 w 228"/>
                <a:gd name="T37" fmla="*/ 148 h 210"/>
                <a:gd name="T38" fmla="*/ 191 w 228"/>
                <a:gd name="T39" fmla="*/ 197 h 210"/>
                <a:gd name="T40" fmla="*/ 196 w 228"/>
                <a:gd name="T41" fmla="*/ 202 h 210"/>
                <a:gd name="T42" fmla="*/ 196 w 228"/>
                <a:gd name="T43" fmla="*/ 195 h 210"/>
                <a:gd name="T44" fmla="*/ 32 w 228"/>
                <a:gd name="T45" fmla="*/ 195 h 210"/>
                <a:gd name="T46" fmla="*/ 32 w 228"/>
                <a:gd name="T47" fmla="*/ 202 h 210"/>
                <a:gd name="T48" fmla="*/ 37 w 228"/>
                <a:gd name="T49" fmla="*/ 197 h 210"/>
                <a:gd name="T50" fmla="*/ 14 w 228"/>
                <a:gd name="T51" fmla="*/ 148 h 210"/>
                <a:gd name="T52" fmla="*/ 14 w 228"/>
                <a:gd name="T53" fmla="*/ 79 h 210"/>
                <a:gd name="T54" fmla="*/ 33 w 228"/>
                <a:gd name="T55" fmla="*/ 33 h 210"/>
                <a:gd name="T56" fmla="*/ 79 w 228"/>
                <a:gd name="T57" fmla="*/ 14 h 210"/>
                <a:gd name="T58" fmla="*/ 88 w 228"/>
                <a:gd name="T59" fmla="*/ 14 h 210"/>
                <a:gd name="T60" fmla="*/ 111 w 228"/>
                <a:gd name="T61" fmla="*/ 19 h 210"/>
                <a:gd name="T62" fmla="*/ 117 w 228"/>
                <a:gd name="T63" fmla="*/ 19 h 210"/>
                <a:gd name="T64" fmla="*/ 140 w 228"/>
                <a:gd name="T65" fmla="*/ 14 h 210"/>
                <a:gd name="T66" fmla="*/ 149 w 228"/>
                <a:gd name="T67" fmla="*/ 14 h 210"/>
                <a:gd name="T68" fmla="*/ 195 w 228"/>
                <a:gd name="T69" fmla="*/ 33 h 210"/>
                <a:gd name="T70" fmla="*/ 214 w 228"/>
                <a:gd name="T71" fmla="*/ 79 h 210"/>
                <a:gd name="T72" fmla="*/ 214 w 228"/>
                <a:gd name="T73" fmla="*/ 148 h 210"/>
                <a:gd name="T74" fmla="*/ 221 w 228"/>
                <a:gd name="T75" fmla="*/ 14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" h="210">
                  <a:moveTo>
                    <a:pt x="221" y="148"/>
                  </a:moveTo>
                  <a:cubicBezTo>
                    <a:pt x="228" y="148"/>
                    <a:pt x="228" y="148"/>
                    <a:pt x="228" y="148"/>
                  </a:cubicBezTo>
                  <a:cubicBezTo>
                    <a:pt x="228" y="79"/>
                    <a:pt x="228" y="79"/>
                    <a:pt x="228" y="79"/>
                  </a:cubicBezTo>
                  <a:cubicBezTo>
                    <a:pt x="228" y="35"/>
                    <a:pt x="193" y="0"/>
                    <a:pt x="149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0" y="0"/>
                    <a:pt x="120" y="2"/>
                    <a:pt x="112" y="6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08" y="2"/>
                    <a:pt x="98" y="0"/>
                    <a:pt x="88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72"/>
                    <a:pt x="11" y="193"/>
                    <a:pt x="28" y="208"/>
                  </a:cubicBezTo>
                  <a:cubicBezTo>
                    <a:pt x="29" y="209"/>
                    <a:pt x="31" y="210"/>
                    <a:pt x="32" y="210"/>
                  </a:cubicBezTo>
                  <a:cubicBezTo>
                    <a:pt x="196" y="210"/>
                    <a:pt x="196" y="210"/>
                    <a:pt x="196" y="210"/>
                  </a:cubicBezTo>
                  <a:cubicBezTo>
                    <a:pt x="198" y="210"/>
                    <a:pt x="199" y="209"/>
                    <a:pt x="200" y="208"/>
                  </a:cubicBezTo>
                  <a:cubicBezTo>
                    <a:pt x="217" y="193"/>
                    <a:pt x="228" y="172"/>
                    <a:pt x="228" y="148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14" y="148"/>
                    <a:pt x="214" y="148"/>
                    <a:pt x="214" y="148"/>
                  </a:cubicBezTo>
                  <a:cubicBezTo>
                    <a:pt x="214" y="168"/>
                    <a:pt x="205" y="185"/>
                    <a:pt x="191" y="197"/>
                  </a:cubicBezTo>
                  <a:cubicBezTo>
                    <a:pt x="196" y="202"/>
                    <a:pt x="196" y="202"/>
                    <a:pt x="196" y="202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7" y="197"/>
                    <a:pt x="37" y="197"/>
                    <a:pt x="37" y="197"/>
                  </a:cubicBezTo>
                  <a:cubicBezTo>
                    <a:pt x="23" y="185"/>
                    <a:pt x="14" y="168"/>
                    <a:pt x="14" y="148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61"/>
                    <a:pt x="21" y="45"/>
                    <a:pt x="33" y="33"/>
                  </a:cubicBezTo>
                  <a:cubicBezTo>
                    <a:pt x="45" y="22"/>
                    <a:pt x="61" y="14"/>
                    <a:pt x="79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96" y="14"/>
                    <a:pt x="104" y="16"/>
                    <a:pt x="111" y="19"/>
                  </a:cubicBezTo>
                  <a:cubicBezTo>
                    <a:pt x="113" y="19"/>
                    <a:pt x="115" y="19"/>
                    <a:pt x="117" y="19"/>
                  </a:cubicBezTo>
                  <a:cubicBezTo>
                    <a:pt x="124" y="16"/>
                    <a:pt x="132" y="14"/>
                    <a:pt x="140" y="14"/>
                  </a:cubicBezTo>
                  <a:cubicBezTo>
                    <a:pt x="149" y="14"/>
                    <a:pt x="149" y="14"/>
                    <a:pt x="149" y="14"/>
                  </a:cubicBezTo>
                  <a:cubicBezTo>
                    <a:pt x="167" y="14"/>
                    <a:pt x="183" y="22"/>
                    <a:pt x="195" y="33"/>
                  </a:cubicBezTo>
                  <a:cubicBezTo>
                    <a:pt x="207" y="45"/>
                    <a:pt x="214" y="61"/>
                    <a:pt x="214" y="79"/>
                  </a:cubicBezTo>
                  <a:cubicBezTo>
                    <a:pt x="214" y="148"/>
                    <a:pt x="214" y="148"/>
                    <a:pt x="214" y="148"/>
                  </a:cubicBezTo>
                  <a:lnTo>
                    <a:pt x="221" y="14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977">
              <a:extLst>
                <a:ext uri="{FF2B5EF4-FFF2-40B4-BE49-F238E27FC236}">
                  <a16:creationId xmlns:a16="http://schemas.microsoft.com/office/drawing/2014/main" xmlns="" id="{FD206E68-A1F5-4D2D-8C7C-83A3E3FEB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0800" y="661989"/>
              <a:ext cx="88900" cy="180975"/>
            </a:xfrm>
            <a:custGeom>
              <a:avLst/>
              <a:gdLst>
                <a:gd name="T0" fmla="*/ 16 w 37"/>
                <a:gd name="T1" fmla="*/ 72 h 75"/>
                <a:gd name="T2" fmla="*/ 16 w 37"/>
                <a:gd name="T3" fmla="*/ 72 h 75"/>
                <a:gd name="T4" fmla="*/ 15 w 37"/>
                <a:gd name="T5" fmla="*/ 57 h 75"/>
                <a:gd name="T6" fmla="*/ 19 w 37"/>
                <a:gd name="T7" fmla="*/ 34 h 75"/>
                <a:gd name="T8" fmla="*/ 37 w 37"/>
                <a:gd name="T9" fmla="*/ 12 h 75"/>
                <a:gd name="T10" fmla="*/ 29 w 37"/>
                <a:gd name="T11" fmla="*/ 0 h 75"/>
                <a:gd name="T12" fmla="*/ 6 w 37"/>
                <a:gd name="T13" fmla="*/ 28 h 75"/>
                <a:gd name="T14" fmla="*/ 0 w 37"/>
                <a:gd name="T15" fmla="*/ 57 h 75"/>
                <a:gd name="T16" fmla="*/ 2 w 37"/>
                <a:gd name="T17" fmla="*/ 75 h 75"/>
                <a:gd name="T18" fmla="*/ 16 w 37"/>
                <a:gd name="T19" fmla="*/ 7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75">
                  <a:moveTo>
                    <a:pt x="16" y="72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16" y="71"/>
                    <a:pt x="15" y="65"/>
                    <a:pt x="15" y="57"/>
                  </a:cubicBezTo>
                  <a:cubicBezTo>
                    <a:pt x="15" y="50"/>
                    <a:pt x="16" y="42"/>
                    <a:pt x="19" y="34"/>
                  </a:cubicBezTo>
                  <a:cubicBezTo>
                    <a:pt x="22" y="25"/>
                    <a:pt x="27" y="18"/>
                    <a:pt x="37" y="1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7" y="7"/>
                    <a:pt x="10" y="18"/>
                    <a:pt x="6" y="28"/>
                  </a:cubicBezTo>
                  <a:cubicBezTo>
                    <a:pt x="2" y="39"/>
                    <a:pt x="0" y="49"/>
                    <a:pt x="0" y="57"/>
                  </a:cubicBezTo>
                  <a:cubicBezTo>
                    <a:pt x="0" y="67"/>
                    <a:pt x="2" y="74"/>
                    <a:pt x="2" y="75"/>
                  </a:cubicBezTo>
                  <a:cubicBezTo>
                    <a:pt x="16" y="72"/>
                    <a:pt x="16" y="72"/>
                    <a:pt x="16" y="72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978">
              <a:extLst>
                <a:ext uri="{FF2B5EF4-FFF2-40B4-BE49-F238E27FC236}">
                  <a16:creationId xmlns:a16="http://schemas.microsoft.com/office/drawing/2014/main" xmlns="" id="{19A646F1-7A04-473C-ABB5-671F36341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925" y="914401"/>
              <a:ext cx="101600" cy="106363"/>
            </a:xfrm>
            <a:custGeom>
              <a:avLst/>
              <a:gdLst>
                <a:gd name="T0" fmla="*/ 36 w 42"/>
                <a:gd name="T1" fmla="*/ 0 h 44"/>
                <a:gd name="T2" fmla="*/ 0 w 42"/>
                <a:gd name="T3" fmla="*/ 39 h 44"/>
                <a:gd name="T4" fmla="*/ 14 w 42"/>
                <a:gd name="T5" fmla="*/ 44 h 44"/>
                <a:gd name="T6" fmla="*/ 42 w 42"/>
                <a:gd name="T7" fmla="*/ 13 h 44"/>
                <a:gd name="T8" fmla="*/ 36 w 4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4">
                  <a:moveTo>
                    <a:pt x="36" y="0"/>
                  </a:moveTo>
                  <a:cubicBezTo>
                    <a:pt x="20" y="8"/>
                    <a:pt x="7" y="22"/>
                    <a:pt x="0" y="39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9" y="30"/>
                    <a:pt x="30" y="18"/>
                    <a:pt x="42" y="13"/>
                  </a:cubicBezTo>
                  <a:cubicBezTo>
                    <a:pt x="36" y="0"/>
                    <a:pt x="36" y="0"/>
                    <a:pt x="36" y="0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Rectangle 979">
              <a:extLst>
                <a:ext uri="{FF2B5EF4-FFF2-40B4-BE49-F238E27FC236}">
                  <a16:creationId xmlns:a16="http://schemas.microsoft.com/office/drawing/2014/main" xmlns="" id="{F999D458-A601-41F5-A15C-BD37F90FF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3788" y="677864"/>
              <a:ext cx="1181100" cy="736600"/>
            </a:xfrm>
            <a:prstGeom prst="rect">
              <a:avLst/>
            </a:pr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980">
              <a:extLst>
                <a:ext uri="{FF2B5EF4-FFF2-40B4-BE49-F238E27FC236}">
                  <a16:creationId xmlns:a16="http://schemas.microsoft.com/office/drawing/2014/main" xmlns="" id="{85B03F5B-CE28-4485-A439-D826F3A5E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661989"/>
              <a:ext cx="1212850" cy="768350"/>
            </a:xfrm>
            <a:custGeom>
              <a:avLst/>
              <a:gdLst>
                <a:gd name="T0" fmla="*/ 496 w 503"/>
                <a:gd name="T1" fmla="*/ 7 h 319"/>
                <a:gd name="T2" fmla="*/ 496 w 503"/>
                <a:gd name="T3" fmla="*/ 0 h 319"/>
                <a:gd name="T4" fmla="*/ 7 w 503"/>
                <a:gd name="T5" fmla="*/ 0 h 319"/>
                <a:gd name="T6" fmla="*/ 2 w 503"/>
                <a:gd name="T7" fmla="*/ 2 h 319"/>
                <a:gd name="T8" fmla="*/ 0 w 503"/>
                <a:gd name="T9" fmla="*/ 7 h 319"/>
                <a:gd name="T10" fmla="*/ 0 w 503"/>
                <a:gd name="T11" fmla="*/ 312 h 319"/>
                <a:gd name="T12" fmla="*/ 2 w 503"/>
                <a:gd name="T13" fmla="*/ 317 h 319"/>
                <a:gd name="T14" fmla="*/ 7 w 503"/>
                <a:gd name="T15" fmla="*/ 319 h 319"/>
                <a:gd name="T16" fmla="*/ 496 w 503"/>
                <a:gd name="T17" fmla="*/ 319 h 319"/>
                <a:gd name="T18" fmla="*/ 501 w 503"/>
                <a:gd name="T19" fmla="*/ 317 h 319"/>
                <a:gd name="T20" fmla="*/ 503 w 503"/>
                <a:gd name="T21" fmla="*/ 312 h 319"/>
                <a:gd name="T22" fmla="*/ 503 w 503"/>
                <a:gd name="T23" fmla="*/ 7 h 319"/>
                <a:gd name="T24" fmla="*/ 501 w 503"/>
                <a:gd name="T25" fmla="*/ 2 h 319"/>
                <a:gd name="T26" fmla="*/ 496 w 503"/>
                <a:gd name="T27" fmla="*/ 0 h 319"/>
                <a:gd name="T28" fmla="*/ 496 w 503"/>
                <a:gd name="T29" fmla="*/ 7 h 319"/>
                <a:gd name="T30" fmla="*/ 489 w 503"/>
                <a:gd name="T31" fmla="*/ 7 h 319"/>
                <a:gd name="T32" fmla="*/ 489 w 503"/>
                <a:gd name="T33" fmla="*/ 305 h 319"/>
                <a:gd name="T34" fmla="*/ 14 w 503"/>
                <a:gd name="T35" fmla="*/ 305 h 319"/>
                <a:gd name="T36" fmla="*/ 14 w 503"/>
                <a:gd name="T37" fmla="*/ 14 h 319"/>
                <a:gd name="T38" fmla="*/ 496 w 503"/>
                <a:gd name="T39" fmla="*/ 14 h 319"/>
                <a:gd name="T40" fmla="*/ 496 w 503"/>
                <a:gd name="T41" fmla="*/ 7 h 319"/>
                <a:gd name="T42" fmla="*/ 489 w 503"/>
                <a:gd name="T43" fmla="*/ 7 h 319"/>
                <a:gd name="T44" fmla="*/ 496 w 503"/>
                <a:gd name="T45" fmla="*/ 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03" h="319">
                  <a:moveTo>
                    <a:pt x="496" y="7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1" y="316"/>
                    <a:pt x="2" y="317"/>
                  </a:cubicBezTo>
                  <a:cubicBezTo>
                    <a:pt x="4" y="319"/>
                    <a:pt x="5" y="319"/>
                    <a:pt x="7" y="319"/>
                  </a:cubicBezTo>
                  <a:cubicBezTo>
                    <a:pt x="496" y="319"/>
                    <a:pt x="496" y="319"/>
                    <a:pt x="496" y="319"/>
                  </a:cubicBezTo>
                  <a:cubicBezTo>
                    <a:pt x="498" y="319"/>
                    <a:pt x="500" y="319"/>
                    <a:pt x="501" y="317"/>
                  </a:cubicBezTo>
                  <a:cubicBezTo>
                    <a:pt x="502" y="316"/>
                    <a:pt x="503" y="314"/>
                    <a:pt x="503" y="312"/>
                  </a:cubicBezTo>
                  <a:cubicBezTo>
                    <a:pt x="503" y="7"/>
                    <a:pt x="503" y="7"/>
                    <a:pt x="503" y="7"/>
                  </a:cubicBezTo>
                  <a:cubicBezTo>
                    <a:pt x="503" y="5"/>
                    <a:pt x="502" y="3"/>
                    <a:pt x="501" y="2"/>
                  </a:cubicBezTo>
                  <a:cubicBezTo>
                    <a:pt x="500" y="1"/>
                    <a:pt x="498" y="0"/>
                    <a:pt x="496" y="0"/>
                  </a:cubicBezTo>
                  <a:cubicBezTo>
                    <a:pt x="496" y="7"/>
                    <a:pt x="496" y="7"/>
                    <a:pt x="496" y="7"/>
                  </a:cubicBezTo>
                  <a:cubicBezTo>
                    <a:pt x="489" y="7"/>
                    <a:pt x="489" y="7"/>
                    <a:pt x="489" y="7"/>
                  </a:cubicBezTo>
                  <a:cubicBezTo>
                    <a:pt x="489" y="305"/>
                    <a:pt x="489" y="305"/>
                    <a:pt x="489" y="305"/>
                  </a:cubicBezTo>
                  <a:cubicBezTo>
                    <a:pt x="14" y="305"/>
                    <a:pt x="14" y="305"/>
                    <a:pt x="14" y="30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496" y="14"/>
                    <a:pt x="496" y="14"/>
                    <a:pt x="496" y="14"/>
                  </a:cubicBezTo>
                  <a:cubicBezTo>
                    <a:pt x="496" y="7"/>
                    <a:pt x="496" y="7"/>
                    <a:pt x="496" y="7"/>
                  </a:cubicBezTo>
                  <a:cubicBezTo>
                    <a:pt x="489" y="7"/>
                    <a:pt x="489" y="7"/>
                    <a:pt x="489" y="7"/>
                  </a:cubicBezTo>
                  <a:lnTo>
                    <a:pt x="496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981">
              <a:extLst>
                <a:ext uri="{FF2B5EF4-FFF2-40B4-BE49-F238E27FC236}">
                  <a16:creationId xmlns:a16="http://schemas.microsoft.com/office/drawing/2014/main" xmlns="" id="{65EE54E1-DC11-43E0-91E2-1B7B3F71B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7500" y="968376"/>
              <a:ext cx="204788" cy="201613"/>
            </a:xfrm>
            <a:custGeom>
              <a:avLst/>
              <a:gdLst>
                <a:gd name="T0" fmla="*/ 129 w 129"/>
                <a:gd name="T1" fmla="*/ 63 h 127"/>
                <a:gd name="T2" fmla="*/ 0 w 129"/>
                <a:gd name="T3" fmla="*/ 127 h 127"/>
                <a:gd name="T4" fmla="*/ 0 w 129"/>
                <a:gd name="T5" fmla="*/ 0 h 127"/>
                <a:gd name="T6" fmla="*/ 129 w 129"/>
                <a:gd name="T7" fmla="*/ 6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127">
                  <a:moveTo>
                    <a:pt x="129" y="63"/>
                  </a:moveTo>
                  <a:lnTo>
                    <a:pt x="0" y="127"/>
                  </a:lnTo>
                  <a:lnTo>
                    <a:pt x="0" y="0"/>
                  </a:lnTo>
                  <a:lnTo>
                    <a:pt x="129" y="63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982">
              <a:extLst>
                <a:ext uri="{FF2B5EF4-FFF2-40B4-BE49-F238E27FC236}">
                  <a16:creationId xmlns:a16="http://schemas.microsoft.com/office/drawing/2014/main" xmlns="" id="{CF4156AF-5317-40CF-AEF0-6E4A7C83F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0038" y="947739"/>
              <a:ext cx="241300" cy="241300"/>
            </a:xfrm>
            <a:custGeom>
              <a:avLst/>
              <a:gdLst>
                <a:gd name="T0" fmla="*/ 92 w 100"/>
                <a:gd name="T1" fmla="*/ 50 h 100"/>
                <a:gd name="T2" fmla="*/ 89 w 100"/>
                <a:gd name="T3" fmla="*/ 44 h 100"/>
                <a:gd name="T4" fmla="*/ 14 w 100"/>
                <a:gd name="T5" fmla="*/ 81 h 100"/>
                <a:gd name="T6" fmla="*/ 14 w 100"/>
                <a:gd name="T7" fmla="*/ 19 h 100"/>
                <a:gd name="T8" fmla="*/ 89 w 100"/>
                <a:gd name="T9" fmla="*/ 56 h 100"/>
                <a:gd name="T10" fmla="*/ 92 w 100"/>
                <a:gd name="T11" fmla="*/ 50 h 100"/>
                <a:gd name="T12" fmla="*/ 89 w 100"/>
                <a:gd name="T13" fmla="*/ 44 h 100"/>
                <a:gd name="T14" fmla="*/ 92 w 100"/>
                <a:gd name="T15" fmla="*/ 50 h 100"/>
                <a:gd name="T16" fmla="*/ 96 w 100"/>
                <a:gd name="T17" fmla="*/ 44 h 100"/>
                <a:gd name="T18" fmla="*/ 10 w 100"/>
                <a:gd name="T19" fmla="*/ 1 h 100"/>
                <a:gd name="T20" fmla="*/ 3 w 100"/>
                <a:gd name="T21" fmla="*/ 2 h 100"/>
                <a:gd name="T22" fmla="*/ 0 w 100"/>
                <a:gd name="T23" fmla="*/ 8 h 100"/>
                <a:gd name="T24" fmla="*/ 0 w 100"/>
                <a:gd name="T25" fmla="*/ 92 h 100"/>
                <a:gd name="T26" fmla="*/ 3 w 100"/>
                <a:gd name="T27" fmla="*/ 98 h 100"/>
                <a:gd name="T28" fmla="*/ 10 w 100"/>
                <a:gd name="T29" fmla="*/ 98 h 100"/>
                <a:gd name="T30" fmla="*/ 96 w 100"/>
                <a:gd name="T31" fmla="*/ 56 h 100"/>
                <a:gd name="T32" fmla="*/ 100 w 100"/>
                <a:gd name="T33" fmla="*/ 50 h 100"/>
                <a:gd name="T34" fmla="*/ 96 w 100"/>
                <a:gd name="T35" fmla="*/ 44 h 100"/>
                <a:gd name="T36" fmla="*/ 92 w 100"/>
                <a:gd name="T37" fmla="*/ 5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100">
                  <a:moveTo>
                    <a:pt x="92" y="50"/>
                  </a:moveTo>
                  <a:cubicBezTo>
                    <a:pt x="89" y="44"/>
                    <a:pt x="89" y="44"/>
                    <a:pt x="89" y="4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5" y="0"/>
                    <a:pt x="3" y="2"/>
                  </a:cubicBezTo>
                  <a:cubicBezTo>
                    <a:pt x="1" y="3"/>
                    <a:pt x="0" y="5"/>
                    <a:pt x="0" y="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5"/>
                    <a:pt x="1" y="97"/>
                    <a:pt x="3" y="98"/>
                  </a:cubicBezTo>
                  <a:cubicBezTo>
                    <a:pt x="5" y="99"/>
                    <a:pt x="8" y="100"/>
                    <a:pt x="10" y="98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8" y="55"/>
                    <a:pt x="100" y="53"/>
                    <a:pt x="100" y="50"/>
                  </a:cubicBezTo>
                  <a:cubicBezTo>
                    <a:pt x="100" y="47"/>
                    <a:pt x="98" y="45"/>
                    <a:pt x="96" y="44"/>
                  </a:cubicBezTo>
                  <a:lnTo>
                    <a:pt x="92" y="5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Rectangle 983">
              <a:extLst>
                <a:ext uri="{FF2B5EF4-FFF2-40B4-BE49-F238E27FC236}">
                  <a16:creationId xmlns:a16="http://schemas.microsoft.com/office/drawing/2014/main" xmlns="" id="{541FA0B1-D884-4FF3-86CF-923F5E687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6250" y="1295401"/>
              <a:ext cx="1123950" cy="155575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984">
              <a:extLst>
                <a:ext uri="{FF2B5EF4-FFF2-40B4-BE49-F238E27FC236}">
                  <a16:creationId xmlns:a16="http://schemas.microsoft.com/office/drawing/2014/main" xmlns="" id="{A0C158E5-0769-46C2-A447-E23B99999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8788" y="1279526"/>
              <a:ext cx="1158875" cy="187325"/>
            </a:xfrm>
            <a:custGeom>
              <a:avLst/>
              <a:gdLst>
                <a:gd name="T0" fmla="*/ 7 w 480"/>
                <a:gd name="T1" fmla="*/ 7 h 78"/>
                <a:gd name="T2" fmla="*/ 0 w 480"/>
                <a:gd name="T3" fmla="*/ 7 h 78"/>
                <a:gd name="T4" fmla="*/ 0 w 480"/>
                <a:gd name="T5" fmla="*/ 71 h 78"/>
                <a:gd name="T6" fmla="*/ 2 w 480"/>
                <a:gd name="T7" fmla="*/ 76 h 78"/>
                <a:gd name="T8" fmla="*/ 7 w 480"/>
                <a:gd name="T9" fmla="*/ 78 h 78"/>
                <a:gd name="T10" fmla="*/ 473 w 480"/>
                <a:gd name="T11" fmla="*/ 78 h 78"/>
                <a:gd name="T12" fmla="*/ 478 w 480"/>
                <a:gd name="T13" fmla="*/ 76 h 78"/>
                <a:gd name="T14" fmla="*/ 480 w 480"/>
                <a:gd name="T15" fmla="*/ 71 h 78"/>
                <a:gd name="T16" fmla="*/ 480 w 480"/>
                <a:gd name="T17" fmla="*/ 7 h 78"/>
                <a:gd name="T18" fmla="*/ 478 w 480"/>
                <a:gd name="T19" fmla="*/ 2 h 78"/>
                <a:gd name="T20" fmla="*/ 473 w 480"/>
                <a:gd name="T21" fmla="*/ 0 h 78"/>
                <a:gd name="T22" fmla="*/ 7 w 480"/>
                <a:gd name="T23" fmla="*/ 0 h 78"/>
                <a:gd name="T24" fmla="*/ 2 w 480"/>
                <a:gd name="T25" fmla="*/ 2 h 78"/>
                <a:gd name="T26" fmla="*/ 0 w 480"/>
                <a:gd name="T27" fmla="*/ 7 h 78"/>
                <a:gd name="T28" fmla="*/ 7 w 480"/>
                <a:gd name="T29" fmla="*/ 7 h 78"/>
                <a:gd name="T30" fmla="*/ 7 w 480"/>
                <a:gd name="T31" fmla="*/ 15 h 78"/>
                <a:gd name="T32" fmla="*/ 466 w 480"/>
                <a:gd name="T33" fmla="*/ 15 h 78"/>
                <a:gd name="T34" fmla="*/ 466 w 480"/>
                <a:gd name="T35" fmla="*/ 64 h 78"/>
                <a:gd name="T36" fmla="*/ 14 w 480"/>
                <a:gd name="T37" fmla="*/ 64 h 78"/>
                <a:gd name="T38" fmla="*/ 14 w 480"/>
                <a:gd name="T39" fmla="*/ 7 h 78"/>
                <a:gd name="T40" fmla="*/ 7 w 480"/>
                <a:gd name="T41" fmla="*/ 7 h 78"/>
                <a:gd name="T42" fmla="*/ 7 w 480"/>
                <a:gd name="T43" fmla="*/ 15 h 78"/>
                <a:gd name="T44" fmla="*/ 7 w 480"/>
                <a:gd name="T45" fmla="*/ 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0" h="78">
                  <a:moveTo>
                    <a:pt x="7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1" y="74"/>
                    <a:pt x="2" y="76"/>
                  </a:cubicBezTo>
                  <a:cubicBezTo>
                    <a:pt x="3" y="77"/>
                    <a:pt x="5" y="78"/>
                    <a:pt x="7" y="78"/>
                  </a:cubicBezTo>
                  <a:cubicBezTo>
                    <a:pt x="473" y="78"/>
                    <a:pt x="473" y="78"/>
                    <a:pt x="473" y="78"/>
                  </a:cubicBezTo>
                  <a:cubicBezTo>
                    <a:pt x="475" y="78"/>
                    <a:pt x="477" y="77"/>
                    <a:pt x="478" y="76"/>
                  </a:cubicBezTo>
                  <a:cubicBezTo>
                    <a:pt x="479" y="74"/>
                    <a:pt x="480" y="72"/>
                    <a:pt x="480" y="71"/>
                  </a:cubicBezTo>
                  <a:cubicBezTo>
                    <a:pt x="480" y="7"/>
                    <a:pt x="480" y="7"/>
                    <a:pt x="480" y="7"/>
                  </a:cubicBezTo>
                  <a:cubicBezTo>
                    <a:pt x="480" y="6"/>
                    <a:pt x="479" y="4"/>
                    <a:pt x="478" y="2"/>
                  </a:cubicBezTo>
                  <a:cubicBezTo>
                    <a:pt x="477" y="1"/>
                    <a:pt x="475" y="0"/>
                    <a:pt x="47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466" y="15"/>
                    <a:pt x="466" y="15"/>
                    <a:pt x="466" y="15"/>
                  </a:cubicBezTo>
                  <a:cubicBezTo>
                    <a:pt x="466" y="64"/>
                    <a:pt x="466" y="64"/>
                    <a:pt x="466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5"/>
                    <a:pt x="7" y="15"/>
                    <a:pt x="7" y="15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985">
              <a:extLst>
                <a:ext uri="{FF2B5EF4-FFF2-40B4-BE49-F238E27FC236}">
                  <a16:creationId xmlns:a16="http://schemas.microsoft.com/office/drawing/2014/main" xmlns="" id="{95C1D741-9248-4C4C-8DFF-7755A53CD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1373189"/>
              <a:ext cx="839788" cy="0"/>
            </a:xfrm>
            <a:custGeom>
              <a:avLst/>
              <a:gdLst>
                <a:gd name="T0" fmla="*/ 0 w 529"/>
                <a:gd name="T1" fmla="*/ 529 w 529"/>
                <a:gd name="T2" fmla="*/ 0 w 5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29">
                  <a:moveTo>
                    <a:pt x="0" y="0"/>
                  </a:moveTo>
                  <a:lnTo>
                    <a:pt x="5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Line 986">
              <a:extLst>
                <a:ext uri="{FF2B5EF4-FFF2-40B4-BE49-F238E27FC236}">
                  <a16:creationId xmlns:a16="http://schemas.microsoft.com/office/drawing/2014/main" xmlns="" id="{BBB26C00-2024-4EC6-8984-A2AA8F3647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40713" y="1373189"/>
              <a:ext cx="839788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Rectangle 987">
              <a:extLst>
                <a:ext uri="{FF2B5EF4-FFF2-40B4-BE49-F238E27FC236}">
                  <a16:creationId xmlns:a16="http://schemas.microsoft.com/office/drawing/2014/main" xmlns="" id="{95157532-D5B8-40E1-AA96-132003D17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0713" y="1355726"/>
              <a:ext cx="839788" cy="349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988">
              <a:extLst>
                <a:ext uri="{FF2B5EF4-FFF2-40B4-BE49-F238E27FC236}">
                  <a16:creationId xmlns:a16="http://schemas.microsoft.com/office/drawing/2014/main" xmlns="" id="{EBEB67CB-0E45-4A56-8B8E-F150D9F05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1355726"/>
              <a:ext cx="839788" cy="34925"/>
            </a:xfrm>
            <a:custGeom>
              <a:avLst/>
              <a:gdLst>
                <a:gd name="T0" fmla="*/ 0 w 529"/>
                <a:gd name="T1" fmla="*/ 22 h 22"/>
                <a:gd name="T2" fmla="*/ 529 w 529"/>
                <a:gd name="T3" fmla="*/ 22 h 22"/>
                <a:gd name="T4" fmla="*/ 529 w 529"/>
                <a:gd name="T5" fmla="*/ 0 h 22"/>
                <a:gd name="T6" fmla="*/ 0 w 529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9" h="22">
                  <a:moveTo>
                    <a:pt x="0" y="22"/>
                  </a:moveTo>
                  <a:lnTo>
                    <a:pt x="529" y="22"/>
                  </a:lnTo>
                  <a:lnTo>
                    <a:pt x="52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989">
              <a:extLst>
                <a:ext uri="{FF2B5EF4-FFF2-40B4-BE49-F238E27FC236}">
                  <a16:creationId xmlns:a16="http://schemas.microsoft.com/office/drawing/2014/main" xmlns="" id="{B667294C-3B66-4F64-BA97-34E4C6DE4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5650" y="1335089"/>
              <a:ext cx="0" cy="79375"/>
            </a:xfrm>
            <a:custGeom>
              <a:avLst/>
              <a:gdLst>
                <a:gd name="T0" fmla="*/ 0 h 50"/>
                <a:gd name="T1" fmla="*/ 50 h 50"/>
                <a:gd name="T2" fmla="*/ 0 h 5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0">
                  <a:moveTo>
                    <a:pt x="0" y="0"/>
                  </a:moveTo>
                  <a:lnTo>
                    <a:pt x="0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Line 990">
              <a:extLst>
                <a:ext uri="{FF2B5EF4-FFF2-40B4-BE49-F238E27FC236}">
                  <a16:creationId xmlns:a16="http://schemas.microsoft.com/office/drawing/2014/main" xmlns="" id="{33F59330-D309-4BDA-A18D-C43E279764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0" y="1335089"/>
              <a:ext cx="0" cy="793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Rectangle 991">
              <a:extLst>
                <a:ext uri="{FF2B5EF4-FFF2-40B4-BE49-F238E27FC236}">
                  <a16:creationId xmlns:a16="http://schemas.microsoft.com/office/drawing/2014/main" xmlns="" id="{3267BF19-A479-456F-AB4D-F8D6DA416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9775" y="1335089"/>
              <a:ext cx="33338" cy="7937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992">
              <a:extLst>
                <a:ext uri="{FF2B5EF4-FFF2-40B4-BE49-F238E27FC236}">
                  <a16:creationId xmlns:a16="http://schemas.microsoft.com/office/drawing/2014/main" xmlns="" id="{A3C60E8E-155F-4B08-B90E-B65BCDA2D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9775" y="1335089"/>
              <a:ext cx="33338" cy="79375"/>
            </a:xfrm>
            <a:custGeom>
              <a:avLst/>
              <a:gdLst>
                <a:gd name="T0" fmla="*/ 0 w 21"/>
                <a:gd name="T1" fmla="*/ 0 h 50"/>
                <a:gd name="T2" fmla="*/ 0 w 21"/>
                <a:gd name="T3" fmla="*/ 50 h 50"/>
                <a:gd name="T4" fmla="*/ 21 w 21"/>
                <a:gd name="T5" fmla="*/ 50 h 50"/>
                <a:gd name="T6" fmla="*/ 21 w 2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50">
                  <a:moveTo>
                    <a:pt x="0" y="0"/>
                  </a:moveTo>
                  <a:lnTo>
                    <a:pt x="0" y="50"/>
                  </a:lnTo>
                  <a:lnTo>
                    <a:pt x="21" y="50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08" name="组合 1207">
            <a:extLst>
              <a:ext uri="{FF2B5EF4-FFF2-40B4-BE49-F238E27FC236}">
                <a16:creationId xmlns:a16="http://schemas.microsoft.com/office/drawing/2014/main" xmlns="" id="{020FA11C-58E3-4F07-8860-06B3E64F3414}"/>
              </a:ext>
            </a:extLst>
          </p:cNvPr>
          <p:cNvGrpSpPr/>
          <p:nvPr/>
        </p:nvGrpSpPr>
        <p:grpSpPr>
          <a:xfrm>
            <a:off x="5547414" y="1914784"/>
            <a:ext cx="1387422" cy="1268790"/>
            <a:chOff x="5000625" y="273051"/>
            <a:chExt cx="1949451" cy="1782763"/>
          </a:xfrm>
        </p:grpSpPr>
        <p:sp>
          <p:nvSpPr>
            <p:cNvPr id="390" name="Oval 993">
              <a:extLst>
                <a:ext uri="{FF2B5EF4-FFF2-40B4-BE49-F238E27FC236}">
                  <a16:creationId xmlns:a16="http://schemas.microsoft.com/office/drawing/2014/main" xmlns="" id="{68404523-8FC5-44B3-9495-AE5CF5699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475" y="273051"/>
              <a:ext cx="1649413" cy="1651000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994">
              <a:extLst>
                <a:ext uri="{FF2B5EF4-FFF2-40B4-BE49-F238E27FC236}">
                  <a16:creationId xmlns:a16="http://schemas.microsoft.com/office/drawing/2014/main" xmlns="" id="{65213366-592D-49FC-ACCA-470D30E552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7950" y="385764"/>
              <a:ext cx="1422400" cy="1423988"/>
            </a:xfrm>
            <a:custGeom>
              <a:avLst/>
              <a:gdLst>
                <a:gd name="T0" fmla="*/ 283 w 589"/>
                <a:gd name="T1" fmla="*/ 577 h 590"/>
                <a:gd name="T2" fmla="*/ 307 w 589"/>
                <a:gd name="T3" fmla="*/ 590 h 590"/>
                <a:gd name="T4" fmla="*/ 213 w 589"/>
                <a:gd name="T5" fmla="*/ 578 h 590"/>
                <a:gd name="T6" fmla="*/ 373 w 589"/>
                <a:gd name="T7" fmla="*/ 567 h 590"/>
                <a:gd name="T8" fmla="*/ 373 w 589"/>
                <a:gd name="T9" fmla="*/ 567 h 590"/>
                <a:gd name="T10" fmla="*/ 195 w 589"/>
                <a:gd name="T11" fmla="*/ 559 h 590"/>
                <a:gd name="T12" fmla="*/ 399 w 589"/>
                <a:gd name="T13" fmla="*/ 571 h 590"/>
                <a:gd name="T14" fmla="*/ 127 w 589"/>
                <a:gd name="T15" fmla="*/ 538 h 590"/>
                <a:gd name="T16" fmla="*/ 455 w 589"/>
                <a:gd name="T17" fmla="*/ 528 h 590"/>
                <a:gd name="T18" fmla="*/ 455 w 589"/>
                <a:gd name="T19" fmla="*/ 528 h 590"/>
                <a:gd name="T20" fmla="*/ 116 w 589"/>
                <a:gd name="T21" fmla="*/ 514 h 590"/>
                <a:gd name="T22" fmla="*/ 481 w 589"/>
                <a:gd name="T23" fmla="*/ 523 h 590"/>
                <a:gd name="T24" fmla="*/ 490 w 589"/>
                <a:gd name="T25" fmla="*/ 499 h 590"/>
                <a:gd name="T26" fmla="*/ 59 w 589"/>
                <a:gd name="T27" fmla="*/ 472 h 590"/>
                <a:gd name="T28" fmla="*/ 521 w 589"/>
                <a:gd name="T29" fmla="*/ 465 h 590"/>
                <a:gd name="T30" fmla="*/ 521 w 589"/>
                <a:gd name="T31" fmla="*/ 465 h 590"/>
                <a:gd name="T32" fmla="*/ 56 w 589"/>
                <a:gd name="T33" fmla="*/ 446 h 590"/>
                <a:gd name="T34" fmla="*/ 544 w 589"/>
                <a:gd name="T35" fmla="*/ 453 h 590"/>
                <a:gd name="T36" fmla="*/ 545 w 589"/>
                <a:gd name="T37" fmla="*/ 426 h 590"/>
                <a:gd name="T38" fmla="*/ 15 w 589"/>
                <a:gd name="T39" fmla="*/ 389 h 590"/>
                <a:gd name="T40" fmla="*/ 27 w 589"/>
                <a:gd name="T41" fmla="*/ 385 h 590"/>
                <a:gd name="T42" fmla="*/ 566 w 589"/>
                <a:gd name="T43" fmla="*/ 411 h 590"/>
                <a:gd name="T44" fmla="*/ 4 w 589"/>
                <a:gd name="T45" fmla="*/ 343 h 590"/>
                <a:gd name="T46" fmla="*/ 16 w 589"/>
                <a:gd name="T47" fmla="*/ 341 h 590"/>
                <a:gd name="T48" fmla="*/ 586 w 589"/>
                <a:gd name="T49" fmla="*/ 342 h 590"/>
                <a:gd name="T50" fmla="*/ 1 w 589"/>
                <a:gd name="T51" fmla="*/ 319 h 590"/>
                <a:gd name="T52" fmla="*/ 589 w 589"/>
                <a:gd name="T53" fmla="*/ 294 h 590"/>
                <a:gd name="T54" fmla="*/ 576 w 589"/>
                <a:gd name="T55" fmla="*/ 318 h 590"/>
                <a:gd name="T56" fmla="*/ 4 w 589"/>
                <a:gd name="T57" fmla="*/ 248 h 590"/>
                <a:gd name="T58" fmla="*/ 4 w 589"/>
                <a:gd name="T59" fmla="*/ 248 h 590"/>
                <a:gd name="T60" fmla="*/ 588 w 589"/>
                <a:gd name="T61" fmla="*/ 271 h 590"/>
                <a:gd name="T62" fmla="*/ 20 w 589"/>
                <a:gd name="T63" fmla="*/ 228 h 590"/>
                <a:gd name="T64" fmla="*/ 563 w 589"/>
                <a:gd name="T65" fmla="*/ 205 h 590"/>
                <a:gd name="T66" fmla="*/ 33 w 589"/>
                <a:gd name="T67" fmla="*/ 158 h 590"/>
                <a:gd name="T68" fmla="*/ 33 w 589"/>
                <a:gd name="T69" fmla="*/ 158 h 590"/>
                <a:gd name="T70" fmla="*/ 566 w 589"/>
                <a:gd name="T71" fmla="*/ 179 h 590"/>
                <a:gd name="T72" fmla="*/ 56 w 589"/>
                <a:gd name="T73" fmla="*/ 144 h 590"/>
                <a:gd name="T74" fmla="*/ 520 w 589"/>
                <a:gd name="T75" fmla="*/ 125 h 590"/>
                <a:gd name="T76" fmla="*/ 90 w 589"/>
                <a:gd name="T77" fmla="*/ 83 h 590"/>
                <a:gd name="T78" fmla="*/ 90 w 589"/>
                <a:gd name="T79" fmla="*/ 83 h 590"/>
                <a:gd name="T80" fmla="*/ 515 w 589"/>
                <a:gd name="T81" fmla="*/ 99 h 590"/>
                <a:gd name="T82" fmla="*/ 116 w 589"/>
                <a:gd name="T83" fmla="*/ 76 h 590"/>
                <a:gd name="T84" fmla="*/ 462 w 589"/>
                <a:gd name="T85" fmla="*/ 52 h 590"/>
                <a:gd name="T86" fmla="*/ 462 w 589"/>
                <a:gd name="T87" fmla="*/ 52 h 590"/>
                <a:gd name="T88" fmla="*/ 173 w 589"/>
                <a:gd name="T89" fmla="*/ 40 h 590"/>
                <a:gd name="T90" fmla="*/ 436 w 589"/>
                <a:gd name="T91" fmla="*/ 50 h 590"/>
                <a:gd name="T92" fmla="*/ 190 w 589"/>
                <a:gd name="T93" fmla="*/ 20 h 590"/>
                <a:gd name="T94" fmla="*/ 376 w 589"/>
                <a:gd name="T95" fmla="*/ 12 h 590"/>
                <a:gd name="T96" fmla="*/ 376 w 589"/>
                <a:gd name="T97" fmla="*/ 12 h 590"/>
                <a:gd name="T98" fmla="*/ 260 w 589"/>
                <a:gd name="T99" fmla="*/ 15 h 590"/>
                <a:gd name="T100" fmla="*/ 351 w 589"/>
                <a:gd name="T101" fmla="*/ 18 h 590"/>
                <a:gd name="T102" fmla="*/ 282 w 589"/>
                <a:gd name="T103" fmla="*/ 1 h 590"/>
                <a:gd name="T104" fmla="*/ 295 w 589"/>
                <a:gd name="T105" fmla="*/ 12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89" h="590">
                  <a:moveTo>
                    <a:pt x="261" y="576"/>
                  </a:moveTo>
                  <a:cubicBezTo>
                    <a:pt x="259" y="588"/>
                    <a:pt x="259" y="588"/>
                    <a:pt x="259" y="588"/>
                  </a:cubicBezTo>
                  <a:cubicBezTo>
                    <a:pt x="267" y="589"/>
                    <a:pt x="275" y="589"/>
                    <a:pt x="283" y="590"/>
                  </a:cubicBezTo>
                  <a:cubicBezTo>
                    <a:pt x="283" y="577"/>
                    <a:pt x="283" y="577"/>
                    <a:pt x="283" y="577"/>
                  </a:cubicBezTo>
                  <a:cubicBezTo>
                    <a:pt x="276" y="577"/>
                    <a:pt x="268" y="577"/>
                    <a:pt x="261" y="576"/>
                  </a:cubicBezTo>
                  <a:moveTo>
                    <a:pt x="329" y="576"/>
                  </a:moveTo>
                  <a:cubicBezTo>
                    <a:pt x="321" y="576"/>
                    <a:pt x="314" y="577"/>
                    <a:pt x="306" y="577"/>
                  </a:cubicBezTo>
                  <a:cubicBezTo>
                    <a:pt x="307" y="590"/>
                    <a:pt x="307" y="590"/>
                    <a:pt x="307" y="590"/>
                  </a:cubicBezTo>
                  <a:cubicBezTo>
                    <a:pt x="315" y="589"/>
                    <a:pt x="323" y="589"/>
                    <a:pt x="330" y="588"/>
                  </a:cubicBezTo>
                  <a:cubicBezTo>
                    <a:pt x="329" y="576"/>
                    <a:pt x="329" y="576"/>
                    <a:pt x="329" y="576"/>
                  </a:cubicBezTo>
                  <a:moveTo>
                    <a:pt x="216" y="567"/>
                  </a:moveTo>
                  <a:cubicBezTo>
                    <a:pt x="213" y="578"/>
                    <a:pt x="213" y="578"/>
                    <a:pt x="213" y="578"/>
                  </a:cubicBezTo>
                  <a:cubicBezTo>
                    <a:pt x="220" y="581"/>
                    <a:pt x="228" y="582"/>
                    <a:pt x="236" y="584"/>
                  </a:cubicBezTo>
                  <a:cubicBezTo>
                    <a:pt x="238" y="572"/>
                    <a:pt x="238" y="572"/>
                    <a:pt x="238" y="572"/>
                  </a:cubicBezTo>
                  <a:cubicBezTo>
                    <a:pt x="231" y="570"/>
                    <a:pt x="223" y="569"/>
                    <a:pt x="216" y="567"/>
                  </a:cubicBezTo>
                  <a:moveTo>
                    <a:pt x="373" y="567"/>
                  </a:moveTo>
                  <a:cubicBezTo>
                    <a:pt x="366" y="569"/>
                    <a:pt x="359" y="570"/>
                    <a:pt x="351" y="572"/>
                  </a:cubicBezTo>
                  <a:cubicBezTo>
                    <a:pt x="354" y="584"/>
                    <a:pt x="354" y="584"/>
                    <a:pt x="354" y="584"/>
                  </a:cubicBezTo>
                  <a:cubicBezTo>
                    <a:pt x="362" y="582"/>
                    <a:pt x="369" y="580"/>
                    <a:pt x="377" y="578"/>
                  </a:cubicBezTo>
                  <a:cubicBezTo>
                    <a:pt x="373" y="567"/>
                    <a:pt x="373" y="567"/>
                    <a:pt x="373" y="567"/>
                  </a:cubicBezTo>
                  <a:moveTo>
                    <a:pt x="174" y="550"/>
                  </a:moveTo>
                  <a:cubicBezTo>
                    <a:pt x="168" y="562"/>
                    <a:pt x="168" y="562"/>
                    <a:pt x="168" y="562"/>
                  </a:cubicBezTo>
                  <a:cubicBezTo>
                    <a:pt x="176" y="565"/>
                    <a:pt x="183" y="568"/>
                    <a:pt x="190" y="571"/>
                  </a:cubicBezTo>
                  <a:cubicBezTo>
                    <a:pt x="195" y="559"/>
                    <a:pt x="195" y="559"/>
                    <a:pt x="195" y="559"/>
                  </a:cubicBezTo>
                  <a:cubicBezTo>
                    <a:pt x="188" y="557"/>
                    <a:pt x="181" y="554"/>
                    <a:pt x="174" y="550"/>
                  </a:cubicBezTo>
                  <a:moveTo>
                    <a:pt x="416" y="550"/>
                  </a:moveTo>
                  <a:cubicBezTo>
                    <a:pt x="409" y="554"/>
                    <a:pt x="402" y="557"/>
                    <a:pt x="395" y="559"/>
                  </a:cubicBezTo>
                  <a:cubicBezTo>
                    <a:pt x="399" y="571"/>
                    <a:pt x="399" y="571"/>
                    <a:pt x="399" y="571"/>
                  </a:cubicBezTo>
                  <a:cubicBezTo>
                    <a:pt x="407" y="568"/>
                    <a:pt x="414" y="565"/>
                    <a:pt x="421" y="561"/>
                  </a:cubicBezTo>
                  <a:cubicBezTo>
                    <a:pt x="416" y="550"/>
                    <a:pt x="416" y="550"/>
                    <a:pt x="416" y="550"/>
                  </a:cubicBezTo>
                  <a:moveTo>
                    <a:pt x="134" y="528"/>
                  </a:moveTo>
                  <a:cubicBezTo>
                    <a:pt x="127" y="538"/>
                    <a:pt x="127" y="538"/>
                    <a:pt x="127" y="538"/>
                  </a:cubicBezTo>
                  <a:cubicBezTo>
                    <a:pt x="134" y="542"/>
                    <a:pt x="141" y="547"/>
                    <a:pt x="147" y="550"/>
                  </a:cubicBezTo>
                  <a:cubicBezTo>
                    <a:pt x="154" y="540"/>
                    <a:pt x="154" y="540"/>
                    <a:pt x="154" y="540"/>
                  </a:cubicBezTo>
                  <a:cubicBezTo>
                    <a:pt x="147" y="536"/>
                    <a:pt x="141" y="532"/>
                    <a:pt x="134" y="528"/>
                  </a:cubicBezTo>
                  <a:moveTo>
                    <a:pt x="455" y="528"/>
                  </a:moveTo>
                  <a:cubicBezTo>
                    <a:pt x="449" y="532"/>
                    <a:pt x="443" y="536"/>
                    <a:pt x="436" y="540"/>
                  </a:cubicBezTo>
                  <a:cubicBezTo>
                    <a:pt x="442" y="550"/>
                    <a:pt x="442" y="550"/>
                    <a:pt x="442" y="550"/>
                  </a:cubicBezTo>
                  <a:cubicBezTo>
                    <a:pt x="449" y="546"/>
                    <a:pt x="456" y="542"/>
                    <a:pt x="462" y="538"/>
                  </a:cubicBezTo>
                  <a:cubicBezTo>
                    <a:pt x="455" y="528"/>
                    <a:pt x="455" y="528"/>
                    <a:pt x="455" y="528"/>
                  </a:cubicBezTo>
                  <a:moveTo>
                    <a:pt x="99" y="499"/>
                  </a:moveTo>
                  <a:cubicBezTo>
                    <a:pt x="91" y="508"/>
                    <a:pt x="91" y="508"/>
                    <a:pt x="91" y="508"/>
                  </a:cubicBezTo>
                  <a:cubicBezTo>
                    <a:pt x="96" y="513"/>
                    <a:pt x="102" y="519"/>
                    <a:pt x="108" y="524"/>
                  </a:cubicBezTo>
                  <a:cubicBezTo>
                    <a:pt x="116" y="514"/>
                    <a:pt x="116" y="514"/>
                    <a:pt x="116" y="514"/>
                  </a:cubicBezTo>
                  <a:cubicBezTo>
                    <a:pt x="110" y="509"/>
                    <a:pt x="105" y="504"/>
                    <a:pt x="99" y="499"/>
                  </a:cubicBezTo>
                  <a:moveTo>
                    <a:pt x="490" y="499"/>
                  </a:moveTo>
                  <a:cubicBezTo>
                    <a:pt x="485" y="504"/>
                    <a:pt x="479" y="509"/>
                    <a:pt x="473" y="514"/>
                  </a:cubicBezTo>
                  <a:cubicBezTo>
                    <a:pt x="481" y="523"/>
                    <a:pt x="481" y="523"/>
                    <a:pt x="481" y="523"/>
                  </a:cubicBezTo>
                  <a:cubicBezTo>
                    <a:pt x="487" y="518"/>
                    <a:pt x="493" y="513"/>
                    <a:pt x="499" y="508"/>
                  </a:cubicBezTo>
                  <a:cubicBezTo>
                    <a:pt x="490" y="499"/>
                    <a:pt x="490" y="499"/>
                    <a:pt x="490" y="499"/>
                  </a:cubicBezTo>
                  <a:moveTo>
                    <a:pt x="490" y="499"/>
                  </a:moveTo>
                  <a:cubicBezTo>
                    <a:pt x="490" y="499"/>
                    <a:pt x="490" y="499"/>
                    <a:pt x="490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0" y="499"/>
                    <a:pt x="490" y="499"/>
                    <a:pt x="490" y="499"/>
                  </a:cubicBezTo>
                  <a:moveTo>
                    <a:pt x="69" y="465"/>
                  </a:moveTo>
                  <a:cubicBezTo>
                    <a:pt x="59" y="472"/>
                    <a:pt x="59" y="472"/>
                    <a:pt x="59" y="472"/>
                  </a:cubicBezTo>
                  <a:cubicBezTo>
                    <a:pt x="64" y="479"/>
                    <a:pt x="69" y="485"/>
                    <a:pt x="74" y="491"/>
                  </a:cubicBezTo>
                  <a:cubicBezTo>
                    <a:pt x="83" y="483"/>
                    <a:pt x="83" y="483"/>
                    <a:pt x="83" y="483"/>
                  </a:cubicBezTo>
                  <a:cubicBezTo>
                    <a:pt x="78" y="477"/>
                    <a:pt x="73" y="471"/>
                    <a:pt x="69" y="465"/>
                  </a:cubicBezTo>
                  <a:moveTo>
                    <a:pt x="521" y="465"/>
                  </a:moveTo>
                  <a:cubicBezTo>
                    <a:pt x="516" y="471"/>
                    <a:pt x="511" y="477"/>
                    <a:pt x="506" y="482"/>
                  </a:cubicBezTo>
                  <a:cubicBezTo>
                    <a:pt x="515" y="491"/>
                    <a:pt x="515" y="491"/>
                    <a:pt x="515" y="491"/>
                  </a:cubicBezTo>
                  <a:cubicBezTo>
                    <a:pt x="521" y="485"/>
                    <a:pt x="526" y="478"/>
                    <a:pt x="530" y="472"/>
                  </a:cubicBezTo>
                  <a:cubicBezTo>
                    <a:pt x="521" y="465"/>
                    <a:pt x="521" y="465"/>
                    <a:pt x="521" y="465"/>
                  </a:cubicBezTo>
                  <a:moveTo>
                    <a:pt x="45" y="427"/>
                  </a:moveTo>
                  <a:cubicBezTo>
                    <a:pt x="34" y="432"/>
                    <a:pt x="34" y="432"/>
                    <a:pt x="34" y="432"/>
                  </a:cubicBezTo>
                  <a:cubicBezTo>
                    <a:pt x="37" y="439"/>
                    <a:pt x="41" y="446"/>
                    <a:pt x="46" y="453"/>
                  </a:cubicBezTo>
                  <a:cubicBezTo>
                    <a:pt x="56" y="446"/>
                    <a:pt x="56" y="446"/>
                    <a:pt x="56" y="446"/>
                  </a:cubicBezTo>
                  <a:cubicBezTo>
                    <a:pt x="52" y="440"/>
                    <a:pt x="48" y="433"/>
                    <a:pt x="45" y="427"/>
                  </a:cubicBezTo>
                  <a:moveTo>
                    <a:pt x="545" y="426"/>
                  </a:moveTo>
                  <a:cubicBezTo>
                    <a:pt x="541" y="433"/>
                    <a:pt x="538" y="440"/>
                    <a:pt x="534" y="446"/>
                  </a:cubicBezTo>
                  <a:cubicBezTo>
                    <a:pt x="544" y="453"/>
                    <a:pt x="544" y="453"/>
                    <a:pt x="544" y="453"/>
                  </a:cubicBezTo>
                  <a:cubicBezTo>
                    <a:pt x="548" y="446"/>
                    <a:pt x="552" y="439"/>
                    <a:pt x="556" y="432"/>
                  </a:cubicBezTo>
                  <a:cubicBezTo>
                    <a:pt x="545" y="426"/>
                    <a:pt x="545" y="426"/>
                    <a:pt x="545" y="426"/>
                  </a:cubicBezTo>
                  <a:moveTo>
                    <a:pt x="545" y="426"/>
                  </a:moveTo>
                  <a:cubicBezTo>
                    <a:pt x="545" y="426"/>
                    <a:pt x="545" y="426"/>
                    <a:pt x="545" y="426"/>
                  </a:cubicBezTo>
                  <a:cubicBezTo>
                    <a:pt x="545" y="426"/>
                    <a:pt x="545" y="426"/>
                    <a:pt x="545" y="426"/>
                  </a:cubicBezTo>
                  <a:cubicBezTo>
                    <a:pt x="545" y="426"/>
                    <a:pt x="545" y="426"/>
                    <a:pt x="545" y="426"/>
                  </a:cubicBezTo>
                  <a:moveTo>
                    <a:pt x="27" y="385"/>
                  </a:moveTo>
                  <a:cubicBezTo>
                    <a:pt x="15" y="389"/>
                    <a:pt x="15" y="389"/>
                    <a:pt x="15" y="389"/>
                  </a:cubicBezTo>
                  <a:cubicBezTo>
                    <a:pt x="18" y="396"/>
                    <a:pt x="20" y="404"/>
                    <a:pt x="24" y="411"/>
                  </a:cubicBezTo>
                  <a:cubicBezTo>
                    <a:pt x="35" y="406"/>
                    <a:pt x="35" y="406"/>
                    <a:pt x="35" y="406"/>
                  </a:cubicBezTo>
                  <a:cubicBezTo>
                    <a:pt x="35" y="406"/>
                    <a:pt x="35" y="406"/>
                    <a:pt x="35" y="406"/>
                  </a:cubicBezTo>
                  <a:cubicBezTo>
                    <a:pt x="32" y="399"/>
                    <a:pt x="29" y="392"/>
                    <a:pt x="27" y="385"/>
                  </a:cubicBezTo>
                  <a:moveTo>
                    <a:pt x="563" y="385"/>
                  </a:moveTo>
                  <a:cubicBezTo>
                    <a:pt x="563" y="385"/>
                    <a:pt x="563" y="385"/>
                    <a:pt x="563" y="385"/>
                  </a:cubicBezTo>
                  <a:cubicBezTo>
                    <a:pt x="560" y="392"/>
                    <a:pt x="558" y="399"/>
                    <a:pt x="555" y="406"/>
                  </a:cubicBezTo>
                  <a:cubicBezTo>
                    <a:pt x="566" y="411"/>
                    <a:pt x="566" y="411"/>
                    <a:pt x="566" y="411"/>
                  </a:cubicBezTo>
                  <a:cubicBezTo>
                    <a:pt x="569" y="403"/>
                    <a:pt x="572" y="396"/>
                    <a:pt x="574" y="388"/>
                  </a:cubicBezTo>
                  <a:cubicBezTo>
                    <a:pt x="563" y="385"/>
                    <a:pt x="563" y="385"/>
                    <a:pt x="563" y="385"/>
                  </a:cubicBezTo>
                  <a:moveTo>
                    <a:pt x="16" y="341"/>
                  </a:moveTo>
                  <a:cubicBezTo>
                    <a:pt x="4" y="343"/>
                    <a:pt x="4" y="343"/>
                    <a:pt x="4" y="343"/>
                  </a:cubicBezTo>
                  <a:cubicBezTo>
                    <a:pt x="5" y="351"/>
                    <a:pt x="7" y="358"/>
                    <a:pt x="8" y="366"/>
                  </a:cubicBezTo>
                  <a:cubicBezTo>
                    <a:pt x="20" y="363"/>
                    <a:pt x="20" y="363"/>
                    <a:pt x="20" y="363"/>
                  </a:cubicBezTo>
                  <a:cubicBezTo>
                    <a:pt x="20" y="363"/>
                    <a:pt x="20" y="363"/>
                    <a:pt x="20" y="363"/>
                  </a:cubicBezTo>
                  <a:cubicBezTo>
                    <a:pt x="19" y="356"/>
                    <a:pt x="17" y="348"/>
                    <a:pt x="16" y="341"/>
                  </a:cubicBezTo>
                  <a:moveTo>
                    <a:pt x="574" y="340"/>
                  </a:moveTo>
                  <a:cubicBezTo>
                    <a:pt x="572" y="348"/>
                    <a:pt x="571" y="355"/>
                    <a:pt x="569" y="363"/>
                  </a:cubicBezTo>
                  <a:cubicBezTo>
                    <a:pt x="581" y="366"/>
                    <a:pt x="581" y="366"/>
                    <a:pt x="581" y="366"/>
                  </a:cubicBezTo>
                  <a:cubicBezTo>
                    <a:pt x="583" y="358"/>
                    <a:pt x="584" y="350"/>
                    <a:pt x="586" y="342"/>
                  </a:cubicBezTo>
                  <a:cubicBezTo>
                    <a:pt x="574" y="340"/>
                    <a:pt x="574" y="340"/>
                    <a:pt x="574" y="340"/>
                  </a:cubicBezTo>
                  <a:moveTo>
                    <a:pt x="12" y="295"/>
                  </a:moveTo>
                  <a:cubicBezTo>
                    <a:pt x="0" y="295"/>
                    <a:pt x="0" y="295"/>
                    <a:pt x="0" y="295"/>
                  </a:cubicBezTo>
                  <a:cubicBezTo>
                    <a:pt x="0" y="303"/>
                    <a:pt x="0" y="311"/>
                    <a:pt x="1" y="319"/>
                  </a:cubicBezTo>
                  <a:cubicBezTo>
                    <a:pt x="13" y="318"/>
                    <a:pt x="13" y="318"/>
                    <a:pt x="13" y="318"/>
                  </a:cubicBezTo>
                  <a:cubicBezTo>
                    <a:pt x="13" y="318"/>
                    <a:pt x="13" y="318"/>
                    <a:pt x="13" y="318"/>
                  </a:cubicBezTo>
                  <a:cubicBezTo>
                    <a:pt x="12" y="311"/>
                    <a:pt x="12" y="303"/>
                    <a:pt x="12" y="295"/>
                  </a:cubicBezTo>
                  <a:moveTo>
                    <a:pt x="589" y="294"/>
                  </a:moveTo>
                  <a:cubicBezTo>
                    <a:pt x="577" y="294"/>
                    <a:pt x="577" y="294"/>
                    <a:pt x="577" y="294"/>
                  </a:cubicBezTo>
                  <a:cubicBezTo>
                    <a:pt x="577" y="294"/>
                    <a:pt x="577" y="294"/>
                    <a:pt x="577" y="294"/>
                  </a:cubicBezTo>
                  <a:cubicBezTo>
                    <a:pt x="577" y="295"/>
                    <a:pt x="577" y="295"/>
                    <a:pt x="577" y="295"/>
                  </a:cubicBezTo>
                  <a:cubicBezTo>
                    <a:pt x="577" y="303"/>
                    <a:pt x="577" y="310"/>
                    <a:pt x="576" y="318"/>
                  </a:cubicBezTo>
                  <a:cubicBezTo>
                    <a:pt x="589" y="319"/>
                    <a:pt x="589" y="319"/>
                    <a:pt x="589" y="319"/>
                  </a:cubicBezTo>
                  <a:cubicBezTo>
                    <a:pt x="589" y="311"/>
                    <a:pt x="589" y="303"/>
                    <a:pt x="589" y="295"/>
                  </a:cubicBezTo>
                  <a:cubicBezTo>
                    <a:pt x="589" y="294"/>
                    <a:pt x="589" y="294"/>
                    <a:pt x="589" y="294"/>
                  </a:cubicBezTo>
                  <a:moveTo>
                    <a:pt x="4" y="248"/>
                  </a:moveTo>
                  <a:cubicBezTo>
                    <a:pt x="2" y="256"/>
                    <a:pt x="1" y="264"/>
                    <a:pt x="1" y="272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4" y="265"/>
                    <a:pt x="14" y="258"/>
                    <a:pt x="16" y="250"/>
                  </a:cubicBezTo>
                  <a:cubicBezTo>
                    <a:pt x="4" y="248"/>
                    <a:pt x="4" y="248"/>
                    <a:pt x="4" y="248"/>
                  </a:cubicBezTo>
                  <a:moveTo>
                    <a:pt x="586" y="247"/>
                  </a:moveTo>
                  <a:cubicBezTo>
                    <a:pt x="574" y="249"/>
                    <a:pt x="574" y="249"/>
                    <a:pt x="574" y="249"/>
                  </a:cubicBezTo>
                  <a:cubicBezTo>
                    <a:pt x="575" y="256"/>
                    <a:pt x="576" y="264"/>
                    <a:pt x="576" y="272"/>
                  </a:cubicBezTo>
                  <a:cubicBezTo>
                    <a:pt x="588" y="271"/>
                    <a:pt x="588" y="271"/>
                    <a:pt x="588" y="271"/>
                  </a:cubicBezTo>
                  <a:cubicBezTo>
                    <a:pt x="588" y="263"/>
                    <a:pt x="587" y="255"/>
                    <a:pt x="586" y="247"/>
                  </a:cubicBezTo>
                  <a:moveTo>
                    <a:pt x="15" y="202"/>
                  </a:moveTo>
                  <a:cubicBezTo>
                    <a:pt x="12" y="210"/>
                    <a:pt x="10" y="217"/>
                    <a:pt x="8" y="225"/>
                  </a:cubicBezTo>
                  <a:cubicBezTo>
                    <a:pt x="20" y="228"/>
                    <a:pt x="20" y="228"/>
                    <a:pt x="20" y="228"/>
                  </a:cubicBezTo>
                  <a:cubicBezTo>
                    <a:pt x="22" y="220"/>
                    <a:pt x="24" y="213"/>
                    <a:pt x="26" y="206"/>
                  </a:cubicBezTo>
                  <a:cubicBezTo>
                    <a:pt x="15" y="202"/>
                    <a:pt x="15" y="202"/>
                    <a:pt x="15" y="202"/>
                  </a:cubicBezTo>
                  <a:moveTo>
                    <a:pt x="574" y="201"/>
                  </a:moveTo>
                  <a:cubicBezTo>
                    <a:pt x="563" y="205"/>
                    <a:pt x="563" y="205"/>
                    <a:pt x="563" y="205"/>
                  </a:cubicBezTo>
                  <a:cubicBezTo>
                    <a:pt x="565" y="212"/>
                    <a:pt x="567" y="219"/>
                    <a:pt x="569" y="227"/>
                  </a:cubicBezTo>
                  <a:cubicBezTo>
                    <a:pt x="581" y="224"/>
                    <a:pt x="581" y="224"/>
                    <a:pt x="581" y="224"/>
                  </a:cubicBezTo>
                  <a:cubicBezTo>
                    <a:pt x="579" y="216"/>
                    <a:pt x="577" y="209"/>
                    <a:pt x="574" y="201"/>
                  </a:cubicBezTo>
                  <a:moveTo>
                    <a:pt x="33" y="158"/>
                  </a:moveTo>
                  <a:cubicBezTo>
                    <a:pt x="30" y="165"/>
                    <a:pt x="26" y="173"/>
                    <a:pt x="23" y="180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7" y="178"/>
                    <a:pt x="41" y="171"/>
                    <a:pt x="44" y="164"/>
                  </a:cubicBezTo>
                  <a:cubicBezTo>
                    <a:pt x="33" y="158"/>
                    <a:pt x="33" y="158"/>
                    <a:pt x="33" y="158"/>
                  </a:cubicBezTo>
                  <a:moveTo>
                    <a:pt x="555" y="157"/>
                  </a:moveTo>
                  <a:cubicBezTo>
                    <a:pt x="545" y="163"/>
                    <a:pt x="545" y="163"/>
                    <a:pt x="545" y="163"/>
                  </a:cubicBezTo>
                  <a:cubicBezTo>
                    <a:pt x="548" y="170"/>
                    <a:pt x="551" y="177"/>
                    <a:pt x="554" y="184"/>
                  </a:cubicBezTo>
                  <a:cubicBezTo>
                    <a:pt x="566" y="179"/>
                    <a:pt x="566" y="179"/>
                    <a:pt x="566" y="179"/>
                  </a:cubicBezTo>
                  <a:cubicBezTo>
                    <a:pt x="563" y="172"/>
                    <a:pt x="559" y="164"/>
                    <a:pt x="555" y="157"/>
                  </a:cubicBezTo>
                  <a:moveTo>
                    <a:pt x="59" y="118"/>
                  </a:moveTo>
                  <a:cubicBezTo>
                    <a:pt x="54" y="125"/>
                    <a:pt x="50" y="131"/>
                    <a:pt x="45" y="138"/>
                  </a:cubicBezTo>
                  <a:cubicBezTo>
                    <a:pt x="56" y="144"/>
                    <a:pt x="56" y="144"/>
                    <a:pt x="56" y="144"/>
                  </a:cubicBezTo>
                  <a:cubicBezTo>
                    <a:pt x="60" y="138"/>
                    <a:pt x="64" y="132"/>
                    <a:pt x="69" y="126"/>
                  </a:cubicBezTo>
                  <a:cubicBezTo>
                    <a:pt x="59" y="118"/>
                    <a:pt x="59" y="118"/>
                    <a:pt x="59" y="118"/>
                  </a:cubicBezTo>
                  <a:moveTo>
                    <a:pt x="530" y="117"/>
                  </a:moveTo>
                  <a:cubicBezTo>
                    <a:pt x="520" y="125"/>
                    <a:pt x="520" y="125"/>
                    <a:pt x="520" y="125"/>
                  </a:cubicBezTo>
                  <a:cubicBezTo>
                    <a:pt x="525" y="131"/>
                    <a:pt x="529" y="137"/>
                    <a:pt x="533" y="144"/>
                  </a:cubicBezTo>
                  <a:cubicBezTo>
                    <a:pt x="544" y="137"/>
                    <a:pt x="544" y="137"/>
                    <a:pt x="544" y="137"/>
                  </a:cubicBezTo>
                  <a:cubicBezTo>
                    <a:pt x="539" y="130"/>
                    <a:pt x="535" y="124"/>
                    <a:pt x="530" y="117"/>
                  </a:cubicBezTo>
                  <a:moveTo>
                    <a:pt x="90" y="83"/>
                  </a:moveTo>
                  <a:cubicBezTo>
                    <a:pt x="84" y="88"/>
                    <a:pt x="79" y="94"/>
                    <a:pt x="74" y="100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88" y="102"/>
                    <a:pt x="93" y="97"/>
                    <a:pt x="99" y="92"/>
                  </a:cubicBezTo>
                  <a:cubicBezTo>
                    <a:pt x="90" y="83"/>
                    <a:pt x="90" y="83"/>
                    <a:pt x="90" y="83"/>
                  </a:cubicBezTo>
                  <a:moveTo>
                    <a:pt x="498" y="82"/>
                  </a:moveTo>
                  <a:cubicBezTo>
                    <a:pt x="490" y="91"/>
                    <a:pt x="490" y="91"/>
                    <a:pt x="490" y="91"/>
                  </a:cubicBezTo>
                  <a:cubicBezTo>
                    <a:pt x="496" y="96"/>
                    <a:pt x="501" y="102"/>
                    <a:pt x="506" y="107"/>
                  </a:cubicBezTo>
                  <a:cubicBezTo>
                    <a:pt x="515" y="99"/>
                    <a:pt x="515" y="99"/>
                    <a:pt x="515" y="99"/>
                  </a:cubicBezTo>
                  <a:cubicBezTo>
                    <a:pt x="510" y="93"/>
                    <a:pt x="504" y="88"/>
                    <a:pt x="498" y="82"/>
                  </a:cubicBezTo>
                  <a:moveTo>
                    <a:pt x="127" y="53"/>
                  </a:moveTo>
                  <a:cubicBezTo>
                    <a:pt x="120" y="57"/>
                    <a:pt x="114" y="62"/>
                    <a:pt x="108" y="67"/>
                  </a:cubicBezTo>
                  <a:cubicBezTo>
                    <a:pt x="116" y="76"/>
                    <a:pt x="116" y="76"/>
                    <a:pt x="116" y="76"/>
                  </a:cubicBezTo>
                  <a:cubicBezTo>
                    <a:pt x="116" y="76"/>
                    <a:pt x="116" y="76"/>
                    <a:pt x="116" y="76"/>
                  </a:cubicBezTo>
                  <a:cubicBezTo>
                    <a:pt x="122" y="72"/>
                    <a:pt x="128" y="67"/>
                    <a:pt x="134" y="63"/>
                  </a:cubicBezTo>
                  <a:cubicBezTo>
                    <a:pt x="127" y="53"/>
                    <a:pt x="127" y="53"/>
                    <a:pt x="127" y="53"/>
                  </a:cubicBezTo>
                  <a:moveTo>
                    <a:pt x="462" y="52"/>
                  </a:moveTo>
                  <a:cubicBezTo>
                    <a:pt x="455" y="62"/>
                    <a:pt x="455" y="62"/>
                    <a:pt x="455" y="62"/>
                  </a:cubicBezTo>
                  <a:cubicBezTo>
                    <a:pt x="461" y="66"/>
                    <a:pt x="467" y="71"/>
                    <a:pt x="473" y="76"/>
                  </a:cubicBezTo>
                  <a:cubicBezTo>
                    <a:pt x="481" y="66"/>
                    <a:pt x="481" y="66"/>
                    <a:pt x="481" y="66"/>
                  </a:cubicBezTo>
                  <a:cubicBezTo>
                    <a:pt x="475" y="61"/>
                    <a:pt x="468" y="57"/>
                    <a:pt x="462" y="52"/>
                  </a:cubicBezTo>
                  <a:moveTo>
                    <a:pt x="168" y="29"/>
                  </a:moveTo>
                  <a:cubicBezTo>
                    <a:pt x="161" y="32"/>
                    <a:pt x="154" y="36"/>
                    <a:pt x="147" y="40"/>
                  </a:cubicBezTo>
                  <a:cubicBezTo>
                    <a:pt x="153" y="50"/>
                    <a:pt x="153" y="50"/>
                    <a:pt x="153" y="50"/>
                  </a:cubicBezTo>
                  <a:cubicBezTo>
                    <a:pt x="160" y="47"/>
                    <a:pt x="166" y="43"/>
                    <a:pt x="173" y="40"/>
                  </a:cubicBezTo>
                  <a:cubicBezTo>
                    <a:pt x="168" y="29"/>
                    <a:pt x="168" y="29"/>
                    <a:pt x="168" y="29"/>
                  </a:cubicBezTo>
                  <a:moveTo>
                    <a:pt x="421" y="28"/>
                  </a:moveTo>
                  <a:cubicBezTo>
                    <a:pt x="415" y="39"/>
                    <a:pt x="415" y="39"/>
                    <a:pt x="415" y="39"/>
                  </a:cubicBezTo>
                  <a:cubicBezTo>
                    <a:pt x="422" y="43"/>
                    <a:pt x="429" y="46"/>
                    <a:pt x="436" y="50"/>
                  </a:cubicBezTo>
                  <a:cubicBezTo>
                    <a:pt x="442" y="39"/>
                    <a:pt x="442" y="39"/>
                    <a:pt x="442" y="39"/>
                  </a:cubicBezTo>
                  <a:cubicBezTo>
                    <a:pt x="435" y="35"/>
                    <a:pt x="428" y="32"/>
                    <a:pt x="421" y="28"/>
                  </a:cubicBezTo>
                  <a:moveTo>
                    <a:pt x="212" y="12"/>
                  </a:moveTo>
                  <a:cubicBezTo>
                    <a:pt x="205" y="14"/>
                    <a:pt x="197" y="17"/>
                    <a:pt x="190" y="20"/>
                  </a:cubicBezTo>
                  <a:cubicBezTo>
                    <a:pt x="194" y="31"/>
                    <a:pt x="194" y="31"/>
                    <a:pt x="194" y="31"/>
                  </a:cubicBezTo>
                  <a:cubicBezTo>
                    <a:pt x="201" y="28"/>
                    <a:pt x="208" y="26"/>
                    <a:pt x="216" y="24"/>
                  </a:cubicBezTo>
                  <a:cubicBezTo>
                    <a:pt x="212" y="12"/>
                    <a:pt x="212" y="12"/>
                    <a:pt x="212" y="12"/>
                  </a:cubicBezTo>
                  <a:moveTo>
                    <a:pt x="376" y="12"/>
                  </a:moveTo>
                  <a:cubicBezTo>
                    <a:pt x="373" y="23"/>
                    <a:pt x="373" y="23"/>
                    <a:pt x="373" y="23"/>
                  </a:cubicBezTo>
                  <a:cubicBezTo>
                    <a:pt x="380" y="26"/>
                    <a:pt x="387" y="28"/>
                    <a:pt x="394" y="31"/>
                  </a:cubicBezTo>
                  <a:cubicBezTo>
                    <a:pt x="399" y="19"/>
                    <a:pt x="399" y="19"/>
                    <a:pt x="399" y="19"/>
                  </a:cubicBezTo>
                  <a:cubicBezTo>
                    <a:pt x="391" y="16"/>
                    <a:pt x="384" y="14"/>
                    <a:pt x="376" y="12"/>
                  </a:cubicBezTo>
                  <a:moveTo>
                    <a:pt x="259" y="2"/>
                  </a:moveTo>
                  <a:cubicBezTo>
                    <a:pt x="251" y="3"/>
                    <a:pt x="243" y="5"/>
                    <a:pt x="235" y="6"/>
                  </a:cubicBezTo>
                  <a:cubicBezTo>
                    <a:pt x="238" y="18"/>
                    <a:pt x="238" y="18"/>
                    <a:pt x="238" y="18"/>
                  </a:cubicBezTo>
                  <a:cubicBezTo>
                    <a:pt x="245" y="17"/>
                    <a:pt x="253" y="15"/>
                    <a:pt x="260" y="15"/>
                  </a:cubicBezTo>
                  <a:cubicBezTo>
                    <a:pt x="259" y="2"/>
                    <a:pt x="259" y="2"/>
                    <a:pt x="259" y="2"/>
                  </a:cubicBezTo>
                  <a:moveTo>
                    <a:pt x="330" y="2"/>
                  </a:moveTo>
                  <a:cubicBezTo>
                    <a:pt x="328" y="14"/>
                    <a:pt x="328" y="14"/>
                    <a:pt x="328" y="14"/>
                  </a:cubicBezTo>
                  <a:cubicBezTo>
                    <a:pt x="336" y="15"/>
                    <a:pt x="343" y="17"/>
                    <a:pt x="351" y="18"/>
                  </a:cubicBezTo>
                  <a:cubicBezTo>
                    <a:pt x="353" y="6"/>
                    <a:pt x="353" y="6"/>
                    <a:pt x="353" y="6"/>
                  </a:cubicBezTo>
                  <a:cubicBezTo>
                    <a:pt x="345" y="4"/>
                    <a:pt x="338" y="3"/>
                    <a:pt x="330" y="2"/>
                  </a:cubicBezTo>
                  <a:moveTo>
                    <a:pt x="295" y="0"/>
                  </a:moveTo>
                  <a:cubicBezTo>
                    <a:pt x="291" y="0"/>
                    <a:pt x="286" y="0"/>
                    <a:pt x="282" y="1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87" y="13"/>
                    <a:pt x="291" y="12"/>
                    <a:pt x="295" y="12"/>
                  </a:cubicBezTo>
                  <a:cubicBezTo>
                    <a:pt x="295" y="12"/>
                    <a:pt x="295" y="12"/>
                    <a:pt x="295" y="12"/>
                  </a:cubicBezTo>
                  <a:cubicBezTo>
                    <a:pt x="295" y="12"/>
                    <a:pt x="295" y="12"/>
                    <a:pt x="295" y="12"/>
                  </a:cubicBezTo>
                  <a:cubicBezTo>
                    <a:pt x="298" y="12"/>
                    <a:pt x="302" y="13"/>
                    <a:pt x="306" y="13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02" y="0"/>
                    <a:pt x="298" y="0"/>
                    <a:pt x="295" y="0"/>
                  </a:cubicBezTo>
                </a:path>
              </a:pathLst>
            </a:cu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995">
              <a:extLst>
                <a:ext uri="{FF2B5EF4-FFF2-40B4-BE49-F238E27FC236}">
                  <a16:creationId xmlns:a16="http://schemas.microsoft.com/office/drawing/2014/main" xmlns="" id="{35B1EC74-23FB-4394-B05F-133478C27E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53063" y="631826"/>
              <a:ext cx="904875" cy="904875"/>
            </a:xfrm>
            <a:custGeom>
              <a:avLst/>
              <a:gdLst>
                <a:gd name="T0" fmla="*/ 187 w 375"/>
                <a:gd name="T1" fmla="*/ 375 h 375"/>
                <a:gd name="T2" fmla="*/ 187 w 375"/>
                <a:gd name="T3" fmla="*/ 363 h 375"/>
                <a:gd name="T4" fmla="*/ 211 w 375"/>
                <a:gd name="T5" fmla="*/ 362 h 375"/>
                <a:gd name="T6" fmla="*/ 233 w 375"/>
                <a:gd name="T7" fmla="*/ 357 h 375"/>
                <a:gd name="T8" fmla="*/ 139 w 375"/>
                <a:gd name="T9" fmla="*/ 369 h 375"/>
                <a:gd name="T10" fmla="*/ 275 w 375"/>
                <a:gd name="T11" fmla="*/ 340 h 375"/>
                <a:gd name="T12" fmla="*/ 281 w 375"/>
                <a:gd name="T13" fmla="*/ 350 h 375"/>
                <a:gd name="T14" fmla="*/ 73 w 375"/>
                <a:gd name="T15" fmla="*/ 337 h 375"/>
                <a:gd name="T16" fmla="*/ 81 w 375"/>
                <a:gd name="T17" fmla="*/ 327 h 375"/>
                <a:gd name="T18" fmla="*/ 302 w 375"/>
                <a:gd name="T19" fmla="*/ 337 h 375"/>
                <a:gd name="T20" fmla="*/ 48 w 375"/>
                <a:gd name="T21" fmla="*/ 295 h 375"/>
                <a:gd name="T22" fmla="*/ 64 w 375"/>
                <a:gd name="T23" fmla="*/ 312 h 375"/>
                <a:gd name="T24" fmla="*/ 327 w 375"/>
                <a:gd name="T25" fmla="*/ 294 h 375"/>
                <a:gd name="T26" fmla="*/ 339 w 375"/>
                <a:gd name="T27" fmla="*/ 275 h 375"/>
                <a:gd name="T28" fmla="*/ 25 w 375"/>
                <a:gd name="T29" fmla="*/ 282 h 375"/>
                <a:gd name="T30" fmla="*/ 357 w 375"/>
                <a:gd name="T31" fmla="*/ 233 h 375"/>
                <a:gd name="T32" fmla="*/ 369 w 375"/>
                <a:gd name="T33" fmla="*/ 236 h 375"/>
                <a:gd name="T34" fmla="*/ 1 w 375"/>
                <a:gd name="T35" fmla="*/ 213 h 375"/>
                <a:gd name="T36" fmla="*/ 14 w 375"/>
                <a:gd name="T37" fmla="*/ 211 h 375"/>
                <a:gd name="T38" fmla="*/ 363 w 375"/>
                <a:gd name="T39" fmla="*/ 188 h 375"/>
                <a:gd name="T40" fmla="*/ 375 w 375"/>
                <a:gd name="T41" fmla="*/ 188 h 375"/>
                <a:gd name="T42" fmla="*/ 0 w 375"/>
                <a:gd name="T43" fmla="*/ 188 h 375"/>
                <a:gd name="T44" fmla="*/ 12 w 375"/>
                <a:gd name="T45" fmla="*/ 188 h 375"/>
                <a:gd name="T46" fmla="*/ 369 w 375"/>
                <a:gd name="T47" fmla="*/ 138 h 375"/>
                <a:gd name="T48" fmla="*/ 373 w 375"/>
                <a:gd name="T49" fmla="*/ 162 h 375"/>
                <a:gd name="T50" fmla="*/ 6 w 375"/>
                <a:gd name="T51" fmla="*/ 140 h 375"/>
                <a:gd name="T52" fmla="*/ 14 w 375"/>
                <a:gd name="T53" fmla="*/ 116 h 375"/>
                <a:gd name="T54" fmla="*/ 339 w 375"/>
                <a:gd name="T55" fmla="*/ 99 h 375"/>
                <a:gd name="T56" fmla="*/ 350 w 375"/>
                <a:gd name="T57" fmla="*/ 93 h 375"/>
                <a:gd name="T58" fmla="*/ 35 w 375"/>
                <a:gd name="T59" fmla="*/ 100 h 375"/>
                <a:gd name="T60" fmla="*/ 320 w 375"/>
                <a:gd name="T61" fmla="*/ 55 h 375"/>
                <a:gd name="T62" fmla="*/ 336 w 375"/>
                <a:gd name="T63" fmla="*/ 73 h 375"/>
                <a:gd name="T64" fmla="*/ 54 w 375"/>
                <a:gd name="T65" fmla="*/ 55 h 375"/>
                <a:gd name="T66" fmla="*/ 73 w 375"/>
                <a:gd name="T67" fmla="*/ 39 h 375"/>
                <a:gd name="T68" fmla="*/ 99 w 375"/>
                <a:gd name="T69" fmla="*/ 36 h 375"/>
                <a:gd name="T70" fmla="*/ 275 w 375"/>
                <a:gd name="T71" fmla="*/ 35 h 375"/>
                <a:gd name="T72" fmla="*/ 281 w 375"/>
                <a:gd name="T73" fmla="*/ 25 h 375"/>
                <a:gd name="T74" fmla="*/ 99 w 375"/>
                <a:gd name="T75" fmla="*/ 36 h 375"/>
                <a:gd name="T76" fmla="*/ 235 w 375"/>
                <a:gd name="T77" fmla="*/ 6 h 375"/>
                <a:gd name="T78" fmla="*/ 259 w 375"/>
                <a:gd name="T79" fmla="*/ 14 h 375"/>
                <a:gd name="T80" fmla="*/ 138 w 375"/>
                <a:gd name="T81" fmla="*/ 7 h 375"/>
                <a:gd name="T82" fmla="*/ 162 w 375"/>
                <a:gd name="T83" fmla="*/ 2 h 375"/>
                <a:gd name="T84" fmla="*/ 187 w 375"/>
                <a:gd name="T85" fmla="*/ 12 h 375"/>
                <a:gd name="T86" fmla="*/ 211 w 375"/>
                <a:gd name="T87" fmla="*/ 2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5" h="375">
                  <a:moveTo>
                    <a:pt x="165" y="362"/>
                  </a:moveTo>
                  <a:cubicBezTo>
                    <a:pt x="163" y="374"/>
                    <a:pt x="163" y="374"/>
                    <a:pt x="163" y="374"/>
                  </a:cubicBezTo>
                  <a:cubicBezTo>
                    <a:pt x="171" y="375"/>
                    <a:pt x="179" y="375"/>
                    <a:pt x="187" y="375"/>
                  </a:cubicBezTo>
                  <a:cubicBezTo>
                    <a:pt x="188" y="375"/>
                    <a:pt x="188" y="375"/>
                    <a:pt x="188" y="375"/>
                  </a:cubicBezTo>
                  <a:cubicBezTo>
                    <a:pt x="188" y="363"/>
                    <a:pt x="188" y="363"/>
                    <a:pt x="188" y="363"/>
                  </a:cubicBezTo>
                  <a:cubicBezTo>
                    <a:pt x="187" y="363"/>
                    <a:pt x="187" y="363"/>
                    <a:pt x="187" y="363"/>
                  </a:cubicBezTo>
                  <a:cubicBezTo>
                    <a:pt x="180" y="363"/>
                    <a:pt x="172" y="363"/>
                    <a:pt x="165" y="362"/>
                  </a:cubicBezTo>
                  <a:moveTo>
                    <a:pt x="233" y="357"/>
                  </a:moveTo>
                  <a:cubicBezTo>
                    <a:pt x="226" y="359"/>
                    <a:pt x="218" y="361"/>
                    <a:pt x="211" y="362"/>
                  </a:cubicBezTo>
                  <a:cubicBezTo>
                    <a:pt x="212" y="374"/>
                    <a:pt x="212" y="374"/>
                    <a:pt x="212" y="374"/>
                  </a:cubicBezTo>
                  <a:cubicBezTo>
                    <a:pt x="220" y="373"/>
                    <a:pt x="228" y="371"/>
                    <a:pt x="236" y="369"/>
                  </a:cubicBezTo>
                  <a:cubicBezTo>
                    <a:pt x="233" y="357"/>
                    <a:pt x="233" y="357"/>
                    <a:pt x="233" y="357"/>
                  </a:cubicBezTo>
                  <a:moveTo>
                    <a:pt x="120" y="350"/>
                  </a:moveTo>
                  <a:cubicBezTo>
                    <a:pt x="116" y="361"/>
                    <a:pt x="116" y="361"/>
                    <a:pt x="116" y="361"/>
                  </a:cubicBezTo>
                  <a:cubicBezTo>
                    <a:pt x="123" y="364"/>
                    <a:pt x="131" y="367"/>
                    <a:pt x="139" y="369"/>
                  </a:cubicBezTo>
                  <a:cubicBezTo>
                    <a:pt x="142" y="357"/>
                    <a:pt x="142" y="357"/>
                    <a:pt x="142" y="357"/>
                  </a:cubicBezTo>
                  <a:cubicBezTo>
                    <a:pt x="135" y="355"/>
                    <a:pt x="128" y="353"/>
                    <a:pt x="120" y="350"/>
                  </a:cubicBezTo>
                  <a:moveTo>
                    <a:pt x="275" y="340"/>
                  </a:moveTo>
                  <a:cubicBezTo>
                    <a:pt x="269" y="343"/>
                    <a:pt x="262" y="347"/>
                    <a:pt x="255" y="350"/>
                  </a:cubicBezTo>
                  <a:cubicBezTo>
                    <a:pt x="259" y="361"/>
                    <a:pt x="259" y="361"/>
                    <a:pt x="259" y="361"/>
                  </a:cubicBezTo>
                  <a:cubicBezTo>
                    <a:pt x="267" y="358"/>
                    <a:pt x="274" y="354"/>
                    <a:pt x="281" y="350"/>
                  </a:cubicBezTo>
                  <a:cubicBezTo>
                    <a:pt x="275" y="340"/>
                    <a:pt x="275" y="340"/>
                    <a:pt x="275" y="340"/>
                  </a:cubicBezTo>
                  <a:moveTo>
                    <a:pt x="81" y="327"/>
                  </a:moveTo>
                  <a:cubicBezTo>
                    <a:pt x="73" y="337"/>
                    <a:pt x="73" y="337"/>
                    <a:pt x="73" y="337"/>
                  </a:cubicBezTo>
                  <a:cubicBezTo>
                    <a:pt x="80" y="342"/>
                    <a:pt x="87" y="346"/>
                    <a:pt x="94" y="35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93" y="336"/>
                    <a:pt x="87" y="332"/>
                    <a:pt x="81" y="327"/>
                  </a:cubicBezTo>
                  <a:moveTo>
                    <a:pt x="312" y="312"/>
                  </a:moveTo>
                  <a:cubicBezTo>
                    <a:pt x="306" y="317"/>
                    <a:pt x="300" y="322"/>
                    <a:pt x="294" y="327"/>
                  </a:cubicBezTo>
                  <a:cubicBezTo>
                    <a:pt x="302" y="337"/>
                    <a:pt x="302" y="337"/>
                    <a:pt x="302" y="337"/>
                  </a:cubicBezTo>
                  <a:cubicBezTo>
                    <a:pt x="308" y="332"/>
                    <a:pt x="314" y="326"/>
                    <a:pt x="320" y="320"/>
                  </a:cubicBezTo>
                  <a:cubicBezTo>
                    <a:pt x="312" y="312"/>
                    <a:pt x="312" y="312"/>
                    <a:pt x="312" y="312"/>
                  </a:cubicBezTo>
                  <a:moveTo>
                    <a:pt x="48" y="295"/>
                  </a:moveTo>
                  <a:cubicBezTo>
                    <a:pt x="39" y="302"/>
                    <a:pt x="39" y="302"/>
                    <a:pt x="39" y="302"/>
                  </a:cubicBezTo>
                  <a:cubicBezTo>
                    <a:pt x="44" y="309"/>
                    <a:pt x="49" y="315"/>
                    <a:pt x="55" y="321"/>
                  </a:cubicBezTo>
                  <a:cubicBezTo>
                    <a:pt x="64" y="312"/>
                    <a:pt x="64" y="312"/>
                    <a:pt x="64" y="312"/>
                  </a:cubicBezTo>
                  <a:cubicBezTo>
                    <a:pt x="58" y="307"/>
                    <a:pt x="53" y="301"/>
                    <a:pt x="48" y="295"/>
                  </a:cubicBezTo>
                  <a:moveTo>
                    <a:pt x="339" y="275"/>
                  </a:moveTo>
                  <a:cubicBezTo>
                    <a:pt x="336" y="282"/>
                    <a:pt x="331" y="288"/>
                    <a:pt x="327" y="294"/>
                  </a:cubicBezTo>
                  <a:cubicBezTo>
                    <a:pt x="336" y="302"/>
                    <a:pt x="336" y="302"/>
                    <a:pt x="336" y="302"/>
                  </a:cubicBezTo>
                  <a:cubicBezTo>
                    <a:pt x="341" y="295"/>
                    <a:pt x="346" y="289"/>
                    <a:pt x="350" y="282"/>
                  </a:cubicBezTo>
                  <a:cubicBezTo>
                    <a:pt x="339" y="275"/>
                    <a:pt x="339" y="275"/>
                    <a:pt x="339" y="275"/>
                  </a:cubicBezTo>
                  <a:moveTo>
                    <a:pt x="25" y="255"/>
                  </a:moveTo>
                  <a:cubicBezTo>
                    <a:pt x="14" y="260"/>
                    <a:pt x="14" y="260"/>
                    <a:pt x="14" y="260"/>
                  </a:cubicBezTo>
                  <a:cubicBezTo>
                    <a:pt x="17" y="267"/>
                    <a:pt x="21" y="275"/>
                    <a:pt x="25" y="282"/>
                  </a:cubicBezTo>
                  <a:cubicBezTo>
                    <a:pt x="36" y="276"/>
                    <a:pt x="36" y="276"/>
                    <a:pt x="36" y="276"/>
                  </a:cubicBezTo>
                  <a:cubicBezTo>
                    <a:pt x="32" y="269"/>
                    <a:pt x="28" y="262"/>
                    <a:pt x="25" y="255"/>
                  </a:cubicBezTo>
                  <a:moveTo>
                    <a:pt x="357" y="233"/>
                  </a:moveTo>
                  <a:cubicBezTo>
                    <a:pt x="355" y="241"/>
                    <a:pt x="353" y="248"/>
                    <a:pt x="350" y="255"/>
                  </a:cubicBezTo>
                  <a:cubicBezTo>
                    <a:pt x="361" y="260"/>
                    <a:pt x="361" y="260"/>
                    <a:pt x="361" y="260"/>
                  </a:cubicBezTo>
                  <a:cubicBezTo>
                    <a:pt x="364" y="252"/>
                    <a:pt x="367" y="244"/>
                    <a:pt x="369" y="236"/>
                  </a:cubicBezTo>
                  <a:cubicBezTo>
                    <a:pt x="357" y="233"/>
                    <a:pt x="357" y="233"/>
                    <a:pt x="357" y="233"/>
                  </a:cubicBezTo>
                  <a:moveTo>
                    <a:pt x="14" y="211"/>
                  </a:moveTo>
                  <a:cubicBezTo>
                    <a:pt x="1" y="213"/>
                    <a:pt x="1" y="213"/>
                    <a:pt x="1" y="213"/>
                  </a:cubicBezTo>
                  <a:cubicBezTo>
                    <a:pt x="2" y="221"/>
                    <a:pt x="4" y="229"/>
                    <a:pt x="6" y="237"/>
                  </a:cubicBezTo>
                  <a:cubicBezTo>
                    <a:pt x="18" y="233"/>
                    <a:pt x="18" y="233"/>
                    <a:pt x="18" y="233"/>
                  </a:cubicBezTo>
                  <a:cubicBezTo>
                    <a:pt x="16" y="226"/>
                    <a:pt x="15" y="219"/>
                    <a:pt x="14" y="211"/>
                  </a:cubicBezTo>
                  <a:moveTo>
                    <a:pt x="375" y="187"/>
                  </a:moveTo>
                  <a:cubicBezTo>
                    <a:pt x="363" y="187"/>
                    <a:pt x="363" y="187"/>
                    <a:pt x="363" y="187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3" y="195"/>
                    <a:pt x="362" y="203"/>
                    <a:pt x="361" y="211"/>
                  </a:cubicBezTo>
                  <a:cubicBezTo>
                    <a:pt x="374" y="212"/>
                    <a:pt x="374" y="212"/>
                    <a:pt x="374" y="212"/>
                  </a:cubicBezTo>
                  <a:cubicBezTo>
                    <a:pt x="375" y="204"/>
                    <a:pt x="375" y="196"/>
                    <a:pt x="375" y="188"/>
                  </a:cubicBezTo>
                  <a:cubicBezTo>
                    <a:pt x="375" y="187"/>
                    <a:pt x="375" y="187"/>
                    <a:pt x="375" y="187"/>
                  </a:cubicBezTo>
                  <a:moveTo>
                    <a:pt x="1" y="164"/>
                  </a:moveTo>
                  <a:cubicBezTo>
                    <a:pt x="0" y="172"/>
                    <a:pt x="0" y="180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12" y="188"/>
                    <a:pt x="12" y="188"/>
                    <a:pt x="12" y="188"/>
                  </a:cubicBezTo>
                  <a:cubicBezTo>
                    <a:pt x="12" y="188"/>
                    <a:pt x="12" y="188"/>
                    <a:pt x="12" y="188"/>
                  </a:cubicBezTo>
                  <a:cubicBezTo>
                    <a:pt x="12" y="180"/>
                    <a:pt x="12" y="173"/>
                    <a:pt x="13" y="165"/>
                  </a:cubicBezTo>
                  <a:cubicBezTo>
                    <a:pt x="1" y="164"/>
                    <a:pt x="1" y="164"/>
                    <a:pt x="1" y="164"/>
                  </a:cubicBezTo>
                  <a:moveTo>
                    <a:pt x="369" y="138"/>
                  </a:moveTo>
                  <a:cubicBezTo>
                    <a:pt x="357" y="142"/>
                    <a:pt x="357" y="142"/>
                    <a:pt x="357" y="142"/>
                  </a:cubicBezTo>
                  <a:cubicBezTo>
                    <a:pt x="359" y="149"/>
                    <a:pt x="360" y="156"/>
                    <a:pt x="361" y="164"/>
                  </a:cubicBezTo>
                  <a:cubicBezTo>
                    <a:pt x="373" y="162"/>
                    <a:pt x="373" y="162"/>
                    <a:pt x="373" y="162"/>
                  </a:cubicBezTo>
                  <a:cubicBezTo>
                    <a:pt x="372" y="154"/>
                    <a:pt x="371" y="146"/>
                    <a:pt x="369" y="138"/>
                  </a:cubicBezTo>
                  <a:moveTo>
                    <a:pt x="14" y="116"/>
                  </a:moveTo>
                  <a:cubicBezTo>
                    <a:pt x="11" y="124"/>
                    <a:pt x="8" y="132"/>
                    <a:pt x="6" y="140"/>
                  </a:cubicBezTo>
                  <a:cubicBezTo>
                    <a:pt x="18" y="143"/>
                    <a:pt x="18" y="143"/>
                    <a:pt x="18" y="143"/>
                  </a:cubicBezTo>
                  <a:cubicBezTo>
                    <a:pt x="20" y="135"/>
                    <a:pt x="22" y="128"/>
                    <a:pt x="25" y="121"/>
                  </a:cubicBezTo>
                  <a:cubicBezTo>
                    <a:pt x="14" y="116"/>
                    <a:pt x="14" y="116"/>
                    <a:pt x="14" y="116"/>
                  </a:cubicBezTo>
                  <a:moveTo>
                    <a:pt x="350" y="93"/>
                  </a:moveTo>
                  <a:cubicBezTo>
                    <a:pt x="339" y="99"/>
                    <a:pt x="339" y="99"/>
                    <a:pt x="339" y="99"/>
                  </a:cubicBezTo>
                  <a:cubicBezTo>
                    <a:pt x="339" y="99"/>
                    <a:pt x="339" y="99"/>
                    <a:pt x="339" y="99"/>
                  </a:cubicBezTo>
                  <a:cubicBezTo>
                    <a:pt x="343" y="106"/>
                    <a:pt x="346" y="113"/>
                    <a:pt x="349" y="120"/>
                  </a:cubicBezTo>
                  <a:cubicBezTo>
                    <a:pt x="361" y="115"/>
                    <a:pt x="361" y="115"/>
                    <a:pt x="361" y="115"/>
                  </a:cubicBezTo>
                  <a:cubicBezTo>
                    <a:pt x="357" y="108"/>
                    <a:pt x="354" y="100"/>
                    <a:pt x="350" y="93"/>
                  </a:cubicBezTo>
                  <a:moveTo>
                    <a:pt x="38" y="74"/>
                  </a:moveTo>
                  <a:cubicBezTo>
                    <a:pt x="33" y="80"/>
                    <a:pt x="29" y="87"/>
                    <a:pt x="25" y="94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9" y="94"/>
                    <a:pt x="43" y="87"/>
                    <a:pt x="48" y="81"/>
                  </a:cubicBezTo>
                  <a:cubicBezTo>
                    <a:pt x="38" y="74"/>
                    <a:pt x="38" y="74"/>
                    <a:pt x="38" y="74"/>
                  </a:cubicBezTo>
                  <a:moveTo>
                    <a:pt x="320" y="55"/>
                  </a:moveTo>
                  <a:cubicBezTo>
                    <a:pt x="311" y="63"/>
                    <a:pt x="311" y="63"/>
                    <a:pt x="311" y="63"/>
                  </a:cubicBezTo>
                  <a:cubicBezTo>
                    <a:pt x="316" y="69"/>
                    <a:pt x="322" y="74"/>
                    <a:pt x="326" y="80"/>
                  </a:cubicBezTo>
                  <a:cubicBezTo>
                    <a:pt x="336" y="73"/>
                    <a:pt x="336" y="73"/>
                    <a:pt x="336" y="73"/>
                  </a:cubicBezTo>
                  <a:cubicBezTo>
                    <a:pt x="331" y="66"/>
                    <a:pt x="325" y="60"/>
                    <a:pt x="320" y="55"/>
                  </a:cubicBezTo>
                  <a:moveTo>
                    <a:pt x="73" y="39"/>
                  </a:moveTo>
                  <a:cubicBezTo>
                    <a:pt x="66" y="44"/>
                    <a:pt x="60" y="50"/>
                    <a:pt x="54" y="55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8" y="59"/>
                    <a:pt x="74" y="53"/>
                    <a:pt x="80" y="49"/>
                  </a:cubicBezTo>
                  <a:cubicBezTo>
                    <a:pt x="73" y="39"/>
                    <a:pt x="73" y="39"/>
                    <a:pt x="73" y="39"/>
                  </a:cubicBezTo>
                  <a:moveTo>
                    <a:pt x="99" y="36"/>
                  </a:moveTo>
                  <a:cubicBezTo>
                    <a:pt x="99" y="36"/>
                    <a:pt x="99" y="36"/>
                    <a:pt x="99" y="36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9" y="36"/>
                    <a:pt x="99" y="36"/>
                    <a:pt x="99" y="36"/>
                  </a:cubicBezTo>
                  <a:moveTo>
                    <a:pt x="281" y="25"/>
                  </a:moveTo>
                  <a:cubicBezTo>
                    <a:pt x="275" y="35"/>
                    <a:pt x="275" y="35"/>
                    <a:pt x="275" y="35"/>
                  </a:cubicBezTo>
                  <a:cubicBezTo>
                    <a:pt x="281" y="39"/>
                    <a:pt x="288" y="44"/>
                    <a:pt x="294" y="48"/>
                  </a:cubicBezTo>
                  <a:cubicBezTo>
                    <a:pt x="301" y="38"/>
                    <a:pt x="301" y="38"/>
                    <a:pt x="301" y="38"/>
                  </a:cubicBezTo>
                  <a:cubicBezTo>
                    <a:pt x="295" y="33"/>
                    <a:pt x="288" y="29"/>
                    <a:pt x="281" y="25"/>
                  </a:cubicBezTo>
                  <a:moveTo>
                    <a:pt x="115" y="14"/>
                  </a:moveTo>
                  <a:cubicBezTo>
                    <a:pt x="108" y="18"/>
                    <a:pt x="100" y="21"/>
                    <a:pt x="93" y="25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6" y="32"/>
                    <a:pt x="113" y="29"/>
                    <a:pt x="120" y="26"/>
                  </a:cubicBezTo>
                  <a:cubicBezTo>
                    <a:pt x="115" y="14"/>
                    <a:pt x="115" y="14"/>
                    <a:pt x="115" y="14"/>
                  </a:cubicBezTo>
                  <a:moveTo>
                    <a:pt x="235" y="6"/>
                  </a:moveTo>
                  <a:cubicBezTo>
                    <a:pt x="232" y="18"/>
                    <a:pt x="232" y="18"/>
                    <a:pt x="232" y="18"/>
                  </a:cubicBezTo>
                  <a:cubicBezTo>
                    <a:pt x="240" y="20"/>
                    <a:pt x="247" y="22"/>
                    <a:pt x="254" y="25"/>
                  </a:cubicBezTo>
                  <a:cubicBezTo>
                    <a:pt x="259" y="14"/>
                    <a:pt x="259" y="14"/>
                    <a:pt x="259" y="14"/>
                  </a:cubicBezTo>
                  <a:cubicBezTo>
                    <a:pt x="251" y="11"/>
                    <a:pt x="243" y="8"/>
                    <a:pt x="235" y="6"/>
                  </a:cubicBezTo>
                  <a:moveTo>
                    <a:pt x="162" y="2"/>
                  </a:moveTo>
                  <a:cubicBezTo>
                    <a:pt x="154" y="3"/>
                    <a:pt x="146" y="4"/>
                    <a:pt x="138" y="7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9" y="16"/>
                    <a:pt x="156" y="15"/>
                    <a:pt x="164" y="14"/>
                  </a:cubicBezTo>
                  <a:cubicBezTo>
                    <a:pt x="162" y="2"/>
                    <a:pt x="162" y="2"/>
                    <a:pt x="162" y="2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12"/>
                    <a:pt x="187" y="12"/>
                    <a:pt x="187" y="12"/>
                  </a:cubicBezTo>
                  <a:cubicBezTo>
                    <a:pt x="187" y="12"/>
                    <a:pt x="187" y="12"/>
                    <a:pt x="187" y="12"/>
                  </a:cubicBezTo>
                  <a:cubicBezTo>
                    <a:pt x="195" y="12"/>
                    <a:pt x="202" y="13"/>
                    <a:pt x="210" y="14"/>
                  </a:cubicBezTo>
                  <a:cubicBezTo>
                    <a:pt x="211" y="2"/>
                    <a:pt x="211" y="2"/>
                    <a:pt x="211" y="2"/>
                  </a:cubicBezTo>
                  <a:cubicBezTo>
                    <a:pt x="204" y="1"/>
                    <a:pt x="196" y="0"/>
                    <a:pt x="187" y="0"/>
                  </a:cubicBezTo>
                </a:path>
              </a:pathLst>
            </a:cu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996">
              <a:extLst>
                <a:ext uri="{FF2B5EF4-FFF2-40B4-BE49-F238E27FC236}">
                  <a16:creationId xmlns:a16="http://schemas.microsoft.com/office/drawing/2014/main" xmlns="" id="{44E99BF6-9283-405C-A571-6CCABB672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8" y="538164"/>
              <a:ext cx="979488" cy="1517650"/>
            </a:xfrm>
            <a:custGeom>
              <a:avLst/>
              <a:gdLst>
                <a:gd name="T0" fmla="*/ 0 w 406"/>
                <a:gd name="T1" fmla="*/ 239 h 629"/>
                <a:gd name="T2" fmla="*/ 0 w 406"/>
                <a:gd name="T3" fmla="*/ 317 h 629"/>
                <a:gd name="T4" fmla="*/ 0 w 406"/>
                <a:gd name="T5" fmla="*/ 389 h 629"/>
                <a:gd name="T6" fmla="*/ 0 w 406"/>
                <a:gd name="T7" fmla="*/ 629 h 629"/>
                <a:gd name="T8" fmla="*/ 229 w 406"/>
                <a:gd name="T9" fmla="*/ 629 h 629"/>
                <a:gd name="T10" fmla="*/ 229 w 406"/>
                <a:gd name="T11" fmla="*/ 493 h 629"/>
                <a:gd name="T12" fmla="*/ 301 w 406"/>
                <a:gd name="T13" fmla="*/ 493 h 629"/>
                <a:gd name="T14" fmla="*/ 406 w 406"/>
                <a:gd name="T15" fmla="*/ 389 h 629"/>
                <a:gd name="T16" fmla="*/ 406 w 406"/>
                <a:gd name="T17" fmla="*/ 354 h 629"/>
                <a:gd name="T18" fmla="*/ 406 w 406"/>
                <a:gd name="T19" fmla="*/ 256 h 629"/>
                <a:gd name="T20" fmla="*/ 406 w 406"/>
                <a:gd name="T21" fmla="*/ 236 h 629"/>
                <a:gd name="T22" fmla="*/ 406 w 406"/>
                <a:gd name="T23" fmla="*/ 105 h 629"/>
                <a:gd name="T24" fmla="*/ 301 w 406"/>
                <a:gd name="T25" fmla="*/ 0 h 629"/>
                <a:gd name="T26" fmla="*/ 104 w 406"/>
                <a:gd name="T27" fmla="*/ 0 h 629"/>
                <a:gd name="T28" fmla="*/ 0 w 406"/>
                <a:gd name="T29" fmla="*/ 105 h 629"/>
                <a:gd name="T30" fmla="*/ 0 w 406"/>
                <a:gd name="T31" fmla="*/ 23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6" h="629">
                  <a:moveTo>
                    <a:pt x="0" y="239"/>
                  </a:moveTo>
                  <a:cubicBezTo>
                    <a:pt x="0" y="317"/>
                    <a:pt x="0" y="317"/>
                    <a:pt x="0" y="317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629"/>
                    <a:pt x="0" y="629"/>
                    <a:pt x="0" y="629"/>
                  </a:cubicBezTo>
                  <a:cubicBezTo>
                    <a:pt x="229" y="629"/>
                    <a:pt x="229" y="629"/>
                    <a:pt x="229" y="629"/>
                  </a:cubicBezTo>
                  <a:cubicBezTo>
                    <a:pt x="229" y="493"/>
                    <a:pt x="229" y="493"/>
                    <a:pt x="229" y="493"/>
                  </a:cubicBezTo>
                  <a:cubicBezTo>
                    <a:pt x="301" y="493"/>
                    <a:pt x="301" y="493"/>
                    <a:pt x="301" y="493"/>
                  </a:cubicBezTo>
                  <a:cubicBezTo>
                    <a:pt x="359" y="493"/>
                    <a:pt x="406" y="447"/>
                    <a:pt x="406" y="389"/>
                  </a:cubicBezTo>
                  <a:cubicBezTo>
                    <a:pt x="406" y="354"/>
                    <a:pt x="406" y="354"/>
                    <a:pt x="406" y="354"/>
                  </a:cubicBezTo>
                  <a:cubicBezTo>
                    <a:pt x="406" y="256"/>
                    <a:pt x="406" y="256"/>
                    <a:pt x="406" y="256"/>
                  </a:cubicBezTo>
                  <a:cubicBezTo>
                    <a:pt x="406" y="236"/>
                    <a:pt x="406" y="236"/>
                    <a:pt x="406" y="236"/>
                  </a:cubicBezTo>
                  <a:cubicBezTo>
                    <a:pt x="406" y="105"/>
                    <a:pt x="406" y="105"/>
                    <a:pt x="406" y="105"/>
                  </a:cubicBezTo>
                  <a:cubicBezTo>
                    <a:pt x="406" y="47"/>
                    <a:pt x="359" y="0"/>
                    <a:pt x="301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7" y="0"/>
                    <a:pt x="0" y="47"/>
                    <a:pt x="0" y="105"/>
                  </a:cubicBezTo>
                  <a:lnTo>
                    <a:pt x="0" y="239"/>
                  </a:ln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997">
              <a:extLst>
                <a:ext uri="{FF2B5EF4-FFF2-40B4-BE49-F238E27FC236}">
                  <a16:creationId xmlns:a16="http://schemas.microsoft.com/office/drawing/2014/main" xmlns="" id="{246BB27E-A43D-4F96-8322-D777B5EAA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6500" y="495301"/>
              <a:ext cx="1095375" cy="1514475"/>
            </a:xfrm>
            <a:custGeom>
              <a:avLst/>
              <a:gdLst>
                <a:gd name="T0" fmla="*/ 0 w 454"/>
                <a:gd name="T1" fmla="*/ 239 h 628"/>
                <a:gd name="T2" fmla="*/ 0 w 454"/>
                <a:gd name="T3" fmla="*/ 317 h 628"/>
                <a:gd name="T4" fmla="*/ 0 w 454"/>
                <a:gd name="T5" fmla="*/ 388 h 628"/>
                <a:gd name="T6" fmla="*/ 0 w 454"/>
                <a:gd name="T7" fmla="*/ 628 h 628"/>
                <a:gd name="T8" fmla="*/ 229 w 454"/>
                <a:gd name="T9" fmla="*/ 628 h 628"/>
                <a:gd name="T10" fmla="*/ 229 w 454"/>
                <a:gd name="T11" fmla="*/ 493 h 628"/>
                <a:gd name="T12" fmla="*/ 301 w 454"/>
                <a:gd name="T13" fmla="*/ 493 h 628"/>
                <a:gd name="T14" fmla="*/ 406 w 454"/>
                <a:gd name="T15" fmla="*/ 388 h 628"/>
                <a:gd name="T16" fmla="*/ 406 w 454"/>
                <a:gd name="T17" fmla="*/ 353 h 628"/>
                <a:gd name="T18" fmla="*/ 454 w 454"/>
                <a:gd name="T19" fmla="*/ 353 h 628"/>
                <a:gd name="T20" fmla="*/ 406 w 454"/>
                <a:gd name="T21" fmla="*/ 256 h 628"/>
                <a:gd name="T22" fmla="*/ 406 w 454"/>
                <a:gd name="T23" fmla="*/ 236 h 628"/>
                <a:gd name="T24" fmla="*/ 406 w 454"/>
                <a:gd name="T25" fmla="*/ 104 h 628"/>
                <a:gd name="T26" fmla="*/ 301 w 454"/>
                <a:gd name="T27" fmla="*/ 0 h 628"/>
                <a:gd name="T28" fmla="*/ 104 w 454"/>
                <a:gd name="T29" fmla="*/ 0 h 628"/>
                <a:gd name="T30" fmla="*/ 0 w 454"/>
                <a:gd name="T31" fmla="*/ 104 h 628"/>
                <a:gd name="T32" fmla="*/ 0 w 454"/>
                <a:gd name="T33" fmla="*/ 239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628">
                  <a:moveTo>
                    <a:pt x="0" y="239"/>
                  </a:moveTo>
                  <a:cubicBezTo>
                    <a:pt x="0" y="317"/>
                    <a:pt x="0" y="317"/>
                    <a:pt x="0" y="317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0" y="628"/>
                    <a:pt x="0" y="628"/>
                    <a:pt x="0" y="628"/>
                  </a:cubicBezTo>
                  <a:cubicBezTo>
                    <a:pt x="229" y="628"/>
                    <a:pt x="229" y="628"/>
                    <a:pt x="229" y="628"/>
                  </a:cubicBezTo>
                  <a:cubicBezTo>
                    <a:pt x="229" y="493"/>
                    <a:pt x="229" y="493"/>
                    <a:pt x="229" y="493"/>
                  </a:cubicBezTo>
                  <a:cubicBezTo>
                    <a:pt x="301" y="493"/>
                    <a:pt x="301" y="493"/>
                    <a:pt x="301" y="493"/>
                  </a:cubicBezTo>
                  <a:cubicBezTo>
                    <a:pt x="359" y="493"/>
                    <a:pt x="406" y="446"/>
                    <a:pt x="406" y="388"/>
                  </a:cubicBezTo>
                  <a:cubicBezTo>
                    <a:pt x="406" y="353"/>
                    <a:pt x="406" y="353"/>
                    <a:pt x="406" y="353"/>
                  </a:cubicBezTo>
                  <a:cubicBezTo>
                    <a:pt x="454" y="353"/>
                    <a:pt x="454" y="353"/>
                    <a:pt x="454" y="353"/>
                  </a:cubicBezTo>
                  <a:cubicBezTo>
                    <a:pt x="406" y="256"/>
                    <a:pt x="406" y="256"/>
                    <a:pt x="406" y="256"/>
                  </a:cubicBezTo>
                  <a:cubicBezTo>
                    <a:pt x="406" y="236"/>
                    <a:pt x="406" y="236"/>
                    <a:pt x="406" y="236"/>
                  </a:cubicBezTo>
                  <a:cubicBezTo>
                    <a:pt x="406" y="104"/>
                    <a:pt x="406" y="104"/>
                    <a:pt x="406" y="104"/>
                  </a:cubicBezTo>
                  <a:cubicBezTo>
                    <a:pt x="406" y="47"/>
                    <a:pt x="359" y="0"/>
                    <a:pt x="301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7" y="0"/>
                    <a:pt x="0" y="47"/>
                    <a:pt x="0" y="104"/>
                  </a:cubicBezTo>
                  <a:lnTo>
                    <a:pt x="0" y="239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998">
              <a:extLst>
                <a:ext uri="{FF2B5EF4-FFF2-40B4-BE49-F238E27FC236}">
                  <a16:creationId xmlns:a16="http://schemas.microsoft.com/office/drawing/2014/main" xmlns="" id="{FAECF79B-9FBE-49B1-9453-ADC580997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0625" y="477839"/>
              <a:ext cx="1128713" cy="1549400"/>
            </a:xfrm>
            <a:custGeom>
              <a:avLst/>
              <a:gdLst>
                <a:gd name="T0" fmla="*/ 7 w 468"/>
                <a:gd name="T1" fmla="*/ 246 h 642"/>
                <a:gd name="T2" fmla="*/ 0 w 468"/>
                <a:gd name="T3" fmla="*/ 246 h 642"/>
                <a:gd name="T4" fmla="*/ 0 w 468"/>
                <a:gd name="T5" fmla="*/ 324 h 642"/>
                <a:gd name="T6" fmla="*/ 0 w 468"/>
                <a:gd name="T7" fmla="*/ 395 h 642"/>
                <a:gd name="T8" fmla="*/ 0 w 468"/>
                <a:gd name="T9" fmla="*/ 635 h 642"/>
                <a:gd name="T10" fmla="*/ 2 w 468"/>
                <a:gd name="T11" fmla="*/ 640 h 642"/>
                <a:gd name="T12" fmla="*/ 7 w 468"/>
                <a:gd name="T13" fmla="*/ 642 h 642"/>
                <a:gd name="T14" fmla="*/ 236 w 468"/>
                <a:gd name="T15" fmla="*/ 642 h 642"/>
                <a:gd name="T16" fmla="*/ 241 w 468"/>
                <a:gd name="T17" fmla="*/ 640 h 642"/>
                <a:gd name="T18" fmla="*/ 243 w 468"/>
                <a:gd name="T19" fmla="*/ 635 h 642"/>
                <a:gd name="T20" fmla="*/ 243 w 468"/>
                <a:gd name="T21" fmla="*/ 507 h 642"/>
                <a:gd name="T22" fmla="*/ 308 w 468"/>
                <a:gd name="T23" fmla="*/ 507 h 642"/>
                <a:gd name="T24" fmla="*/ 420 w 468"/>
                <a:gd name="T25" fmla="*/ 395 h 642"/>
                <a:gd name="T26" fmla="*/ 420 w 468"/>
                <a:gd name="T27" fmla="*/ 368 h 642"/>
                <a:gd name="T28" fmla="*/ 461 w 468"/>
                <a:gd name="T29" fmla="*/ 368 h 642"/>
                <a:gd name="T30" fmla="*/ 467 w 468"/>
                <a:gd name="T31" fmla="*/ 364 h 642"/>
                <a:gd name="T32" fmla="*/ 467 w 468"/>
                <a:gd name="T33" fmla="*/ 357 h 642"/>
                <a:gd name="T34" fmla="*/ 420 w 468"/>
                <a:gd name="T35" fmla="*/ 261 h 642"/>
                <a:gd name="T36" fmla="*/ 420 w 468"/>
                <a:gd name="T37" fmla="*/ 243 h 642"/>
                <a:gd name="T38" fmla="*/ 420 w 468"/>
                <a:gd name="T39" fmla="*/ 111 h 642"/>
                <a:gd name="T40" fmla="*/ 308 w 468"/>
                <a:gd name="T41" fmla="*/ 0 h 642"/>
                <a:gd name="T42" fmla="*/ 111 w 468"/>
                <a:gd name="T43" fmla="*/ 0 h 642"/>
                <a:gd name="T44" fmla="*/ 0 w 468"/>
                <a:gd name="T45" fmla="*/ 111 h 642"/>
                <a:gd name="T46" fmla="*/ 0 w 468"/>
                <a:gd name="T47" fmla="*/ 246 h 642"/>
                <a:gd name="T48" fmla="*/ 7 w 468"/>
                <a:gd name="T49" fmla="*/ 246 h 642"/>
                <a:gd name="T50" fmla="*/ 14 w 468"/>
                <a:gd name="T51" fmla="*/ 246 h 642"/>
                <a:gd name="T52" fmla="*/ 14 w 468"/>
                <a:gd name="T53" fmla="*/ 111 h 642"/>
                <a:gd name="T54" fmla="*/ 42 w 468"/>
                <a:gd name="T55" fmla="*/ 42 h 642"/>
                <a:gd name="T56" fmla="*/ 111 w 468"/>
                <a:gd name="T57" fmla="*/ 14 h 642"/>
                <a:gd name="T58" fmla="*/ 308 w 468"/>
                <a:gd name="T59" fmla="*/ 14 h 642"/>
                <a:gd name="T60" fmla="*/ 377 w 468"/>
                <a:gd name="T61" fmla="*/ 42 h 642"/>
                <a:gd name="T62" fmla="*/ 406 w 468"/>
                <a:gd name="T63" fmla="*/ 111 h 642"/>
                <a:gd name="T64" fmla="*/ 406 w 468"/>
                <a:gd name="T65" fmla="*/ 243 h 642"/>
                <a:gd name="T66" fmla="*/ 406 w 468"/>
                <a:gd name="T67" fmla="*/ 263 h 642"/>
                <a:gd name="T68" fmla="*/ 406 w 468"/>
                <a:gd name="T69" fmla="*/ 266 h 642"/>
                <a:gd name="T70" fmla="*/ 449 w 468"/>
                <a:gd name="T71" fmla="*/ 353 h 642"/>
                <a:gd name="T72" fmla="*/ 413 w 468"/>
                <a:gd name="T73" fmla="*/ 353 h 642"/>
                <a:gd name="T74" fmla="*/ 408 w 468"/>
                <a:gd name="T75" fmla="*/ 355 h 642"/>
                <a:gd name="T76" fmla="*/ 406 w 468"/>
                <a:gd name="T77" fmla="*/ 360 h 642"/>
                <a:gd name="T78" fmla="*/ 406 w 468"/>
                <a:gd name="T79" fmla="*/ 395 h 642"/>
                <a:gd name="T80" fmla="*/ 377 w 468"/>
                <a:gd name="T81" fmla="*/ 464 h 642"/>
                <a:gd name="T82" fmla="*/ 308 w 468"/>
                <a:gd name="T83" fmla="*/ 493 h 642"/>
                <a:gd name="T84" fmla="*/ 236 w 468"/>
                <a:gd name="T85" fmla="*/ 493 h 642"/>
                <a:gd name="T86" fmla="*/ 231 w 468"/>
                <a:gd name="T87" fmla="*/ 495 h 642"/>
                <a:gd name="T88" fmla="*/ 229 w 468"/>
                <a:gd name="T89" fmla="*/ 500 h 642"/>
                <a:gd name="T90" fmla="*/ 229 w 468"/>
                <a:gd name="T91" fmla="*/ 628 h 642"/>
                <a:gd name="T92" fmla="*/ 14 w 468"/>
                <a:gd name="T93" fmla="*/ 628 h 642"/>
                <a:gd name="T94" fmla="*/ 14 w 468"/>
                <a:gd name="T95" fmla="*/ 395 h 642"/>
                <a:gd name="T96" fmla="*/ 14 w 468"/>
                <a:gd name="T97" fmla="*/ 324 h 642"/>
                <a:gd name="T98" fmla="*/ 14 w 468"/>
                <a:gd name="T99" fmla="*/ 246 h 642"/>
                <a:gd name="T100" fmla="*/ 7 w 468"/>
                <a:gd name="T101" fmla="*/ 2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8" h="642">
                  <a:moveTo>
                    <a:pt x="7" y="246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37"/>
                    <a:pt x="0" y="639"/>
                    <a:pt x="2" y="640"/>
                  </a:cubicBezTo>
                  <a:cubicBezTo>
                    <a:pt x="3" y="642"/>
                    <a:pt x="5" y="642"/>
                    <a:pt x="7" y="642"/>
                  </a:cubicBezTo>
                  <a:cubicBezTo>
                    <a:pt x="236" y="642"/>
                    <a:pt x="236" y="642"/>
                    <a:pt x="236" y="642"/>
                  </a:cubicBezTo>
                  <a:cubicBezTo>
                    <a:pt x="238" y="642"/>
                    <a:pt x="240" y="642"/>
                    <a:pt x="241" y="640"/>
                  </a:cubicBezTo>
                  <a:cubicBezTo>
                    <a:pt x="242" y="639"/>
                    <a:pt x="243" y="637"/>
                    <a:pt x="243" y="635"/>
                  </a:cubicBezTo>
                  <a:cubicBezTo>
                    <a:pt x="243" y="507"/>
                    <a:pt x="243" y="507"/>
                    <a:pt x="243" y="507"/>
                  </a:cubicBezTo>
                  <a:cubicBezTo>
                    <a:pt x="308" y="507"/>
                    <a:pt x="308" y="507"/>
                    <a:pt x="308" y="507"/>
                  </a:cubicBezTo>
                  <a:cubicBezTo>
                    <a:pt x="370" y="507"/>
                    <a:pt x="420" y="457"/>
                    <a:pt x="420" y="395"/>
                  </a:cubicBezTo>
                  <a:cubicBezTo>
                    <a:pt x="420" y="368"/>
                    <a:pt x="420" y="368"/>
                    <a:pt x="420" y="368"/>
                  </a:cubicBezTo>
                  <a:cubicBezTo>
                    <a:pt x="461" y="368"/>
                    <a:pt x="461" y="368"/>
                    <a:pt x="461" y="368"/>
                  </a:cubicBezTo>
                  <a:cubicBezTo>
                    <a:pt x="463" y="368"/>
                    <a:pt x="465" y="366"/>
                    <a:pt x="467" y="364"/>
                  </a:cubicBezTo>
                  <a:cubicBezTo>
                    <a:pt x="468" y="362"/>
                    <a:pt x="468" y="360"/>
                    <a:pt x="467" y="357"/>
                  </a:cubicBezTo>
                  <a:cubicBezTo>
                    <a:pt x="420" y="261"/>
                    <a:pt x="420" y="261"/>
                    <a:pt x="420" y="261"/>
                  </a:cubicBezTo>
                  <a:cubicBezTo>
                    <a:pt x="420" y="243"/>
                    <a:pt x="420" y="243"/>
                    <a:pt x="420" y="243"/>
                  </a:cubicBezTo>
                  <a:cubicBezTo>
                    <a:pt x="420" y="111"/>
                    <a:pt x="420" y="111"/>
                    <a:pt x="420" y="111"/>
                  </a:cubicBezTo>
                  <a:cubicBezTo>
                    <a:pt x="420" y="50"/>
                    <a:pt x="370" y="0"/>
                    <a:pt x="30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50" y="0"/>
                    <a:pt x="0" y="50"/>
                    <a:pt x="0" y="111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7" y="246"/>
                    <a:pt x="7" y="246"/>
                    <a:pt x="7" y="246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14" y="84"/>
                    <a:pt x="25" y="60"/>
                    <a:pt x="42" y="42"/>
                  </a:cubicBezTo>
                  <a:cubicBezTo>
                    <a:pt x="60" y="25"/>
                    <a:pt x="84" y="14"/>
                    <a:pt x="111" y="14"/>
                  </a:cubicBezTo>
                  <a:cubicBezTo>
                    <a:pt x="308" y="14"/>
                    <a:pt x="308" y="14"/>
                    <a:pt x="308" y="14"/>
                  </a:cubicBezTo>
                  <a:cubicBezTo>
                    <a:pt x="335" y="14"/>
                    <a:pt x="359" y="25"/>
                    <a:pt x="377" y="42"/>
                  </a:cubicBezTo>
                  <a:cubicBezTo>
                    <a:pt x="395" y="60"/>
                    <a:pt x="406" y="84"/>
                    <a:pt x="406" y="111"/>
                  </a:cubicBezTo>
                  <a:cubicBezTo>
                    <a:pt x="406" y="243"/>
                    <a:pt x="406" y="243"/>
                    <a:pt x="406" y="243"/>
                  </a:cubicBezTo>
                  <a:cubicBezTo>
                    <a:pt x="406" y="263"/>
                    <a:pt x="406" y="263"/>
                    <a:pt x="406" y="263"/>
                  </a:cubicBezTo>
                  <a:cubicBezTo>
                    <a:pt x="406" y="264"/>
                    <a:pt x="406" y="265"/>
                    <a:pt x="406" y="266"/>
                  </a:cubicBezTo>
                  <a:cubicBezTo>
                    <a:pt x="449" y="353"/>
                    <a:pt x="449" y="353"/>
                    <a:pt x="449" y="353"/>
                  </a:cubicBezTo>
                  <a:cubicBezTo>
                    <a:pt x="413" y="353"/>
                    <a:pt x="413" y="353"/>
                    <a:pt x="413" y="353"/>
                  </a:cubicBezTo>
                  <a:cubicBezTo>
                    <a:pt x="411" y="353"/>
                    <a:pt x="409" y="354"/>
                    <a:pt x="408" y="355"/>
                  </a:cubicBezTo>
                  <a:cubicBezTo>
                    <a:pt x="406" y="357"/>
                    <a:pt x="406" y="359"/>
                    <a:pt x="406" y="360"/>
                  </a:cubicBezTo>
                  <a:cubicBezTo>
                    <a:pt x="406" y="395"/>
                    <a:pt x="406" y="395"/>
                    <a:pt x="406" y="395"/>
                  </a:cubicBezTo>
                  <a:cubicBezTo>
                    <a:pt x="406" y="422"/>
                    <a:pt x="395" y="447"/>
                    <a:pt x="377" y="464"/>
                  </a:cubicBezTo>
                  <a:cubicBezTo>
                    <a:pt x="359" y="482"/>
                    <a:pt x="335" y="493"/>
                    <a:pt x="308" y="493"/>
                  </a:cubicBezTo>
                  <a:cubicBezTo>
                    <a:pt x="236" y="493"/>
                    <a:pt x="236" y="493"/>
                    <a:pt x="236" y="493"/>
                  </a:cubicBezTo>
                  <a:cubicBezTo>
                    <a:pt x="234" y="493"/>
                    <a:pt x="232" y="494"/>
                    <a:pt x="231" y="495"/>
                  </a:cubicBezTo>
                  <a:cubicBezTo>
                    <a:pt x="230" y="496"/>
                    <a:pt x="229" y="498"/>
                    <a:pt x="229" y="500"/>
                  </a:cubicBezTo>
                  <a:cubicBezTo>
                    <a:pt x="229" y="628"/>
                    <a:pt x="229" y="628"/>
                    <a:pt x="229" y="628"/>
                  </a:cubicBezTo>
                  <a:cubicBezTo>
                    <a:pt x="14" y="628"/>
                    <a:pt x="14" y="628"/>
                    <a:pt x="14" y="628"/>
                  </a:cubicBezTo>
                  <a:cubicBezTo>
                    <a:pt x="14" y="395"/>
                    <a:pt x="14" y="395"/>
                    <a:pt x="14" y="395"/>
                  </a:cubicBezTo>
                  <a:cubicBezTo>
                    <a:pt x="14" y="324"/>
                    <a:pt x="14" y="324"/>
                    <a:pt x="14" y="324"/>
                  </a:cubicBezTo>
                  <a:cubicBezTo>
                    <a:pt x="14" y="246"/>
                    <a:pt x="14" y="246"/>
                    <a:pt x="14" y="246"/>
                  </a:cubicBezTo>
                  <a:lnTo>
                    <a:pt x="7" y="24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Rectangle 999">
              <a:extLst>
                <a:ext uri="{FF2B5EF4-FFF2-40B4-BE49-F238E27FC236}">
                  <a16:creationId xmlns:a16="http://schemas.microsoft.com/office/drawing/2014/main" xmlns="" id="{106D067B-35E4-4A2E-899D-87D84E5DF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9138" y="1471614"/>
              <a:ext cx="122238" cy="349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1000">
              <a:extLst>
                <a:ext uri="{FF2B5EF4-FFF2-40B4-BE49-F238E27FC236}">
                  <a16:creationId xmlns:a16="http://schemas.microsoft.com/office/drawing/2014/main" xmlns="" id="{1F966308-7872-4B28-A107-499EF82F3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9138" y="1471614"/>
              <a:ext cx="122238" cy="34925"/>
            </a:xfrm>
            <a:custGeom>
              <a:avLst/>
              <a:gdLst>
                <a:gd name="T0" fmla="*/ 77 w 77"/>
                <a:gd name="T1" fmla="*/ 0 h 22"/>
                <a:gd name="T2" fmla="*/ 0 w 77"/>
                <a:gd name="T3" fmla="*/ 0 h 22"/>
                <a:gd name="T4" fmla="*/ 0 w 77"/>
                <a:gd name="T5" fmla="*/ 22 h 22"/>
                <a:gd name="T6" fmla="*/ 77 w 77"/>
                <a:gd name="T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22">
                  <a:moveTo>
                    <a:pt x="77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77" y="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1001">
              <a:extLst>
                <a:ext uri="{FF2B5EF4-FFF2-40B4-BE49-F238E27FC236}">
                  <a16:creationId xmlns:a16="http://schemas.microsoft.com/office/drawing/2014/main" xmlns="" id="{D0B033CA-77C1-4F5A-897A-5AA6D1430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788" y="838201"/>
              <a:ext cx="231775" cy="115888"/>
            </a:xfrm>
            <a:custGeom>
              <a:avLst/>
              <a:gdLst>
                <a:gd name="T0" fmla="*/ 14 w 96"/>
                <a:gd name="T1" fmla="*/ 48 h 48"/>
                <a:gd name="T2" fmla="*/ 24 w 96"/>
                <a:gd name="T3" fmla="*/ 24 h 48"/>
                <a:gd name="T4" fmla="*/ 48 w 96"/>
                <a:gd name="T5" fmla="*/ 14 h 48"/>
                <a:gd name="T6" fmla="*/ 72 w 96"/>
                <a:gd name="T7" fmla="*/ 24 h 48"/>
                <a:gd name="T8" fmla="*/ 82 w 96"/>
                <a:gd name="T9" fmla="*/ 48 h 48"/>
                <a:gd name="T10" fmla="*/ 96 w 96"/>
                <a:gd name="T11" fmla="*/ 48 h 48"/>
                <a:gd name="T12" fmla="*/ 48 w 96"/>
                <a:gd name="T13" fmla="*/ 0 h 48"/>
                <a:gd name="T14" fmla="*/ 0 w 96"/>
                <a:gd name="T15" fmla="*/ 48 h 48"/>
                <a:gd name="T16" fmla="*/ 14 w 96"/>
                <a:gd name="T1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48">
                  <a:moveTo>
                    <a:pt x="14" y="48"/>
                  </a:moveTo>
                  <a:cubicBezTo>
                    <a:pt x="14" y="39"/>
                    <a:pt x="18" y="30"/>
                    <a:pt x="24" y="24"/>
                  </a:cubicBezTo>
                  <a:cubicBezTo>
                    <a:pt x="30" y="18"/>
                    <a:pt x="39" y="14"/>
                    <a:pt x="48" y="14"/>
                  </a:cubicBezTo>
                  <a:cubicBezTo>
                    <a:pt x="58" y="14"/>
                    <a:pt x="66" y="18"/>
                    <a:pt x="72" y="24"/>
                  </a:cubicBezTo>
                  <a:cubicBezTo>
                    <a:pt x="78" y="30"/>
                    <a:pt x="82" y="39"/>
                    <a:pt x="82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14" y="48"/>
                    <a:pt x="14" y="48"/>
                    <a:pt x="14" y="48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1002">
              <a:extLst>
                <a:ext uri="{FF2B5EF4-FFF2-40B4-BE49-F238E27FC236}">
                  <a16:creationId xmlns:a16="http://schemas.microsoft.com/office/drawing/2014/main" xmlns="" id="{0EEEBC43-E9D6-4CCE-AE92-DA761FFE9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6163" y="601664"/>
              <a:ext cx="806450" cy="715963"/>
            </a:xfrm>
            <a:custGeom>
              <a:avLst/>
              <a:gdLst>
                <a:gd name="T0" fmla="*/ 292 w 334"/>
                <a:gd name="T1" fmla="*/ 0 h 297"/>
                <a:gd name="T2" fmla="*/ 43 w 334"/>
                <a:gd name="T3" fmla="*/ 0 h 297"/>
                <a:gd name="T4" fmla="*/ 0 w 334"/>
                <a:gd name="T5" fmla="*/ 42 h 297"/>
                <a:gd name="T6" fmla="*/ 0 w 334"/>
                <a:gd name="T7" fmla="*/ 193 h 297"/>
                <a:gd name="T8" fmla="*/ 43 w 334"/>
                <a:gd name="T9" fmla="*/ 235 h 297"/>
                <a:gd name="T10" fmla="*/ 47 w 334"/>
                <a:gd name="T11" fmla="*/ 235 h 297"/>
                <a:gd name="T12" fmla="*/ 47 w 334"/>
                <a:gd name="T13" fmla="*/ 297 h 297"/>
                <a:gd name="T14" fmla="*/ 122 w 334"/>
                <a:gd name="T15" fmla="*/ 235 h 297"/>
                <a:gd name="T16" fmla="*/ 292 w 334"/>
                <a:gd name="T17" fmla="*/ 235 h 297"/>
                <a:gd name="T18" fmla="*/ 334 w 334"/>
                <a:gd name="T19" fmla="*/ 193 h 297"/>
                <a:gd name="T20" fmla="*/ 334 w 334"/>
                <a:gd name="T21" fmla="*/ 42 h 297"/>
                <a:gd name="T22" fmla="*/ 292 w 334"/>
                <a:gd name="T2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4" h="297">
                  <a:moveTo>
                    <a:pt x="292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216"/>
                    <a:pt x="19" y="235"/>
                    <a:pt x="43" y="235"/>
                  </a:cubicBezTo>
                  <a:cubicBezTo>
                    <a:pt x="47" y="235"/>
                    <a:pt x="47" y="235"/>
                    <a:pt x="47" y="235"/>
                  </a:cubicBezTo>
                  <a:cubicBezTo>
                    <a:pt x="47" y="297"/>
                    <a:pt x="47" y="297"/>
                    <a:pt x="47" y="297"/>
                  </a:cubicBezTo>
                  <a:cubicBezTo>
                    <a:pt x="122" y="235"/>
                    <a:pt x="122" y="235"/>
                    <a:pt x="122" y="235"/>
                  </a:cubicBezTo>
                  <a:cubicBezTo>
                    <a:pt x="292" y="235"/>
                    <a:pt x="292" y="235"/>
                    <a:pt x="292" y="235"/>
                  </a:cubicBezTo>
                  <a:cubicBezTo>
                    <a:pt x="315" y="235"/>
                    <a:pt x="334" y="216"/>
                    <a:pt x="334" y="193"/>
                  </a:cubicBezTo>
                  <a:cubicBezTo>
                    <a:pt x="334" y="42"/>
                    <a:pt x="334" y="42"/>
                    <a:pt x="334" y="42"/>
                  </a:cubicBezTo>
                  <a:cubicBezTo>
                    <a:pt x="334" y="19"/>
                    <a:pt x="315" y="0"/>
                    <a:pt x="292" y="0"/>
                  </a:cubicBez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1003">
              <a:extLst>
                <a:ext uri="{FF2B5EF4-FFF2-40B4-BE49-F238E27FC236}">
                  <a16:creationId xmlns:a16="http://schemas.microsoft.com/office/drawing/2014/main" xmlns="" id="{BEE5DB8E-F8E1-465E-B07D-4B8B5914C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6963" y="1219201"/>
              <a:ext cx="647700" cy="576263"/>
            </a:xfrm>
            <a:custGeom>
              <a:avLst/>
              <a:gdLst>
                <a:gd name="T0" fmla="*/ 234 w 268"/>
                <a:gd name="T1" fmla="*/ 50 h 239"/>
                <a:gd name="T2" fmla="*/ 230 w 268"/>
                <a:gd name="T3" fmla="*/ 50 h 239"/>
                <a:gd name="T4" fmla="*/ 230 w 268"/>
                <a:gd name="T5" fmla="*/ 0 h 239"/>
                <a:gd name="T6" fmla="*/ 170 w 268"/>
                <a:gd name="T7" fmla="*/ 50 h 239"/>
                <a:gd name="T8" fmla="*/ 34 w 268"/>
                <a:gd name="T9" fmla="*/ 50 h 239"/>
                <a:gd name="T10" fmla="*/ 0 w 268"/>
                <a:gd name="T11" fmla="*/ 84 h 239"/>
                <a:gd name="T12" fmla="*/ 0 w 268"/>
                <a:gd name="T13" fmla="*/ 205 h 239"/>
                <a:gd name="T14" fmla="*/ 34 w 268"/>
                <a:gd name="T15" fmla="*/ 239 h 239"/>
                <a:gd name="T16" fmla="*/ 234 w 268"/>
                <a:gd name="T17" fmla="*/ 239 h 239"/>
                <a:gd name="T18" fmla="*/ 268 w 268"/>
                <a:gd name="T19" fmla="*/ 205 h 239"/>
                <a:gd name="T20" fmla="*/ 268 w 268"/>
                <a:gd name="T21" fmla="*/ 84 h 239"/>
                <a:gd name="T22" fmla="*/ 234 w 268"/>
                <a:gd name="T23" fmla="*/ 5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8" h="239">
                  <a:moveTo>
                    <a:pt x="234" y="50"/>
                  </a:moveTo>
                  <a:cubicBezTo>
                    <a:pt x="230" y="50"/>
                    <a:pt x="230" y="50"/>
                    <a:pt x="230" y="5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15" y="50"/>
                    <a:pt x="0" y="65"/>
                    <a:pt x="0" y="84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24"/>
                    <a:pt x="15" y="239"/>
                    <a:pt x="34" y="239"/>
                  </a:cubicBezTo>
                  <a:cubicBezTo>
                    <a:pt x="234" y="239"/>
                    <a:pt x="234" y="239"/>
                    <a:pt x="234" y="239"/>
                  </a:cubicBezTo>
                  <a:cubicBezTo>
                    <a:pt x="253" y="239"/>
                    <a:pt x="268" y="224"/>
                    <a:pt x="268" y="205"/>
                  </a:cubicBezTo>
                  <a:cubicBezTo>
                    <a:pt x="268" y="84"/>
                    <a:pt x="268" y="84"/>
                    <a:pt x="268" y="84"/>
                  </a:cubicBezTo>
                  <a:cubicBezTo>
                    <a:pt x="268" y="65"/>
                    <a:pt x="253" y="50"/>
                    <a:pt x="234" y="50"/>
                  </a:cubicBez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1004">
              <a:extLst>
                <a:ext uri="{FF2B5EF4-FFF2-40B4-BE49-F238E27FC236}">
                  <a16:creationId xmlns:a16="http://schemas.microsoft.com/office/drawing/2014/main" xmlns="" id="{D2D88C52-E05B-43BF-A62B-E9C9AB61E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6163" y="546101"/>
              <a:ext cx="806450" cy="715963"/>
            </a:xfrm>
            <a:custGeom>
              <a:avLst/>
              <a:gdLst>
                <a:gd name="T0" fmla="*/ 292 w 334"/>
                <a:gd name="T1" fmla="*/ 0 h 297"/>
                <a:gd name="T2" fmla="*/ 43 w 334"/>
                <a:gd name="T3" fmla="*/ 0 h 297"/>
                <a:gd name="T4" fmla="*/ 0 w 334"/>
                <a:gd name="T5" fmla="*/ 42 h 297"/>
                <a:gd name="T6" fmla="*/ 0 w 334"/>
                <a:gd name="T7" fmla="*/ 193 h 297"/>
                <a:gd name="T8" fmla="*/ 43 w 334"/>
                <a:gd name="T9" fmla="*/ 235 h 297"/>
                <a:gd name="T10" fmla="*/ 47 w 334"/>
                <a:gd name="T11" fmla="*/ 235 h 297"/>
                <a:gd name="T12" fmla="*/ 47 w 334"/>
                <a:gd name="T13" fmla="*/ 297 h 297"/>
                <a:gd name="T14" fmla="*/ 122 w 334"/>
                <a:gd name="T15" fmla="*/ 235 h 297"/>
                <a:gd name="T16" fmla="*/ 292 w 334"/>
                <a:gd name="T17" fmla="*/ 235 h 297"/>
                <a:gd name="T18" fmla="*/ 334 w 334"/>
                <a:gd name="T19" fmla="*/ 193 h 297"/>
                <a:gd name="T20" fmla="*/ 334 w 334"/>
                <a:gd name="T21" fmla="*/ 42 h 297"/>
                <a:gd name="T22" fmla="*/ 292 w 334"/>
                <a:gd name="T2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4" h="297">
                  <a:moveTo>
                    <a:pt x="292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8"/>
                    <a:pt x="0" y="42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216"/>
                    <a:pt x="19" y="235"/>
                    <a:pt x="43" y="235"/>
                  </a:cubicBezTo>
                  <a:cubicBezTo>
                    <a:pt x="47" y="235"/>
                    <a:pt x="47" y="235"/>
                    <a:pt x="47" y="235"/>
                  </a:cubicBezTo>
                  <a:cubicBezTo>
                    <a:pt x="47" y="297"/>
                    <a:pt x="47" y="297"/>
                    <a:pt x="47" y="297"/>
                  </a:cubicBezTo>
                  <a:cubicBezTo>
                    <a:pt x="122" y="235"/>
                    <a:pt x="122" y="235"/>
                    <a:pt x="122" y="235"/>
                  </a:cubicBezTo>
                  <a:cubicBezTo>
                    <a:pt x="292" y="235"/>
                    <a:pt x="292" y="235"/>
                    <a:pt x="292" y="235"/>
                  </a:cubicBezTo>
                  <a:cubicBezTo>
                    <a:pt x="315" y="235"/>
                    <a:pt x="334" y="216"/>
                    <a:pt x="334" y="193"/>
                  </a:cubicBezTo>
                  <a:cubicBezTo>
                    <a:pt x="334" y="42"/>
                    <a:pt x="334" y="42"/>
                    <a:pt x="334" y="42"/>
                  </a:cubicBezTo>
                  <a:cubicBezTo>
                    <a:pt x="334" y="18"/>
                    <a:pt x="315" y="0"/>
                    <a:pt x="292" y="0"/>
                  </a:cubicBez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1005">
              <a:extLst>
                <a:ext uri="{FF2B5EF4-FFF2-40B4-BE49-F238E27FC236}">
                  <a16:creationId xmlns:a16="http://schemas.microsoft.com/office/drawing/2014/main" xmlns="" id="{B13C8260-35B3-4EAB-AFDE-4529E6F2B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0288" y="525464"/>
              <a:ext cx="839788" cy="755650"/>
            </a:xfrm>
            <a:custGeom>
              <a:avLst/>
              <a:gdLst>
                <a:gd name="T0" fmla="*/ 299 w 348"/>
                <a:gd name="T1" fmla="*/ 8 h 313"/>
                <a:gd name="T2" fmla="*/ 299 w 348"/>
                <a:gd name="T3" fmla="*/ 0 h 313"/>
                <a:gd name="T4" fmla="*/ 50 w 348"/>
                <a:gd name="T5" fmla="*/ 0 h 313"/>
                <a:gd name="T6" fmla="*/ 0 w 348"/>
                <a:gd name="T7" fmla="*/ 50 h 313"/>
                <a:gd name="T8" fmla="*/ 0 w 348"/>
                <a:gd name="T9" fmla="*/ 201 h 313"/>
                <a:gd name="T10" fmla="*/ 50 w 348"/>
                <a:gd name="T11" fmla="*/ 250 h 313"/>
                <a:gd name="T12" fmla="*/ 54 w 348"/>
                <a:gd name="T13" fmla="*/ 250 h 313"/>
                <a:gd name="T14" fmla="*/ 54 w 348"/>
                <a:gd name="T15" fmla="*/ 243 h 313"/>
                <a:gd name="T16" fmla="*/ 47 w 348"/>
                <a:gd name="T17" fmla="*/ 243 h 313"/>
                <a:gd name="T18" fmla="*/ 47 w 348"/>
                <a:gd name="T19" fmla="*/ 305 h 313"/>
                <a:gd name="T20" fmla="*/ 51 w 348"/>
                <a:gd name="T21" fmla="*/ 312 h 313"/>
                <a:gd name="T22" fmla="*/ 59 w 348"/>
                <a:gd name="T23" fmla="*/ 311 h 313"/>
                <a:gd name="T24" fmla="*/ 132 w 348"/>
                <a:gd name="T25" fmla="*/ 250 h 313"/>
                <a:gd name="T26" fmla="*/ 299 w 348"/>
                <a:gd name="T27" fmla="*/ 250 h 313"/>
                <a:gd name="T28" fmla="*/ 348 w 348"/>
                <a:gd name="T29" fmla="*/ 201 h 313"/>
                <a:gd name="T30" fmla="*/ 348 w 348"/>
                <a:gd name="T31" fmla="*/ 50 h 313"/>
                <a:gd name="T32" fmla="*/ 299 w 348"/>
                <a:gd name="T33" fmla="*/ 0 h 313"/>
                <a:gd name="T34" fmla="*/ 299 w 348"/>
                <a:gd name="T35" fmla="*/ 8 h 313"/>
                <a:gd name="T36" fmla="*/ 299 w 348"/>
                <a:gd name="T37" fmla="*/ 15 h 313"/>
                <a:gd name="T38" fmla="*/ 323 w 348"/>
                <a:gd name="T39" fmla="*/ 25 h 313"/>
                <a:gd name="T40" fmla="*/ 334 w 348"/>
                <a:gd name="T41" fmla="*/ 50 h 313"/>
                <a:gd name="T42" fmla="*/ 334 w 348"/>
                <a:gd name="T43" fmla="*/ 201 h 313"/>
                <a:gd name="T44" fmla="*/ 323 w 348"/>
                <a:gd name="T45" fmla="*/ 226 h 313"/>
                <a:gd name="T46" fmla="*/ 299 w 348"/>
                <a:gd name="T47" fmla="*/ 236 h 313"/>
                <a:gd name="T48" fmla="*/ 129 w 348"/>
                <a:gd name="T49" fmla="*/ 236 h 313"/>
                <a:gd name="T50" fmla="*/ 125 w 348"/>
                <a:gd name="T51" fmla="*/ 238 h 313"/>
                <a:gd name="T52" fmla="*/ 61 w 348"/>
                <a:gd name="T53" fmla="*/ 290 h 313"/>
                <a:gd name="T54" fmla="*/ 61 w 348"/>
                <a:gd name="T55" fmla="*/ 243 h 313"/>
                <a:gd name="T56" fmla="*/ 59 w 348"/>
                <a:gd name="T57" fmla="*/ 238 h 313"/>
                <a:gd name="T58" fmla="*/ 54 w 348"/>
                <a:gd name="T59" fmla="*/ 236 h 313"/>
                <a:gd name="T60" fmla="*/ 50 w 348"/>
                <a:gd name="T61" fmla="*/ 236 h 313"/>
                <a:gd name="T62" fmla="*/ 25 w 348"/>
                <a:gd name="T63" fmla="*/ 226 h 313"/>
                <a:gd name="T64" fmla="*/ 14 w 348"/>
                <a:gd name="T65" fmla="*/ 201 h 313"/>
                <a:gd name="T66" fmla="*/ 14 w 348"/>
                <a:gd name="T67" fmla="*/ 50 h 313"/>
                <a:gd name="T68" fmla="*/ 25 w 348"/>
                <a:gd name="T69" fmla="*/ 25 h 313"/>
                <a:gd name="T70" fmla="*/ 50 w 348"/>
                <a:gd name="T71" fmla="*/ 15 h 313"/>
                <a:gd name="T72" fmla="*/ 299 w 348"/>
                <a:gd name="T73" fmla="*/ 15 h 313"/>
                <a:gd name="T74" fmla="*/ 299 w 348"/>
                <a:gd name="T75" fmla="*/ 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8" h="313">
                  <a:moveTo>
                    <a:pt x="299" y="8"/>
                  </a:moveTo>
                  <a:cubicBezTo>
                    <a:pt x="299" y="0"/>
                    <a:pt x="299" y="0"/>
                    <a:pt x="29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2" y="1"/>
                    <a:pt x="0" y="23"/>
                    <a:pt x="0" y="50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228"/>
                    <a:pt x="22" y="250"/>
                    <a:pt x="50" y="250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4" y="243"/>
                    <a:pt x="54" y="243"/>
                    <a:pt x="54" y="243"/>
                  </a:cubicBezTo>
                  <a:cubicBezTo>
                    <a:pt x="47" y="243"/>
                    <a:pt x="47" y="243"/>
                    <a:pt x="47" y="243"/>
                  </a:cubicBezTo>
                  <a:cubicBezTo>
                    <a:pt x="47" y="305"/>
                    <a:pt x="47" y="305"/>
                    <a:pt x="47" y="305"/>
                  </a:cubicBezTo>
                  <a:cubicBezTo>
                    <a:pt x="47" y="308"/>
                    <a:pt x="49" y="311"/>
                    <a:pt x="51" y="312"/>
                  </a:cubicBezTo>
                  <a:cubicBezTo>
                    <a:pt x="54" y="313"/>
                    <a:pt x="57" y="313"/>
                    <a:pt x="59" y="311"/>
                  </a:cubicBezTo>
                  <a:cubicBezTo>
                    <a:pt x="132" y="250"/>
                    <a:pt x="132" y="250"/>
                    <a:pt x="132" y="250"/>
                  </a:cubicBezTo>
                  <a:cubicBezTo>
                    <a:pt x="299" y="250"/>
                    <a:pt x="299" y="250"/>
                    <a:pt x="299" y="250"/>
                  </a:cubicBezTo>
                  <a:cubicBezTo>
                    <a:pt x="326" y="250"/>
                    <a:pt x="348" y="228"/>
                    <a:pt x="348" y="201"/>
                  </a:cubicBezTo>
                  <a:cubicBezTo>
                    <a:pt x="348" y="50"/>
                    <a:pt x="348" y="50"/>
                    <a:pt x="348" y="50"/>
                  </a:cubicBezTo>
                  <a:cubicBezTo>
                    <a:pt x="348" y="23"/>
                    <a:pt x="326" y="1"/>
                    <a:pt x="299" y="0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299" y="15"/>
                    <a:pt x="299" y="15"/>
                    <a:pt x="299" y="15"/>
                  </a:cubicBezTo>
                  <a:cubicBezTo>
                    <a:pt x="308" y="15"/>
                    <a:pt x="317" y="19"/>
                    <a:pt x="323" y="25"/>
                  </a:cubicBezTo>
                  <a:cubicBezTo>
                    <a:pt x="330" y="31"/>
                    <a:pt x="334" y="40"/>
                    <a:pt x="334" y="50"/>
                  </a:cubicBezTo>
                  <a:cubicBezTo>
                    <a:pt x="334" y="201"/>
                    <a:pt x="334" y="201"/>
                    <a:pt x="334" y="201"/>
                  </a:cubicBezTo>
                  <a:cubicBezTo>
                    <a:pt x="334" y="211"/>
                    <a:pt x="330" y="219"/>
                    <a:pt x="323" y="226"/>
                  </a:cubicBezTo>
                  <a:cubicBezTo>
                    <a:pt x="317" y="232"/>
                    <a:pt x="308" y="236"/>
                    <a:pt x="299" y="236"/>
                  </a:cubicBezTo>
                  <a:cubicBezTo>
                    <a:pt x="129" y="236"/>
                    <a:pt x="129" y="236"/>
                    <a:pt x="129" y="236"/>
                  </a:cubicBezTo>
                  <a:cubicBezTo>
                    <a:pt x="128" y="236"/>
                    <a:pt x="126" y="237"/>
                    <a:pt x="125" y="238"/>
                  </a:cubicBezTo>
                  <a:cubicBezTo>
                    <a:pt x="61" y="290"/>
                    <a:pt x="61" y="290"/>
                    <a:pt x="61" y="290"/>
                  </a:cubicBezTo>
                  <a:cubicBezTo>
                    <a:pt x="61" y="243"/>
                    <a:pt x="61" y="243"/>
                    <a:pt x="61" y="243"/>
                  </a:cubicBezTo>
                  <a:cubicBezTo>
                    <a:pt x="61" y="241"/>
                    <a:pt x="60" y="240"/>
                    <a:pt x="59" y="238"/>
                  </a:cubicBezTo>
                  <a:cubicBezTo>
                    <a:pt x="58" y="237"/>
                    <a:pt x="56" y="236"/>
                    <a:pt x="54" y="236"/>
                  </a:cubicBezTo>
                  <a:cubicBezTo>
                    <a:pt x="50" y="236"/>
                    <a:pt x="50" y="236"/>
                    <a:pt x="50" y="236"/>
                  </a:cubicBezTo>
                  <a:cubicBezTo>
                    <a:pt x="40" y="236"/>
                    <a:pt x="31" y="232"/>
                    <a:pt x="25" y="226"/>
                  </a:cubicBezTo>
                  <a:cubicBezTo>
                    <a:pt x="18" y="219"/>
                    <a:pt x="14" y="211"/>
                    <a:pt x="14" y="201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40"/>
                    <a:pt x="18" y="31"/>
                    <a:pt x="25" y="25"/>
                  </a:cubicBezTo>
                  <a:cubicBezTo>
                    <a:pt x="31" y="19"/>
                    <a:pt x="40" y="15"/>
                    <a:pt x="50" y="15"/>
                  </a:cubicBezTo>
                  <a:cubicBezTo>
                    <a:pt x="299" y="15"/>
                    <a:pt x="299" y="15"/>
                    <a:pt x="299" y="15"/>
                  </a:cubicBezTo>
                  <a:lnTo>
                    <a:pt x="299" y="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1006">
              <a:extLst>
                <a:ext uri="{FF2B5EF4-FFF2-40B4-BE49-F238E27FC236}">
                  <a16:creationId xmlns:a16="http://schemas.microsoft.com/office/drawing/2014/main" xmlns="" id="{702E7CEE-313F-4336-8814-60D212CBC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7125" y="1262064"/>
              <a:ext cx="646113" cy="576263"/>
            </a:xfrm>
            <a:custGeom>
              <a:avLst/>
              <a:gdLst>
                <a:gd name="T0" fmla="*/ 34 w 268"/>
                <a:gd name="T1" fmla="*/ 239 h 239"/>
                <a:gd name="T2" fmla="*/ 234 w 268"/>
                <a:gd name="T3" fmla="*/ 239 h 239"/>
                <a:gd name="T4" fmla="*/ 268 w 268"/>
                <a:gd name="T5" fmla="*/ 206 h 239"/>
                <a:gd name="T6" fmla="*/ 268 w 268"/>
                <a:gd name="T7" fmla="*/ 84 h 239"/>
                <a:gd name="T8" fmla="*/ 234 w 268"/>
                <a:gd name="T9" fmla="*/ 50 h 239"/>
                <a:gd name="T10" fmla="*/ 230 w 268"/>
                <a:gd name="T11" fmla="*/ 50 h 239"/>
                <a:gd name="T12" fmla="*/ 230 w 268"/>
                <a:gd name="T13" fmla="*/ 0 h 239"/>
                <a:gd name="T14" fmla="*/ 170 w 268"/>
                <a:gd name="T15" fmla="*/ 50 h 239"/>
                <a:gd name="T16" fmla="*/ 34 w 268"/>
                <a:gd name="T17" fmla="*/ 50 h 239"/>
                <a:gd name="T18" fmla="*/ 0 w 268"/>
                <a:gd name="T19" fmla="*/ 84 h 239"/>
                <a:gd name="T20" fmla="*/ 0 w 268"/>
                <a:gd name="T21" fmla="*/ 206 h 239"/>
                <a:gd name="T22" fmla="*/ 34 w 268"/>
                <a:gd name="T23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8" h="239">
                  <a:moveTo>
                    <a:pt x="34" y="239"/>
                  </a:moveTo>
                  <a:cubicBezTo>
                    <a:pt x="234" y="239"/>
                    <a:pt x="234" y="239"/>
                    <a:pt x="234" y="239"/>
                  </a:cubicBezTo>
                  <a:cubicBezTo>
                    <a:pt x="253" y="239"/>
                    <a:pt x="268" y="224"/>
                    <a:pt x="268" y="206"/>
                  </a:cubicBezTo>
                  <a:cubicBezTo>
                    <a:pt x="268" y="84"/>
                    <a:pt x="268" y="84"/>
                    <a:pt x="268" y="84"/>
                  </a:cubicBezTo>
                  <a:cubicBezTo>
                    <a:pt x="268" y="66"/>
                    <a:pt x="253" y="50"/>
                    <a:pt x="234" y="50"/>
                  </a:cubicBezTo>
                  <a:cubicBezTo>
                    <a:pt x="230" y="50"/>
                    <a:pt x="230" y="50"/>
                    <a:pt x="230" y="5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15" y="50"/>
                    <a:pt x="0" y="66"/>
                    <a:pt x="0" y="84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24"/>
                    <a:pt x="15" y="239"/>
                    <a:pt x="34" y="239"/>
                  </a:cubicBez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1007">
              <a:extLst>
                <a:ext uri="{FF2B5EF4-FFF2-40B4-BE49-F238E27FC236}">
                  <a16:creationId xmlns:a16="http://schemas.microsoft.com/office/drawing/2014/main" xmlns="" id="{FFDB2B1C-F04D-4C7E-9C2D-3400A5265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9663" y="1244601"/>
              <a:ext cx="681038" cy="614363"/>
            </a:xfrm>
            <a:custGeom>
              <a:avLst/>
              <a:gdLst>
                <a:gd name="T0" fmla="*/ 41 w 282"/>
                <a:gd name="T1" fmla="*/ 246 h 254"/>
                <a:gd name="T2" fmla="*/ 41 w 282"/>
                <a:gd name="T3" fmla="*/ 254 h 254"/>
                <a:gd name="T4" fmla="*/ 241 w 282"/>
                <a:gd name="T5" fmla="*/ 254 h 254"/>
                <a:gd name="T6" fmla="*/ 282 w 282"/>
                <a:gd name="T7" fmla="*/ 213 h 254"/>
                <a:gd name="T8" fmla="*/ 282 w 282"/>
                <a:gd name="T9" fmla="*/ 91 h 254"/>
                <a:gd name="T10" fmla="*/ 241 w 282"/>
                <a:gd name="T11" fmla="*/ 50 h 254"/>
                <a:gd name="T12" fmla="*/ 237 w 282"/>
                <a:gd name="T13" fmla="*/ 50 h 254"/>
                <a:gd name="T14" fmla="*/ 237 w 282"/>
                <a:gd name="T15" fmla="*/ 57 h 254"/>
                <a:gd name="T16" fmla="*/ 244 w 282"/>
                <a:gd name="T17" fmla="*/ 57 h 254"/>
                <a:gd name="T18" fmla="*/ 244 w 282"/>
                <a:gd name="T19" fmla="*/ 7 h 254"/>
                <a:gd name="T20" fmla="*/ 240 w 282"/>
                <a:gd name="T21" fmla="*/ 1 h 254"/>
                <a:gd name="T22" fmla="*/ 233 w 282"/>
                <a:gd name="T23" fmla="*/ 2 h 254"/>
                <a:gd name="T24" fmla="*/ 174 w 282"/>
                <a:gd name="T25" fmla="*/ 50 h 254"/>
                <a:gd name="T26" fmla="*/ 41 w 282"/>
                <a:gd name="T27" fmla="*/ 50 h 254"/>
                <a:gd name="T28" fmla="*/ 0 w 282"/>
                <a:gd name="T29" fmla="*/ 91 h 254"/>
                <a:gd name="T30" fmla="*/ 0 w 282"/>
                <a:gd name="T31" fmla="*/ 213 h 254"/>
                <a:gd name="T32" fmla="*/ 41 w 282"/>
                <a:gd name="T33" fmla="*/ 254 h 254"/>
                <a:gd name="T34" fmla="*/ 41 w 282"/>
                <a:gd name="T35" fmla="*/ 246 h 254"/>
                <a:gd name="T36" fmla="*/ 41 w 282"/>
                <a:gd name="T37" fmla="*/ 239 h 254"/>
                <a:gd name="T38" fmla="*/ 22 w 282"/>
                <a:gd name="T39" fmla="*/ 232 h 254"/>
                <a:gd name="T40" fmla="*/ 14 w 282"/>
                <a:gd name="T41" fmla="*/ 213 h 254"/>
                <a:gd name="T42" fmla="*/ 14 w 282"/>
                <a:gd name="T43" fmla="*/ 91 h 254"/>
                <a:gd name="T44" fmla="*/ 22 w 282"/>
                <a:gd name="T45" fmla="*/ 72 h 254"/>
                <a:gd name="T46" fmla="*/ 41 w 282"/>
                <a:gd name="T47" fmla="*/ 64 h 254"/>
                <a:gd name="T48" fmla="*/ 177 w 282"/>
                <a:gd name="T49" fmla="*/ 64 h 254"/>
                <a:gd name="T50" fmla="*/ 181 w 282"/>
                <a:gd name="T51" fmla="*/ 63 h 254"/>
                <a:gd name="T52" fmla="*/ 230 w 282"/>
                <a:gd name="T53" fmla="*/ 22 h 254"/>
                <a:gd name="T54" fmla="*/ 230 w 282"/>
                <a:gd name="T55" fmla="*/ 57 h 254"/>
                <a:gd name="T56" fmla="*/ 232 w 282"/>
                <a:gd name="T57" fmla="*/ 62 h 254"/>
                <a:gd name="T58" fmla="*/ 237 w 282"/>
                <a:gd name="T59" fmla="*/ 64 h 254"/>
                <a:gd name="T60" fmla="*/ 241 w 282"/>
                <a:gd name="T61" fmla="*/ 64 h 254"/>
                <a:gd name="T62" fmla="*/ 260 w 282"/>
                <a:gd name="T63" fmla="*/ 72 h 254"/>
                <a:gd name="T64" fmla="*/ 268 w 282"/>
                <a:gd name="T65" fmla="*/ 91 h 254"/>
                <a:gd name="T66" fmla="*/ 268 w 282"/>
                <a:gd name="T67" fmla="*/ 213 h 254"/>
                <a:gd name="T68" fmla="*/ 260 w 282"/>
                <a:gd name="T69" fmla="*/ 232 h 254"/>
                <a:gd name="T70" fmla="*/ 241 w 282"/>
                <a:gd name="T71" fmla="*/ 239 h 254"/>
                <a:gd name="T72" fmla="*/ 41 w 282"/>
                <a:gd name="T73" fmla="*/ 239 h 254"/>
                <a:gd name="T74" fmla="*/ 41 w 282"/>
                <a:gd name="T75" fmla="*/ 24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2" h="254">
                  <a:moveTo>
                    <a:pt x="41" y="246"/>
                  </a:moveTo>
                  <a:cubicBezTo>
                    <a:pt x="41" y="254"/>
                    <a:pt x="41" y="254"/>
                    <a:pt x="41" y="254"/>
                  </a:cubicBezTo>
                  <a:cubicBezTo>
                    <a:pt x="241" y="254"/>
                    <a:pt x="241" y="254"/>
                    <a:pt x="241" y="254"/>
                  </a:cubicBezTo>
                  <a:cubicBezTo>
                    <a:pt x="264" y="254"/>
                    <a:pt x="282" y="235"/>
                    <a:pt x="282" y="213"/>
                  </a:cubicBezTo>
                  <a:cubicBezTo>
                    <a:pt x="282" y="91"/>
                    <a:pt x="282" y="91"/>
                    <a:pt x="282" y="91"/>
                  </a:cubicBezTo>
                  <a:cubicBezTo>
                    <a:pt x="282" y="69"/>
                    <a:pt x="264" y="50"/>
                    <a:pt x="241" y="50"/>
                  </a:cubicBezTo>
                  <a:cubicBezTo>
                    <a:pt x="237" y="50"/>
                    <a:pt x="237" y="50"/>
                    <a:pt x="237" y="50"/>
                  </a:cubicBezTo>
                  <a:cubicBezTo>
                    <a:pt x="237" y="57"/>
                    <a:pt x="237" y="57"/>
                    <a:pt x="237" y="57"/>
                  </a:cubicBezTo>
                  <a:cubicBezTo>
                    <a:pt x="244" y="57"/>
                    <a:pt x="244" y="57"/>
                    <a:pt x="244" y="57"/>
                  </a:cubicBezTo>
                  <a:cubicBezTo>
                    <a:pt x="244" y="7"/>
                    <a:pt x="244" y="7"/>
                    <a:pt x="244" y="7"/>
                  </a:cubicBezTo>
                  <a:cubicBezTo>
                    <a:pt x="244" y="5"/>
                    <a:pt x="243" y="2"/>
                    <a:pt x="240" y="1"/>
                  </a:cubicBezTo>
                  <a:cubicBezTo>
                    <a:pt x="238" y="0"/>
                    <a:pt x="235" y="0"/>
                    <a:pt x="233" y="2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18" y="50"/>
                    <a:pt x="0" y="69"/>
                    <a:pt x="0" y="91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35"/>
                    <a:pt x="18" y="254"/>
                    <a:pt x="41" y="254"/>
                  </a:cubicBezTo>
                  <a:cubicBezTo>
                    <a:pt x="41" y="246"/>
                    <a:pt x="41" y="246"/>
                    <a:pt x="41" y="246"/>
                  </a:cubicBezTo>
                  <a:cubicBezTo>
                    <a:pt x="41" y="239"/>
                    <a:pt x="41" y="239"/>
                    <a:pt x="41" y="239"/>
                  </a:cubicBezTo>
                  <a:cubicBezTo>
                    <a:pt x="34" y="239"/>
                    <a:pt x="27" y="236"/>
                    <a:pt x="22" y="232"/>
                  </a:cubicBezTo>
                  <a:cubicBezTo>
                    <a:pt x="17" y="227"/>
                    <a:pt x="14" y="220"/>
                    <a:pt x="14" y="213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4" y="84"/>
                    <a:pt x="17" y="77"/>
                    <a:pt x="22" y="72"/>
                  </a:cubicBezTo>
                  <a:cubicBezTo>
                    <a:pt x="27" y="67"/>
                    <a:pt x="34" y="64"/>
                    <a:pt x="41" y="64"/>
                  </a:cubicBezTo>
                  <a:cubicBezTo>
                    <a:pt x="177" y="64"/>
                    <a:pt x="177" y="64"/>
                    <a:pt x="177" y="64"/>
                  </a:cubicBezTo>
                  <a:cubicBezTo>
                    <a:pt x="178" y="64"/>
                    <a:pt x="180" y="64"/>
                    <a:pt x="181" y="63"/>
                  </a:cubicBezTo>
                  <a:cubicBezTo>
                    <a:pt x="230" y="22"/>
                    <a:pt x="230" y="22"/>
                    <a:pt x="230" y="22"/>
                  </a:cubicBezTo>
                  <a:cubicBezTo>
                    <a:pt x="230" y="57"/>
                    <a:pt x="230" y="57"/>
                    <a:pt x="230" y="57"/>
                  </a:cubicBezTo>
                  <a:cubicBezTo>
                    <a:pt x="230" y="59"/>
                    <a:pt x="231" y="61"/>
                    <a:pt x="232" y="62"/>
                  </a:cubicBezTo>
                  <a:cubicBezTo>
                    <a:pt x="234" y="64"/>
                    <a:pt x="235" y="64"/>
                    <a:pt x="237" y="64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48" y="64"/>
                    <a:pt x="255" y="67"/>
                    <a:pt x="260" y="72"/>
                  </a:cubicBezTo>
                  <a:cubicBezTo>
                    <a:pt x="265" y="77"/>
                    <a:pt x="268" y="84"/>
                    <a:pt x="268" y="91"/>
                  </a:cubicBezTo>
                  <a:cubicBezTo>
                    <a:pt x="268" y="213"/>
                    <a:pt x="268" y="213"/>
                    <a:pt x="268" y="213"/>
                  </a:cubicBezTo>
                  <a:cubicBezTo>
                    <a:pt x="268" y="220"/>
                    <a:pt x="265" y="227"/>
                    <a:pt x="260" y="232"/>
                  </a:cubicBezTo>
                  <a:cubicBezTo>
                    <a:pt x="255" y="236"/>
                    <a:pt x="248" y="239"/>
                    <a:pt x="241" y="239"/>
                  </a:cubicBezTo>
                  <a:cubicBezTo>
                    <a:pt x="41" y="239"/>
                    <a:pt x="41" y="239"/>
                    <a:pt x="41" y="239"/>
                  </a:cubicBezTo>
                  <a:lnTo>
                    <a:pt x="41" y="24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Rectangle 1008">
              <a:extLst>
                <a:ext uri="{FF2B5EF4-FFF2-40B4-BE49-F238E27FC236}">
                  <a16:creationId xmlns:a16="http://schemas.microsoft.com/office/drawing/2014/main" xmlns="" id="{ED80BF92-E92A-41B6-8540-DAFF67657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7613" y="682626"/>
              <a:ext cx="519113" cy="34925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010">
              <a:extLst>
                <a:ext uri="{FF2B5EF4-FFF2-40B4-BE49-F238E27FC236}">
                  <a16:creationId xmlns:a16="http://schemas.microsoft.com/office/drawing/2014/main" xmlns="" id="{9AEC6071-9259-4970-9F09-CE328FB30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3" y="682626"/>
              <a:ext cx="519112" cy="34925"/>
            </a:xfrm>
            <a:custGeom>
              <a:avLst/>
              <a:gdLst>
                <a:gd name="T0" fmla="*/ 0 w 327"/>
                <a:gd name="T1" fmla="*/ 22 h 22"/>
                <a:gd name="T2" fmla="*/ 327 w 327"/>
                <a:gd name="T3" fmla="*/ 22 h 22"/>
                <a:gd name="T4" fmla="*/ 327 w 327"/>
                <a:gd name="T5" fmla="*/ 0 h 22"/>
                <a:gd name="T6" fmla="*/ 0 w 3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7" h="22">
                  <a:moveTo>
                    <a:pt x="0" y="22"/>
                  </a:moveTo>
                  <a:lnTo>
                    <a:pt x="327" y="22"/>
                  </a:lnTo>
                  <a:lnTo>
                    <a:pt x="32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011">
              <a:extLst>
                <a:ext uri="{FF2B5EF4-FFF2-40B4-BE49-F238E27FC236}">
                  <a16:creationId xmlns:a16="http://schemas.microsoft.com/office/drawing/2014/main" xmlns="" id="{329103AA-7D0C-4E66-89DF-0525BD7A8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7613" y="923926"/>
              <a:ext cx="519112" cy="34925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012">
              <a:extLst>
                <a:ext uri="{FF2B5EF4-FFF2-40B4-BE49-F238E27FC236}">
                  <a16:creationId xmlns:a16="http://schemas.microsoft.com/office/drawing/2014/main" xmlns="" id="{1C1D2F2A-1E79-4956-AC3D-C172975F9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3" y="923926"/>
              <a:ext cx="519112" cy="34925"/>
            </a:xfrm>
            <a:custGeom>
              <a:avLst/>
              <a:gdLst>
                <a:gd name="T0" fmla="*/ 0 w 327"/>
                <a:gd name="T1" fmla="*/ 22 h 22"/>
                <a:gd name="T2" fmla="*/ 327 w 327"/>
                <a:gd name="T3" fmla="*/ 22 h 22"/>
                <a:gd name="T4" fmla="*/ 327 w 327"/>
                <a:gd name="T5" fmla="*/ 0 h 22"/>
                <a:gd name="T6" fmla="*/ 0 w 3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7" h="22">
                  <a:moveTo>
                    <a:pt x="0" y="22"/>
                  </a:moveTo>
                  <a:lnTo>
                    <a:pt x="327" y="22"/>
                  </a:lnTo>
                  <a:lnTo>
                    <a:pt x="32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1013">
              <a:extLst>
                <a:ext uri="{FF2B5EF4-FFF2-40B4-BE49-F238E27FC236}">
                  <a16:creationId xmlns:a16="http://schemas.microsoft.com/office/drawing/2014/main" xmlns="" id="{271267EA-99EE-49C5-AEB4-69664682C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8238" y="811213"/>
              <a:ext cx="463550" cy="36513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014">
              <a:extLst>
                <a:ext uri="{FF2B5EF4-FFF2-40B4-BE49-F238E27FC236}">
                  <a16:creationId xmlns:a16="http://schemas.microsoft.com/office/drawing/2014/main" xmlns="" id="{51E04068-8C3F-4B64-9374-0E41EFB2A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8238" y="811213"/>
              <a:ext cx="463550" cy="36513"/>
            </a:xfrm>
            <a:custGeom>
              <a:avLst/>
              <a:gdLst>
                <a:gd name="T0" fmla="*/ 0 w 292"/>
                <a:gd name="T1" fmla="*/ 23 h 23"/>
                <a:gd name="T2" fmla="*/ 292 w 292"/>
                <a:gd name="T3" fmla="*/ 23 h 23"/>
                <a:gd name="T4" fmla="*/ 292 w 292"/>
                <a:gd name="T5" fmla="*/ 0 h 23"/>
                <a:gd name="T6" fmla="*/ 0 w 292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2" h="23">
                  <a:moveTo>
                    <a:pt x="0" y="23"/>
                  </a:moveTo>
                  <a:lnTo>
                    <a:pt x="292" y="23"/>
                  </a:lnTo>
                  <a:lnTo>
                    <a:pt x="29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1015">
              <a:extLst>
                <a:ext uri="{FF2B5EF4-FFF2-40B4-BE49-F238E27FC236}">
                  <a16:creationId xmlns:a16="http://schemas.microsoft.com/office/drawing/2014/main" xmlns="" id="{5106538F-D9A7-406C-9C48-50799C73E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2588" y="811213"/>
              <a:ext cx="84137" cy="36513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016">
              <a:extLst>
                <a:ext uri="{FF2B5EF4-FFF2-40B4-BE49-F238E27FC236}">
                  <a16:creationId xmlns:a16="http://schemas.microsoft.com/office/drawing/2014/main" xmlns="" id="{7C834AEC-E6E1-47CE-A8C1-20DDEAEB1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588" y="811213"/>
              <a:ext cx="84137" cy="36513"/>
            </a:xfrm>
            <a:custGeom>
              <a:avLst/>
              <a:gdLst>
                <a:gd name="T0" fmla="*/ 0 w 53"/>
                <a:gd name="T1" fmla="*/ 23 h 23"/>
                <a:gd name="T2" fmla="*/ 53 w 53"/>
                <a:gd name="T3" fmla="*/ 23 h 23"/>
                <a:gd name="T4" fmla="*/ 53 w 53"/>
                <a:gd name="T5" fmla="*/ 0 h 23"/>
                <a:gd name="T6" fmla="*/ 0 w 53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3">
                  <a:moveTo>
                    <a:pt x="0" y="23"/>
                  </a:moveTo>
                  <a:lnTo>
                    <a:pt x="53" y="23"/>
                  </a:lnTo>
                  <a:lnTo>
                    <a:pt x="5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1017">
              <a:extLst>
                <a:ext uri="{FF2B5EF4-FFF2-40B4-BE49-F238E27FC236}">
                  <a16:creationId xmlns:a16="http://schemas.microsoft.com/office/drawing/2014/main" xmlns="" id="{899898C2-2830-498C-9BA9-540C58DFB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3488" y="1687513"/>
              <a:ext cx="376237" cy="33338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18">
              <a:extLst>
                <a:ext uri="{FF2B5EF4-FFF2-40B4-BE49-F238E27FC236}">
                  <a16:creationId xmlns:a16="http://schemas.microsoft.com/office/drawing/2014/main" xmlns="" id="{E30F0F50-E801-4DBD-915A-16720A6C0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1687513"/>
              <a:ext cx="376237" cy="33338"/>
            </a:xfrm>
            <a:custGeom>
              <a:avLst/>
              <a:gdLst>
                <a:gd name="T0" fmla="*/ 237 w 237"/>
                <a:gd name="T1" fmla="*/ 0 h 21"/>
                <a:gd name="T2" fmla="*/ 0 w 237"/>
                <a:gd name="T3" fmla="*/ 0 h 21"/>
                <a:gd name="T4" fmla="*/ 0 w 237"/>
                <a:gd name="T5" fmla="*/ 21 h 21"/>
                <a:gd name="T6" fmla="*/ 237 w 237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7" h="21">
                  <a:moveTo>
                    <a:pt x="237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237" y="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Rectangle 1019">
              <a:extLst>
                <a:ext uri="{FF2B5EF4-FFF2-40B4-BE49-F238E27FC236}">
                  <a16:creationId xmlns:a16="http://schemas.microsoft.com/office/drawing/2014/main" xmlns="" id="{08DDFC74-06FD-4CF5-AFA7-0DB08BE6A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3488" y="1511301"/>
              <a:ext cx="376237" cy="33338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020">
              <a:extLst>
                <a:ext uri="{FF2B5EF4-FFF2-40B4-BE49-F238E27FC236}">
                  <a16:creationId xmlns:a16="http://schemas.microsoft.com/office/drawing/2014/main" xmlns="" id="{445831CD-33B4-4CC8-A1AA-822F4F142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1511301"/>
              <a:ext cx="376237" cy="33338"/>
            </a:xfrm>
            <a:custGeom>
              <a:avLst/>
              <a:gdLst>
                <a:gd name="T0" fmla="*/ 237 w 237"/>
                <a:gd name="T1" fmla="*/ 0 h 21"/>
                <a:gd name="T2" fmla="*/ 0 w 237"/>
                <a:gd name="T3" fmla="*/ 0 h 21"/>
                <a:gd name="T4" fmla="*/ 0 w 237"/>
                <a:gd name="T5" fmla="*/ 21 h 21"/>
                <a:gd name="T6" fmla="*/ 237 w 237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7" h="21">
                  <a:moveTo>
                    <a:pt x="237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237" y="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1021">
              <a:extLst>
                <a:ext uri="{FF2B5EF4-FFF2-40B4-BE49-F238E27FC236}">
                  <a16:creationId xmlns:a16="http://schemas.microsoft.com/office/drawing/2014/main" xmlns="" id="{22380813-84EC-4B08-B572-A0C265049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8738" y="1595438"/>
              <a:ext cx="338137" cy="33338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22">
              <a:extLst>
                <a:ext uri="{FF2B5EF4-FFF2-40B4-BE49-F238E27FC236}">
                  <a16:creationId xmlns:a16="http://schemas.microsoft.com/office/drawing/2014/main" xmlns="" id="{98B4A939-4441-42E8-852B-EA48882AA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8738" y="1595438"/>
              <a:ext cx="338137" cy="33338"/>
            </a:xfrm>
            <a:custGeom>
              <a:avLst/>
              <a:gdLst>
                <a:gd name="T0" fmla="*/ 213 w 213"/>
                <a:gd name="T1" fmla="*/ 0 h 21"/>
                <a:gd name="T2" fmla="*/ 0 w 213"/>
                <a:gd name="T3" fmla="*/ 0 h 21"/>
                <a:gd name="T4" fmla="*/ 0 w 213"/>
                <a:gd name="T5" fmla="*/ 21 h 21"/>
                <a:gd name="T6" fmla="*/ 213 w 213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3" h="21">
                  <a:moveTo>
                    <a:pt x="213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213" y="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1023">
              <a:extLst>
                <a:ext uri="{FF2B5EF4-FFF2-40B4-BE49-F238E27FC236}">
                  <a16:creationId xmlns:a16="http://schemas.microsoft.com/office/drawing/2014/main" xmlns="" id="{DBE70287-C728-4702-B761-A77595AB8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3488" y="1595438"/>
              <a:ext cx="60325" cy="33338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024">
              <a:extLst>
                <a:ext uri="{FF2B5EF4-FFF2-40B4-BE49-F238E27FC236}">
                  <a16:creationId xmlns:a16="http://schemas.microsoft.com/office/drawing/2014/main" xmlns="" id="{5574D790-01CD-422B-99E1-A114C3254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1595438"/>
              <a:ext cx="60325" cy="33338"/>
            </a:xfrm>
            <a:custGeom>
              <a:avLst/>
              <a:gdLst>
                <a:gd name="T0" fmla="*/ 38 w 38"/>
                <a:gd name="T1" fmla="*/ 0 h 21"/>
                <a:gd name="T2" fmla="*/ 0 w 38"/>
                <a:gd name="T3" fmla="*/ 0 h 21"/>
                <a:gd name="T4" fmla="*/ 0 w 38"/>
                <a:gd name="T5" fmla="*/ 21 h 21"/>
                <a:gd name="T6" fmla="*/ 38 w 38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1">
                  <a:moveTo>
                    <a:pt x="38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38" y="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10" name="组合 1209">
            <a:extLst>
              <a:ext uri="{FF2B5EF4-FFF2-40B4-BE49-F238E27FC236}">
                <a16:creationId xmlns:a16="http://schemas.microsoft.com/office/drawing/2014/main" xmlns="" id="{D7D7553C-0D04-4340-80D2-FFB0DF8F9396}"/>
              </a:ext>
            </a:extLst>
          </p:cNvPr>
          <p:cNvGrpSpPr/>
          <p:nvPr/>
        </p:nvGrpSpPr>
        <p:grpSpPr>
          <a:xfrm>
            <a:off x="7906797" y="3425731"/>
            <a:ext cx="1423575" cy="1396460"/>
            <a:chOff x="7345363" y="2768601"/>
            <a:chExt cx="2000249" cy="1962150"/>
          </a:xfrm>
        </p:grpSpPr>
        <p:sp>
          <p:nvSpPr>
            <p:cNvPr id="27" name="Oval 1025">
              <a:extLst>
                <a:ext uri="{FF2B5EF4-FFF2-40B4-BE49-F238E27FC236}">
                  <a16:creationId xmlns:a16="http://schemas.microsoft.com/office/drawing/2014/main" xmlns="" id="{570D787D-277F-472E-9830-96B371545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5863" y="2940051"/>
              <a:ext cx="1651000" cy="1649413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26">
              <a:extLst>
                <a:ext uri="{FF2B5EF4-FFF2-40B4-BE49-F238E27FC236}">
                  <a16:creationId xmlns:a16="http://schemas.microsoft.com/office/drawing/2014/main" xmlns="" id="{98C781A7-B0BA-403A-B568-9A62FF315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1625" y="3214688"/>
              <a:ext cx="981075" cy="1516063"/>
            </a:xfrm>
            <a:custGeom>
              <a:avLst/>
              <a:gdLst>
                <a:gd name="T0" fmla="*/ 406 w 406"/>
                <a:gd name="T1" fmla="*/ 256 h 628"/>
                <a:gd name="T2" fmla="*/ 406 w 406"/>
                <a:gd name="T3" fmla="*/ 236 h 628"/>
                <a:gd name="T4" fmla="*/ 406 w 406"/>
                <a:gd name="T5" fmla="*/ 104 h 628"/>
                <a:gd name="T6" fmla="*/ 301 w 406"/>
                <a:gd name="T7" fmla="*/ 0 h 628"/>
                <a:gd name="T8" fmla="*/ 105 w 406"/>
                <a:gd name="T9" fmla="*/ 0 h 628"/>
                <a:gd name="T10" fmla="*/ 0 w 406"/>
                <a:gd name="T11" fmla="*/ 104 h 628"/>
                <a:gd name="T12" fmla="*/ 0 w 406"/>
                <a:gd name="T13" fmla="*/ 239 h 628"/>
                <a:gd name="T14" fmla="*/ 0 w 406"/>
                <a:gd name="T15" fmla="*/ 316 h 628"/>
                <a:gd name="T16" fmla="*/ 0 w 406"/>
                <a:gd name="T17" fmla="*/ 388 h 628"/>
                <a:gd name="T18" fmla="*/ 0 w 406"/>
                <a:gd name="T19" fmla="*/ 628 h 628"/>
                <a:gd name="T20" fmla="*/ 229 w 406"/>
                <a:gd name="T21" fmla="*/ 628 h 628"/>
                <a:gd name="T22" fmla="*/ 229 w 406"/>
                <a:gd name="T23" fmla="*/ 493 h 628"/>
                <a:gd name="T24" fmla="*/ 301 w 406"/>
                <a:gd name="T25" fmla="*/ 493 h 628"/>
                <a:gd name="T26" fmla="*/ 406 w 406"/>
                <a:gd name="T27" fmla="*/ 388 h 628"/>
                <a:gd name="T28" fmla="*/ 406 w 406"/>
                <a:gd name="T29" fmla="*/ 353 h 628"/>
                <a:gd name="T30" fmla="*/ 406 w 406"/>
                <a:gd name="T31" fmla="*/ 256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6" h="628">
                  <a:moveTo>
                    <a:pt x="406" y="256"/>
                  </a:moveTo>
                  <a:cubicBezTo>
                    <a:pt x="406" y="236"/>
                    <a:pt x="406" y="236"/>
                    <a:pt x="406" y="236"/>
                  </a:cubicBezTo>
                  <a:cubicBezTo>
                    <a:pt x="406" y="104"/>
                    <a:pt x="406" y="104"/>
                    <a:pt x="406" y="104"/>
                  </a:cubicBezTo>
                  <a:cubicBezTo>
                    <a:pt x="406" y="47"/>
                    <a:pt x="359" y="0"/>
                    <a:pt x="301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47" y="0"/>
                    <a:pt x="0" y="47"/>
                    <a:pt x="0" y="104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0" y="628"/>
                    <a:pt x="0" y="628"/>
                    <a:pt x="0" y="628"/>
                  </a:cubicBezTo>
                  <a:cubicBezTo>
                    <a:pt x="229" y="628"/>
                    <a:pt x="229" y="628"/>
                    <a:pt x="229" y="628"/>
                  </a:cubicBezTo>
                  <a:cubicBezTo>
                    <a:pt x="229" y="493"/>
                    <a:pt x="229" y="493"/>
                    <a:pt x="229" y="493"/>
                  </a:cubicBezTo>
                  <a:cubicBezTo>
                    <a:pt x="301" y="493"/>
                    <a:pt x="301" y="493"/>
                    <a:pt x="301" y="493"/>
                  </a:cubicBezTo>
                  <a:cubicBezTo>
                    <a:pt x="359" y="493"/>
                    <a:pt x="406" y="446"/>
                    <a:pt x="406" y="388"/>
                  </a:cubicBezTo>
                  <a:cubicBezTo>
                    <a:pt x="406" y="353"/>
                    <a:pt x="406" y="353"/>
                    <a:pt x="406" y="353"/>
                  </a:cubicBezTo>
                  <a:lnTo>
                    <a:pt x="406" y="256"/>
                  </a:ln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1027">
              <a:extLst>
                <a:ext uri="{FF2B5EF4-FFF2-40B4-BE49-F238E27FC236}">
                  <a16:creationId xmlns:a16="http://schemas.microsoft.com/office/drawing/2014/main" xmlns="" id="{06E843D4-9E39-44DA-BCE5-5EF23D482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5363" y="3479801"/>
              <a:ext cx="757237" cy="125413"/>
            </a:xfrm>
            <a:prstGeom prst="rect">
              <a:avLst/>
            </a:pr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028">
              <a:extLst>
                <a:ext uri="{FF2B5EF4-FFF2-40B4-BE49-F238E27FC236}">
                  <a16:creationId xmlns:a16="http://schemas.microsoft.com/office/drawing/2014/main" xmlns="" id="{AB29A438-5ACC-41DE-9F12-B984CA8D6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0" y="3160713"/>
              <a:ext cx="1095375" cy="1516063"/>
            </a:xfrm>
            <a:custGeom>
              <a:avLst/>
              <a:gdLst>
                <a:gd name="T0" fmla="*/ 0 w 454"/>
                <a:gd name="T1" fmla="*/ 239 h 628"/>
                <a:gd name="T2" fmla="*/ 0 w 454"/>
                <a:gd name="T3" fmla="*/ 316 h 628"/>
                <a:gd name="T4" fmla="*/ 0 w 454"/>
                <a:gd name="T5" fmla="*/ 388 h 628"/>
                <a:gd name="T6" fmla="*/ 0 w 454"/>
                <a:gd name="T7" fmla="*/ 628 h 628"/>
                <a:gd name="T8" fmla="*/ 229 w 454"/>
                <a:gd name="T9" fmla="*/ 628 h 628"/>
                <a:gd name="T10" fmla="*/ 229 w 454"/>
                <a:gd name="T11" fmla="*/ 493 h 628"/>
                <a:gd name="T12" fmla="*/ 301 w 454"/>
                <a:gd name="T13" fmla="*/ 493 h 628"/>
                <a:gd name="T14" fmla="*/ 406 w 454"/>
                <a:gd name="T15" fmla="*/ 388 h 628"/>
                <a:gd name="T16" fmla="*/ 406 w 454"/>
                <a:gd name="T17" fmla="*/ 353 h 628"/>
                <a:gd name="T18" fmla="*/ 454 w 454"/>
                <a:gd name="T19" fmla="*/ 353 h 628"/>
                <a:gd name="T20" fmla="*/ 406 w 454"/>
                <a:gd name="T21" fmla="*/ 255 h 628"/>
                <a:gd name="T22" fmla="*/ 406 w 454"/>
                <a:gd name="T23" fmla="*/ 235 h 628"/>
                <a:gd name="T24" fmla="*/ 406 w 454"/>
                <a:gd name="T25" fmla="*/ 104 h 628"/>
                <a:gd name="T26" fmla="*/ 301 w 454"/>
                <a:gd name="T27" fmla="*/ 0 h 628"/>
                <a:gd name="T28" fmla="*/ 105 w 454"/>
                <a:gd name="T29" fmla="*/ 0 h 628"/>
                <a:gd name="T30" fmla="*/ 0 w 454"/>
                <a:gd name="T31" fmla="*/ 104 h 628"/>
                <a:gd name="T32" fmla="*/ 0 w 454"/>
                <a:gd name="T33" fmla="*/ 239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628">
                  <a:moveTo>
                    <a:pt x="0" y="239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0" y="628"/>
                    <a:pt x="0" y="628"/>
                    <a:pt x="0" y="628"/>
                  </a:cubicBezTo>
                  <a:cubicBezTo>
                    <a:pt x="229" y="628"/>
                    <a:pt x="229" y="628"/>
                    <a:pt x="229" y="628"/>
                  </a:cubicBezTo>
                  <a:cubicBezTo>
                    <a:pt x="229" y="493"/>
                    <a:pt x="229" y="493"/>
                    <a:pt x="229" y="493"/>
                  </a:cubicBezTo>
                  <a:cubicBezTo>
                    <a:pt x="301" y="493"/>
                    <a:pt x="301" y="493"/>
                    <a:pt x="301" y="493"/>
                  </a:cubicBezTo>
                  <a:cubicBezTo>
                    <a:pt x="359" y="493"/>
                    <a:pt x="406" y="446"/>
                    <a:pt x="406" y="388"/>
                  </a:cubicBezTo>
                  <a:cubicBezTo>
                    <a:pt x="406" y="353"/>
                    <a:pt x="406" y="353"/>
                    <a:pt x="406" y="353"/>
                  </a:cubicBezTo>
                  <a:cubicBezTo>
                    <a:pt x="454" y="353"/>
                    <a:pt x="454" y="353"/>
                    <a:pt x="454" y="353"/>
                  </a:cubicBezTo>
                  <a:cubicBezTo>
                    <a:pt x="406" y="255"/>
                    <a:pt x="406" y="255"/>
                    <a:pt x="406" y="255"/>
                  </a:cubicBezTo>
                  <a:cubicBezTo>
                    <a:pt x="406" y="235"/>
                    <a:pt x="406" y="235"/>
                    <a:pt x="406" y="235"/>
                  </a:cubicBezTo>
                  <a:cubicBezTo>
                    <a:pt x="406" y="104"/>
                    <a:pt x="406" y="104"/>
                    <a:pt x="406" y="104"/>
                  </a:cubicBezTo>
                  <a:cubicBezTo>
                    <a:pt x="406" y="46"/>
                    <a:pt x="359" y="0"/>
                    <a:pt x="301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47" y="0"/>
                    <a:pt x="0" y="46"/>
                    <a:pt x="0" y="104"/>
                  </a:cubicBezTo>
                  <a:lnTo>
                    <a:pt x="0" y="239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029">
              <a:extLst>
                <a:ext uri="{FF2B5EF4-FFF2-40B4-BE49-F238E27FC236}">
                  <a16:creationId xmlns:a16="http://schemas.microsoft.com/office/drawing/2014/main" xmlns="" id="{7BA18449-863E-4279-BF26-5EC0C62B2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6538" y="3141663"/>
              <a:ext cx="1130300" cy="1552575"/>
            </a:xfrm>
            <a:custGeom>
              <a:avLst/>
              <a:gdLst>
                <a:gd name="T0" fmla="*/ 7 w 468"/>
                <a:gd name="T1" fmla="*/ 247 h 643"/>
                <a:gd name="T2" fmla="*/ 0 w 468"/>
                <a:gd name="T3" fmla="*/ 247 h 643"/>
                <a:gd name="T4" fmla="*/ 0 w 468"/>
                <a:gd name="T5" fmla="*/ 324 h 643"/>
                <a:gd name="T6" fmla="*/ 0 w 468"/>
                <a:gd name="T7" fmla="*/ 396 h 643"/>
                <a:gd name="T8" fmla="*/ 0 w 468"/>
                <a:gd name="T9" fmla="*/ 636 h 643"/>
                <a:gd name="T10" fmla="*/ 2 w 468"/>
                <a:gd name="T11" fmla="*/ 641 h 643"/>
                <a:gd name="T12" fmla="*/ 7 w 468"/>
                <a:gd name="T13" fmla="*/ 643 h 643"/>
                <a:gd name="T14" fmla="*/ 236 w 468"/>
                <a:gd name="T15" fmla="*/ 643 h 643"/>
                <a:gd name="T16" fmla="*/ 241 w 468"/>
                <a:gd name="T17" fmla="*/ 641 h 643"/>
                <a:gd name="T18" fmla="*/ 243 w 468"/>
                <a:gd name="T19" fmla="*/ 636 h 643"/>
                <a:gd name="T20" fmla="*/ 243 w 468"/>
                <a:gd name="T21" fmla="*/ 508 h 643"/>
                <a:gd name="T22" fmla="*/ 308 w 468"/>
                <a:gd name="T23" fmla="*/ 508 h 643"/>
                <a:gd name="T24" fmla="*/ 420 w 468"/>
                <a:gd name="T25" fmla="*/ 396 h 643"/>
                <a:gd name="T26" fmla="*/ 420 w 468"/>
                <a:gd name="T27" fmla="*/ 368 h 643"/>
                <a:gd name="T28" fmla="*/ 461 w 468"/>
                <a:gd name="T29" fmla="*/ 368 h 643"/>
                <a:gd name="T30" fmla="*/ 467 w 468"/>
                <a:gd name="T31" fmla="*/ 365 h 643"/>
                <a:gd name="T32" fmla="*/ 467 w 468"/>
                <a:gd name="T33" fmla="*/ 358 h 643"/>
                <a:gd name="T34" fmla="*/ 420 w 468"/>
                <a:gd name="T35" fmla="*/ 262 h 643"/>
                <a:gd name="T36" fmla="*/ 420 w 468"/>
                <a:gd name="T37" fmla="*/ 243 h 643"/>
                <a:gd name="T38" fmla="*/ 420 w 468"/>
                <a:gd name="T39" fmla="*/ 112 h 643"/>
                <a:gd name="T40" fmla="*/ 308 w 468"/>
                <a:gd name="T41" fmla="*/ 0 h 643"/>
                <a:gd name="T42" fmla="*/ 112 w 468"/>
                <a:gd name="T43" fmla="*/ 0 h 643"/>
                <a:gd name="T44" fmla="*/ 0 w 468"/>
                <a:gd name="T45" fmla="*/ 112 h 643"/>
                <a:gd name="T46" fmla="*/ 0 w 468"/>
                <a:gd name="T47" fmla="*/ 247 h 643"/>
                <a:gd name="T48" fmla="*/ 7 w 468"/>
                <a:gd name="T49" fmla="*/ 247 h 643"/>
                <a:gd name="T50" fmla="*/ 14 w 468"/>
                <a:gd name="T51" fmla="*/ 247 h 643"/>
                <a:gd name="T52" fmla="*/ 14 w 468"/>
                <a:gd name="T53" fmla="*/ 112 h 643"/>
                <a:gd name="T54" fmla="*/ 42 w 468"/>
                <a:gd name="T55" fmla="*/ 43 h 643"/>
                <a:gd name="T56" fmla="*/ 112 w 468"/>
                <a:gd name="T57" fmla="*/ 15 h 643"/>
                <a:gd name="T58" fmla="*/ 308 w 468"/>
                <a:gd name="T59" fmla="*/ 15 h 643"/>
                <a:gd name="T60" fmla="*/ 377 w 468"/>
                <a:gd name="T61" fmla="*/ 43 h 643"/>
                <a:gd name="T62" fmla="*/ 406 w 468"/>
                <a:gd name="T63" fmla="*/ 112 h 643"/>
                <a:gd name="T64" fmla="*/ 406 w 468"/>
                <a:gd name="T65" fmla="*/ 243 h 643"/>
                <a:gd name="T66" fmla="*/ 406 w 468"/>
                <a:gd name="T67" fmla="*/ 263 h 643"/>
                <a:gd name="T68" fmla="*/ 406 w 468"/>
                <a:gd name="T69" fmla="*/ 267 h 643"/>
                <a:gd name="T70" fmla="*/ 450 w 468"/>
                <a:gd name="T71" fmla="*/ 354 h 643"/>
                <a:gd name="T72" fmla="*/ 413 w 468"/>
                <a:gd name="T73" fmla="*/ 354 h 643"/>
                <a:gd name="T74" fmla="*/ 408 w 468"/>
                <a:gd name="T75" fmla="*/ 356 h 643"/>
                <a:gd name="T76" fmla="*/ 406 w 468"/>
                <a:gd name="T77" fmla="*/ 361 h 643"/>
                <a:gd name="T78" fmla="*/ 406 w 468"/>
                <a:gd name="T79" fmla="*/ 396 h 643"/>
                <a:gd name="T80" fmla="*/ 377 w 468"/>
                <a:gd name="T81" fmla="*/ 465 h 643"/>
                <a:gd name="T82" fmla="*/ 308 w 468"/>
                <a:gd name="T83" fmla="*/ 494 h 643"/>
                <a:gd name="T84" fmla="*/ 236 w 468"/>
                <a:gd name="T85" fmla="*/ 494 h 643"/>
                <a:gd name="T86" fmla="*/ 231 w 468"/>
                <a:gd name="T87" fmla="*/ 496 h 643"/>
                <a:gd name="T88" fmla="*/ 229 w 468"/>
                <a:gd name="T89" fmla="*/ 501 h 643"/>
                <a:gd name="T90" fmla="*/ 229 w 468"/>
                <a:gd name="T91" fmla="*/ 629 h 643"/>
                <a:gd name="T92" fmla="*/ 14 w 468"/>
                <a:gd name="T93" fmla="*/ 629 h 643"/>
                <a:gd name="T94" fmla="*/ 14 w 468"/>
                <a:gd name="T95" fmla="*/ 396 h 643"/>
                <a:gd name="T96" fmla="*/ 14 w 468"/>
                <a:gd name="T97" fmla="*/ 324 h 643"/>
                <a:gd name="T98" fmla="*/ 14 w 468"/>
                <a:gd name="T99" fmla="*/ 247 h 643"/>
                <a:gd name="T100" fmla="*/ 7 w 468"/>
                <a:gd name="T101" fmla="*/ 247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8" h="643">
                  <a:moveTo>
                    <a:pt x="7" y="247"/>
                  </a:moveTo>
                  <a:cubicBezTo>
                    <a:pt x="0" y="247"/>
                    <a:pt x="0" y="247"/>
                    <a:pt x="0" y="247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0" y="638"/>
                    <a:pt x="0" y="640"/>
                    <a:pt x="2" y="641"/>
                  </a:cubicBezTo>
                  <a:cubicBezTo>
                    <a:pt x="3" y="642"/>
                    <a:pt x="5" y="643"/>
                    <a:pt x="7" y="643"/>
                  </a:cubicBezTo>
                  <a:cubicBezTo>
                    <a:pt x="236" y="643"/>
                    <a:pt x="236" y="643"/>
                    <a:pt x="236" y="643"/>
                  </a:cubicBezTo>
                  <a:cubicBezTo>
                    <a:pt x="238" y="643"/>
                    <a:pt x="240" y="642"/>
                    <a:pt x="241" y="641"/>
                  </a:cubicBezTo>
                  <a:cubicBezTo>
                    <a:pt x="242" y="640"/>
                    <a:pt x="243" y="638"/>
                    <a:pt x="243" y="636"/>
                  </a:cubicBezTo>
                  <a:cubicBezTo>
                    <a:pt x="243" y="508"/>
                    <a:pt x="243" y="508"/>
                    <a:pt x="243" y="508"/>
                  </a:cubicBezTo>
                  <a:cubicBezTo>
                    <a:pt x="308" y="508"/>
                    <a:pt x="308" y="508"/>
                    <a:pt x="308" y="508"/>
                  </a:cubicBezTo>
                  <a:cubicBezTo>
                    <a:pt x="370" y="508"/>
                    <a:pt x="420" y="458"/>
                    <a:pt x="420" y="396"/>
                  </a:cubicBezTo>
                  <a:cubicBezTo>
                    <a:pt x="420" y="368"/>
                    <a:pt x="420" y="368"/>
                    <a:pt x="420" y="368"/>
                  </a:cubicBezTo>
                  <a:cubicBezTo>
                    <a:pt x="461" y="368"/>
                    <a:pt x="461" y="368"/>
                    <a:pt x="461" y="368"/>
                  </a:cubicBezTo>
                  <a:cubicBezTo>
                    <a:pt x="463" y="368"/>
                    <a:pt x="466" y="367"/>
                    <a:pt x="467" y="365"/>
                  </a:cubicBezTo>
                  <a:cubicBezTo>
                    <a:pt x="468" y="363"/>
                    <a:pt x="468" y="360"/>
                    <a:pt x="467" y="358"/>
                  </a:cubicBezTo>
                  <a:cubicBezTo>
                    <a:pt x="420" y="262"/>
                    <a:pt x="420" y="262"/>
                    <a:pt x="420" y="262"/>
                  </a:cubicBezTo>
                  <a:cubicBezTo>
                    <a:pt x="420" y="243"/>
                    <a:pt x="420" y="243"/>
                    <a:pt x="420" y="243"/>
                  </a:cubicBezTo>
                  <a:cubicBezTo>
                    <a:pt x="420" y="112"/>
                    <a:pt x="420" y="112"/>
                    <a:pt x="420" y="112"/>
                  </a:cubicBezTo>
                  <a:cubicBezTo>
                    <a:pt x="420" y="51"/>
                    <a:pt x="370" y="1"/>
                    <a:pt x="30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50" y="1"/>
                    <a:pt x="0" y="51"/>
                    <a:pt x="0" y="112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7" y="247"/>
                    <a:pt x="7" y="247"/>
                    <a:pt x="7" y="247"/>
                  </a:cubicBezTo>
                  <a:cubicBezTo>
                    <a:pt x="14" y="247"/>
                    <a:pt x="14" y="247"/>
                    <a:pt x="14" y="247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14" y="85"/>
                    <a:pt x="25" y="61"/>
                    <a:pt x="42" y="43"/>
                  </a:cubicBezTo>
                  <a:cubicBezTo>
                    <a:pt x="60" y="26"/>
                    <a:pt x="85" y="15"/>
                    <a:pt x="112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35" y="15"/>
                    <a:pt x="359" y="26"/>
                    <a:pt x="377" y="43"/>
                  </a:cubicBezTo>
                  <a:cubicBezTo>
                    <a:pt x="395" y="61"/>
                    <a:pt x="406" y="85"/>
                    <a:pt x="406" y="112"/>
                  </a:cubicBezTo>
                  <a:cubicBezTo>
                    <a:pt x="406" y="243"/>
                    <a:pt x="406" y="243"/>
                    <a:pt x="406" y="243"/>
                  </a:cubicBezTo>
                  <a:cubicBezTo>
                    <a:pt x="406" y="263"/>
                    <a:pt x="406" y="263"/>
                    <a:pt x="406" y="263"/>
                  </a:cubicBezTo>
                  <a:cubicBezTo>
                    <a:pt x="406" y="265"/>
                    <a:pt x="406" y="266"/>
                    <a:pt x="406" y="267"/>
                  </a:cubicBezTo>
                  <a:cubicBezTo>
                    <a:pt x="450" y="354"/>
                    <a:pt x="450" y="354"/>
                    <a:pt x="450" y="354"/>
                  </a:cubicBezTo>
                  <a:cubicBezTo>
                    <a:pt x="413" y="354"/>
                    <a:pt x="413" y="354"/>
                    <a:pt x="413" y="354"/>
                  </a:cubicBezTo>
                  <a:cubicBezTo>
                    <a:pt x="411" y="354"/>
                    <a:pt x="409" y="355"/>
                    <a:pt x="408" y="356"/>
                  </a:cubicBezTo>
                  <a:cubicBezTo>
                    <a:pt x="407" y="358"/>
                    <a:pt x="406" y="359"/>
                    <a:pt x="406" y="361"/>
                  </a:cubicBezTo>
                  <a:cubicBezTo>
                    <a:pt x="406" y="396"/>
                    <a:pt x="406" y="396"/>
                    <a:pt x="406" y="396"/>
                  </a:cubicBezTo>
                  <a:cubicBezTo>
                    <a:pt x="406" y="423"/>
                    <a:pt x="395" y="447"/>
                    <a:pt x="377" y="465"/>
                  </a:cubicBezTo>
                  <a:cubicBezTo>
                    <a:pt x="359" y="483"/>
                    <a:pt x="335" y="494"/>
                    <a:pt x="308" y="494"/>
                  </a:cubicBezTo>
                  <a:cubicBezTo>
                    <a:pt x="236" y="494"/>
                    <a:pt x="236" y="494"/>
                    <a:pt x="236" y="494"/>
                  </a:cubicBezTo>
                  <a:cubicBezTo>
                    <a:pt x="234" y="494"/>
                    <a:pt x="232" y="495"/>
                    <a:pt x="231" y="496"/>
                  </a:cubicBezTo>
                  <a:cubicBezTo>
                    <a:pt x="230" y="497"/>
                    <a:pt x="229" y="499"/>
                    <a:pt x="229" y="501"/>
                  </a:cubicBezTo>
                  <a:cubicBezTo>
                    <a:pt x="229" y="629"/>
                    <a:pt x="229" y="629"/>
                    <a:pt x="229" y="629"/>
                  </a:cubicBezTo>
                  <a:cubicBezTo>
                    <a:pt x="14" y="629"/>
                    <a:pt x="14" y="629"/>
                    <a:pt x="14" y="629"/>
                  </a:cubicBezTo>
                  <a:cubicBezTo>
                    <a:pt x="14" y="396"/>
                    <a:pt x="14" y="396"/>
                    <a:pt x="14" y="396"/>
                  </a:cubicBezTo>
                  <a:cubicBezTo>
                    <a:pt x="14" y="324"/>
                    <a:pt x="14" y="324"/>
                    <a:pt x="14" y="324"/>
                  </a:cubicBezTo>
                  <a:cubicBezTo>
                    <a:pt x="14" y="247"/>
                    <a:pt x="14" y="247"/>
                    <a:pt x="14" y="247"/>
                  </a:cubicBezTo>
                  <a:lnTo>
                    <a:pt x="7" y="24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1030">
              <a:extLst>
                <a:ext uri="{FF2B5EF4-FFF2-40B4-BE49-F238E27FC236}">
                  <a16:creationId xmlns:a16="http://schemas.microsoft.com/office/drawing/2014/main" xmlns="" id="{6208FB9E-66F3-4055-B183-F503CA748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6638" y="4138613"/>
              <a:ext cx="122237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031">
              <a:extLst>
                <a:ext uri="{FF2B5EF4-FFF2-40B4-BE49-F238E27FC236}">
                  <a16:creationId xmlns:a16="http://schemas.microsoft.com/office/drawing/2014/main" xmlns="" id="{CEC74F57-3B15-4B93-9254-A3CCEDEAB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638" y="4138613"/>
              <a:ext cx="122237" cy="33338"/>
            </a:xfrm>
            <a:custGeom>
              <a:avLst/>
              <a:gdLst>
                <a:gd name="T0" fmla="*/ 77 w 77"/>
                <a:gd name="T1" fmla="*/ 0 h 21"/>
                <a:gd name="T2" fmla="*/ 0 w 77"/>
                <a:gd name="T3" fmla="*/ 0 h 21"/>
                <a:gd name="T4" fmla="*/ 0 w 77"/>
                <a:gd name="T5" fmla="*/ 21 h 21"/>
                <a:gd name="T6" fmla="*/ 77 w 77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21">
                  <a:moveTo>
                    <a:pt x="77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7" y="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1032">
              <a:extLst>
                <a:ext uri="{FF2B5EF4-FFF2-40B4-BE49-F238E27FC236}">
                  <a16:creationId xmlns:a16="http://schemas.microsoft.com/office/drawing/2014/main" xmlns="" id="{9C8A8D2F-D0C8-4F9B-BEE3-7D9971B0E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8938" y="3284538"/>
              <a:ext cx="728662" cy="731838"/>
            </a:xfrm>
            <a:prstGeom prst="ellipse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033">
              <a:extLst>
                <a:ext uri="{FF2B5EF4-FFF2-40B4-BE49-F238E27FC236}">
                  <a16:creationId xmlns:a16="http://schemas.microsoft.com/office/drawing/2014/main" xmlns="" id="{061C7EEE-3321-473A-A072-8F2FE86F6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6125" y="3649663"/>
              <a:ext cx="384175" cy="382588"/>
            </a:xfrm>
            <a:custGeom>
              <a:avLst/>
              <a:gdLst>
                <a:gd name="T0" fmla="*/ 145 w 159"/>
                <a:gd name="T1" fmla="*/ 0 h 159"/>
                <a:gd name="T2" fmla="*/ 102 w 159"/>
                <a:gd name="T3" fmla="*/ 102 h 159"/>
                <a:gd name="T4" fmla="*/ 0 w 159"/>
                <a:gd name="T5" fmla="*/ 144 h 159"/>
                <a:gd name="T6" fmla="*/ 0 w 159"/>
                <a:gd name="T7" fmla="*/ 159 h 159"/>
                <a:gd name="T8" fmla="*/ 159 w 159"/>
                <a:gd name="T9" fmla="*/ 0 h 159"/>
                <a:gd name="T10" fmla="*/ 145 w 159"/>
                <a:gd name="T1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59">
                  <a:moveTo>
                    <a:pt x="145" y="0"/>
                  </a:moveTo>
                  <a:cubicBezTo>
                    <a:pt x="145" y="40"/>
                    <a:pt x="128" y="76"/>
                    <a:pt x="102" y="102"/>
                  </a:cubicBezTo>
                  <a:cubicBezTo>
                    <a:pt x="76" y="128"/>
                    <a:pt x="40" y="144"/>
                    <a:pt x="0" y="144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88" y="159"/>
                    <a:pt x="159" y="88"/>
                    <a:pt x="159" y="0"/>
                  </a:cubicBezTo>
                  <a:cubicBezTo>
                    <a:pt x="145" y="0"/>
                    <a:pt x="145" y="0"/>
                    <a:pt x="145" y="0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1034">
              <a:extLst>
                <a:ext uri="{FF2B5EF4-FFF2-40B4-BE49-F238E27FC236}">
                  <a16:creationId xmlns:a16="http://schemas.microsoft.com/office/drawing/2014/main" xmlns="" id="{894E9B86-490E-4AAE-95FE-172BE5B72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3325" y="3390901"/>
              <a:ext cx="658812" cy="69850"/>
            </a:xfrm>
            <a:prstGeom prst="rect">
              <a:avLst/>
            </a:pr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35">
              <a:extLst>
                <a:ext uri="{FF2B5EF4-FFF2-40B4-BE49-F238E27FC236}">
                  <a16:creationId xmlns:a16="http://schemas.microsoft.com/office/drawing/2014/main" xmlns="" id="{CBEEA92D-BC22-4534-B0C7-F49B323D4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863" y="3373438"/>
              <a:ext cx="692150" cy="104775"/>
            </a:xfrm>
            <a:custGeom>
              <a:avLst/>
              <a:gdLst>
                <a:gd name="T0" fmla="*/ 280 w 287"/>
                <a:gd name="T1" fmla="*/ 36 h 43"/>
                <a:gd name="T2" fmla="*/ 287 w 287"/>
                <a:gd name="T3" fmla="*/ 36 h 43"/>
                <a:gd name="T4" fmla="*/ 287 w 287"/>
                <a:gd name="T5" fmla="*/ 7 h 43"/>
                <a:gd name="T6" fmla="*/ 285 w 287"/>
                <a:gd name="T7" fmla="*/ 2 h 43"/>
                <a:gd name="T8" fmla="*/ 280 w 287"/>
                <a:gd name="T9" fmla="*/ 0 h 43"/>
                <a:gd name="T10" fmla="*/ 7 w 287"/>
                <a:gd name="T11" fmla="*/ 0 h 43"/>
                <a:gd name="T12" fmla="*/ 2 w 287"/>
                <a:gd name="T13" fmla="*/ 2 h 43"/>
                <a:gd name="T14" fmla="*/ 0 w 287"/>
                <a:gd name="T15" fmla="*/ 7 h 43"/>
                <a:gd name="T16" fmla="*/ 0 w 287"/>
                <a:gd name="T17" fmla="*/ 36 h 43"/>
                <a:gd name="T18" fmla="*/ 2 w 287"/>
                <a:gd name="T19" fmla="*/ 41 h 43"/>
                <a:gd name="T20" fmla="*/ 7 w 287"/>
                <a:gd name="T21" fmla="*/ 43 h 43"/>
                <a:gd name="T22" fmla="*/ 280 w 287"/>
                <a:gd name="T23" fmla="*/ 43 h 43"/>
                <a:gd name="T24" fmla="*/ 285 w 287"/>
                <a:gd name="T25" fmla="*/ 41 h 43"/>
                <a:gd name="T26" fmla="*/ 287 w 287"/>
                <a:gd name="T27" fmla="*/ 36 h 43"/>
                <a:gd name="T28" fmla="*/ 280 w 287"/>
                <a:gd name="T29" fmla="*/ 36 h 43"/>
                <a:gd name="T30" fmla="*/ 280 w 287"/>
                <a:gd name="T31" fmla="*/ 29 h 43"/>
                <a:gd name="T32" fmla="*/ 14 w 287"/>
                <a:gd name="T33" fmla="*/ 29 h 43"/>
                <a:gd name="T34" fmla="*/ 14 w 287"/>
                <a:gd name="T35" fmla="*/ 14 h 43"/>
                <a:gd name="T36" fmla="*/ 273 w 287"/>
                <a:gd name="T37" fmla="*/ 14 h 43"/>
                <a:gd name="T38" fmla="*/ 273 w 287"/>
                <a:gd name="T39" fmla="*/ 36 h 43"/>
                <a:gd name="T40" fmla="*/ 280 w 287"/>
                <a:gd name="T41" fmla="*/ 36 h 43"/>
                <a:gd name="T42" fmla="*/ 280 w 287"/>
                <a:gd name="T43" fmla="*/ 29 h 43"/>
                <a:gd name="T44" fmla="*/ 280 w 287"/>
                <a:gd name="T45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7" h="43">
                  <a:moveTo>
                    <a:pt x="280" y="36"/>
                  </a:moveTo>
                  <a:cubicBezTo>
                    <a:pt x="287" y="36"/>
                    <a:pt x="287" y="36"/>
                    <a:pt x="287" y="36"/>
                  </a:cubicBezTo>
                  <a:cubicBezTo>
                    <a:pt x="287" y="7"/>
                    <a:pt x="287" y="7"/>
                    <a:pt x="287" y="7"/>
                  </a:cubicBezTo>
                  <a:cubicBezTo>
                    <a:pt x="287" y="5"/>
                    <a:pt x="286" y="3"/>
                    <a:pt x="285" y="2"/>
                  </a:cubicBezTo>
                  <a:cubicBezTo>
                    <a:pt x="283" y="0"/>
                    <a:pt x="282" y="0"/>
                    <a:pt x="28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0" y="40"/>
                    <a:pt x="2" y="41"/>
                  </a:cubicBezTo>
                  <a:cubicBezTo>
                    <a:pt x="3" y="42"/>
                    <a:pt x="5" y="43"/>
                    <a:pt x="7" y="43"/>
                  </a:cubicBezTo>
                  <a:cubicBezTo>
                    <a:pt x="280" y="43"/>
                    <a:pt x="280" y="43"/>
                    <a:pt x="280" y="43"/>
                  </a:cubicBezTo>
                  <a:cubicBezTo>
                    <a:pt x="282" y="43"/>
                    <a:pt x="283" y="42"/>
                    <a:pt x="285" y="41"/>
                  </a:cubicBezTo>
                  <a:cubicBezTo>
                    <a:pt x="286" y="40"/>
                    <a:pt x="287" y="38"/>
                    <a:pt x="287" y="36"/>
                  </a:cubicBezTo>
                  <a:cubicBezTo>
                    <a:pt x="280" y="36"/>
                    <a:pt x="280" y="36"/>
                    <a:pt x="280" y="36"/>
                  </a:cubicBezTo>
                  <a:cubicBezTo>
                    <a:pt x="280" y="29"/>
                    <a:pt x="280" y="29"/>
                    <a:pt x="280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73" y="14"/>
                    <a:pt x="273" y="14"/>
                    <a:pt x="273" y="14"/>
                  </a:cubicBezTo>
                  <a:cubicBezTo>
                    <a:pt x="273" y="36"/>
                    <a:pt x="273" y="36"/>
                    <a:pt x="273" y="36"/>
                  </a:cubicBezTo>
                  <a:cubicBezTo>
                    <a:pt x="280" y="36"/>
                    <a:pt x="280" y="36"/>
                    <a:pt x="280" y="36"/>
                  </a:cubicBezTo>
                  <a:cubicBezTo>
                    <a:pt x="280" y="29"/>
                    <a:pt x="280" y="29"/>
                    <a:pt x="280" y="29"/>
                  </a:cubicBezTo>
                  <a:lnTo>
                    <a:pt x="280" y="3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1036">
              <a:extLst>
                <a:ext uri="{FF2B5EF4-FFF2-40B4-BE49-F238E27FC236}">
                  <a16:creationId xmlns:a16="http://schemas.microsoft.com/office/drawing/2014/main" xmlns="" id="{631A6E19-0379-491A-AA88-10A613E42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3325" y="3460751"/>
              <a:ext cx="658812" cy="73025"/>
            </a:xfrm>
            <a:prstGeom prst="rect">
              <a:avLst/>
            </a:pr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037">
              <a:extLst>
                <a:ext uri="{FF2B5EF4-FFF2-40B4-BE49-F238E27FC236}">
                  <a16:creationId xmlns:a16="http://schemas.microsoft.com/office/drawing/2014/main" xmlns="" id="{7692BCAA-71DA-4075-A759-F8109A8C8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863" y="3443288"/>
              <a:ext cx="692150" cy="106363"/>
            </a:xfrm>
            <a:custGeom>
              <a:avLst/>
              <a:gdLst>
                <a:gd name="T0" fmla="*/ 7 w 287"/>
                <a:gd name="T1" fmla="*/ 7 h 44"/>
                <a:gd name="T2" fmla="*/ 0 w 287"/>
                <a:gd name="T3" fmla="*/ 7 h 44"/>
                <a:gd name="T4" fmla="*/ 0 w 287"/>
                <a:gd name="T5" fmla="*/ 37 h 44"/>
                <a:gd name="T6" fmla="*/ 2 w 287"/>
                <a:gd name="T7" fmla="*/ 42 h 44"/>
                <a:gd name="T8" fmla="*/ 7 w 287"/>
                <a:gd name="T9" fmla="*/ 44 h 44"/>
                <a:gd name="T10" fmla="*/ 280 w 287"/>
                <a:gd name="T11" fmla="*/ 44 h 44"/>
                <a:gd name="T12" fmla="*/ 285 w 287"/>
                <a:gd name="T13" fmla="*/ 42 h 44"/>
                <a:gd name="T14" fmla="*/ 287 w 287"/>
                <a:gd name="T15" fmla="*/ 37 h 44"/>
                <a:gd name="T16" fmla="*/ 287 w 287"/>
                <a:gd name="T17" fmla="*/ 7 h 44"/>
                <a:gd name="T18" fmla="*/ 285 w 287"/>
                <a:gd name="T19" fmla="*/ 2 h 44"/>
                <a:gd name="T20" fmla="*/ 280 w 287"/>
                <a:gd name="T21" fmla="*/ 0 h 44"/>
                <a:gd name="T22" fmla="*/ 7 w 287"/>
                <a:gd name="T23" fmla="*/ 0 h 44"/>
                <a:gd name="T24" fmla="*/ 2 w 287"/>
                <a:gd name="T25" fmla="*/ 2 h 44"/>
                <a:gd name="T26" fmla="*/ 0 w 287"/>
                <a:gd name="T27" fmla="*/ 7 h 44"/>
                <a:gd name="T28" fmla="*/ 7 w 287"/>
                <a:gd name="T29" fmla="*/ 7 h 44"/>
                <a:gd name="T30" fmla="*/ 7 w 287"/>
                <a:gd name="T31" fmla="*/ 14 h 44"/>
                <a:gd name="T32" fmla="*/ 273 w 287"/>
                <a:gd name="T33" fmla="*/ 14 h 44"/>
                <a:gd name="T34" fmla="*/ 273 w 287"/>
                <a:gd name="T35" fmla="*/ 30 h 44"/>
                <a:gd name="T36" fmla="*/ 14 w 287"/>
                <a:gd name="T37" fmla="*/ 30 h 44"/>
                <a:gd name="T38" fmla="*/ 14 w 287"/>
                <a:gd name="T39" fmla="*/ 7 h 44"/>
                <a:gd name="T40" fmla="*/ 7 w 287"/>
                <a:gd name="T41" fmla="*/ 7 h 44"/>
                <a:gd name="T42" fmla="*/ 7 w 287"/>
                <a:gd name="T43" fmla="*/ 14 h 44"/>
                <a:gd name="T44" fmla="*/ 7 w 287"/>
                <a:gd name="T45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7" h="44">
                  <a:moveTo>
                    <a:pt x="7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0" y="40"/>
                    <a:pt x="2" y="42"/>
                  </a:cubicBezTo>
                  <a:cubicBezTo>
                    <a:pt x="3" y="43"/>
                    <a:pt x="5" y="44"/>
                    <a:pt x="7" y="4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2" y="44"/>
                    <a:pt x="283" y="43"/>
                    <a:pt x="285" y="42"/>
                  </a:cubicBezTo>
                  <a:cubicBezTo>
                    <a:pt x="286" y="40"/>
                    <a:pt x="287" y="38"/>
                    <a:pt x="287" y="37"/>
                  </a:cubicBezTo>
                  <a:cubicBezTo>
                    <a:pt x="287" y="7"/>
                    <a:pt x="287" y="7"/>
                    <a:pt x="287" y="7"/>
                  </a:cubicBezTo>
                  <a:cubicBezTo>
                    <a:pt x="287" y="5"/>
                    <a:pt x="286" y="3"/>
                    <a:pt x="285" y="2"/>
                  </a:cubicBezTo>
                  <a:cubicBezTo>
                    <a:pt x="283" y="1"/>
                    <a:pt x="282" y="0"/>
                    <a:pt x="28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273" y="14"/>
                    <a:pt x="273" y="14"/>
                    <a:pt x="273" y="14"/>
                  </a:cubicBezTo>
                  <a:cubicBezTo>
                    <a:pt x="273" y="30"/>
                    <a:pt x="273" y="30"/>
                    <a:pt x="27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038">
              <a:extLst>
                <a:ext uri="{FF2B5EF4-FFF2-40B4-BE49-F238E27FC236}">
                  <a16:creationId xmlns:a16="http://schemas.microsoft.com/office/drawing/2014/main" xmlns="" id="{D9AE1760-608F-43D4-866F-99972123D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2138" y="3390901"/>
              <a:ext cx="112712" cy="142875"/>
            </a:xfrm>
            <a:custGeom>
              <a:avLst/>
              <a:gdLst>
                <a:gd name="T0" fmla="*/ 0 w 71"/>
                <a:gd name="T1" fmla="*/ 0 h 90"/>
                <a:gd name="T2" fmla="*/ 0 w 71"/>
                <a:gd name="T3" fmla="*/ 44 h 90"/>
                <a:gd name="T4" fmla="*/ 0 w 71"/>
                <a:gd name="T5" fmla="*/ 90 h 90"/>
                <a:gd name="T6" fmla="*/ 71 w 71"/>
                <a:gd name="T7" fmla="*/ 44 h 90"/>
                <a:gd name="T8" fmla="*/ 0 w 71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90">
                  <a:moveTo>
                    <a:pt x="0" y="0"/>
                  </a:moveTo>
                  <a:lnTo>
                    <a:pt x="0" y="44"/>
                  </a:lnTo>
                  <a:lnTo>
                    <a:pt x="0" y="90"/>
                  </a:lnTo>
                  <a:lnTo>
                    <a:pt x="71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039">
              <a:extLst>
                <a:ext uri="{FF2B5EF4-FFF2-40B4-BE49-F238E27FC236}">
                  <a16:creationId xmlns:a16="http://schemas.microsoft.com/office/drawing/2014/main" xmlns="" id="{1EC8A27D-BCFD-4F18-A59B-7B33F32F0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4675" y="3371851"/>
              <a:ext cx="147637" cy="177800"/>
            </a:xfrm>
            <a:custGeom>
              <a:avLst/>
              <a:gdLst>
                <a:gd name="T0" fmla="*/ 7 w 61"/>
                <a:gd name="T1" fmla="*/ 8 h 74"/>
                <a:gd name="T2" fmla="*/ 0 w 61"/>
                <a:gd name="T3" fmla="*/ 8 h 74"/>
                <a:gd name="T4" fmla="*/ 0 w 61"/>
                <a:gd name="T5" fmla="*/ 37 h 74"/>
                <a:gd name="T6" fmla="*/ 0 w 61"/>
                <a:gd name="T7" fmla="*/ 67 h 74"/>
                <a:gd name="T8" fmla="*/ 3 w 61"/>
                <a:gd name="T9" fmla="*/ 73 h 74"/>
                <a:gd name="T10" fmla="*/ 11 w 61"/>
                <a:gd name="T11" fmla="*/ 73 h 74"/>
                <a:gd name="T12" fmla="*/ 58 w 61"/>
                <a:gd name="T13" fmla="*/ 43 h 74"/>
                <a:gd name="T14" fmla="*/ 61 w 61"/>
                <a:gd name="T15" fmla="*/ 37 h 74"/>
                <a:gd name="T16" fmla="*/ 58 w 61"/>
                <a:gd name="T17" fmla="*/ 31 h 74"/>
                <a:gd name="T18" fmla="*/ 11 w 61"/>
                <a:gd name="T19" fmla="*/ 2 h 74"/>
                <a:gd name="T20" fmla="*/ 3 w 61"/>
                <a:gd name="T21" fmla="*/ 1 h 74"/>
                <a:gd name="T22" fmla="*/ 0 w 61"/>
                <a:gd name="T23" fmla="*/ 8 h 74"/>
                <a:gd name="T24" fmla="*/ 7 w 61"/>
                <a:gd name="T25" fmla="*/ 8 h 74"/>
                <a:gd name="T26" fmla="*/ 3 w 61"/>
                <a:gd name="T27" fmla="*/ 14 h 74"/>
                <a:gd name="T28" fmla="*/ 41 w 61"/>
                <a:gd name="T29" fmla="*/ 37 h 74"/>
                <a:gd name="T30" fmla="*/ 14 w 61"/>
                <a:gd name="T31" fmla="*/ 54 h 74"/>
                <a:gd name="T32" fmla="*/ 14 w 61"/>
                <a:gd name="T33" fmla="*/ 37 h 74"/>
                <a:gd name="T34" fmla="*/ 14 w 61"/>
                <a:gd name="T35" fmla="*/ 8 h 74"/>
                <a:gd name="T36" fmla="*/ 7 w 61"/>
                <a:gd name="T37" fmla="*/ 8 h 74"/>
                <a:gd name="T38" fmla="*/ 3 w 61"/>
                <a:gd name="T39" fmla="*/ 14 h 74"/>
                <a:gd name="T40" fmla="*/ 7 w 61"/>
                <a:gd name="T41" fmla="*/ 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74">
                  <a:moveTo>
                    <a:pt x="7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1" y="71"/>
                    <a:pt x="3" y="73"/>
                  </a:cubicBezTo>
                  <a:cubicBezTo>
                    <a:pt x="6" y="74"/>
                    <a:pt x="8" y="74"/>
                    <a:pt x="11" y="73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60" y="42"/>
                    <a:pt x="61" y="40"/>
                    <a:pt x="61" y="37"/>
                  </a:cubicBezTo>
                  <a:cubicBezTo>
                    <a:pt x="61" y="35"/>
                    <a:pt x="60" y="32"/>
                    <a:pt x="58" y="3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6" y="0"/>
                    <a:pt x="3" y="1"/>
                  </a:cubicBezTo>
                  <a:cubicBezTo>
                    <a:pt x="1" y="3"/>
                    <a:pt x="0" y="5"/>
                    <a:pt x="0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3" y="14"/>
                    <a:pt x="3" y="14"/>
                    <a:pt x="3" y="14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040">
              <a:extLst>
                <a:ext uri="{FF2B5EF4-FFF2-40B4-BE49-F238E27FC236}">
                  <a16:creationId xmlns:a16="http://schemas.microsoft.com/office/drawing/2014/main" xmlns="" id="{0152A0EE-4A00-4FD1-9531-44FDC85C6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200" y="3390901"/>
              <a:ext cx="111125" cy="142875"/>
            </a:xfrm>
            <a:custGeom>
              <a:avLst/>
              <a:gdLst>
                <a:gd name="T0" fmla="*/ 70 w 70"/>
                <a:gd name="T1" fmla="*/ 0 h 90"/>
                <a:gd name="T2" fmla="*/ 0 w 70"/>
                <a:gd name="T3" fmla="*/ 0 h 90"/>
                <a:gd name="T4" fmla="*/ 0 w 70"/>
                <a:gd name="T5" fmla="*/ 90 h 90"/>
                <a:gd name="T6" fmla="*/ 70 w 70"/>
                <a:gd name="T7" fmla="*/ 90 h 90"/>
                <a:gd name="T8" fmla="*/ 70 w 70"/>
                <a:gd name="T9" fmla="*/ 44 h 90"/>
                <a:gd name="T10" fmla="*/ 70 w 70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90">
                  <a:moveTo>
                    <a:pt x="70" y="0"/>
                  </a:moveTo>
                  <a:lnTo>
                    <a:pt x="0" y="0"/>
                  </a:lnTo>
                  <a:lnTo>
                    <a:pt x="0" y="90"/>
                  </a:lnTo>
                  <a:lnTo>
                    <a:pt x="70" y="90"/>
                  </a:lnTo>
                  <a:lnTo>
                    <a:pt x="70" y="44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41">
              <a:extLst>
                <a:ext uri="{FF2B5EF4-FFF2-40B4-BE49-F238E27FC236}">
                  <a16:creationId xmlns:a16="http://schemas.microsoft.com/office/drawing/2014/main" xmlns="" id="{B62DC7AD-A043-44E1-9639-8A234D08F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4738" y="3373438"/>
              <a:ext cx="146050" cy="176213"/>
            </a:xfrm>
            <a:custGeom>
              <a:avLst/>
              <a:gdLst>
                <a:gd name="T0" fmla="*/ 53 w 60"/>
                <a:gd name="T1" fmla="*/ 7 h 73"/>
                <a:gd name="T2" fmla="*/ 53 w 60"/>
                <a:gd name="T3" fmla="*/ 0 h 73"/>
                <a:gd name="T4" fmla="*/ 7 w 60"/>
                <a:gd name="T5" fmla="*/ 0 h 73"/>
                <a:gd name="T6" fmla="*/ 2 w 60"/>
                <a:gd name="T7" fmla="*/ 2 h 73"/>
                <a:gd name="T8" fmla="*/ 0 w 60"/>
                <a:gd name="T9" fmla="*/ 7 h 73"/>
                <a:gd name="T10" fmla="*/ 0 w 60"/>
                <a:gd name="T11" fmla="*/ 66 h 73"/>
                <a:gd name="T12" fmla="*/ 2 w 60"/>
                <a:gd name="T13" fmla="*/ 71 h 73"/>
                <a:gd name="T14" fmla="*/ 7 w 60"/>
                <a:gd name="T15" fmla="*/ 73 h 73"/>
                <a:gd name="T16" fmla="*/ 53 w 60"/>
                <a:gd name="T17" fmla="*/ 73 h 73"/>
                <a:gd name="T18" fmla="*/ 58 w 60"/>
                <a:gd name="T19" fmla="*/ 71 h 73"/>
                <a:gd name="T20" fmla="*/ 60 w 60"/>
                <a:gd name="T21" fmla="*/ 66 h 73"/>
                <a:gd name="T22" fmla="*/ 60 w 60"/>
                <a:gd name="T23" fmla="*/ 36 h 73"/>
                <a:gd name="T24" fmla="*/ 60 w 60"/>
                <a:gd name="T25" fmla="*/ 7 h 73"/>
                <a:gd name="T26" fmla="*/ 58 w 60"/>
                <a:gd name="T27" fmla="*/ 2 h 73"/>
                <a:gd name="T28" fmla="*/ 53 w 60"/>
                <a:gd name="T29" fmla="*/ 0 h 73"/>
                <a:gd name="T30" fmla="*/ 53 w 60"/>
                <a:gd name="T31" fmla="*/ 7 h 73"/>
                <a:gd name="T32" fmla="*/ 46 w 60"/>
                <a:gd name="T33" fmla="*/ 7 h 73"/>
                <a:gd name="T34" fmla="*/ 46 w 60"/>
                <a:gd name="T35" fmla="*/ 36 h 73"/>
                <a:gd name="T36" fmla="*/ 46 w 60"/>
                <a:gd name="T37" fmla="*/ 59 h 73"/>
                <a:gd name="T38" fmla="*/ 14 w 60"/>
                <a:gd name="T39" fmla="*/ 59 h 73"/>
                <a:gd name="T40" fmla="*/ 14 w 60"/>
                <a:gd name="T41" fmla="*/ 14 h 73"/>
                <a:gd name="T42" fmla="*/ 53 w 60"/>
                <a:gd name="T43" fmla="*/ 14 h 73"/>
                <a:gd name="T44" fmla="*/ 53 w 60"/>
                <a:gd name="T45" fmla="*/ 7 h 73"/>
                <a:gd name="T46" fmla="*/ 46 w 60"/>
                <a:gd name="T47" fmla="*/ 7 h 73"/>
                <a:gd name="T48" fmla="*/ 53 w 60"/>
                <a:gd name="T49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3">
                  <a:moveTo>
                    <a:pt x="53" y="7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1" y="69"/>
                    <a:pt x="2" y="71"/>
                  </a:cubicBezTo>
                  <a:cubicBezTo>
                    <a:pt x="3" y="72"/>
                    <a:pt x="5" y="73"/>
                    <a:pt x="7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5" y="73"/>
                    <a:pt x="56" y="72"/>
                    <a:pt x="58" y="71"/>
                  </a:cubicBezTo>
                  <a:cubicBezTo>
                    <a:pt x="59" y="69"/>
                    <a:pt x="60" y="67"/>
                    <a:pt x="60" y="6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5"/>
                    <a:pt x="59" y="3"/>
                    <a:pt x="58" y="2"/>
                  </a:cubicBezTo>
                  <a:cubicBezTo>
                    <a:pt x="56" y="0"/>
                    <a:pt x="55" y="0"/>
                    <a:pt x="53" y="0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6" y="59"/>
                    <a:pt x="46" y="59"/>
                    <a:pt x="46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46" y="7"/>
                    <a:pt x="46" y="7"/>
                    <a:pt x="46" y="7"/>
                  </a:cubicBezTo>
                  <a:lnTo>
                    <a:pt x="53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042">
              <a:extLst>
                <a:ext uri="{FF2B5EF4-FFF2-40B4-BE49-F238E27FC236}">
                  <a16:creationId xmlns:a16="http://schemas.microsoft.com/office/drawing/2014/main" xmlns="" id="{F9F2591F-EA3C-4BD8-8B1B-435160885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7225" y="2784476"/>
              <a:ext cx="1052512" cy="1055688"/>
            </a:xfrm>
            <a:custGeom>
              <a:avLst/>
              <a:gdLst>
                <a:gd name="T0" fmla="*/ 0 w 663"/>
                <a:gd name="T1" fmla="*/ 107 h 665"/>
                <a:gd name="T2" fmla="*/ 106 w 663"/>
                <a:gd name="T3" fmla="*/ 0 h 665"/>
                <a:gd name="T4" fmla="*/ 249 w 663"/>
                <a:gd name="T5" fmla="*/ 145 h 665"/>
                <a:gd name="T6" fmla="*/ 663 w 663"/>
                <a:gd name="T7" fmla="*/ 558 h 665"/>
                <a:gd name="T8" fmla="*/ 556 w 663"/>
                <a:gd name="T9" fmla="*/ 665 h 665"/>
                <a:gd name="T10" fmla="*/ 0 w 663"/>
                <a:gd name="T11" fmla="*/ 107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3" h="665">
                  <a:moveTo>
                    <a:pt x="0" y="107"/>
                  </a:moveTo>
                  <a:lnTo>
                    <a:pt x="106" y="0"/>
                  </a:lnTo>
                  <a:lnTo>
                    <a:pt x="249" y="145"/>
                  </a:lnTo>
                  <a:lnTo>
                    <a:pt x="663" y="558"/>
                  </a:lnTo>
                  <a:lnTo>
                    <a:pt x="556" y="665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043">
              <a:extLst>
                <a:ext uri="{FF2B5EF4-FFF2-40B4-BE49-F238E27FC236}">
                  <a16:creationId xmlns:a16="http://schemas.microsoft.com/office/drawing/2014/main" xmlns="" id="{1D627B45-5B80-4564-900A-BCE939096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175" y="2768601"/>
              <a:ext cx="1087437" cy="1087438"/>
            </a:xfrm>
            <a:custGeom>
              <a:avLst/>
              <a:gdLst>
                <a:gd name="T0" fmla="*/ 8 w 451"/>
                <a:gd name="T1" fmla="*/ 77 h 451"/>
                <a:gd name="T2" fmla="*/ 13 w 451"/>
                <a:gd name="T3" fmla="*/ 82 h 451"/>
                <a:gd name="T4" fmla="*/ 78 w 451"/>
                <a:gd name="T5" fmla="*/ 17 h 451"/>
                <a:gd name="T6" fmla="*/ 167 w 451"/>
                <a:gd name="T7" fmla="*/ 107 h 451"/>
                <a:gd name="T8" fmla="*/ 434 w 451"/>
                <a:gd name="T9" fmla="*/ 374 h 451"/>
                <a:gd name="T10" fmla="*/ 374 w 451"/>
                <a:gd name="T11" fmla="*/ 434 h 451"/>
                <a:gd name="T12" fmla="*/ 13 w 451"/>
                <a:gd name="T13" fmla="*/ 72 h 451"/>
                <a:gd name="T14" fmla="*/ 8 w 451"/>
                <a:gd name="T15" fmla="*/ 77 h 451"/>
                <a:gd name="T16" fmla="*/ 13 w 451"/>
                <a:gd name="T17" fmla="*/ 82 h 451"/>
                <a:gd name="T18" fmla="*/ 8 w 451"/>
                <a:gd name="T19" fmla="*/ 77 h 451"/>
                <a:gd name="T20" fmla="*/ 3 w 451"/>
                <a:gd name="T21" fmla="*/ 82 h 451"/>
                <a:gd name="T22" fmla="*/ 369 w 451"/>
                <a:gd name="T23" fmla="*/ 449 h 451"/>
                <a:gd name="T24" fmla="*/ 374 w 451"/>
                <a:gd name="T25" fmla="*/ 451 h 451"/>
                <a:gd name="T26" fmla="*/ 379 w 451"/>
                <a:gd name="T27" fmla="*/ 449 h 451"/>
                <a:gd name="T28" fmla="*/ 449 w 451"/>
                <a:gd name="T29" fmla="*/ 379 h 451"/>
                <a:gd name="T30" fmla="*/ 451 w 451"/>
                <a:gd name="T31" fmla="*/ 374 h 451"/>
                <a:gd name="T32" fmla="*/ 449 w 451"/>
                <a:gd name="T33" fmla="*/ 369 h 451"/>
                <a:gd name="T34" fmla="*/ 177 w 451"/>
                <a:gd name="T35" fmla="*/ 97 h 451"/>
                <a:gd name="T36" fmla="*/ 83 w 451"/>
                <a:gd name="T37" fmla="*/ 2 h 451"/>
                <a:gd name="T38" fmla="*/ 78 w 451"/>
                <a:gd name="T39" fmla="*/ 0 h 451"/>
                <a:gd name="T40" fmla="*/ 73 w 451"/>
                <a:gd name="T41" fmla="*/ 2 h 451"/>
                <a:gd name="T42" fmla="*/ 3 w 451"/>
                <a:gd name="T43" fmla="*/ 72 h 451"/>
                <a:gd name="T44" fmla="*/ 3 w 451"/>
                <a:gd name="T45" fmla="*/ 82 h 451"/>
                <a:gd name="T46" fmla="*/ 8 w 451"/>
                <a:gd name="T47" fmla="*/ 7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1" h="451">
                  <a:moveTo>
                    <a:pt x="8" y="77"/>
                  </a:moveTo>
                  <a:cubicBezTo>
                    <a:pt x="13" y="82"/>
                    <a:pt x="13" y="82"/>
                    <a:pt x="13" y="82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434" y="374"/>
                    <a:pt x="434" y="374"/>
                    <a:pt x="434" y="374"/>
                  </a:cubicBezTo>
                  <a:cubicBezTo>
                    <a:pt x="374" y="434"/>
                    <a:pt x="374" y="434"/>
                    <a:pt x="374" y="434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8" y="77"/>
                    <a:pt x="8" y="77"/>
                    <a:pt x="8" y="77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8" y="77"/>
                    <a:pt x="8" y="77"/>
                    <a:pt x="8" y="77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69" y="449"/>
                    <a:pt x="369" y="449"/>
                    <a:pt x="369" y="449"/>
                  </a:cubicBezTo>
                  <a:cubicBezTo>
                    <a:pt x="371" y="450"/>
                    <a:pt x="373" y="451"/>
                    <a:pt x="374" y="451"/>
                  </a:cubicBezTo>
                  <a:cubicBezTo>
                    <a:pt x="376" y="451"/>
                    <a:pt x="378" y="450"/>
                    <a:pt x="379" y="449"/>
                  </a:cubicBezTo>
                  <a:cubicBezTo>
                    <a:pt x="449" y="379"/>
                    <a:pt x="449" y="379"/>
                    <a:pt x="449" y="379"/>
                  </a:cubicBezTo>
                  <a:cubicBezTo>
                    <a:pt x="451" y="378"/>
                    <a:pt x="451" y="376"/>
                    <a:pt x="451" y="374"/>
                  </a:cubicBezTo>
                  <a:cubicBezTo>
                    <a:pt x="451" y="372"/>
                    <a:pt x="451" y="370"/>
                    <a:pt x="449" y="369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1" y="1"/>
                    <a:pt x="79" y="0"/>
                    <a:pt x="78" y="0"/>
                  </a:cubicBezTo>
                  <a:cubicBezTo>
                    <a:pt x="76" y="0"/>
                    <a:pt x="74" y="1"/>
                    <a:pt x="73" y="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0" y="75"/>
                    <a:pt x="0" y="79"/>
                    <a:pt x="3" y="82"/>
                  </a:cubicBezTo>
                  <a:lnTo>
                    <a:pt x="8" y="7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044">
              <a:extLst>
                <a:ext uri="{FF2B5EF4-FFF2-40B4-BE49-F238E27FC236}">
                  <a16:creationId xmlns:a16="http://schemas.microsoft.com/office/drawing/2014/main" xmlns="" id="{676683BF-36D7-49FD-8FF7-CEDF5C378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738" y="3527426"/>
              <a:ext cx="111125" cy="109538"/>
            </a:xfrm>
            <a:custGeom>
              <a:avLst/>
              <a:gdLst>
                <a:gd name="T0" fmla="*/ 70 w 70"/>
                <a:gd name="T1" fmla="*/ 0 h 69"/>
                <a:gd name="T2" fmla="*/ 0 w 70"/>
                <a:gd name="T3" fmla="*/ 69 h 69"/>
                <a:gd name="T4" fmla="*/ 70 w 70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69">
                  <a:moveTo>
                    <a:pt x="70" y="0"/>
                  </a:moveTo>
                  <a:lnTo>
                    <a:pt x="0" y="69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Line 1045">
              <a:extLst>
                <a:ext uri="{FF2B5EF4-FFF2-40B4-BE49-F238E27FC236}">
                  <a16:creationId xmlns:a16="http://schemas.microsoft.com/office/drawing/2014/main" xmlns="" id="{4BD7BFAC-0EAD-4915-8A97-6151A7882B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075738" y="3527426"/>
              <a:ext cx="111125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046">
              <a:extLst>
                <a:ext uri="{FF2B5EF4-FFF2-40B4-BE49-F238E27FC236}">
                  <a16:creationId xmlns:a16="http://schemas.microsoft.com/office/drawing/2014/main" xmlns="" id="{4ED8D310-38DA-4D33-8999-3BB559940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3038" y="3516313"/>
              <a:ext cx="136525" cy="133350"/>
            </a:xfrm>
            <a:custGeom>
              <a:avLst/>
              <a:gdLst>
                <a:gd name="T0" fmla="*/ 70 w 86"/>
                <a:gd name="T1" fmla="*/ 0 h 84"/>
                <a:gd name="T2" fmla="*/ 0 w 86"/>
                <a:gd name="T3" fmla="*/ 68 h 84"/>
                <a:gd name="T4" fmla="*/ 16 w 86"/>
                <a:gd name="T5" fmla="*/ 84 h 84"/>
                <a:gd name="T6" fmla="*/ 86 w 86"/>
                <a:gd name="T7" fmla="*/ 15 h 84"/>
                <a:gd name="T8" fmla="*/ 70 w 86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4">
                  <a:moveTo>
                    <a:pt x="70" y="0"/>
                  </a:moveTo>
                  <a:lnTo>
                    <a:pt x="0" y="68"/>
                  </a:lnTo>
                  <a:lnTo>
                    <a:pt x="16" y="84"/>
                  </a:lnTo>
                  <a:lnTo>
                    <a:pt x="86" y="15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047">
              <a:extLst>
                <a:ext uri="{FF2B5EF4-FFF2-40B4-BE49-F238E27FC236}">
                  <a16:creationId xmlns:a16="http://schemas.microsoft.com/office/drawing/2014/main" xmlns="" id="{8DD56104-06CF-438B-8970-8A7944E4D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3038" y="3516313"/>
              <a:ext cx="136525" cy="133350"/>
            </a:xfrm>
            <a:custGeom>
              <a:avLst/>
              <a:gdLst>
                <a:gd name="T0" fmla="*/ 70 w 86"/>
                <a:gd name="T1" fmla="*/ 0 h 84"/>
                <a:gd name="T2" fmla="*/ 0 w 86"/>
                <a:gd name="T3" fmla="*/ 68 h 84"/>
                <a:gd name="T4" fmla="*/ 16 w 86"/>
                <a:gd name="T5" fmla="*/ 84 h 84"/>
                <a:gd name="T6" fmla="*/ 86 w 86"/>
                <a:gd name="T7" fmla="*/ 1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4">
                  <a:moveTo>
                    <a:pt x="70" y="0"/>
                  </a:moveTo>
                  <a:lnTo>
                    <a:pt x="0" y="68"/>
                  </a:lnTo>
                  <a:lnTo>
                    <a:pt x="16" y="84"/>
                  </a:lnTo>
                  <a:lnTo>
                    <a:pt x="86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048">
              <a:extLst>
                <a:ext uri="{FF2B5EF4-FFF2-40B4-BE49-F238E27FC236}">
                  <a16:creationId xmlns:a16="http://schemas.microsoft.com/office/drawing/2014/main" xmlns="" id="{452BC49A-DA8D-467A-8853-E358140D3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7288" y="3228976"/>
              <a:ext cx="109537" cy="107950"/>
            </a:xfrm>
            <a:custGeom>
              <a:avLst/>
              <a:gdLst>
                <a:gd name="T0" fmla="*/ 69 w 69"/>
                <a:gd name="T1" fmla="*/ 0 h 68"/>
                <a:gd name="T2" fmla="*/ 0 w 69"/>
                <a:gd name="T3" fmla="*/ 68 h 68"/>
                <a:gd name="T4" fmla="*/ 69 w 69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68">
                  <a:moveTo>
                    <a:pt x="69" y="0"/>
                  </a:moveTo>
                  <a:lnTo>
                    <a:pt x="0" y="68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Line 1049">
              <a:extLst>
                <a:ext uri="{FF2B5EF4-FFF2-40B4-BE49-F238E27FC236}">
                  <a16:creationId xmlns:a16="http://schemas.microsoft.com/office/drawing/2014/main" xmlns="" id="{6A7F5FBB-1327-4D2A-B336-14420A260F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777288" y="3228976"/>
              <a:ext cx="109537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050">
              <a:extLst>
                <a:ext uri="{FF2B5EF4-FFF2-40B4-BE49-F238E27FC236}">
                  <a16:creationId xmlns:a16="http://schemas.microsoft.com/office/drawing/2014/main" xmlns="" id="{1A364C0C-571F-4102-B3E9-60D446F41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4588" y="3216276"/>
              <a:ext cx="134937" cy="133350"/>
            </a:xfrm>
            <a:custGeom>
              <a:avLst/>
              <a:gdLst>
                <a:gd name="T0" fmla="*/ 70 w 85"/>
                <a:gd name="T1" fmla="*/ 0 h 84"/>
                <a:gd name="T2" fmla="*/ 0 w 85"/>
                <a:gd name="T3" fmla="*/ 70 h 84"/>
                <a:gd name="T4" fmla="*/ 15 w 85"/>
                <a:gd name="T5" fmla="*/ 84 h 84"/>
                <a:gd name="T6" fmla="*/ 85 w 85"/>
                <a:gd name="T7" fmla="*/ 16 h 84"/>
                <a:gd name="T8" fmla="*/ 70 w 85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4">
                  <a:moveTo>
                    <a:pt x="70" y="0"/>
                  </a:moveTo>
                  <a:lnTo>
                    <a:pt x="0" y="70"/>
                  </a:lnTo>
                  <a:lnTo>
                    <a:pt x="15" y="84"/>
                  </a:lnTo>
                  <a:lnTo>
                    <a:pt x="85" y="16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051">
              <a:extLst>
                <a:ext uri="{FF2B5EF4-FFF2-40B4-BE49-F238E27FC236}">
                  <a16:creationId xmlns:a16="http://schemas.microsoft.com/office/drawing/2014/main" xmlns="" id="{48BD2793-5239-4C62-8B97-1CE7F2DAE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4588" y="3216276"/>
              <a:ext cx="134937" cy="133350"/>
            </a:xfrm>
            <a:custGeom>
              <a:avLst/>
              <a:gdLst>
                <a:gd name="T0" fmla="*/ 70 w 85"/>
                <a:gd name="T1" fmla="*/ 0 h 84"/>
                <a:gd name="T2" fmla="*/ 0 w 85"/>
                <a:gd name="T3" fmla="*/ 70 h 84"/>
                <a:gd name="T4" fmla="*/ 15 w 85"/>
                <a:gd name="T5" fmla="*/ 84 h 84"/>
                <a:gd name="T6" fmla="*/ 85 w 85"/>
                <a:gd name="T7" fmla="*/ 1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84">
                  <a:moveTo>
                    <a:pt x="70" y="0"/>
                  </a:moveTo>
                  <a:lnTo>
                    <a:pt x="0" y="70"/>
                  </a:lnTo>
                  <a:lnTo>
                    <a:pt x="15" y="84"/>
                  </a:lnTo>
                  <a:lnTo>
                    <a:pt x="85" y="1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052">
              <a:extLst>
                <a:ext uri="{FF2B5EF4-FFF2-40B4-BE49-F238E27FC236}">
                  <a16:creationId xmlns:a16="http://schemas.microsoft.com/office/drawing/2014/main" xmlns="" id="{B05BC5AB-5D59-4907-B50D-5F25B4F02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2013" y="2935288"/>
              <a:ext cx="111125" cy="109538"/>
            </a:xfrm>
            <a:custGeom>
              <a:avLst/>
              <a:gdLst>
                <a:gd name="T0" fmla="*/ 70 w 70"/>
                <a:gd name="T1" fmla="*/ 0 h 69"/>
                <a:gd name="T2" fmla="*/ 0 w 70"/>
                <a:gd name="T3" fmla="*/ 69 h 69"/>
                <a:gd name="T4" fmla="*/ 70 w 70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69">
                  <a:moveTo>
                    <a:pt x="70" y="0"/>
                  </a:moveTo>
                  <a:lnTo>
                    <a:pt x="0" y="69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Line 1053">
              <a:extLst>
                <a:ext uri="{FF2B5EF4-FFF2-40B4-BE49-F238E27FC236}">
                  <a16:creationId xmlns:a16="http://schemas.microsoft.com/office/drawing/2014/main" xmlns="" id="{7A9E6961-05E6-4C4B-9545-1AF6F9DE40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82013" y="2935288"/>
              <a:ext cx="111125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054">
              <a:extLst>
                <a:ext uri="{FF2B5EF4-FFF2-40B4-BE49-F238E27FC236}">
                  <a16:creationId xmlns:a16="http://schemas.microsoft.com/office/drawing/2014/main" xmlns="" id="{0528BA41-986F-4827-B299-50601D86D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0900" y="2922588"/>
              <a:ext cx="134937" cy="134938"/>
            </a:xfrm>
            <a:custGeom>
              <a:avLst/>
              <a:gdLst>
                <a:gd name="T0" fmla="*/ 69 w 85"/>
                <a:gd name="T1" fmla="*/ 0 h 85"/>
                <a:gd name="T2" fmla="*/ 0 w 85"/>
                <a:gd name="T3" fmla="*/ 70 h 85"/>
                <a:gd name="T4" fmla="*/ 15 w 85"/>
                <a:gd name="T5" fmla="*/ 85 h 85"/>
                <a:gd name="T6" fmla="*/ 85 w 85"/>
                <a:gd name="T7" fmla="*/ 15 h 85"/>
                <a:gd name="T8" fmla="*/ 69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69" y="0"/>
                  </a:moveTo>
                  <a:lnTo>
                    <a:pt x="0" y="70"/>
                  </a:lnTo>
                  <a:lnTo>
                    <a:pt x="15" y="85"/>
                  </a:lnTo>
                  <a:lnTo>
                    <a:pt x="85" y="15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055">
              <a:extLst>
                <a:ext uri="{FF2B5EF4-FFF2-40B4-BE49-F238E27FC236}">
                  <a16:creationId xmlns:a16="http://schemas.microsoft.com/office/drawing/2014/main" xmlns="" id="{AA9E41B1-AB4B-4232-9DFC-226CCB367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0900" y="2922588"/>
              <a:ext cx="134937" cy="134938"/>
            </a:xfrm>
            <a:custGeom>
              <a:avLst/>
              <a:gdLst>
                <a:gd name="T0" fmla="*/ 69 w 85"/>
                <a:gd name="T1" fmla="*/ 0 h 85"/>
                <a:gd name="T2" fmla="*/ 0 w 85"/>
                <a:gd name="T3" fmla="*/ 70 h 85"/>
                <a:gd name="T4" fmla="*/ 15 w 85"/>
                <a:gd name="T5" fmla="*/ 85 h 85"/>
                <a:gd name="T6" fmla="*/ 85 w 85"/>
                <a:gd name="T7" fmla="*/ 1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85">
                  <a:moveTo>
                    <a:pt x="69" y="0"/>
                  </a:moveTo>
                  <a:lnTo>
                    <a:pt x="0" y="70"/>
                  </a:lnTo>
                  <a:lnTo>
                    <a:pt x="15" y="85"/>
                  </a:lnTo>
                  <a:lnTo>
                    <a:pt x="85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56">
              <a:extLst>
                <a:ext uri="{FF2B5EF4-FFF2-40B4-BE49-F238E27FC236}">
                  <a16:creationId xmlns:a16="http://schemas.microsoft.com/office/drawing/2014/main" xmlns="" id="{0053BD01-FBD6-44E4-972C-1974E553D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5688" y="3089276"/>
              <a:ext cx="71437" cy="71438"/>
            </a:xfrm>
            <a:custGeom>
              <a:avLst/>
              <a:gdLst>
                <a:gd name="T0" fmla="*/ 45 w 45"/>
                <a:gd name="T1" fmla="*/ 0 h 45"/>
                <a:gd name="T2" fmla="*/ 0 w 45"/>
                <a:gd name="T3" fmla="*/ 45 h 45"/>
                <a:gd name="T4" fmla="*/ 45 w 45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45">
                  <a:moveTo>
                    <a:pt x="45" y="0"/>
                  </a:moveTo>
                  <a:lnTo>
                    <a:pt x="0" y="4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Line 1057">
              <a:extLst>
                <a:ext uri="{FF2B5EF4-FFF2-40B4-BE49-F238E27FC236}">
                  <a16:creationId xmlns:a16="http://schemas.microsoft.com/office/drawing/2014/main" xmlns="" id="{6057F71C-4D7D-43FA-B4E8-A2EE0D669F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675688" y="3089276"/>
              <a:ext cx="71437" cy="714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058">
              <a:extLst>
                <a:ext uri="{FF2B5EF4-FFF2-40B4-BE49-F238E27FC236}">
                  <a16:creationId xmlns:a16="http://schemas.microsoft.com/office/drawing/2014/main" xmlns="" id="{12734F8F-D510-49FA-8CE5-96827BD8D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2988" y="3076576"/>
              <a:ext cx="96837" cy="96838"/>
            </a:xfrm>
            <a:custGeom>
              <a:avLst/>
              <a:gdLst>
                <a:gd name="T0" fmla="*/ 46 w 61"/>
                <a:gd name="T1" fmla="*/ 0 h 61"/>
                <a:gd name="T2" fmla="*/ 0 w 61"/>
                <a:gd name="T3" fmla="*/ 46 h 61"/>
                <a:gd name="T4" fmla="*/ 15 w 61"/>
                <a:gd name="T5" fmla="*/ 61 h 61"/>
                <a:gd name="T6" fmla="*/ 61 w 61"/>
                <a:gd name="T7" fmla="*/ 15 h 61"/>
                <a:gd name="T8" fmla="*/ 46 w 61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6" y="0"/>
                  </a:moveTo>
                  <a:lnTo>
                    <a:pt x="0" y="46"/>
                  </a:lnTo>
                  <a:lnTo>
                    <a:pt x="15" y="61"/>
                  </a:lnTo>
                  <a:lnTo>
                    <a:pt x="61" y="1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059">
              <a:extLst>
                <a:ext uri="{FF2B5EF4-FFF2-40B4-BE49-F238E27FC236}">
                  <a16:creationId xmlns:a16="http://schemas.microsoft.com/office/drawing/2014/main" xmlns="" id="{85AAECBD-4F82-4267-8C16-3A2A292CE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2988" y="3076576"/>
              <a:ext cx="96837" cy="96838"/>
            </a:xfrm>
            <a:custGeom>
              <a:avLst/>
              <a:gdLst>
                <a:gd name="T0" fmla="*/ 46 w 61"/>
                <a:gd name="T1" fmla="*/ 0 h 61"/>
                <a:gd name="T2" fmla="*/ 0 w 61"/>
                <a:gd name="T3" fmla="*/ 46 h 61"/>
                <a:gd name="T4" fmla="*/ 15 w 61"/>
                <a:gd name="T5" fmla="*/ 61 h 61"/>
                <a:gd name="T6" fmla="*/ 61 w 61"/>
                <a:gd name="T7" fmla="*/ 1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61">
                  <a:moveTo>
                    <a:pt x="46" y="0"/>
                  </a:moveTo>
                  <a:lnTo>
                    <a:pt x="0" y="46"/>
                  </a:lnTo>
                  <a:lnTo>
                    <a:pt x="15" y="61"/>
                  </a:lnTo>
                  <a:lnTo>
                    <a:pt x="61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060">
              <a:extLst>
                <a:ext uri="{FF2B5EF4-FFF2-40B4-BE49-F238E27FC236}">
                  <a16:creationId xmlns:a16="http://schemas.microsoft.com/office/drawing/2014/main" xmlns="" id="{B963A8C7-16BB-47FE-9F13-885931E20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2550" y="3382963"/>
              <a:ext cx="69850" cy="73025"/>
            </a:xfrm>
            <a:custGeom>
              <a:avLst/>
              <a:gdLst>
                <a:gd name="T0" fmla="*/ 44 w 44"/>
                <a:gd name="T1" fmla="*/ 0 h 46"/>
                <a:gd name="T2" fmla="*/ 0 w 44"/>
                <a:gd name="T3" fmla="*/ 46 h 46"/>
                <a:gd name="T4" fmla="*/ 44 w 44"/>
                <a:gd name="T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46">
                  <a:moveTo>
                    <a:pt x="44" y="0"/>
                  </a:moveTo>
                  <a:lnTo>
                    <a:pt x="0" y="4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Line 1061">
              <a:extLst>
                <a:ext uri="{FF2B5EF4-FFF2-40B4-BE49-F238E27FC236}">
                  <a16:creationId xmlns:a16="http://schemas.microsoft.com/office/drawing/2014/main" xmlns="" id="{D7038245-A02D-420D-AE28-C75B1DD732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972550" y="3382963"/>
              <a:ext cx="6985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062">
              <a:extLst>
                <a:ext uri="{FF2B5EF4-FFF2-40B4-BE49-F238E27FC236}">
                  <a16:creationId xmlns:a16="http://schemas.microsoft.com/office/drawing/2014/main" xmlns="" id="{C29D7552-4296-49D6-B4A6-E74476152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9850" y="3371851"/>
              <a:ext cx="93662" cy="95250"/>
            </a:xfrm>
            <a:custGeom>
              <a:avLst/>
              <a:gdLst>
                <a:gd name="T0" fmla="*/ 44 w 59"/>
                <a:gd name="T1" fmla="*/ 0 h 60"/>
                <a:gd name="T2" fmla="*/ 0 w 59"/>
                <a:gd name="T3" fmla="*/ 45 h 60"/>
                <a:gd name="T4" fmla="*/ 15 w 59"/>
                <a:gd name="T5" fmla="*/ 60 h 60"/>
                <a:gd name="T6" fmla="*/ 59 w 59"/>
                <a:gd name="T7" fmla="*/ 15 h 60"/>
                <a:gd name="T8" fmla="*/ 44 w 59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0">
                  <a:moveTo>
                    <a:pt x="44" y="0"/>
                  </a:moveTo>
                  <a:lnTo>
                    <a:pt x="0" y="45"/>
                  </a:lnTo>
                  <a:lnTo>
                    <a:pt x="15" y="60"/>
                  </a:lnTo>
                  <a:lnTo>
                    <a:pt x="59" y="15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063">
              <a:extLst>
                <a:ext uri="{FF2B5EF4-FFF2-40B4-BE49-F238E27FC236}">
                  <a16:creationId xmlns:a16="http://schemas.microsoft.com/office/drawing/2014/main" xmlns="" id="{A3B28084-39B6-466F-B642-C82A316CF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9850" y="3371851"/>
              <a:ext cx="93662" cy="95250"/>
            </a:xfrm>
            <a:custGeom>
              <a:avLst/>
              <a:gdLst>
                <a:gd name="T0" fmla="*/ 44 w 59"/>
                <a:gd name="T1" fmla="*/ 0 h 60"/>
                <a:gd name="T2" fmla="*/ 0 w 59"/>
                <a:gd name="T3" fmla="*/ 45 h 60"/>
                <a:gd name="T4" fmla="*/ 15 w 59"/>
                <a:gd name="T5" fmla="*/ 60 h 60"/>
                <a:gd name="T6" fmla="*/ 59 w 59"/>
                <a:gd name="T7" fmla="*/ 1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60">
                  <a:moveTo>
                    <a:pt x="44" y="0"/>
                  </a:moveTo>
                  <a:lnTo>
                    <a:pt x="0" y="45"/>
                  </a:lnTo>
                  <a:lnTo>
                    <a:pt x="15" y="60"/>
                  </a:lnTo>
                  <a:lnTo>
                    <a:pt x="59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064">
              <a:extLst>
                <a:ext uri="{FF2B5EF4-FFF2-40B4-BE49-F238E27FC236}">
                  <a16:creationId xmlns:a16="http://schemas.microsoft.com/office/drawing/2014/main" xmlns="" id="{7DB48779-8F91-4E1F-BA04-FA64A5E09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6000" y="3014663"/>
              <a:ext cx="36512" cy="36513"/>
            </a:xfrm>
            <a:custGeom>
              <a:avLst/>
              <a:gdLst>
                <a:gd name="T0" fmla="*/ 0 w 23"/>
                <a:gd name="T1" fmla="*/ 23 h 23"/>
                <a:gd name="T2" fmla="*/ 23 w 23"/>
                <a:gd name="T3" fmla="*/ 0 h 23"/>
                <a:gd name="T4" fmla="*/ 0 w 23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3">
                  <a:moveTo>
                    <a:pt x="0" y="23"/>
                  </a:move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Line 1065">
              <a:extLst>
                <a:ext uri="{FF2B5EF4-FFF2-40B4-BE49-F238E27FC236}">
                  <a16:creationId xmlns:a16="http://schemas.microsoft.com/office/drawing/2014/main" xmlns="" id="{6C13C7BA-CFBA-444D-BA70-6B663CEFC8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36000" y="3014663"/>
              <a:ext cx="36512" cy="365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066">
              <a:extLst>
                <a:ext uri="{FF2B5EF4-FFF2-40B4-BE49-F238E27FC236}">
                  <a16:creationId xmlns:a16="http://schemas.microsoft.com/office/drawing/2014/main" xmlns="" id="{2658C6DB-F822-46E6-B518-6CCB1E8C9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4888" y="3001963"/>
              <a:ext cx="60325" cy="60325"/>
            </a:xfrm>
            <a:custGeom>
              <a:avLst/>
              <a:gdLst>
                <a:gd name="T0" fmla="*/ 15 w 38"/>
                <a:gd name="T1" fmla="*/ 38 h 38"/>
                <a:gd name="T2" fmla="*/ 38 w 38"/>
                <a:gd name="T3" fmla="*/ 15 h 38"/>
                <a:gd name="T4" fmla="*/ 23 w 38"/>
                <a:gd name="T5" fmla="*/ 0 h 38"/>
                <a:gd name="T6" fmla="*/ 0 w 38"/>
                <a:gd name="T7" fmla="*/ 23 h 38"/>
                <a:gd name="T8" fmla="*/ 15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15" y="38"/>
                  </a:moveTo>
                  <a:lnTo>
                    <a:pt x="38" y="15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15" y="3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067">
              <a:extLst>
                <a:ext uri="{FF2B5EF4-FFF2-40B4-BE49-F238E27FC236}">
                  <a16:creationId xmlns:a16="http://schemas.microsoft.com/office/drawing/2014/main" xmlns="" id="{6FFCF294-5153-46B0-B550-1E50B0659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4888" y="3001963"/>
              <a:ext cx="60325" cy="60325"/>
            </a:xfrm>
            <a:custGeom>
              <a:avLst/>
              <a:gdLst>
                <a:gd name="T0" fmla="*/ 15 w 38"/>
                <a:gd name="T1" fmla="*/ 38 h 38"/>
                <a:gd name="T2" fmla="*/ 38 w 38"/>
                <a:gd name="T3" fmla="*/ 15 h 38"/>
                <a:gd name="T4" fmla="*/ 23 w 38"/>
                <a:gd name="T5" fmla="*/ 0 h 38"/>
                <a:gd name="T6" fmla="*/ 0 w 38"/>
                <a:gd name="T7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15" y="38"/>
                  </a:moveTo>
                  <a:lnTo>
                    <a:pt x="38" y="15"/>
                  </a:lnTo>
                  <a:lnTo>
                    <a:pt x="23" y="0"/>
                  </a:lnTo>
                  <a:lnTo>
                    <a:pt x="0" y="2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068">
              <a:extLst>
                <a:ext uri="{FF2B5EF4-FFF2-40B4-BE49-F238E27FC236}">
                  <a16:creationId xmlns:a16="http://schemas.microsoft.com/office/drawing/2014/main" xmlns="" id="{B86528AA-D034-4266-BB0F-E8EED0336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3638" y="3160713"/>
              <a:ext cx="36512" cy="36513"/>
            </a:xfrm>
            <a:custGeom>
              <a:avLst/>
              <a:gdLst>
                <a:gd name="T0" fmla="*/ 23 w 23"/>
                <a:gd name="T1" fmla="*/ 0 h 23"/>
                <a:gd name="T2" fmla="*/ 0 w 23"/>
                <a:gd name="T3" fmla="*/ 23 h 23"/>
                <a:gd name="T4" fmla="*/ 23 w 23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3">
                  <a:moveTo>
                    <a:pt x="23" y="0"/>
                  </a:moveTo>
                  <a:lnTo>
                    <a:pt x="0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Line 1069">
              <a:extLst>
                <a:ext uri="{FF2B5EF4-FFF2-40B4-BE49-F238E27FC236}">
                  <a16:creationId xmlns:a16="http://schemas.microsoft.com/office/drawing/2014/main" xmlns="" id="{2A572B02-A2B2-4AA5-9D91-211DB133F7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783638" y="3160713"/>
              <a:ext cx="36512" cy="365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070">
              <a:extLst>
                <a:ext uri="{FF2B5EF4-FFF2-40B4-BE49-F238E27FC236}">
                  <a16:creationId xmlns:a16="http://schemas.microsoft.com/office/drawing/2014/main" xmlns="" id="{0D09EB07-D489-46EB-8C22-70E071A1D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525" y="3149601"/>
              <a:ext cx="60325" cy="60325"/>
            </a:xfrm>
            <a:custGeom>
              <a:avLst/>
              <a:gdLst>
                <a:gd name="T0" fmla="*/ 22 w 38"/>
                <a:gd name="T1" fmla="*/ 0 h 38"/>
                <a:gd name="T2" fmla="*/ 0 w 38"/>
                <a:gd name="T3" fmla="*/ 23 h 38"/>
                <a:gd name="T4" fmla="*/ 15 w 38"/>
                <a:gd name="T5" fmla="*/ 38 h 38"/>
                <a:gd name="T6" fmla="*/ 38 w 38"/>
                <a:gd name="T7" fmla="*/ 15 h 38"/>
                <a:gd name="T8" fmla="*/ 22 w 38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2" y="0"/>
                  </a:moveTo>
                  <a:lnTo>
                    <a:pt x="0" y="23"/>
                  </a:lnTo>
                  <a:lnTo>
                    <a:pt x="15" y="38"/>
                  </a:lnTo>
                  <a:lnTo>
                    <a:pt x="38" y="15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071">
              <a:extLst>
                <a:ext uri="{FF2B5EF4-FFF2-40B4-BE49-F238E27FC236}">
                  <a16:creationId xmlns:a16="http://schemas.microsoft.com/office/drawing/2014/main" xmlns="" id="{D7727CB8-5E7A-4A0E-9752-74484588C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525" y="3149601"/>
              <a:ext cx="60325" cy="60325"/>
            </a:xfrm>
            <a:custGeom>
              <a:avLst/>
              <a:gdLst>
                <a:gd name="T0" fmla="*/ 22 w 38"/>
                <a:gd name="T1" fmla="*/ 0 h 38"/>
                <a:gd name="T2" fmla="*/ 0 w 38"/>
                <a:gd name="T3" fmla="*/ 23 h 38"/>
                <a:gd name="T4" fmla="*/ 15 w 38"/>
                <a:gd name="T5" fmla="*/ 38 h 38"/>
                <a:gd name="T6" fmla="*/ 38 w 38"/>
                <a:gd name="T7" fmla="*/ 1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22" y="0"/>
                  </a:moveTo>
                  <a:lnTo>
                    <a:pt x="0" y="23"/>
                  </a:lnTo>
                  <a:lnTo>
                    <a:pt x="15" y="38"/>
                  </a:lnTo>
                  <a:lnTo>
                    <a:pt x="38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072">
              <a:extLst>
                <a:ext uri="{FF2B5EF4-FFF2-40B4-BE49-F238E27FC236}">
                  <a16:creationId xmlns:a16="http://schemas.microsoft.com/office/drawing/2014/main" xmlns="" id="{81B59C58-D935-4066-978B-BE360FCD2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1275" y="3308351"/>
              <a:ext cx="36512" cy="36513"/>
            </a:xfrm>
            <a:custGeom>
              <a:avLst/>
              <a:gdLst>
                <a:gd name="T0" fmla="*/ 23 w 23"/>
                <a:gd name="T1" fmla="*/ 0 h 23"/>
                <a:gd name="T2" fmla="*/ 0 w 23"/>
                <a:gd name="T3" fmla="*/ 23 h 23"/>
                <a:gd name="T4" fmla="*/ 23 w 23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3">
                  <a:moveTo>
                    <a:pt x="23" y="0"/>
                  </a:moveTo>
                  <a:lnTo>
                    <a:pt x="0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Line 1073">
              <a:extLst>
                <a:ext uri="{FF2B5EF4-FFF2-40B4-BE49-F238E27FC236}">
                  <a16:creationId xmlns:a16="http://schemas.microsoft.com/office/drawing/2014/main" xmlns="" id="{29F51FE3-7BE3-4DFF-89F2-2CE76A9A99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931275" y="3308351"/>
              <a:ext cx="36512" cy="365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074">
              <a:extLst>
                <a:ext uri="{FF2B5EF4-FFF2-40B4-BE49-F238E27FC236}">
                  <a16:creationId xmlns:a16="http://schemas.microsoft.com/office/drawing/2014/main" xmlns="" id="{7EE88A41-316B-4165-A041-42C94E7D9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8575" y="3297238"/>
              <a:ext cx="60325" cy="60325"/>
            </a:xfrm>
            <a:custGeom>
              <a:avLst/>
              <a:gdLst>
                <a:gd name="T0" fmla="*/ 23 w 38"/>
                <a:gd name="T1" fmla="*/ 0 h 38"/>
                <a:gd name="T2" fmla="*/ 0 w 38"/>
                <a:gd name="T3" fmla="*/ 22 h 38"/>
                <a:gd name="T4" fmla="*/ 15 w 38"/>
                <a:gd name="T5" fmla="*/ 38 h 38"/>
                <a:gd name="T6" fmla="*/ 38 w 38"/>
                <a:gd name="T7" fmla="*/ 15 h 38"/>
                <a:gd name="T8" fmla="*/ 23 w 38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3" y="0"/>
                  </a:moveTo>
                  <a:lnTo>
                    <a:pt x="0" y="22"/>
                  </a:lnTo>
                  <a:lnTo>
                    <a:pt x="15" y="38"/>
                  </a:lnTo>
                  <a:lnTo>
                    <a:pt x="38" y="1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075">
              <a:extLst>
                <a:ext uri="{FF2B5EF4-FFF2-40B4-BE49-F238E27FC236}">
                  <a16:creationId xmlns:a16="http://schemas.microsoft.com/office/drawing/2014/main" xmlns="" id="{0F7BE0B1-59ED-4D56-BF36-D980DB54F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8575" y="3297238"/>
              <a:ext cx="60325" cy="60325"/>
            </a:xfrm>
            <a:custGeom>
              <a:avLst/>
              <a:gdLst>
                <a:gd name="T0" fmla="*/ 23 w 38"/>
                <a:gd name="T1" fmla="*/ 0 h 38"/>
                <a:gd name="T2" fmla="*/ 0 w 38"/>
                <a:gd name="T3" fmla="*/ 22 h 38"/>
                <a:gd name="T4" fmla="*/ 15 w 38"/>
                <a:gd name="T5" fmla="*/ 38 h 38"/>
                <a:gd name="T6" fmla="*/ 38 w 38"/>
                <a:gd name="T7" fmla="*/ 1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23" y="0"/>
                  </a:moveTo>
                  <a:lnTo>
                    <a:pt x="0" y="22"/>
                  </a:lnTo>
                  <a:lnTo>
                    <a:pt x="15" y="38"/>
                  </a:lnTo>
                  <a:lnTo>
                    <a:pt x="38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076">
              <a:extLst>
                <a:ext uri="{FF2B5EF4-FFF2-40B4-BE49-F238E27FC236}">
                  <a16:creationId xmlns:a16="http://schemas.microsoft.com/office/drawing/2014/main" xmlns="" id="{1D558B3D-40F6-4D06-9247-7CF4228F5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3675" y="3467101"/>
              <a:ext cx="28575" cy="26988"/>
            </a:xfrm>
            <a:custGeom>
              <a:avLst/>
              <a:gdLst>
                <a:gd name="T0" fmla="*/ 18 w 18"/>
                <a:gd name="T1" fmla="*/ 0 h 17"/>
                <a:gd name="T2" fmla="*/ 0 w 18"/>
                <a:gd name="T3" fmla="*/ 17 h 17"/>
                <a:gd name="T4" fmla="*/ 18 w 18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7">
                  <a:moveTo>
                    <a:pt x="18" y="0"/>
                  </a:move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Line 1077">
              <a:extLst>
                <a:ext uri="{FF2B5EF4-FFF2-40B4-BE49-F238E27FC236}">
                  <a16:creationId xmlns:a16="http://schemas.microsoft.com/office/drawing/2014/main" xmlns="" id="{AED87A1D-07CB-436C-B825-A63728321F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083675" y="3467101"/>
              <a:ext cx="28575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078">
              <a:extLst>
                <a:ext uri="{FF2B5EF4-FFF2-40B4-BE49-F238E27FC236}">
                  <a16:creationId xmlns:a16="http://schemas.microsoft.com/office/drawing/2014/main" xmlns="" id="{2F5FC018-DBA3-4E9F-B5C8-046845FDC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0975" y="3455988"/>
              <a:ext cx="52387" cy="50800"/>
            </a:xfrm>
            <a:custGeom>
              <a:avLst/>
              <a:gdLst>
                <a:gd name="T0" fmla="*/ 18 w 33"/>
                <a:gd name="T1" fmla="*/ 0 h 32"/>
                <a:gd name="T2" fmla="*/ 0 w 33"/>
                <a:gd name="T3" fmla="*/ 17 h 32"/>
                <a:gd name="T4" fmla="*/ 15 w 33"/>
                <a:gd name="T5" fmla="*/ 32 h 32"/>
                <a:gd name="T6" fmla="*/ 33 w 33"/>
                <a:gd name="T7" fmla="*/ 14 h 32"/>
                <a:gd name="T8" fmla="*/ 18 w 33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18" y="0"/>
                  </a:moveTo>
                  <a:lnTo>
                    <a:pt x="0" y="17"/>
                  </a:lnTo>
                  <a:lnTo>
                    <a:pt x="15" y="32"/>
                  </a:lnTo>
                  <a:lnTo>
                    <a:pt x="33" y="1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079">
              <a:extLst>
                <a:ext uri="{FF2B5EF4-FFF2-40B4-BE49-F238E27FC236}">
                  <a16:creationId xmlns:a16="http://schemas.microsoft.com/office/drawing/2014/main" xmlns="" id="{AE0B3D20-53C2-402D-A199-8255B2A67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0975" y="3455988"/>
              <a:ext cx="52387" cy="50800"/>
            </a:xfrm>
            <a:custGeom>
              <a:avLst/>
              <a:gdLst>
                <a:gd name="T0" fmla="*/ 18 w 33"/>
                <a:gd name="T1" fmla="*/ 0 h 32"/>
                <a:gd name="T2" fmla="*/ 0 w 33"/>
                <a:gd name="T3" fmla="*/ 17 h 32"/>
                <a:gd name="T4" fmla="*/ 15 w 33"/>
                <a:gd name="T5" fmla="*/ 32 h 32"/>
                <a:gd name="T6" fmla="*/ 33 w 33"/>
                <a:gd name="T7" fmla="*/ 1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18" y="0"/>
                  </a:moveTo>
                  <a:lnTo>
                    <a:pt x="0" y="17"/>
                  </a:lnTo>
                  <a:lnTo>
                    <a:pt x="15" y="32"/>
                  </a:lnTo>
                  <a:lnTo>
                    <a:pt x="33" y="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080">
              <a:extLst>
                <a:ext uri="{FF2B5EF4-FFF2-40B4-BE49-F238E27FC236}">
                  <a16:creationId xmlns:a16="http://schemas.microsoft.com/office/drawing/2014/main" xmlns="" id="{D59D540B-457D-4642-AA89-E639CC9A6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3605213"/>
              <a:ext cx="36512" cy="36513"/>
            </a:xfrm>
            <a:custGeom>
              <a:avLst/>
              <a:gdLst>
                <a:gd name="T0" fmla="*/ 23 w 23"/>
                <a:gd name="T1" fmla="*/ 0 h 23"/>
                <a:gd name="T2" fmla="*/ 0 w 23"/>
                <a:gd name="T3" fmla="*/ 23 h 23"/>
                <a:gd name="T4" fmla="*/ 23 w 23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3">
                  <a:moveTo>
                    <a:pt x="23" y="0"/>
                  </a:moveTo>
                  <a:lnTo>
                    <a:pt x="0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Line 1081">
              <a:extLst>
                <a:ext uri="{FF2B5EF4-FFF2-40B4-BE49-F238E27FC236}">
                  <a16:creationId xmlns:a16="http://schemas.microsoft.com/office/drawing/2014/main" xmlns="" id="{4AEEE0CC-14D5-4B6D-9A76-1DA75F6CAC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228138" y="3605213"/>
              <a:ext cx="36512" cy="365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082">
              <a:extLst>
                <a:ext uri="{FF2B5EF4-FFF2-40B4-BE49-F238E27FC236}">
                  <a16:creationId xmlns:a16="http://schemas.microsoft.com/office/drawing/2014/main" xmlns="" id="{BB9EBDAC-3E7D-484E-B9CE-89560B2CE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5438" y="3594101"/>
              <a:ext cx="60325" cy="60325"/>
            </a:xfrm>
            <a:custGeom>
              <a:avLst/>
              <a:gdLst>
                <a:gd name="T0" fmla="*/ 23 w 38"/>
                <a:gd name="T1" fmla="*/ 0 h 38"/>
                <a:gd name="T2" fmla="*/ 0 w 38"/>
                <a:gd name="T3" fmla="*/ 22 h 38"/>
                <a:gd name="T4" fmla="*/ 15 w 38"/>
                <a:gd name="T5" fmla="*/ 38 h 38"/>
                <a:gd name="T6" fmla="*/ 38 w 38"/>
                <a:gd name="T7" fmla="*/ 15 h 38"/>
                <a:gd name="T8" fmla="*/ 23 w 38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3" y="0"/>
                  </a:moveTo>
                  <a:lnTo>
                    <a:pt x="0" y="22"/>
                  </a:lnTo>
                  <a:lnTo>
                    <a:pt x="15" y="38"/>
                  </a:lnTo>
                  <a:lnTo>
                    <a:pt x="38" y="1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083">
              <a:extLst>
                <a:ext uri="{FF2B5EF4-FFF2-40B4-BE49-F238E27FC236}">
                  <a16:creationId xmlns:a16="http://schemas.microsoft.com/office/drawing/2014/main" xmlns="" id="{430E5429-BADC-486C-9D66-BE2BD5680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5438" y="3594101"/>
              <a:ext cx="60325" cy="60325"/>
            </a:xfrm>
            <a:custGeom>
              <a:avLst/>
              <a:gdLst>
                <a:gd name="T0" fmla="*/ 23 w 38"/>
                <a:gd name="T1" fmla="*/ 0 h 38"/>
                <a:gd name="T2" fmla="*/ 0 w 38"/>
                <a:gd name="T3" fmla="*/ 22 h 38"/>
                <a:gd name="T4" fmla="*/ 15 w 38"/>
                <a:gd name="T5" fmla="*/ 38 h 38"/>
                <a:gd name="T6" fmla="*/ 38 w 38"/>
                <a:gd name="T7" fmla="*/ 1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23" y="0"/>
                  </a:moveTo>
                  <a:lnTo>
                    <a:pt x="0" y="22"/>
                  </a:lnTo>
                  <a:lnTo>
                    <a:pt x="15" y="38"/>
                  </a:lnTo>
                  <a:lnTo>
                    <a:pt x="38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1084">
              <a:extLst>
                <a:ext uri="{FF2B5EF4-FFF2-40B4-BE49-F238E27FC236}">
                  <a16:creationId xmlns:a16="http://schemas.microsoft.com/office/drawing/2014/main" xmlns="" id="{91693BC6-B41A-4983-859B-8765D00B6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6775" y="2863851"/>
              <a:ext cx="36512" cy="36513"/>
            </a:xfrm>
            <a:custGeom>
              <a:avLst/>
              <a:gdLst>
                <a:gd name="T0" fmla="*/ 23 w 23"/>
                <a:gd name="T1" fmla="*/ 0 h 23"/>
                <a:gd name="T2" fmla="*/ 0 w 23"/>
                <a:gd name="T3" fmla="*/ 23 h 23"/>
                <a:gd name="T4" fmla="*/ 23 w 23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3">
                  <a:moveTo>
                    <a:pt x="23" y="0"/>
                  </a:moveTo>
                  <a:lnTo>
                    <a:pt x="0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Line 1085">
              <a:extLst>
                <a:ext uri="{FF2B5EF4-FFF2-40B4-BE49-F238E27FC236}">
                  <a16:creationId xmlns:a16="http://schemas.microsoft.com/office/drawing/2014/main" xmlns="" id="{F913E9C1-FCAD-4FBC-B009-04F4435E8F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86775" y="2863851"/>
              <a:ext cx="36512" cy="365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1086">
              <a:extLst>
                <a:ext uri="{FF2B5EF4-FFF2-40B4-BE49-F238E27FC236}">
                  <a16:creationId xmlns:a16="http://schemas.microsoft.com/office/drawing/2014/main" xmlns="" id="{6B21BDF2-14D3-44F5-9078-B6CFF69B4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5663" y="2852738"/>
              <a:ext cx="60325" cy="60325"/>
            </a:xfrm>
            <a:custGeom>
              <a:avLst/>
              <a:gdLst>
                <a:gd name="T0" fmla="*/ 22 w 38"/>
                <a:gd name="T1" fmla="*/ 0 h 38"/>
                <a:gd name="T2" fmla="*/ 0 w 38"/>
                <a:gd name="T3" fmla="*/ 23 h 38"/>
                <a:gd name="T4" fmla="*/ 15 w 38"/>
                <a:gd name="T5" fmla="*/ 38 h 38"/>
                <a:gd name="T6" fmla="*/ 38 w 38"/>
                <a:gd name="T7" fmla="*/ 15 h 38"/>
                <a:gd name="T8" fmla="*/ 22 w 38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2" y="0"/>
                  </a:moveTo>
                  <a:lnTo>
                    <a:pt x="0" y="23"/>
                  </a:lnTo>
                  <a:lnTo>
                    <a:pt x="15" y="38"/>
                  </a:lnTo>
                  <a:lnTo>
                    <a:pt x="38" y="15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1087">
              <a:extLst>
                <a:ext uri="{FF2B5EF4-FFF2-40B4-BE49-F238E27FC236}">
                  <a16:creationId xmlns:a16="http://schemas.microsoft.com/office/drawing/2014/main" xmlns="" id="{D51C50C1-75E0-4B9E-87E8-9F4E2A106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5663" y="2852738"/>
              <a:ext cx="60325" cy="60325"/>
            </a:xfrm>
            <a:custGeom>
              <a:avLst/>
              <a:gdLst>
                <a:gd name="T0" fmla="*/ 22 w 38"/>
                <a:gd name="T1" fmla="*/ 0 h 38"/>
                <a:gd name="T2" fmla="*/ 0 w 38"/>
                <a:gd name="T3" fmla="*/ 23 h 38"/>
                <a:gd name="T4" fmla="*/ 15 w 38"/>
                <a:gd name="T5" fmla="*/ 38 h 38"/>
                <a:gd name="T6" fmla="*/ 38 w 38"/>
                <a:gd name="T7" fmla="*/ 1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22" y="0"/>
                  </a:moveTo>
                  <a:lnTo>
                    <a:pt x="0" y="23"/>
                  </a:lnTo>
                  <a:lnTo>
                    <a:pt x="15" y="38"/>
                  </a:lnTo>
                  <a:lnTo>
                    <a:pt x="38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1088">
              <a:extLst>
                <a:ext uri="{FF2B5EF4-FFF2-40B4-BE49-F238E27FC236}">
                  <a16:creationId xmlns:a16="http://schemas.microsoft.com/office/drawing/2014/main" xmlns="" id="{6111730A-AC33-468B-B423-2E1AED9E4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8675" y="3233738"/>
              <a:ext cx="328612" cy="314325"/>
            </a:xfrm>
            <a:custGeom>
              <a:avLst/>
              <a:gdLst>
                <a:gd name="T0" fmla="*/ 0 w 207"/>
                <a:gd name="T1" fmla="*/ 0 h 198"/>
                <a:gd name="T2" fmla="*/ 207 w 207"/>
                <a:gd name="T3" fmla="*/ 198 h 198"/>
                <a:gd name="T4" fmla="*/ 0 w 207"/>
                <a:gd name="T5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198">
                  <a:moveTo>
                    <a:pt x="0" y="0"/>
                  </a:moveTo>
                  <a:lnTo>
                    <a:pt x="20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Line 1089">
              <a:extLst>
                <a:ext uri="{FF2B5EF4-FFF2-40B4-BE49-F238E27FC236}">
                  <a16:creationId xmlns:a16="http://schemas.microsoft.com/office/drawing/2014/main" xmlns="" id="{BFEDB6C7-EDFA-490D-BFDB-F163148EE3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48675" y="3233738"/>
              <a:ext cx="328612" cy="3143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090">
              <a:extLst>
                <a:ext uri="{FF2B5EF4-FFF2-40B4-BE49-F238E27FC236}">
                  <a16:creationId xmlns:a16="http://schemas.microsoft.com/office/drawing/2014/main" xmlns="" id="{12E01A30-371F-4EA5-8774-FDFB44921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5975" y="3221038"/>
              <a:ext cx="352425" cy="338138"/>
            </a:xfrm>
            <a:custGeom>
              <a:avLst/>
              <a:gdLst>
                <a:gd name="T0" fmla="*/ 0 w 222"/>
                <a:gd name="T1" fmla="*/ 16 h 213"/>
                <a:gd name="T2" fmla="*/ 207 w 222"/>
                <a:gd name="T3" fmla="*/ 213 h 213"/>
                <a:gd name="T4" fmla="*/ 222 w 222"/>
                <a:gd name="T5" fmla="*/ 198 h 213"/>
                <a:gd name="T6" fmla="*/ 15 w 222"/>
                <a:gd name="T7" fmla="*/ 0 h 213"/>
                <a:gd name="T8" fmla="*/ 0 w 222"/>
                <a:gd name="T9" fmla="*/ 1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213">
                  <a:moveTo>
                    <a:pt x="0" y="16"/>
                  </a:moveTo>
                  <a:lnTo>
                    <a:pt x="207" y="213"/>
                  </a:lnTo>
                  <a:lnTo>
                    <a:pt x="222" y="198"/>
                  </a:lnTo>
                  <a:lnTo>
                    <a:pt x="15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091">
              <a:extLst>
                <a:ext uri="{FF2B5EF4-FFF2-40B4-BE49-F238E27FC236}">
                  <a16:creationId xmlns:a16="http://schemas.microsoft.com/office/drawing/2014/main" xmlns="" id="{13DFC39F-EBCE-48E1-A55C-449757380E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5975" y="3221038"/>
              <a:ext cx="352425" cy="338138"/>
            </a:xfrm>
            <a:custGeom>
              <a:avLst/>
              <a:gdLst>
                <a:gd name="T0" fmla="*/ 0 w 222"/>
                <a:gd name="T1" fmla="*/ 16 h 213"/>
                <a:gd name="T2" fmla="*/ 207 w 222"/>
                <a:gd name="T3" fmla="*/ 213 h 213"/>
                <a:gd name="T4" fmla="*/ 222 w 222"/>
                <a:gd name="T5" fmla="*/ 198 h 213"/>
                <a:gd name="T6" fmla="*/ 15 w 222"/>
                <a:gd name="T7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213">
                  <a:moveTo>
                    <a:pt x="0" y="16"/>
                  </a:moveTo>
                  <a:lnTo>
                    <a:pt x="207" y="213"/>
                  </a:lnTo>
                  <a:lnTo>
                    <a:pt x="222" y="198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092">
              <a:extLst>
                <a:ext uri="{FF2B5EF4-FFF2-40B4-BE49-F238E27FC236}">
                  <a16:creationId xmlns:a16="http://schemas.microsoft.com/office/drawing/2014/main" xmlns="" id="{3E517067-DCB5-4384-8CDB-68BACDEDB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0888" y="3460751"/>
              <a:ext cx="314325" cy="0"/>
            </a:xfrm>
            <a:custGeom>
              <a:avLst/>
              <a:gdLst>
                <a:gd name="T0" fmla="*/ 0 w 198"/>
                <a:gd name="T1" fmla="*/ 198 w 198"/>
                <a:gd name="T2" fmla="*/ 0 w 1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98">
                  <a:moveTo>
                    <a:pt x="0" y="0"/>
                  </a:moveTo>
                  <a:lnTo>
                    <a:pt x="1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Line 1093">
              <a:extLst>
                <a:ext uri="{FF2B5EF4-FFF2-40B4-BE49-F238E27FC236}">
                  <a16:creationId xmlns:a16="http://schemas.microsoft.com/office/drawing/2014/main" xmlns="" id="{4F6F01CB-C49F-4E65-A28A-D5D8E8A6A7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0888" y="3460751"/>
              <a:ext cx="3143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1094">
              <a:extLst>
                <a:ext uri="{FF2B5EF4-FFF2-40B4-BE49-F238E27FC236}">
                  <a16:creationId xmlns:a16="http://schemas.microsoft.com/office/drawing/2014/main" xmlns="" id="{81B7CAF4-6604-485F-AF62-8AB6DEFD5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0888" y="3443288"/>
              <a:ext cx="314325" cy="349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095">
              <a:extLst>
                <a:ext uri="{FF2B5EF4-FFF2-40B4-BE49-F238E27FC236}">
                  <a16:creationId xmlns:a16="http://schemas.microsoft.com/office/drawing/2014/main" xmlns="" id="{39493505-1BA0-4D20-89C1-31FC377F3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0888" y="3443288"/>
              <a:ext cx="314325" cy="34925"/>
            </a:xfrm>
            <a:custGeom>
              <a:avLst/>
              <a:gdLst>
                <a:gd name="T0" fmla="*/ 0 w 198"/>
                <a:gd name="T1" fmla="*/ 22 h 22"/>
                <a:gd name="T2" fmla="*/ 198 w 198"/>
                <a:gd name="T3" fmla="*/ 22 h 22"/>
                <a:gd name="T4" fmla="*/ 198 w 198"/>
                <a:gd name="T5" fmla="*/ 0 h 22"/>
                <a:gd name="T6" fmla="*/ 0 w 198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" h="22">
                  <a:moveTo>
                    <a:pt x="0" y="22"/>
                  </a:moveTo>
                  <a:lnTo>
                    <a:pt x="198" y="22"/>
                  </a:lnTo>
                  <a:lnTo>
                    <a:pt x="19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096">
              <a:extLst>
                <a:ext uri="{FF2B5EF4-FFF2-40B4-BE49-F238E27FC236}">
                  <a16:creationId xmlns:a16="http://schemas.microsoft.com/office/drawing/2014/main" xmlns="" id="{277F036F-0D8F-40F8-ACBF-2E7E4BA83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7663" y="3638551"/>
              <a:ext cx="420687" cy="422275"/>
            </a:xfrm>
            <a:custGeom>
              <a:avLst/>
              <a:gdLst>
                <a:gd name="T0" fmla="*/ 49 w 174"/>
                <a:gd name="T1" fmla="*/ 9 h 175"/>
                <a:gd name="T2" fmla="*/ 25 w 174"/>
                <a:gd name="T3" fmla="*/ 26 h 175"/>
                <a:gd name="T4" fmla="*/ 41 w 174"/>
                <a:gd name="T5" fmla="*/ 51 h 175"/>
                <a:gd name="T6" fmla="*/ 34 w 174"/>
                <a:gd name="T7" fmla="*/ 62 h 175"/>
                <a:gd name="T8" fmla="*/ 6 w 174"/>
                <a:gd name="T9" fmla="*/ 56 h 175"/>
                <a:gd name="T10" fmla="*/ 0 w 174"/>
                <a:gd name="T11" fmla="*/ 86 h 175"/>
                <a:gd name="T12" fmla="*/ 28 w 174"/>
                <a:gd name="T13" fmla="*/ 91 h 175"/>
                <a:gd name="T14" fmla="*/ 31 w 174"/>
                <a:gd name="T15" fmla="*/ 109 h 175"/>
                <a:gd name="T16" fmla="*/ 5 w 174"/>
                <a:gd name="T17" fmla="*/ 127 h 175"/>
                <a:gd name="T18" fmla="*/ 22 w 174"/>
                <a:gd name="T19" fmla="*/ 152 h 175"/>
                <a:gd name="T20" fmla="*/ 49 w 174"/>
                <a:gd name="T21" fmla="*/ 134 h 175"/>
                <a:gd name="T22" fmla="*/ 63 w 174"/>
                <a:gd name="T23" fmla="*/ 142 h 175"/>
                <a:gd name="T24" fmla="*/ 57 w 174"/>
                <a:gd name="T25" fmla="*/ 169 h 175"/>
                <a:gd name="T26" fmla="*/ 87 w 174"/>
                <a:gd name="T27" fmla="*/ 175 h 175"/>
                <a:gd name="T28" fmla="*/ 92 w 174"/>
                <a:gd name="T29" fmla="*/ 146 h 175"/>
                <a:gd name="T30" fmla="*/ 105 w 174"/>
                <a:gd name="T31" fmla="*/ 143 h 175"/>
                <a:gd name="T32" fmla="*/ 122 w 174"/>
                <a:gd name="T33" fmla="*/ 168 h 175"/>
                <a:gd name="T34" fmla="*/ 147 w 174"/>
                <a:gd name="T35" fmla="*/ 151 h 175"/>
                <a:gd name="T36" fmla="*/ 130 w 174"/>
                <a:gd name="T37" fmla="*/ 126 h 175"/>
                <a:gd name="T38" fmla="*/ 139 w 174"/>
                <a:gd name="T39" fmla="*/ 113 h 175"/>
                <a:gd name="T40" fmla="*/ 169 w 174"/>
                <a:gd name="T41" fmla="*/ 119 h 175"/>
                <a:gd name="T42" fmla="*/ 174 w 174"/>
                <a:gd name="T43" fmla="*/ 89 h 175"/>
                <a:gd name="T44" fmla="*/ 144 w 174"/>
                <a:gd name="T45" fmla="*/ 83 h 175"/>
                <a:gd name="T46" fmla="*/ 141 w 174"/>
                <a:gd name="T47" fmla="*/ 69 h 175"/>
                <a:gd name="T48" fmla="*/ 166 w 174"/>
                <a:gd name="T49" fmla="*/ 52 h 175"/>
                <a:gd name="T50" fmla="*/ 149 w 174"/>
                <a:gd name="T51" fmla="*/ 27 h 175"/>
                <a:gd name="T52" fmla="*/ 124 w 174"/>
                <a:gd name="T53" fmla="*/ 44 h 175"/>
                <a:gd name="T54" fmla="*/ 112 w 174"/>
                <a:gd name="T55" fmla="*/ 36 h 175"/>
                <a:gd name="T56" fmla="*/ 117 w 174"/>
                <a:gd name="T57" fmla="*/ 6 h 175"/>
                <a:gd name="T58" fmla="*/ 87 w 174"/>
                <a:gd name="T59" fmla="*/ 0 h 175"/>
                <a:gd name="T60" fmla="*/ 82 w 174"/>
                <a:gd name="T61" fmla="*/ 30 h 175"/>
                <a:gd name="T62" fmla="*/ 66 w 174"/>
                <a:gd name="T63" fmla="*/ 34 h 175"/>
                <a:gd name="T64" fmla="*/ 49 w 174"/>
                <a:gd name="T65" fmla="*/ 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4" h="175">
                  <a:moveTo>
                    <a:pt x="49" y="9"/>
                  </a:moveTo>
                  <a:cubicBezTo>
                    <a:pt x="25" y="26"/>
                    <a:pt x="25" y="26"/>
                    <a:pt x="25" y="2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39" y="54"/>
                    <a:pt x="36" y="58"/>
                    <a:pt x="34" y="62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97"/>
                    <a:pt x="29" y="103"/>
                    <a:pt x="31" y="109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53" y="137"/>
                    <a:pt x="58" y="140"/>
                    <a:pt x="63" y="142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87" y="175"/>
                    <a:pt x="87" y="175"/>
                    <a:pt x="87" y="175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7" y="146"/>
                    <a:pt x="101" y="145"/>
                    <a:pt x="105" y="143"/>
                  </a:cubicBezTo>
                  <a:cubicBezTo>
                    <a:pt x="122" y="168"/>
                    <a:pt x="122" y="168"/>
                    <a:pt x="122" y="168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4" y="122"/>
                    <a:pt x="136" y="118"/>
                    <a:pt x="139" y="113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3" y="78"/>
                    <a:pt x="142" y="74"/>
                    <a:pt x="141" y="69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20" y="41"/>
                    <a:pt x="116" y="38"/>
                    <a:pt x="112" y="36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77" y="31"/>
                    <a:pt x="71" y="32"/>
                    <a:pt x="66" y="34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97">
              <a:extLst>
                <a:ext uri="{FF2B5EF4-FFF2-40B4-BE49-F238E27FC236}">
                  <a16:creationId xmlns:a16="http://schemas.microsoft.com/office/drawing/2014/main" xmlns="" id="{2ADCE7D5-B63C-4E21-A91A-A4703443A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1788" y="3622676"/>
              <a:ext cx="455612" cy="455613"/>
            </a:xfrm>
            <a:custGeom>
              <a:avLst/>
              <a:gdLst>
                <a:gd name="T0" fmla="*/ 28 w 189"/>
                <a:gd name="T1" fmla="*/ 27 h 189"/>
                <a:gd name="T2" fmla="*/ 43 w 189"/>
                <a:gd name="T3" fmla="*/ 62 h 189"/>
                <a:gd name="T4" fmla="*/ 35 w 189"/>
                <a:gd name="T5" fmla="*/ 65 h 189"/>
                <a:gd name="T6" fmla="*/ 14 w 189"/>
                <a:gd name="T7" fmla="*/ 56 h 189"/>
                <a:gd name="T8" fmla="*/ 0 w 189"/>
                <a:gd name="T9" fmla="*/ 92 h 189"/>
                <a:gd name="T10" fmla="*/ 35 w 189"/>
                <a:gd name="T11" fmla="*/ 98 h 189"/>
                <a:gd name="T12" fmla="*/ 38 w 189"/>
                <a:gd name="T13" fmla="*/ 116 h 189"/>
                <a:gd name="T14" fmla="*/ 6 w 189"/>
                <a:gd name="T15" fmla="*/ 138 h 189"/>
                <a:gd name="T16" fmla="*/ 60 w 189"/>
                <a:gd name="T17" fmla="*/ 147 h 189"/>
                <a:gd name="T18" fmla="*/ 67 w 189"/>
                <a:gd name="T19" fmla="*/ 155 h 189"/>
                <a:gd name="T20" fmla="*/ 58 w 189"/>
                <a:gd name="T21" fmla="*/ 175 h 189"/>
                <a:gd name="T22" fmla="*/ 101 w 189"/>
                <a:gd name="T23" fmla="*/ 183 h 189"/>
                <a:gd name="T24" fmla="*/ 100 w 189"/>
                <a:gd name="T25" fmla="*/ 160 h 189"/>
                <a:gd name="T26" fmla="*/ 106 w 189"/>
                <a:gd name="T27" fmla="*/ 154 h 189"/>
                <a:gd name="T28" fmla="*/ 133 w 189"/>
                <a:gd name="T29" fmla="*/ 181 h 189"/>
                <a:gd name="T30" fmla="*/ 160 w 189"/>
                <a:gd name="T31" fmla="*/ 154 h 189"/>
                <a:gd name="T32" fmla="*/ 142 w 189"/>
                <a:gd name="T33" fmla="*/ 138 h 189"/>
                <a:gd name="T34" fmla="*/ 144 w 189"/>
                <a:gd name="T35" fmla="*/ 127 h 189"/>
                <a:gd name="T36" fmla="*/ 183 w 189"/>
                <a:gd name="T37" fmla="*/ 127 h 189"/>
                <a:gd name="T38" fmla="*/ 183 w 189"/>
                <a:gd name="T39" fmla="*/ 89 h 189"/>
                <a:gd name="T40" fmla="*/ 158 w 189"/>
                <a:gd name="T41" fmla="*/ 90 h 189"/>
                <a:gd name="T42" fmla="*/ 152 w 189"/>
                <a:gd name="T43" fmla="*/ 82 h 189"/>
                <a:gd name="T44" fmla="*/ 179 w 189"/>
                <a:gd name="T45" fmla="*/ 55 h 189"/>
                <a:gd name="T46" fmla="*/ 127 w 189"/>
                <a:gd name="T47" fmla="*/ 45 h 189"/>
                <a:gd name="T48" fmla="*/ 122 w 189"/>
                <a:gd name="T49" fmla="*/ 37 h 189"/>
                <a:gd name="T50" fmla="*/ 131 w 189"/>
                <a:gd name="T51" fmla="*/ 14 h 189"/>
                <a:gd name="T52" fmla="*/ 96 w 189"/>
                <a:gd name="T53" fmla="*/ 0 h 189"/>
                <a:gd name="T54" fmla="*/ 89 w 189"/>
                <a:gd name="T55" fmla="*/ 37 h 189"/>
                <a:gd name="T56" fmla="*/ 73 w 189"/>
                <a:gd name="T57" fmla="*/ 41 h 189"/>
                <a:gd name="T58" fmla="*/ 52 w 189"/>
                <a:gd name="T59" fmla="*/ 10 h 189"/>
                <a:gd name="T60" fmla="*/ 68 w 189"/>
                <a:gd name="T61" fmla="*/ 45 h 189"/>
                <a:gd name="T62" fmla="*/ 96 w 189"/>
                <a:gd name="T63" fmla="*/ 39 h 189"/>
                <a:gd name="T64" fmla="*/ 112 w 189"/>
                <a:gd name="T65" fmla="*/ 42 h 189"/>
                <a:gd name="T66" fmla="*/ 135 w 189"/>
                <a:gd name="T67" fmla="*/ 57 h 189"/>
                <a:gd name="T68" fmla="*/ 144 w 189"/>
                <a:gd name="T69" fmla="*/ 70 h 189"/>
                <a:gd name="T70" fmla="*/ 150 w 189"/>
                <a:gd name="T71" fmla="*/ 97 h 189"/>
                <a:gd name="T72" fmla="*/ 147 w 189"/>
                <a:gd name="T73" fmla="*/ 113 h 189"/>
                <a:gd name="T74" fmla="*/ 131 w 189"/>
                <a:gd name="T75" fmla="*/ 137 h 189"/>
                <a:gd name="T76" fmla="*/ 118 w 189"/>
                <a:gd name="T77" fmla="*/ 146 h 189"/>
                <a:gd name="T78" fmla="*/ 93 w 189"/>
                <a:gd name="T79" fmla="*/ 152 h 189"/>
                <a:gd name="T80" fmla="*/ 76 w 189"/>
                <a:gd name="T81" fmla="*/ 150 h 189"/>
                <a:gd name="T82" fmla="*/ 52 w 189"/>
                <a:gd name="T83" fmla="*/ 135 h 189"/>
                <a:gd name="T84" fmla="*/ 42 w 189"/>
                <a:gd name="T85" fmla="*/ 122 h 189"/>
                <a:gd name="T86" fmla="*/ 36 w 189"/>
                <a:gd name="T87" fmla="*/ 91 h 189"/>
                <a:gd name="T88" fmla="*/ 40 w 189"/>
                <a:gd name="T89" fmla="*/ 76 h 189"/>
                <a:gd name="T90" fmla="*/ 54 w 189"/>
                <a:gd name="T91" fmla="*/ 54 h 189"/>
                <a:gd name="T92" fmla="*/ 56 w 189"/>
                <a:gd name="T93" fmla="*/ 16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9" h="189">
                  <a:moveTo>
                    <a:pt x="56" y="16"/>
                  </a:moveTo>
                  <a:cubicBezTo>
                    <a:pt x="52" y="10"/>
                    <a:pt x="52" y="10"/>
                    <a:pt x="52" y="10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6" y="28"/>
                    <a:pt x="25" y="30"/>
                    <a:pt x="25" y="32"/>
                  </a:cubicBezTo>
                  <a:cubicBezTo>
                    <a:pt x="24" y="34"/>
                    <a:pt x="25" y="36"/>
                    <a:pt x="26" y="37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0" y="57"/>
                    <a:pt x="37" y="61"/>
                    <a:pt x="35" y="65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2" y="56"/>
                    <a:pt x="10" y="57"/>
                    <a:pt x="9" y="58"/>
                  </a:cubicBezTo>
                  <a:cubicBezTo>
                    <a:pt x="7" y="59"/>
                    <a:pt x="6" y="60"/>
                    <a:pt x="6" y="6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6"/>
                    <a:pt x="2" y="99"/>
                    <a:pt x="6" y="100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28" y="98"/>
                    <a:pt x="28" y="98"/>
                    <a:pt x="28" y="98"/>
                  </a:cubicBezTo>
                  <a:cubicBezTo>
                    <a:pt x="28" y="105"/>
                    <a:pt x="29" y="112"/>
                    <a:pt x="32" y="119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4" y="111"/>
                    <a:pt x="34" y="111"/>
                    <a:pt x="34" y="111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5" y="131"/>
                    <a:pt x="4" y="135"/>
                    <a:pt x="6" y="138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26" y="166"/>
                    <a:pt x="30" y="167"/>
                    <a:pt x="33" y="165"/>
                  </a:cubicBezTo>
                  <a:cubicBezTo>
                    <a:pt x="60" y="147"/>
                    <a:pt x="60" y="147"/>
                    <a:pt x="60" y="147"/>
                  </a:cubicBezTo>
                  <a:cubicBezTo>
                    <a:pt x="56" y="141"/>
                    <a:pt x="56" y="141"/>
                    <a:pt x="56" y="141"/>
                  </a:cubicBezTo>
                  <a:cubicBezTo>
                    <a:pt x="52" y="146"/>
                    <a:pt x="52" y="146"/>
                    <a:pt x="52" y="146"/>
                  </a:cubicBezTo>
                  <a:cubicBezTo>
                    <a:pt x="56" y="150"/>
                    <a:pt x="61" y="153"/>
                    <a:pt x="67" y="155"/>
                  </a:cubicBezTo>
                  <a:cubicBezTo>
                    <a:pt x="70" y="149"/>
                    <a:pt x="70" y="149"/>
                    <a:pt x="70" y="149"/>
                  </a:cubicBezTo>
                  <a:cubicBezTo>
                    <a:pt x="63" y="148"/>
                    <a:pt x="63" y="148"/>
                    <a:pt x="63" y="148"/>
                  </a:cubicBezTo>
                  <a:cubicBezTo>
                    <a:pt x="58" y="175"/>
                    <a:pt x="58" y="175"/>
                    <a:pt x="58" y="175"/>
                  </a:cubicBezTo>
                  <a:cubicBezTo>
                    <a:pt x="57" y="179"/>
                    <a:pt x="59" y="183"/>
                    <a:pt x="63" y="183"/>
                  </a:cubicBezTo>
                  <a:cubicBezTo>
                    <a:pt x="93" y="189"/>
                    <a:pt x="93" y="189"/>
                    <a:pt x="93" y="189"/>
                  </a:cubicBezTo>
                  <a:cubicBezTo>
                    <a:pt x="97" y="189"/>
                    <a:pt x="100" y="187"/>
                    <a:pt x="101" y="183"/>
                  </a:cubicBezTo>
                  <a:cubicBezTo>
                    <a:pt x="106" y="155"/>
                    <a:pt x="106" y="155"/>
                    <a:pt x="106" y="155"/>
                  </a:cubicBezTo>
                  <a:cubicBezTo>
                    <a:pt x="99" y="153"/>
                    <a:pt x="99" y="153"/>
                    <a:pt x="99" y="153"/>
                  </a:cubicBezTo>
                  <a:cubicBezTo>
                    <a:pt x="100" y="160"/>
                    <a:pt x="100" y="160"/>
                    <a:pt x="100" y="160"/>
                  </a:cubicBezTo>
                  <a:cubicBezTo>
                    <a:pt x="105" y="160"/>
                    <a:pt x="110" y="159"/>
                    <a:pt x="115" y="157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24" y="181"/>
                    <a:pt x="126" y="182"/>
                    <a:pt x="128" y="182"/>
                  </a:cubicBezTo>
                  <a:cubicBezTo>
                    <a:pt x="130" y="182"/>
                    <a:pt x="132" y="182"/>
                    <a:pt x="133" y="181"/>
                  </a:cubicBezTo>
                  <a:cubicBezTo>
                    <a:pt x="158" y="164"/>
                    <a:pt x="158" y="164"/>
                    <a:pt x="158" y="164"/>
                  </a:cubicBezTo>
                  <a:cubicBezTo>
                    <a:pt x="160" y="163"/>
                    <a:pt x="161" y="161"/>
                    <a:pt x="161" y="159"/>
                  </a:cubicBezTo>
                  <a:cubicBezTo>
                    <a:pt x="161" y="157"/>
                    <a:pt x="161" y="155"/>
                    <a:pt x="160" y="154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37" y="133"/>
                    <a:pt x="137" y="133"/>
                    <a:pt x="137" y="133"/>
                  </a:cubicBezTo>
                  <a:cubicBezTo>
                    <a:pt x="142" y="138"/>
                    <a:pt x="142" y="138"/>
                    <a:pt x="142" y="138"/>
                  </a:cubicBezTo>
                  <a:cubicBezTo>
                    <a:pt x="146" y="133"/>
                    <a:pt x="150" y="128"/>
                    <a:pt x="152" y="123"/>
                  </a:cubicBezTo>
                  <a:cubicBezTo>
                    <a:pt x="146" y="120"/>
                    <a:pt x="146" y="120"/>
                    <a:pt x="146" y="120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6" y="133"/>
                    <a:pt x="178" y="132"/>
                    <a:pt x="180" y="131"/>
                  </a:cubicBezTo>
                  <a:cubicBezTo>
                    <a:pt x="181" y="130"/>
                    <a:pt x="183" y="129"/>
                    <a:pt x="183" y="127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9" y="95"/>
                    <a:pt x="188" y="93"/>
                    <a:pt x="187" y="92"/>
                  </a:cubicBezTo>
                  <a:cubicBezTo>
                    <a:pt x="186" y="90"/>
                    <a:pt x="185" y="89"/>
                    <a:pt x="183" y="89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8" y="90"/>
                    <a:pt x="158" y="90"/>
                    <a:pt x="158" y="90"/>
                  </a:cubicBezTo>
                  <a:cubicBezTo>
                    <a:pt x="157" y="84"/>
                    <a:pt x="156" y="79"/>
                    <a:pt x="154" y="74"/>
                  </a:cubicBezTo>
                  <a:cubicBezTo>
                    <a:pt x="148" y="76"/>
                    <a:pt x="148" y="76"/>
                    <a:pt x="148" y="76"/>
                  </a:cubicBezTo>
                  <a:cubicBezTo>
                    <a:pt x="152" y="82"/>
                    <a:pt x="152" y="82"/>
                    <a:pt x="152" y="82"/>
                  </a:cubicBezTo>
                  <a:cubicBezTo>
                    <a:pt x="177" y="64"/>
                    <a:pt x="177" y="64"/>
                    <a:pt x="177" y="64"/>
                  </a:cubicBezTo>
                  <a:cubicBezTo>
                    <a:pt x="179" y="63"/>
                    <a:pt x="180" y="62"/>
                    <a:pt x="180" y="60"/>
                  </a:cubicBezTo>
                  <a:cubicBezTo>
                    <a:pt x="180" y="58"/>
                    <a:pt x="180" y="56"/>
                    <a:pt x="179" y="55"/>
                  </a:cubicBezTo>
                  <a:cubicBezTo>
                    <a:pt x="162" y="30"/>
                    <a:pt x="162" y="30"/>
                    <a:pt x="162" y="30"/>
                  </a:cubicBezTo>
                  <a:cubicBezTo>
                    <a:pt x="160" y="27"/>
                    <a:pt x="155" y="26"/>
                    <a:pt x="152" y="28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1" y="42"/>
                    <a:pt x="126" y="39"/>
                    <a:pt x="122" y="37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31" y="14"/>
                    <a:pt x="131" y="14"/>
                    <a:pt x="131" y="14"/>
                  </a:cubicBezTo>
                  <a:cubicBezTo>
                    <a:pt x="131" y="12"/>
                    <a:pt x="131" y="10"/>
                    <a:pt x="130" y="9"/>
                  </a:cubicBezTo>
                  <a:cubicBezTo>
                    <a:pt x="129" y="7"/>
                    <a:pt x="127" y="6"/>
                    <a:pt x="125" y="6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2" y="0"/>
                    <a:pt x="88" y="2"/>
                    <a:pt x="88" y="6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8" y="30"/>
                    <a:pt x="88" y="30"/>
                    <a:pt x="88" y="30"/>
                  </a:cubicBezTo>
                  <a:cubicBezTo>
                    <a:pt x="83" y="31"/>
                    <a:pt x="77" y="32"/>
                    <a:pt x="71" y="34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0" y="9"/>
                    <a:pt x="56" y="8"/>
                    <a:pt x="52" y="10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68" y="45"/>
                    <a:pt x="68" y="45"/>
                    <a:pt x="68" y="45"/>
                  </a:cubicBezTo>
                  <a:cubicBezTo>
                    <a:pt x="69" y="47"/>
                    <a:pt x="73" y="48"/>
                    <a:pt x="76" y="47"/>
                  </a:cubicBezTo>
                  <a:cubicBezTo>
                    <a:pt x="80" y="46"/>
                    <a:pt x="85" y="45"/>
                    <a:pt x="89" y="44"/>
                  </a:cubicBezTo>
                  <a:cubicBezTo>
                    <a:pt x="93" y="44"/>
                    <a:pt x="95" y="42"/>
                    <a:pt x="96" y="39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1" y="45"/>
                    <a:pt x="113" y="48"/>
                    <a:pt x="115" y="50"/>
                  </a:cubicBezTo>
                  <a:cubicBezTo>
                    <a:pt x="119" y="51"/>
                    <a:pt x="123" y="54"/>
                    <a:pt x="126" y="57"/>
                  </a:cubicBezTo>
                  <a:cubicBezTo>
                    <a:pt x="128" y="59"/>
                    <a:pt x="132" y="59"/>
                    <a:pt x="135" y="57"/>
                  </a:cubicBezTo>
                  <a:cubicBezTo>
                    <a:pt x="154" y="44"/>
                    <a:pt x="154" y="44"/>
                    <a:pt x="154" y="44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44" y="70"/>
                    <a:pt x="144" y="70"/>
                    <a:pt x="144" y="70"/>
                  </a:cubicBezTo>
                  <a:cubicBezTo>
                    <a:pt x="141" y="72"/>
                    <a:pt x="140" y="75"/>
                    <a:pt x="141" y="78"/>
                  </a:cubicBezTo>
                  <a:cubicBezTo>
                    <a:pt x="143" y="82"/>
                    <a:pt x="143" y="87"/>
                    <a:pt x="144" y="91"/>
                  </a:cubicBezTo>
                  <a:cubicBezTo>
                    <a:pt x="144" y="94"/>
                    <a:pt x="146" y="97"/>
                    <a:pt x="150" y="97"/>
                  </a:cubicBezTo>
                  <a:cubicBezTo>
                    <a:pt x="173" y="101"/>
                    <a:pt x="173" y="101"/>
                    <a:pt x="173" y="101"/>
                  </a:cubicBezTo>
                  <a:cubicBezTo>
                    <a:pt x="170" y="117"/>
                    <a:pt x="170" y="117"/>
                    <a:pt x="170" y="117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4" y="112"/>
                    <a:pt x="141" y="114"/>
                    <a:pt x="139" y="117"/>
                  </a:cubicBezTo>
                  <a:cubicBezTo>
                    <a:pt x="137" y="121"/>
                    <a:pt x="135" y="125"/>
                    <a:pt x="132" y="129"/>
                  </a:cubicBezTo>
                  <a:cubicBezTo>
                    <a:pt x="130" y="131"/>
                    <a:pt x="130" y="135"/>
                    <a:pt x="131" y="137"/>
                  </a:cubicBezTo>
                  <a:cubicBezTo>
                    <a:pt x="144" y="156"/>
                    <a:pt x="144" y="156"/>
                    <a:pt x="144" y="156"/>
                  </a:cubicBezTo>
                  <a:cubicBezTo>
                    <a:pt x="131" y="165"/>
                    <a:pt x="131" y="165"/>
                    <a:pt x="131" y="165"/>
                  </a:cubicBezTo>
                  <a:cubicBezTo>
                    <a:pt x="118" y="146"/>
                    <a:pt x="118" y="146"/>
                    <a:pt x="118" y="146"/>
                  </a:cubicBezTo>
                  <a:cubicBezTo>
                    <a:pt x="116" y="144"/>
                    <a:pt x="113" y="143"/>
                    <a:pt x="110" y="144"/>
                  </a:cubicBezTo>
                  <a:cubicBezTo>
                    <a:pt x="106" y="145"/>
                    <a:pt x="102" y="146"/>
                    <a:pt x="99" y="146"/>
                  </a:cubicBezTo>
                  <a:cubicBezTo>
                    <a:pt x="96" y="147"/>
                    <a:pt x="93" y="149"/>
                    <a:pt x="93" y="152"/>
                  </a:cubicBezTo>
                  <a:cubicBezTo>
                    <a:pt x="89" y="174"/>
                    <a:pt x="89" y="174"/>
                    <a:pt x="89" y="174"/>
                  </a:cubicBezTo>
                  <a:cubicBezTo>
                    <a:pt x="73" y="171"/>
                    <a:pt x="73" y="171"/>
                    <a:pt x="73" y="171"/>
                  </a:cubicBezTo>
                  <a:cubicBezTo>
                    <a:pt x="76" y="150"/>
                    <a:pt x="76" y="150"/>
                    <a:pt x="76" y="150"/>
                  </a:cubicBezTo>
                  <a:cubicBezTo>
                    <a:pt x="77" y="147"/>
                    <a:pt x="75" y="144"/>
                    <a:pt x="72" y="143"/>
                  </a:cubicBezTo>
                  <a:cubicBezTo>
                    <a:pt x="68" y="141"/>
                    <a:pt x="64" y="138"/>
                    <a:pt x="61" y="135"/>
                  </a:cubicBezTo>
                  <a:cubicBezTo>
                    <a:pt x="58" y="133"/>
                    <a:pt x="55" y="133"/>
                    <a:pt x="52" y="135"/>
                  </a:cubicBezTo>
                  <a:cubicBezTo>
                    <a:pt x="31" y="149"/>
                    <a:pt x="31" y="149"/>
                    <a:pt x="31" y="149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5" y="120"/>
                    <a:pt x="46" y="117"/>
                    <a:pt x="45" y="114"/>
                  </a:cubicBezTo>
                  <a:cubicBezTo>
                    <a:pt x="43" y="109"/>
                    <a:pt x="42" y="103"/>
                    <a:pt x="42" y="98"/>
                  </a:cubicBezTo>
                  <a:cubicBezTo>
                    <a:pt x="41" y="95"/>
                    <a:pt x="39" y="92"/>
                    <a:pt x="36" y="91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43" y="76"/>
                    <a:pt x="46" y="75"/>
                    <a:pt x="47" y="72"/>
                  </a:cubicBezTo>
                  <a:cubicBezTo>
                    <a:pt x="49" y="68"/>
                    <a:pt x="51" y="65"/>
                    <a:pt x="54" y="62"/>
                  </a:cubicBezTo>
                  <a:cubicBezTo>
                    <a:pt x="56" y="60"/>
                    <a:pt x="56" y="56"/>
                    <a:pt x="54" y="54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1" y="20"/>
                    <a:pt x="51" y="20"/>
                    <a:pt x="51" y="20"/>
                  </a:cubicBezTo>
                  <a:lnTo>
                    <a:pt x="56" y="1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98">
              <a:extLst>
                <a:ext uri="{FF2B5EF4-FFF2-40B4-BE49-F238E27FC236}">
                  <a16:creationId xmlns:a16="http://schemas.microsoft.com/office/drawing/2014/main" xmlns="" id="{8B9B59A9-63DB-47B2-AD68-6EC34468F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1488" y="3771901"/>
              <a:ext cx="163512" cy="163513"/>
            </a:xfrm>
            <a:custGeom>
              <a:avLst/>
              <a:gdLst>
                <a:gd name="T0" fmla="*/ 17 w 68"/>
                <a:gd name="T1" fmla="*/ 9 h 68"/>
                <a:gd name="T2" fmla="*/ 59 w 68"/>
                <a:gd name="T3" fmla="*/ 17 h 68"/>
                <a:gd name="T4" fmla="*/ 51 w 68"/>
                <a:gd name="T5" fmla="*/ 58 h 68"/>
                <a:gd name="T6" fmla="*/ 10 w 68"/>
                <a:gd name="T7" fmla="*/ 51 h 68"/>
                <a:gd name="T8" fmla="*/ 17 w 68"/>
                <a:gd name="T9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17" y="9"/>
                  </a:moveTo>
                  <a:cubicBezTo>
                    <a:pt x="31" y="0"/>
                    <a:pt x="49" y="4"/>
                    <a:pt x="59" y="17"/>
                  </a:cubicBezTo>
                  <a:cubicBezTo>
                    <a:pt x="68" y="31"/>
                    <a:pt x="65" y="49"/>
                    <a:pt x="51" y="58"/>
                  </a:cubicBezTo>
                  <a:cubicBezTo>
                    <a:pt x="38" y="68"/>
                    <a:pt x="19" y="64"/>
                    <a:pt x="10" y="51"/>
                  </a:cubicBezTo>
                  <a:cubicBezTo>
                    <a:pt x="0" y="37"/>
                    <a:pt x="4" y="19"/>
                    <a:pt x="17" y="9"/>
                  </a:cubicBez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99">
              <a:extLst>
                <a:ext uri="{FF2B5EF4-FFF2-40B4-BE49-F238E27FC236}">
                  <a16:creationId xmlns:a16="http://schemas.microsoft.com/office/drawing/2014/main" xmlns="" id="{CD83AA07-340C-440E-82B4-FF333178A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3550" y="3763963"/>
              <a:ext cx="179387" cy="179388"/>
            </a:xfrm>
            <a:custGeom>
              <a:avLst/>
              <a:gdLst>
                <a:gd name="T0" fmla="*/ 20 w 74"/>
                <a:gd name="T1" fmla="*/ 12 h 74"/>
                <a:gd name="T2" fmla="*/ 24 w 74"/>
                <a:gd name="T3" fmla="*/ 18 h 74"/>
                <a:gd name="T4" fmla="*/ 37 w 74"/>
                <a:gd name="T5" fmla="*/ 14 h 74"/>
                <a:gd name="T6" fmla="*/ 56 w 74"/>
                <a:gd name="T7" fmla="*/ 24 h 74"/>
                <a:gd name="T8" fmla="*/ 60 w 74"/>
                <a:gd name="T9" fmla="*/ 37 h 74"/>
                <a:gd name="T10" fmla="*/ 50 w 74"/>
                <a:gd name="T11" fmla="*/ 56 h 74"/>
                <a:gd name="T12" fmla="*/ 37 w 74"/>
                <a:gd name="T13" fmla="*/ 60 h 74"/>
                <a:gd name="T14" fmla="*/ 19 w 74"/>
                <a:gd name="T15" fmla="*/ 50 h 74"/>
                <a:gd name="T16" fmla="*/ 15 w 74"/>
                <a:gd name="T17" fmla="*/ 37 h 74"/>
                <a:gd name="T18" fmla="*/ 24 w 74"/>
                <a:gd name="T19" fmla="*/ 18 h 74"/>
                <a:gd name="T20" fmla="*/ 20 w 74"/>
                <a:gd name="T21" fmla="*/ 12 h 74"/>
                <a:gd name="T22" fmla="*/ 16 w 74"/>
                <a:gd name="T23" fmla="*/ 7 h 74"/>
                <a:gd name="T24" fmla="*/ 1 w 74"/>
                <a:gd name="T25" fmla="*/ 37 h 74"/>
                <a:gd name="T26" fmla="*/ 7 w 74"/>
                <a:gd name="T27" fmla="*/ 58 h 74"/>
                <a:gd name="T28" fmla="*/ 37 w 74"/>
                <a:gd name="T29" fmla="*/ 74 h 74"/>
                <a:gd name="T30" fmla="*/ 58 w 74"/>
                <a:gd name="T31" fmla="*/ 67 h 74"/>
                <a:gd name="T32" fmla="*/ 74 w 74"/>
                <a:gd name="T33" fmla="*/ 37 h 74"/>
                <a:gd name="T34" fmla="*/ 68 w 74"/>
                <a:gd name="T35" fmla="*/ 16 h 74"/>
                <a:gd name="T36" fmla="*/ 37 w 74"/>
                <a:gd name="T37" fmla="*/ 0 h 74"/>
                <a:gd name="T38" fmla="*/ 16 w 74"/>
                <a:gd name="T39" fmla="*/ 7 h 74"/>
                <a:gd name="T40" fmla="*/ 20 w 74"/>
                <a:gd name="T41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" h="74">
                  <a:moveTo>
                    <a:pt x="20" y="12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8" y="16"/>
                    <a:pt x="33" y="14"/>
                    <a:pt x="37" y="14"/>
                  </a:cubicBezTo>
                  <a:cubicBezTo>
                    <a:pt x="44" y="14"/>
                    <a:pt x="52" y="18"/>
                    <a:pt x="56" y="24"/>
                  </a:cubicBezTo>
                  <a:cubicBezTo>
                    <a:pt x="59" y="28"/>
                    <a:pt x="60" y="32"/>
                    <a:pt x="60" y="37"/>
                  </a:cubicBezTo>
                  <a:cubicBezTo>
                    <a:pt x="60" y="44"/>
                    <a:pt x="56" y="51"/>
                    <a:pt x="50" y="56"/>
                  </a:cubicBezTo>
                  <a:cubicBezTo>
                    <a:pt x="46" y="58"/>
                    <a:pt x="42" y="60"/>
                    <a:pt x="37" y="60"/>
                  </a:cubicBezTo>
                  <a:cubicBezTo>
                    <a:pt x="30" y="60"/>
                    <a:pt x="23" y="56"/>
                    <a:pt x="19" y="50"/>
                  </a:cubicBezTo>
                  <a:cubicBezTo>
                    <a:pt x="16" y="46"/>
                    <a:pt x="15" y="41"/>
                    <a:pt x="15" y="37"/>
                  </a:cubicBezTo>
                  <a:cubicBezTo>
                    <a:pt x="15" y="30"/>
                    <a:pt x="18" y="23"/>
                    <a:pt x="24" y="18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6" y="14"/>
                    <a:pt x="0" y="25"/>
                    <a:pt x="1" y="37"/>
                  </a:cubicBezTo>
                  <a:cubicBezTo>
                    <a:pt x="1" y="44"/>
                    <a:pt x="3" y="51"/>
                    <a:pt x="7" y="58"/>
                  </a:cubicBezTo>
                  <a:cubicBezTo>
                    <a:pt x="14" y="68"/>
                    <a:pt x="26" y="74"/>
                    <a:pt x="37" y="74"/>
                  </a:cubicBezTo>
                  <a:cubicBezTo>
                    <a:pt x="44" y="74"/>
                    <a:pt x="52" y="72"/>
                    <a:pt x="58" y="67"/>
                  </a:cubicBezTo>
                  <a:cubicBezTo>
                    <a:pt x="68" y="60"/>
                    <a:pt x="74" y="49"/>
                    <a:pt x="74" y="37"/>
                  </a:cubicBezTo>
                  <a:cubicBezTo>
                    <a:pt x="74" y="30"/>
                    <a:pt x="72" y="22"/>
                    <a:pt x="68" y="16"/>
                  </a:cubicBezTo>
                  <a:cubicBezTo>
                    <a:pt x="60" y="6"/>
                    <a:pt x="49" y="0"/>
                    <a:pt x="37" y="0"/>
                  </a:cubicBezTo>
                  <a:cubicBezTo>
                    <a:pt x="30" y="0"/>
                    <a:pt x="23" y="2"/>
                    <a:pt x="16" y="7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100">
              <a:extLst>
                <a:ext uri="{FF2B5EF4-FFF2-40B4-BE49-F238E27FC236}">
                  <a16:creationId xmlns:a16="http://schemas.microsoft.com/office/drawing/2014/main" xmlns="" id="{B79AC27F-0E8B-4A76-8BE5-8E00CF73C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4550" y="3460751"/>
              <a:ext cx="115887" cy="309563"/>
            </a:xfrm>
            <a:custGeom>
              <a:avLst/>
              <a:gdLst>
                <a:gd name="T0" fmla="*/ 0 w 48"/>
                <a:gd name="T1" fmla="*/ 0 h 128"/>
                <a:gd name="T2" fmla="*/ 0 w 48"/>
                <a:gd name="T3" fmla="*/ 92 h 128"/>
                <a:gd name="T4" fmla="*/ 1 w 48"/>
                <a:gd name="T5" fmla="*/ 98 h 128"/>
                <a:gd name="T6" fmla="*/ 4 w 48"/>
                <a:gd name="T7" fmla="*/ 107 h 128"/>
                <a:gd name="T8" fmla="*/ 19 w 48"/>
                <a:gd name="T9" fmla="*/ 121 h 128"/>
                <a:gd name="T10" fmla="*/ 48 w 48"/>
                <a:gd name="T11" fmla="*/ 128 h 128"/>
                <a:gd name="T12" fmla="*/ 48 w 48"/>
                <a:gd name="T13" fmla="*/ 114 h 128"/>
                <a:gd name="T14" fmla="*/ 27 w 48"/>
                <a:gd name="T15" fmla="*/ 110 h 128"/>
                <a:gd name="T16" fmla="*/ 16 w 48"/>
                <a:gd name="T17" fmla="*/ 98 h 128"/>
                <a:gd name="T18" fmla="*/ 14 w 48"/>
                <a:gd name="T19" fmla="*/ 93 h 128"/>
                <a:gd name="T20" fmla="*/ 14 w 48"/>
                <a:gd name="T21" fmla="*/ 92 h 128"/>
                <a:gd name="T22" fmla="*/ 14 w 48"/>
                <a:gd name="T23" fmla="*/ 92 h 128"/>
                <a:gd name="T24" fmla="*/ 14 w 48"/>
                <a:gd name="T25" fmla="*/ 92 h 128"/>
                <a:gd name="T26" fmla="*/ 10 w 48"/>
                <a:gd name="T27" fmla="*/ 92 h 128"/>
                <a:gd name="T28" fmla="*/ 14 w 48"/>
                <a:gd name="T29" fmla="*/ 92 h 128"/>
                <a:gd name="T30" fmla="*/ 14 w 48"/>
                <a:gd name="T31" fmla="*/ 92 h 128"/>
                <a:gd name="T32" fmla="*/ 10 w 48"/>
                <a:gd name="T33" fmla="*/ 92 h 128"/>
                <a:gd name="T34" fmla="*/ 14 w 48"/>
                <a:gd name="T35" fmla="*/ 92 h 128"/>
                <a:gd name="T36" fmla="*/ 14 w 48"/>
                <a:gd name="T37" fmla="*/ 0 h 128"/>
                <a:gd name="T38" fmla="*/ 0 w 48"/>
                <a:gd name="T3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128">
                  <a:moveTo>
                    <a:pt x="0" y="0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5"/>
                    <a:pt x="1" y="98"/>
                  </a:cubicBezTo>
                  <a:cubicBezTo>
                    <a:pt x="1" y="101"/>
                    <a:pt x="2" y="104"/>
                    <a:pt x="4" y="107"/>
                  </a:cubicBezTo>
                  <a:cubicBezTo>
                    <a:pt x="7" y="112"/>
                    <a:pt x="12" y="117"/>
                    <a:pt x="19" y="121"/>
                  </a:cubicBezTo>
                  <a:cubicBezTo>
                    <a:pt x="26" y="125"/>
                    <a:pt x="36" y="128"/>
                    <a:pt x="48" y="128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39" y="114"/>
                    <a:pt x="32" y="112"/>
                    <a:pt x="27" y="110"/>
                  </a:cubicBezTo>
                  <a:cubicBezTo>
                    <a:pt x="20" y="107"/>
                    <a:pt x="17" y="102"/>
                    <a:pt x="16" y="98"/>
                  </a:cubicBezTo>
                  <a:cubicBezTo>
                    <a:pt x="15" y="96"/>
                    <a:pt x="14" y="95"/>
                    <a:pt x="14" y="93"/>
                  </a:cubicBezTo>
                  <a:cubicBezTo>
                    <a:pt x="14" y="93"/>
                    <a:pt x="14" y="92"/>
                    <a:pt x="14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21" name="组合 1220">
            <a:extLst>
              <a:ext uri="{FF2B5EF4-FFF2-40B4-BE49-F238E27FC236}">
                <a16:creationId xmlns:a16="http://schemas.microsoft.com/office/drawing/2014/main" xmlns="" id="{3D71C05E-360C-4D23-804C-47E834D0A8BA}"/>
              </a:ext>
            </a:extLst>
          </p:cNvPr>
          <p:cNvGrpSpPr/>
          <p:nvPr/>
        </p:nvGrpSpPr>
        <p:grpSpPr>
          <a:xfrm>
            <a:off x="7996607" y="5187123"/>
            <a:ext cx="1175015" cy="1344488"/>
            <a:chOff x="7535863" y="8086726"/>
            <a:chExt cx="1651000" cy="1889125"/>
          </a:xfrm>
        </p:grpSpPr>
        <p:sp>
          <p:nvSpPr>
            <p:cNvPr id="103" name="Oval 1101">
              <a:extLst>
                <a:ext uri="{FF2B5EF4-FFF2-40B4-BE49-F238E27FC236}">
                  <a16:creationId xmlns:a16="http://schemas.microsoft.com/office/drawing/2014/main" xmlns="" id="{D7239705-73E0-4622-8962-E8D8538BC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5863" y="8281988"/>
              <a:ext cx="1651000" cy="1651000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1102">
              <a:extLst>
                <a:ext uri="{FF2B5EF4-FFF2-40B4-BE49-F238E27FC236}">
                  <a16:creationId xmlns:a16="http://schemas.microsoft.com/office/drawing/2014/main" xmlns="" id="{834AE1DB-6339-4D74-8232-00722B7D5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07463" y="8875713"/>
              <a:ext cx="201612" cy="817563"/>
            </a:xfrm>
            <a:prstGeom prst="rect">
              <a:avLst/>
            </a:pr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103">
              <a:extLst>
                <a:ext uri="{FF2B5EF4-FFF2-40B4-BE49-F238E27FC236}">
                  <a16:creationId xmlns:a16="http://schemas.microsoft.com/office/drawing/2014/main" xmlns="" id="{A88AEE60-CC90-4F2E-A77A-5759C970D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2488" y="8301038"/>
              <a:ext cx="515937" cy="473075"/>
            </a:xfrm>
            <a:custGeom>
              <a:avLst/>
              <a:gdLst>
                <a:gd name="T0" fmla="*/ 142 w 214"/>
                <a:gd name="T1" fmla="*/ 0 h 196"/>
                <a:gd name="T2" fmla="*/ 133 w 214"/>
                <a:gd name="T3" fmla="*/ 0 h 196"/>
                <a:gd name="T4" fmla="*/ 107 w 214"/>
                <a:gd name="T5" fmla="*/ 5 h 196"/>
                <a:gd name="T6" fmla="*/ 81 w 214"/>
                <a:gd name="T7" fmla="*/ 0 h 196"/>
                <a:gd name="T8" fmla="*/ 72 w 214"/>
                <a:gd name="T9" fmla="*/ 0 h 196"/>
                <a:gd name="T10" fmla="*/ 0 w 214"/>
                <a:gd name="T11" fmla="*/ 72 h 196"/>
                <a:gd name="T12" fmla="*/ 0 w 214"/>
                <a:gd name="T13" fmla="*/ 141 h 196"/>
                <a:gd name="T14" fmla="*/ 25 w 214"/>
                <a:gd name="T15" fmla="*/ 196 h 196"/>
                <a:gd name="T16" fmla="*/ 189 w 214"/>
                <a:gd name="T17" fmla="*/ 196 h 196"/>
                <a:gd name="T18" fmla="*/ 214 w 214"/>
                <a:gd name="T19" fmla="*/ 141 h 196"/>
                <a:gd name="T20" fmla="*/ 214 w 214"/>
                <a:gd name="T21" fmla="*/ 72 h 196"/>
                <a:gd name="T22" fmla="*/ 142 w 214"/>
                <a:gd name="T2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4" h="196">
                  <a:moveTo>
                    <a:pt x="142" y="0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24" y="0"/>
                    <a:pt x="115" y="2"/>
                    <a:pt x="107" y="5"/>
                  </a:cubicBezTo>
                  <a:cubicBezTo>
                    <a:pt x="99" y="2"/>
                    <a:pt x="90" y="0"/>
                    <a:pt x="8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2" y="0"/>
                    <a:pt x="0" y="33"/>
                    <a:pt x="0" y="72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63"/>
                    <a:pt x="10" y="182"/>
                    <a:pt x="25" y="196"/>
                  </a:cubicBezTo>
                  <a:cubicBezTo>
                    <a:pt x="189" y="196"/>
                    <a:pt x="189" y="196"/>
                    <a:pt x="189" y="196"/>
                  </a:cubicBezTo>
                  <a:cubicBezTo>
                    <a:pt x="204" y="182"/>
                    <a:pt x="214" y="163"/>
                    <a:pt x="214" y="141"/>
                  </a:cubicBezTo>
                  <a:cubicBezTo>
                    <a:pt x="214" y="72"/>
                    <a:pt x="214" y="72"/>
                    <a:pt x="214" y="72"/>
                  </a:cubicBezTo>
                  <a:cubicBezTo>
                    <a:pt x="214" y="33"/>
                    <a:pt x="182" y="0"/>
                    <a:pt x="142" y="0"/>
                  </a:cubicBez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1104">
              <a:extLst>
                <a:ext uri="{FF2B5EF4-FFF2-40B4-BE49-F238E27FC236}">
                  <a16:creationId xmlns:a16="http://schemas.microsoft.com/office/drawing/2014/main" xmlns="" id="{FA2357B4-AD3F-49D6-ABB9-D4B24467B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3525" y="8216901"/>
              <a:ext cx="204787" cy="685800"/>
            </a:xfrm>
            <a:prstGeom prst="rect">
              <a:avLst/>
            </a:pr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Rectangle 1105">
              <a:extLst>
                <a:ext uri="{FF2B5EF4-FFF2-40B4-BE49-F238E27FC236}">
                  <a16:creationId xmlns:a16="http://schemas.microsoft.com/office/drawing/2014/main" xmlns="" id="{B60A662E-D689-4CE5-8B71-ADD0480B15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6900" y="8151813"/>
              <a:ext cx="144462" cy="828675"/>
            </a:xfrm>
            <a:prstGeom prst="rect">
              <a:avLst/>
            </a:pr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106">
              <a:extLst>
                <a:ext uri="{FF2B5EF4-FFF2-40B4-BE49-F238E27FC236}">
                  <a16:creationId xmlns:a16="http://schemas.microsoft.com/office/drawing/2014/main" xmlns="" id="{7E1DC0C0-697B-4984-AAC1-EE70C66AD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0325" y="8943976"/>
              <a:ext cx="1368425" cy="1016000"/>
            </a:xfrm>
            <a:custGeom>
              <a:avLst/>
              <a:gdLst>
                <a:gd name="T0" fmla="*/ 171 w 862"/>
                <a:gd name="T1" fmla="*/ 0 h 640"/>
                <a:gd name="T2" fmla="*/ 0 w 862"/>
                <a:gd name="T3" fmla="*/ 0 h 640"/>
                <a:gd name="T4" fmla="*/ 0 w 862"/>
                <a:gd name="T5" fmla="*/ 640 h 640"/>
                <a:gd name="T6" fmla="*/ 862 w 862"/>
                <a:gd name="T7" fmla="*/ 640 h 640"/>
                <a:gd name="T8" fmla="*/ 862 w 862"/>
                <a:gd name="T9" fmla="*/ 0 h 640"/>
                <a:gd name="T10" fmla="*/ 697 w 862"/>
                <a:gd name="T11" fmla="*/ 0 h 640"/>
                <a:gd name="T12" fmla="*/ 171 w 862"/>
                <a:gd name="T1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2" h="640">
                  <a:moveTo>
                    <a:pt x="171" y="0"/>
                  </a:moveTo>
                  <a:lnTo>
                    <a:pt x="0" y="0"/>
                  </a:lnTo>
                  <a:lnTo>
                    <a:pt x="0" y="640"/>
                  </a:lnTo>
                  <a:lnTo>
                    <a:pt x="862" y="640"/>
                  </a:lnTo>
                  <a:lnTo>
                    <a:pt x="862" y="0"/>
                  </a:lnTo>
                  <a:lnTo>
                    <a:pt x="697" y="0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07">
              <a:extLst>
                <a:ext uri="{FF2B5EF4-FFF2-40B4-BE49-F238E27FC236}">
                  <a16:creationId xmlns:a16="http://schemas.microsoft.com/office/drawing/2014/main" xmlns="" id="{4C4D0167-9D96-41A3-99DF-CDDE7E168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275" y="8926513"/>
              <a:ext cx="1406525" cy="1049338"/>
            </a:xfrm>
            <a:custGeom>
              <a:avLst/>
              <a:gdLst>
                <a:gd name="T0" fmla="*/ 120 w 583"/>
                <a:gd name="T1" fmla="*/ 7 h 435"/>
                <a:gd name="T2" fmla="*/ 120 w 583"/>
                <a:gd name="T3" fmla="*/ 0 h 435"/>
                <a:gd name="T4" fmla="*/ 8 w 583"/>
                <a:gd name="T5" fmla="*/ 0 h 435"/>
                <a:gd name="T6" fmla="*/ 3 w 583"/>
                <a:gd name="T7" fmla="*/ 2 h 435"/>
                <a:gd name="T8" fmla="*/ 0 w 583"/>
                <a:gd name="T9" fmla="*/ 7 h 435"/>
                <a:gd name="T10" fmla="*/ 0 w 583"/>
                <a:gd name="T11" fmla="*/ 428 h 435"/>
                <a:gd name="T12" fmla="*/ 3 w 583"/>
                <a:gd name="T13" fmla="*/ 433 h 435"/>
                <a:gd name="T14" fmla="*/ 8 w 583"/>
                <a:gd name="T15" fmla="*/ 435 h 435"/>
                <a:gd name="T16" fmla="*/ 575 w 583"/>
                <a:gd name="T17" fmla="*/ 435 h 435"/>
                <a:gd name="T18" fmla="*/ 580 w 583"/>
                <a:gd name="T19" fmla="*/ 433 h 435"/>
                <a:gd name="T20" fmla="*/ 583 w 583"/>
                <a:gd name="T21" fmla="*/ 428 h 435"/>
                <a:gd name="T22" fmla="*/ 583 w 583"/>
                <a:gd name="T23" fmla="*/ 7 h 435"/>
                <a:gd name="T24" fmla="*/ 580 w 583"/>
                <a:gd name="T25" fmla="*/ 2 h 435"/>
                <a:gd name="T26" fmla="*/ 575 w 583"/>
                <a:gd name="T27" fmla="*/ 0 h 435"/>
                <a:gd name="T28" fmla="*/ 466 w 583"/>
                <a:gd name="T29" fmla="*/ 0 h 435"/>
                <a:gd name="T30" fmla="*/ 120 w 583"/>
                <a:gd name="T31" fmla="*/ 0 h 435"/>
                <a:gd name="T32" fmla="*/ 120 w 583"/>
                <a:gd name="T33" fmla="*/ 7 h 435"/>
                <a:gd name="T34" fmla="*/ 120 w 583"/>
                <a:gd name="T35" fmla="*/ 14 h 435"/>
                <a:gd name="T36" fmla="*/ 466 w 583"/>
                <a:gd name="T37" fmla="*/ 14 h 435"/>
                <a:gd name="T38" fmla="*/ 568 w 583"/>
                <a:gd name="T39" fmla="*/ 14 h 435"/>
                <a:gd name="T40" fmla="*/ 568 w 583"/>
                <a:gd name="T41" fmla="*/ 421 h 435"/>
                <a:gd name="T42" fmla="*/ 15 w 583"/>
                <a:gd name="T43" fmla="*/ 421 h 435"/>
                <a:gd name="T44" fmla="*/ 15 w 583"/>
                <a:gd name="T45" fmla="*/ 14 h 435"/>
                <a:gd name="T46" fmla="*/ 120 w 583"/>
                <a:gd name="T47" fmla="*/ 14 h 435"/>
                <a:gd name="T48" fmla="*/ 120 w 583"/>
                <a:gd name="T49" fmla="*/ 7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3" h="435">
                  <a:moveTo>
                    <a:pt x="120" y="7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0"/>
                    <a:pt x="3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428"/>
                    <a:pt x="0" y="428"/>
                    <a:pt x="0" y="428"/>
                  </a:cubicBezTo>
                  <a:cubicBezTo>
                    <a:pt x="0" y="430"/>
                    <a:pt x="1" y="432"/>
                    <a:pt x="3" y="433"/>
                  </a:cubicBezTo>
                  <a:cubicBezTo>
                    <a:pt x="4" y="435"/>
                    <a:pt x="6" y="435"/>
                    <a:pt x="8" y="435"/>
                  </a:cubicBezTo>
                  <a:cubicBezTo>
                    <a:pt x="575" y="435"/>
                    <a:pt x="575" y="435"/>
                    <a:pt x="575" y="435"/>
                  </a:cubicBezTo>
                  <a:cubicBezTo>
                    <a:pt x="577" y="435"/>
                    <a:pt x="579" y="435"/>
                    <a:pt x="580" y="433"/>
                  </a:cubicBezTo>
                  <a:cubicBezTo>
                    <a:pt x="582" y="432"/>
                    <a:pt x="583" y="430"/>
                    <a:pt x="583" y="428"/>
                  </a:cubicBezTo>
                  <a:cubicBezTo>
                    <a:pt x="583" y="7"/>
                    <a:pt x="583" y="7"/>
                    <a:pt x="583" y="7"/>
                  </a:cubicBezTo>
                  <a:cubicBezTo>
                    <a:pt x="583" y="5"/>
                    <a:pt x="582" y="3"/>
                    <a:pt x="580" y="2"/>
                  </a:cubicBezTo>
                  <a:cubicBezTo>
                    <a:pt x="579" y="0"/>
                    <a:pt x="577" y="0"/>
                    <a:pt x="575" y="0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0" y="14"/>
                    <a:pt x="120" y="14"/>
                    <a:pt x="120" y="14"/>
                  </a:cubicBezTo>
                  <a:cubicBezTo>
                    <a:pt x="466" y="14"/>
                    <a:pt x="466" y="14"/>
                    <a:pt x="466" y="14"/>
                  </a:cubicBezTo>
                  <a:cubicBezTo>
                    <a:pt x="568" y="14"/>
                    <a:pt x="568" y="14"/>
                    <a:pt x="568" y="14"/>
                  </a:cubicBezTo>
                  <a:cubicBezTo>
                    <a:pt x="568" y="421"/>
                    <a:pt x="568" y="421"/>
                    <a:pt x="568" y="421"/>
                  </a:cubicBezTo>
                  <a:cubicBezTo>
                    <a:pt x="15" y="421"/>
                    <a:pt x="15" y="421"/>
                    <a:pt x="15" y="421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20" y="14"/>
                    <a:pt x="120" y="14"/>
                    <a:pt x="120" y="14"/>
                  </a:cubicBezTo>
                  <a:lnTo>
                    <a:pt x="120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08">
              <a:extLst>
                <a:ext uri="{FF2B5EF4-FFF2-40B4-BE49-F238E27FC236}">
                  <a16:creationId xmlns:a16="http://schemas.microsoft.com/office/drawing/2014/main" xmlns="" id="{B436C0CE-4C5F-4359-8C58-2121BD03D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0325" y="8774113"/>
              <a:ext cx="1368425" cy="169863"/>
            </a:xfrm>
            <a:custGeom>
              <a:avLst/>
              <a:gdLst>
                <a:gd name="T0" fmla="*/ 694 w 862"/>
                <a:gd name="T1" fmla="*/ 0 h 107"/>
                <a:gd name="T2" fmla="*/ 168 w 862"/>
                <a:gd name="T3" fmla="*/ 0 h 107"/>
                <a:gd name="T4" fmla="*/ 0 w 862"/>
                <a:gd name="T5" fmla="*/ 0 h 107"/>
                <a:gd name="T6" fmla="*/ 0 w 862"/>
                <a:gd name="T7" fmla="*/ 107 h 107"/>
                <a:gd name="T8" fmla="*/ 171 w 862"/>
                <a:gd name="T9" fmla="*/ 107 h 107"/>
                <a:gd name="T10" fmla="*/ 697 w 862"/>
                <a:gd name="T11" fmla="*/ 107 h 107"/>
                <a:gd name="T12" fmla="*/ 862 w 862"/>
                <a:gd name="T13" fmla="*/ 107 h 107"/>
                <a:gd name="T14" fmla="*/ 862 w 862"/>
                <a:gd name="T15" fmla="*/ 0 h 107"/>
                <a:gd name="T16" fmla="*/ 694 w 862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2" h="107">
                  <a:moveTo>
                    <a:pt x="694" y="0"/>
                  </a:moveTo>
                  <a:lnTo>
                    <a:pt x="168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71" y="107"/>
                  </a:lnTo>
                  <a:lnTo>
                    <a:pt x="697" y="107"/>
                  </a:lnTo>
                  <a:lnTo>
                    <a:pt x="862" y="107"/>
                  </a:lnTo>
                  <a:lnTo>
                    <a:pt x="862" y="0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09">
              <a:extLst>
                <a:ext uri="{FF2B5EF4-FFF2-40B4-BE49-F238E27FC236}">
                  <a16:creationId xmlns:a16="http://schemas.microsoft.com/office/drawing/2014/main" xmlns="" id="{21B56629-2A9D-4CD6-8243-097F9AF96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275" y="8755063"/>
              <a:ext cx="1406525" cy="204788"/>
            </a:xfrm>
            <a:custGeom>
              <a:avLst/>
              <a:gdLst>
                <a:gd name="T0" fmla="*/ 464 w 583"/>
                <a:gd name="T1" fmla="*/ 8 h 85"/>
                <a:gd name="T2" fmla="*/ 464 w 583"/>
                <a:gd name="T3" fmla="*/ 0 h 85"/>
                <a:gd name="T4" fmla="*/ 118 w 583"/>
                <a:gd name="T5" fmla="*/ 0 h 85"/>
                <a:gd name="T6" fmla="*/ 8 w 583"/>
                <a:gd name="T7" fmla="*/ 0 h 85"/>
                <a:gd name="T8" fmla="*/ 3 w 583"/>
                <a:gd name="T9" fmla="*/ 3 h 85"/>
                <a:gd name="T10" fmla="*/ 0 w 583"/>
                <a:gd name="T11" fmla="*/ 8 h 85"/>
                <a:gd name="T12" fmla="*/ 0 w 583"/>
                <a:gd name="T13" fmla="*/ 78 h 85"/>
                <a:gd name="T14" fmla="*/ 3 w 583"/>
                <a:gd name="T15" fmla="*/ 83 h 85"/>
                <a:gd name="T16" fmla="*/ 8 w 583"/>
                <a:gd name="T17" fmla="*/ 85 h 85"/>
                <a:gd name="T18" fmla="*/ 120 w 583"/>
                <a:gd name="T19" fmla="*/ 85 h 85"/>
                <a:gd name="T20" fmla="*/ 466 w 583"/>
                <a:gd name="T21" fmla="*/ 85 h 85"/>
                <a:gd name="T22" fmla="*/ 575 w 583"/>
                <a:gd name="T23" fmla="*/ 85 h 85"/>
                <a:gd name="T24" fmla="*/ 580 w 583"/>
                <a:gd name="T25" fmla="*/ 83 h 85"/>
                <a:gd name="T26" fmla="*/ 583 w 583"/>
                <a:gd name="T27" fmla="*/ 78 h 85"/>
                <a:gd name="T28" fmla="*/ 583 w 583"/>
                <a:gd name="T29" fmla="*/ 8 h 85"/>
                <a:gd name="T30" fmla="*/ 580 w 583"/>
                <a:gd name="T31" fmla="*/ 3 h 85"/>
                <a:gd name="T32" fmla="*/ 575 w 583"/>
                <a:gd name="T33" fmla="*/ 0 h 85"/>
                <a:gd name="T34" fmla="*/ 464 w 583"/>
                <a:gd name="T35" fmla="*/ 0 h 85"/>
                <a:gd name="T36" fmla="*/ 464 w 583"/>
                <a:gd name="T37" fmla="*/ 8 h 85"/>
                <a:gd name="T38" fmla="*/ 464 w 583"/>
                <a:gd name="T39" fmla="*/ 15 h 85"/>
                <a:gd name="T40" fmla="*/ 568 w 583"/>
                <a:gd name="T41" fmla="*/ 15 h 85"/>
                <a:gd name="T42" fmla="*/ 568 w 583"/>
                <a:gd name="T43" fmla="*/ 71 h 85"/>
                <a:gd name="T44" fmla="*/ 466 w 583"/>
                <a:gd name="T45" fmla="*/ 71 h 85"/>
                <a:gd name="T46" fmla="*/ 120 w 583"/>
                <a:gd name="T47" fmla="*/ 71 h 85"/>
                <a:gd name="T48" fmla="*/ 15 w 583"/>
                <a:gd name="T49" fmla="*/ 71 h 85"/>
                <a:gd name="T50" fmla="*/ 15 w 583"/>
                <a:gd name="T51" fmla="*/ 15 h 85"/>
                <a:gd name="T52" fmla="*/ 118 w 583"/>
                <a:gd name="T53" fmla="*/ 15 h 85"/>
                <a:gd name="T54" fmla="*/ 464 w 583"/>
                <a:gd name="T55" fmla="*/ 15 h 85"/>
                <a:gd name="T56" fmla="*/ 464 w 583"/>
                <a:gd name="T57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83" h="85">
                  <a:moveTo>
                    <a:pt x="464" y="8"/>
                  </a:moveTo>
                  <a:cubicBezTo>
                    <a:pt x="464" y="0"/>
                    <a:pt x="464" y="0"/>
                    <a:pt x="464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1" y="81"/>
                    <a:pt x="3" y="83"/>
                  </a:cubicBezTo>
                  <a:cubicBezTo>
                    <a:pt x="4" y="84"/>
                    <a:pt x="6" y="85"/>
                    <a:pt x="8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466" y="85"/>
                    <a:pt x="466" y="85"/>
                    <a:pt x="466" y="85"/>
                  </a:cubicBezTo>
                  <a:cubicBezTo>
                    <a:pt x="575" y="85"/>
                    <a:pt x="575" y="85"/>
                    <a:pt x="575" y="85"/>
                  </a:cubicBezTo>
                  <a:cubicBezTo>
                    <a:pt x="577" y="85"/>
                    <a:pt x="579" y="84"/>
                    <a:pt x="580" y="83"/>
                  </a:cubicBezTo>
                  <a:cubicBezTo>
                    <a:pt x="582" y="81"/>
                    <a:pt x="583" y="79"/>
                    <a:pt x="583" y="78"/>
                  </a:cubicBezTo>
                  <a:cubicBezTo>
                    <a:pt x="583" y="8"/>
                    <a:pt x="583" y="8"/>
                    <a:pt x="583" y="8"/>
                  </a:cubicBezTo>
                  <a:cubicBezTo>
                    <a:pt x="583" y="6"/>
                    <a:pt x="582" y="4"/>
                    <a:pt x="580" y="3"/>
                  </a:cubicBezTo>
                  <a:cubicBezTo>
                    <a:pt x="579" y="1"/>
                    <a:pt x="577" y="0"/>
                    <a:pt x="575" y="0"/>
                  </a:cubicBezTo>
                  <a:cubicBezTo>
                    <a:pt x="464" y="0"/>
                    <a:pt x="464" y="0"/>
                    <a:pt x="464" y="0"/>
                  </a:cubicBezTo>
                  <a:cubicBezTo>
                    <a:pt x="464" y="8"/>
                    <a:pt x="464" y="8"/>
                    <a:pt x="464" y="8"/>
                  </a:cubicBezTo>
                  <a:cubicBezTo>
                    <a:pt x="464" y="15"/>
                    <a:pt x="464" y="15"/>
                    <a:pt x="464" y="15"/>
                  </a:cubicBezTo>
                  <a:cubicBezTo>
                    <a:pt x="568" y="15"/>
                    <a:pt x="568" y="15"/>
                    <a:pt x="568" y="15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466" y="71"/>
                    <a:pt x="466" y="71"/>
                    <a:pt x="466" y="71"/>
                  </a:cubicBezTo>
                  <a:cubicBezTo>
                    <a:pt x="120" y="71"/>
                    <a:pt x="120" y="71"/>
                    <a:pt x="120" y="7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464" y="15"/>
                    <a:pt x="464" y="15"/>
                    <a:pt x="464" y="15"/>
                  </a:cubicBezTo>
                  <a:lnTo>
                    <a:pt x="464" y="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Rectangle 1110">
              <a:extLst>
                <a:ext uri="{FF2B5EF4-FFF2-40B4-BE49-F238E27FC236}">
                  <a16:creationId xmlns:a16="http://schemas.microsoft.com/office/drawing/2014/main" xmlns="" id="{7BAD4C90-C7C6-42AD-BABA-BDE1E1EE6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8588" y="8842376"/>
              <a:ext cx="68262" cy="33338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11">
              <a:extLst>
                <a:ext uri="{FF2B5EF4-FFF2-40B4-BE49-F238E27FC236}">
                  <a16:creationId xmlns:a16="http://schemas.microsoft.com/office/drawing/2014/main" xmlns="" id="{EDD9C640-6D2C-4141-B083-218C7859B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8588" y="8842376"/>
              <a:ext cx="68262" cy="33338"/>
            </a:xfrm>
            <a:custGeom>
              <a:avLst/>
              <a:gdLst>
                <a:gd name="T0" fmla="*/ 0 w 43"/>
                <a:gd name="T1" fmla="*/ 21 h 21"/>
                <a:gd name="T2" fmla="*/ 43 w 43"/>
                <a:gd name="T3" fmla="*/ 21 h 21"/>
                <a:gd name="T4" fmla="*/ 43 w 43"/>
                <a:gd name="T5" fmla="*/ 0 h 21"/>
                <a:gd name="T6" fmla="*/ 0 w 43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1">
                  <a:moveTo>
                    <a:pt x="0" y="21"/>
                  </a:moveTo>
                  <a:lnTo>
                    <a:pt x="43" y="21"/>
                  </a:lnTo>
                  <a:lnTo>
                    <a:pt x="4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Rectangle 1112">
              <a:extLst>
                <a:ext uri="{FF2B5EF4-FFF2-40B4-BE49-F238E27FC236}">
                  <a16:creationId xmlns:a16="http://schemas.microsoft.com/office/drawing/2014/main" xmlns="" id="{502EAF66-131B-4108-BD27-28079F20E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9713" y="8843963"/>
              <a:ext cx="65087" cy="3492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13">
              <a:extLst>
                <a:ext uri="{FF2B5EF4-FFF2-40B4-BE49-F238E27FC236}">
                  <a16:creationId xmlns:a16="http://schemas.microsoft.com/office/drawing/2014/main" xmlns="" id="{9F453453-D7E4-4240-8F82-A5A42B5F7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9713" y="8843963"/>
              <a:ext cx="65087" cy="34925"/>
            </a:xfrm>
            <a:custGeom>
              <a:avLst/>
              <a:gdLst>
                <a:gd name="T0" fmla="*/ 0 w 41"/>
                <a:gd name="T1" fmla="*/ 22 h 22"/>
                <a:gd name="T2" fmla="*/ 41 w 41"/>
                <a:gd name="T3" fmla="*/ 22 h 22"/>
                <a:gd name="T4" fmla="*/ 41 w 41"/>
                <a:gd name="T5" fmla="*/ 0 h 22"/>
                <a:gd name="T6" fmla="*/ 0 w 41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2">
                  <a:moveTo>
                    <a:pt x="0" y="22"/>
                  </a:moveTo>
                  <a:lnTo>
                    <a:pt x="41" y="22"/>
                  </a:lnTo>
                  <a:lnTo>
                    <a:pt x="4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14">
              <a:extLst>
                <a:ext uri="{FF2B5EF4-FFF2-40B4-BE49-F238E27FC236}">
                  <a16:creationId xmlns:a16="http://schemas.microsoft.com/office/drawing/2014/main" xmlns="" id="{B0355B5C-0FB8-4030-8D69-AFA300ACC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3400" y="9399588"/>
              <a:ext cx="169862" cy="0"/>
            </a:xfrm>
            <a:custGeom>
              <a:avLst/>
              <a:gdLst>
                <a:gd name="T0" fmla="*/ 0 w 107"/>
                <a:gd name="T1" fmla="*/ 107 w 107"/>
                <a:gd name="T2" fmla="*/ 0 w 10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7">
                  <a:moveTo>
                    <a:pt x="0" y="0"/>
                  </a:moveTo>
                  <a:lnTo>
                    <a:pt x="10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Line 1115">
              <a:extLst>
                <a:ext uri="{FF2B5EF4-FFF2-40B4-BE49-F238E27FC236}">
                  <a16:creationId xmlns:a16="http://schemas.microsoft.com/office/drawing/2014/main" xmlns="" id="{9056BF31-4E74-477E-B5C3-32B4FBD956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53400" y="9399588"/>
              <a:ext cx="169862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Rectangle 1116">
              <a:extLst>
                <a:ext uri="{FF2B5EF4-FFF2-40B4-BE49-F238E27FC236}">
                  <a16:creationId xmlns:a16="http://schemas.microsoft.com/office/drawing/2014/main" xmlns="" id="{992F06EB-2A43-48DD-BE76-AA62CC71D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3400" y="9385301"/>
              <a:ext cx="169862" cy="2857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117">
              <a:extLst>
                <a:ext uri="{FF2B5EF4-FFF2-40B4-BE49-F238E27FC236}">
                  <a16:creationId xmlns:a16="http://schemas.microsoft.com/office/drawing/2014/main" xmlns="" id="{F118BACA-5E17-4228-A0EC-33D9CBB6A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3400" y="9385301"/>
              <a:ext cx="169862" cy="28575"/>
            </a:xfrm>
            <a:custGeom>
              <a:avLst/>
              <a:gdLst>
                <a:gd name="T0" fmla="*/ 0 w 107"/>
                <a:gd name="T1" fmla="*/ 18 h 18"/>
                <a:gd name="T2" fmla="*/ 107 w 107"/>
                <a:gd name="T3" fmla="*/ 18 h 18"/>
                <a:gd name="T4" fmla="*/ 107 w 107"/>
                <a:gd name="T5" fmla="*/ 0 h 18"/>
                <a:gd name="T6" fmla="*/ 0 w 107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18">
                  <a:moveTo>
                    <a:pt x="0" y="18"/>
                  </a:moveTo>
                  <a:lnTo>
                    <a:pt x="107" y="18"/>
                  </a:lnTo>
                  <a:lnTo>
                    <a:pt x="10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18">
              <a:extLst>
                <a:ext uri="{FF2B5EF4-FFF2-40B4-BE49-F238E27FC236}">
                  <a16:creationId xmlns:a16="http://schemas.microsoft.com/office/drawing/2014/main" xmlns="" id="{5995CFAE-1FC5-4F8E-95CE-2EB625A93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3400" y="9291638"/>
              <a:ext cx="169862" cy="0"/>
            </a:xfrm>
            <a:custGeom>
              <a:avLst/>
              <a:gdLst>
                <a:gd name="T0" fmla="*/ 0 w 107"/>
                <a:gd name="T1" fmla="*/ 107 w 107"/>
                <a:gd name="T2" fmla="*/ 0 w 10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7">
                  <a:moveTo>
                    <a:pt x="0" y="0"/>
                  </a:moveTo>
                  <a:lnTo>
                    <a:pt x="10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Line 1119">
              <a:extLst>
                <a:ext uri="{FF2B5EF4-FFF2-40B4-BE49-F238E27FC236}">
                  <a16:creationId xmlns:a16="http://schemas.microsoft.com/office/drawing/2014/main" xmlns="" id="{DBC95A25-3B67-498A-B9C1-8DFF1A0C09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53400" y="9291638"/>
              <a:ext cx="169862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Rectangle 1120">
              <a:extLst>
                <a:ext uri="{FF2B5EF4-FFF2-40B4-BE49-F238E27FC236}">
                  <a16:creationId xmlns:a16="http://schemas.microsoft.com/office/drawing/2014/main" xmlns="" id="{012F7E5D-C418-47F5-B090-87D7968E4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3400" y="9275763"/>
              <a:ext cx="169862" cy="317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121">
              <a:extLst>
                <a:ext uri="{FF2B5EF4-FFF2-40B4-BE49-F238E27FC236}">
                  <a16:creationId xmlns:a16="http://schemas.microsoft.com/office/drawing/2014/main" xmlns="" id="{2A90A14D-0FCE-43CB-8EF9-430D90A3C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3400" y="9275763"/>
              <a:ext cx="169862" cy="31750"/>
            </a:xfrm>
            <a:custGeom>
              <a:avLst/>
              <a:gdLst>
                <a:gd name="T0" fmla="*/ 0 w 107"/>
                <a:gd name="T1" fmla="*/ 20 h 20"/>
                <a:gd name="T2" fmla="*/ 107 w 107"/>
                <a:gd name="T3" fmla="*/ 20 h 20"/>
                <a:gd name="T4" fmla="*/ 107 w 107"/>
                <a:gd name="T5" fmla="*/ 0 h 20"/>
                <a:gd name="T6" fmla="*/ 0 w 107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0">
                  <a:moveTo>
                    <a:pt x="0" y="20"/>
                  </a:moveTo>
                  <a:lnTo>
                    <a:pt x="107" y="20"/>
                  </a:lnTo>
                  <a:lnTo>
                    <a:pt x="10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122">
              <a:extLst>
                <a:ext uri="{FF2B5EF4-FFF2-40B4-BE49-F238E27FC236}">
                  <a16:creationId xmlns:a16="http://schemas.microsoft.com/office/drawing/2014/main" xmlns="" id="{63596D9D-EAD5-4402-96F1-BEF4EAD90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3400" y="9512301"/>
              <a:ext cx="169862" cy="0"/>
            </a:xfrm>
            <a:custGeom>
              <a:avLst/>
              <a:gdLst>
                <a:gd name="T0" fmla="*/ 0 w 107"/>
                <a:gd name="T1" fmla="*/ 107 w 107"/>
                <a:gd name="T2" fmla="*/ 0 w 10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7">
                  <a:moveTo>
                    <a:pt x="0" y="0"/>
                  </a:moveTo>
                  <a:lnTo>
                    <a:pt x="10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Line 1123">
              <a:extLst>
                <a:ext uri="{FF2B5EF4-FFF2-40B4-BE49-F238E27FC236}">
                  <a16:creationId xmlns:a16="http://schemas.microsoft.com/office/drawing/2014/main" xmlns="" id="{773ABD32-7781-4325-9519-F87F73B126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53400" y="9512301"/>
              <a:ext cx="169862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1124">
              <a:extLst>
                <a:ext uri="{FF2B5EF4-FFF2-40B4-BE49-F238E27FC236}">
                  <a16:creationId xmlns:a16="http://schemas.microsoft.com/office/drawing/2014/main" xmlns="" id="{F9AA2809-2323-41C5-9FB4-42CBD9794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3400" y="9498013"/>
              <a:ext cx="169862" cy="30163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125">
              <a:extLst>
                <a:ext uri="{FF2B5EF4-FFF2-40B4-BE49-F238E27FC236}">
                  <a16:creationId xmlns:a16="http://schemas.microsoft.com/office/drawing/2014/main" xmlns="" id="{A5BB05D5-F2B5-4ED9-A622-B8BA1AC83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3400" y="9498013"/>
              <a:ext cx="169862" cy="30163"/>
            </a:xfrm>
            <a:custGeom>
              <a:avLst/>
              <a:gdLst>
                <a:gd name="T0" fmla="*/ 0 w 107"/>
                <a:gd name="T1" fmla="*/ 19 h 19"/>
                <a:gd name="T2" fmla="*/ 107 w 107"/>
                <a:gd name="T3" fmla="*/ 19 h 19"/>
                <a:gd name="T4" fmla="*/ 107 w 107"/>
                <a:gd name="T5" fmla="*/ 0 h 19"/>
                <a:gd name="T6" fmla="*/ 0 w 107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19">
                  <a:moveTo>
                    <a:pt x="0" y="19"/>
                  </a:moveTo>
                  <a:lnTo>
                    <a:pt x="107" y="19"/>
                  </a:lnTo>
                  <a:lnTo>
                    <a:pt x="10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126">
              <a:extLst>
                <a:ext uri="{FF2B5EF4-FFF2-40B4-BE49-F238E27FC236}">
                  <a16:creationId xmlns:a16="http://schemas.microsoft.com/office/drawing/2014/main" xmlns="" id="{C3BA744B-1B13-4517-8DAD-F8982AD6B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3400" y="9618663"/>
              <a:ext cx="169862" cy="0"/>
            </a:xfrm>
            <a:custGeom>
              <a:avLst/>
              <a:gdLst>
                <a:gd name="T0" fmla="*/ 0 w 107"/>
                <a:gd name="T1" fmla="*/ 107 w 107"/>
                <a:gd name="T2" fmla="*/ 0 w 10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7">
                  <a:moveTo>
                    <a:pt x="0" y="0"/>
                  </a:moveTo>
                  <a:lnTo>
                    <a:pt x="10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Line 1127">
              <a:extLst>
                <a:ext uri="{FF2B5EF4-FFF2-40B4-BE49-F238E27FC236}">
                  <a16:creationId xmlns:a16="http://schemas.microsoft.com/office/drawing/2014/main" xmlns="" id="{2161661A-1275-495F-83D4-6DF4E7E3E7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53400" y="9618663"/>
              <a:ext cx="169862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Rectangle 1128">
              <a:extLst>
                <a:ext uri="{FF2B5EF4-FFF2-40B4-BE49-F238E27FC236}">
                  <a16:creationId xmlns:a16="http://schemas.microsoft.com/office/drawing/2014/main" xmlns="" id="{DA384CDA-C69B-4DBE-B0DC-938AAFC932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3400" y="9604376"/>
              <a:ext cx="169862" cy="28575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129">
              <a:extLst>
                <a:ext uri="{FF2B5EF4-FFF2-40B4-BE49-F238E27FC236}">
                  <a16:creationId xmlns:a16="http://schemas.microsoft.com/office/drawing/2014/main" xmlns="" id="{E1320E7C-EBCF-41F2-8090-9E402A950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3400" y="9604376"/>
              <a:ext cx="169862" cy="28575"/>
            </a:xfrm>
            <a:custGeom>
              <a:avLst/>
              <a:gdLst>
                <a:gd name="T0" fmla="*/ 0 w 107"/>
                <a:gd name="T1" fmla="*/ 18 h 18"/>
                <a:gd name="T2" fmla="*/ 107 w 107"/>
                <a:gd name="T3" fmla="*/ 18 h 18"/>
                <a:gd name="T4" fmla="*/ 107 w 107"/>
                <a:gd name="T5" fmla="*/ 0 h 18"/>
                <a:gd name="T6" fmla="*/ 0 w 107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18">
                  <a:moveTo>
                    <a:pt x="0" y="18"/>
                  </a:moveTo>
                  <a:lnTo>
                    <a:pt x="107" y="18"/>
                  </a:lnTo>
                  <a:lnTo>
                    <a:pt x="10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130">
              <a:extLst>
                <a:ext uri="{FF2B5EF4-FFF2-40B4-BE49-F238E27FC236}">
                  <a16:creationId xmlns:a16="http://schemas.microsoft.com/office/drawing/2014/main" xmlns="" id="{05E316DE-46D9-4889-8834-84CAB38AA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9732963"/>
              <a:ext cx="504825" cy="0"/>
            </a:xfrm>
            <a:custGeom>
              <a:avLst/>
              <a:gdLst>
                <a:gd name="T0" fmla="*/ 0 w 318"/>
                <a:gd name="T1" fmla="*/ 318 w 318"/>
                <a:gd name="T2" fmla="*/ 0 w 3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18">
                  <a:moveTo>
                    <a:pt x="0" y="0"/>
                  </a:moveTo>
                  <a:lnTo>
                    <a:pt x="3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Line 1131">
              <a:extLst>
                <a:ext uri="{FF2B5EF4-FFF2-40B4-BE49-F238E27FC236}">
                  <a16:creationId xmlns:a16="http://schemas.microsoft.com/office/drawing/2014/main" xmlns="" id="{33DB087C-5BCF-48A3-8377-5E32E50EA2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96213" y="9732963"/>
              <a:ext cx="5048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Rectangle 1132">
              <a:extLst>
                <a:ext uri="{FF2B5EF4-FFF2-40B4-BE49-F238E27FC236}">
                  <a16:creationId xmlns:a16="http://schemas.microsoft.com/office/drawing/2014/main" xmlns="" id="{9812DFD7-546B-4C2E-984D-EE6CE8BB5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9715501"/>
              <a:ext cx="504825" cy="317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133">
              <a:extLst>
                <a:ext uri="{FF2B5EF4-FFF2-40B4-BE49-F238E27FC236}">
                  <a16:creationId xmlns:a16="http://schemas.microsoft.com/office/drawing/2014/main" xmlns="" id="{D364CAE8-9BAB-46C5-B17E-7A30E8A4E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9715501"/>
              <a:ext cx="504825" cy="31750"/>
            </a:xfrm>
            <a:custGeom>
              <a:avLst/>
              <a:gdLst>
                <a:gd name="T0" fmla="*/ 0 w 318"/>
                <a:gd name="T1" fmla="*/ 20 h 20"/>
                <a:gd name="T2" fmla="*/ 318 w 318"/>
                <a:gd name="T3" fmla="*/ 20 h 20"/>
                <a:gd name="T4" fmla="*/ 318 w 318"/>
                <a:gd name="T5" fmla="*/ 0 h 20"/>
                <a:gd name="T6" fmla="*/ 0 w 318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20">
                  <a:moveTo>
                    <a:pt x="0" y="20"/>
                  </a:moveTo>
                  <a:lnTo>
                    <a:pt x="318" y="20"/>
                  </a:lnTo>
                  <a:lnTo>
                    <a:pt x="31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Rectangle 1134">
              <a:extLst>
                <a:ext uri="{FF2B5EF4-FFF2-40B4-BE49-F238E27FC236}">
                  <a16:creationId xmlns:a16="http://schemas.microsoft.com/office/drawing/2014/main" xmlns="" id="{EA96D058-153B-4102-B69D-2338F59CA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8913" y="9291638"/>
              <a:ext cx="273050" cy="327025"/>
            </a:xfrm>
            <a:prstGeom prst="rect">
              <a:avLst/>
            </a:pr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135">
              <a:extLst>
                <a:ext uri="{FF2B5EF4-FFF2-40B4-BE49-F238E27FC236}">
                  <a16:creationId xmlns:a16="http://schemas.microsoft.com/office/drawing/2014/main" xmlns="" id="{001F8695-B6B6-4E1C-8C73-680AFB7B5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4625" y="9275763"/>
              <a:ext cx="301625" cy="357188"/>
            </a:xfrm>
            <a:custGeom>
              <a:avLst/>
              <a:gdLst>
                <a:gd name="T0" fmla="*/ 119 w 125"/>
                <a:gd name="T1" fmla="*/ 142 h 148"/>
                <a:gd name="T2" fmla="*/ 119 w 125"/>
                <a:gd name="T3" fmla="*/ 136 h 148"/>
                <a:gd name="T4" fmla="*/ 13 w 125"/>
                <a:gd name="T5" fmla="*/ 136 h 148"/>
                <a:gd name="T6" fmla="*/ 13 w 125"/>
                <a:gd name="T7" fmla="*/ 12 h 148"/>
                <a:gd name="T8" fmla="*/ 113 w 125"/>
                <a:gd name="T9" fmla="*/ 12 h 148"/>
                <a:gd name="T10" fmla="*/ 113 w 125"/>
                <a:gd name="T11" fmla="*/ 142 h 148"/>
                <a:gd name="T12" fmla="*/ 119 w 125"/>
                <a:gd name="T13" fmla="*/ 142 h 148"/>
                <a:gd name="T14" fmla="*/ 119 w 125"/>
                <a:gd name="T15" fmla="*/ 136 h 148"/>
                <a:gd name="T16" fmla="*/ 119 w 125"/>
                <a:gd name="T17" fmla="*/ 142 h 148"/>
                <a:gd name="T18" fmla="*/ 125 w 125"/>
                <a:gd name="T19" fmla="*/ 142 h 148"/>
                <a:gd name="T20" fmla="*/ 125 w 125"/>
                <a:gd name="T21" fmla="*/ 6 h 148"/>
                <a:gd name="T22" fmla="*/ 124 w 125"/>
                <a:gd name="T23" fmla="*/ 1 h 148"/>
                <a:gd name="T24" fmla="*/ 119 w 125"/>
                <a:gd name="T25" fmla="*/ 0 h 148"/>
                <a:gd name="T26" fmla="*/ 6 w 125"/>
                <a:gd name="T27" fmla="*/ 0 h 148"/>
                <a:gd name="T28" fmla="*/ 2 w 125"/>
                <a:gd name="T29" fmla="*/ 1 h 148"/>
                <a:gd name="T30" fmla="*/ 0 w 125"/>
                <a:gd name="T31" fmla="*/ 6 h 148"/>
                <a:gd name="T32" fmla="*/ 0 w 125"/>
                <a:gd name="T33" fmla="*/ 142 h 148"/>
                <a:gd name="T34" fmla="*/ 2 w 125"/>
                <a:gd name="T35" fmla="*/ 146 h 148"/>
                <a:gd name="T36" fmla="*/ 6 w 125"/>
                <a:gd name="T37" fmla="*/ 148 h 148"/>
                <a:gd name="T38" fmla="*/ 119 w 125"/>
                <a:gd name="T39" fmla="*/ 148 h 148"/>
                <a:gd name="T40" fmla="*/ 124 w 125"/>
                <a:gd name="T41" fmla="*/ 146 h 148"/>
                <a:gd name="T42" fmla="*/ 125 w 125"/>
                <a:gd name="T43" fmla="*/ 142 h 148"/>
                <a:gd name="T44" fmla="*/ 119 w 125"/>
                <a:gd name="T45" fmla="*/ 14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5" h="148">
                  <a:moveTo>
                    <a:pt x="119" y="142"/>
                  </a:moveTo>
                  <a:cubicBezTo>
                    <a:pt x="119" y="136"/>
                    <a:pt x="119" y="136"/>
                    <a:pt x="119" y="136"/>
                  </a:cubicBezTo>
                  <a:cubicBezTo>
                    <a:pt x="13" y="136"/>
                    <a:pt x="13" y="136"/>
                    <a:pt x="13" y="136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13" y="12"/>
                    <a:pt x="113" y="12"/>
                    <a:pt x="113" y="12"/>
                  </a:cubicBezTo>
                  <a:cubicBezTo>
                    <a:pt x="113" y="142"/>
                    <a:pt x="113" y="142"/>
                    <a:pt x="113" y="142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9" y="136"/>
                    <a:pt x="119" y="136"/>
                    <a:pt x="119" y="136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4"/>
                    <a:pt x="125" y="3"/>
                    <a:pt x="124" y="1"/>
                  </a:cubicBezTo>
                  <a:cubicBezTo>
                    <a:pt x="122" y="0"/>
                    <a:pt x="121" y="0"/>
                    <a:pt x="11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44"/>
                    <a:pt x="1" y="145"/>
                    <a:pt x="2" y="146"/>
                  </a:cubicBezTo>
                  <a:cubicBezTo>
                    <a:pt x="3" y="148"/>
                    <a:pt x="5" y="148"/>
                    <a:pt x="6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21" y="148"/>
                    <a:pt x="122" y="148"/>
                    <a:pt x="124" y="146"/>
                  </a:cubicBezTo>
                  <a:cubicBezTo>
                    <a:pt x="125" y="145"/>
                    <a:pt x="125" y="144"/>
                    <a:pt x="125" y="142"/>
                  </a:cubicBezTo>
                  <a:lnTo>
                    <a:pt x="119" y="142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136">
              <a:extLst>
                <a:ext uri="{FF2B5EF4-FFF2-40B4-BE49-F238E27FC236}">
                  <a16:creationId xmlns:a16="http://schemas.microsoft.com/office/drawing/2014/main" xmlns="" id="{97E6E2A6-D893-41D5-8F2A-D3848D1E2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9056688"/>
              <a:ext cx="150812" cy="0"/>
            </a:xfrm>
            <a:custGeom>
              <a:avLst/>
              <a:gdLst>
                <a:gd name="T0" fmla="*/ 0 w 95"/>
                <a:gd name="T1" fmla="*/ 95 w 95"/>
                <a:gd name="T2" fmla="*/ 0 w 9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5">
                  <a:moveTo>
                    <a:pt x="0" y="0"/>
                  </a:moveTo>
                  <a:lnTo>
                    <a:pt x="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Line 1137">
              <a:extLst>
                <a:ext uri="{FF2B5EF4-FFF2-40B4-BE49-F238E27FC236}">
                  <a16:creationId xmlns:a16="http://schemas.microsoft.com/office/drawing/2014/main" xmlns="" id="{70CC79D9-071B-4D4D-9751-18D247FCD1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96213" y="9056688"/>
              <a:ext cx="150812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Rectangle 1138">
              <a:extLst>
                <a:ext uri="{FF2B5EF4-FFF2-40B4-BE49-F238E27FC236}">
                  <a16:creationId xmlns:a16="http://schemas.microsoft.com/office/drawing/2014/main" xmlns="" id="{15CC6006-7E2B-4D26-9ADD-C7BCA9425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9042401"/>
              <a:ext cx="150812" cy="317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139">
              <a:extLst>
                <a:ext uri="{FF2B5EF4-FFF2-40B4-BE49-F238E27FC236}">
                  <a16:creationId xmlns:a16="http://schemas.microsoft.com/office/drawing/2014/main" xmlns="" id="{D68AEA37-2901-477E-8CEC-C90386F25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9042401"/>
              <a:ext cx="150812" cy="31750"/>
            </a:xfrm>
            <a:custGeom>
              <a:avLst/>
              <a:gdLst>
                <a:gd name="T0" fmla="*/ 0 w 95"/>
                <a:gd name="T1" fmla="*/ 20 h 20"/>
                <a:gd name="T2" fmla="*/ 95 w 95"/>
                <a:gd name="T3" fmla="*/ 20 h 20"/>
                <a:gd name="T4" fmla="*/ 95 w 95"/>
                <a:gd name="T5" fmla="*/ 0 h 20"/>
                <a:gd name="T6" fmla="*/ 0 w 9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20">
                  <a:moveTo>
                    <a:pt x="0" y="20"/>
                  </a:moveTo>
                  <a:lnTo>
                    <a:pt x="95" y="20"/>
                  </a:lnTo>
                  <a:lnTo>
                    <a:pt x="9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140">
              <a:extLst>
                <a:ext uri="{FF2B5EF4-FFF2-40B4-BE49-F238E27FC236}">
                  <a16:creationId xmlns:a16="http://schemas.microsoft.com/office/drawing/2014/main" xmlns="" id="{5B860623-1946-4DB4-956B-83E58963A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9139238"/>
              <a:ext cx="222250" cy="0"/>
            </a:xfrm>
            <a:custGeom>
              <a:avLst/>
              <a:gdLst>
                <a:gd name="T0" fmla="*/ 0 w 140"/>
                <a:gd name="T1" fmla="*/ 140 w 140"/>
                <a:gd name="T2" fmla="*/ 0 w 14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0">
                  <a:moveTo>
                    <a:pt x="0" y="0"/>
                  </a:moveTo>
                  <a:lnTo>
                    <a:pt x="1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Line 1141">
              <a:extLst>
                <a:ext uri="{FF2B5EF4-FFF2-40B4-BE49-F238E27FC236}">
                  <a16:creationId xmlns:a16="http://schemas.microsoft.com/office/drawing/2014/main" xmlns="" id="{BD33E91A-C8D4-41A1-9B61-72D0B9D1FC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96213" y="9139238"/>
              <a:ext cx="22225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Rectangle 1142">
              <a:extLst>
                <a:ext uri="{FF2B5EF4-FFF2-40B4-BE49-F238E27FC236}">
                  <a16:creationId xmlns:a16="http://schemas.microsoft.com/office/drawing/2014/main" xmlns="" id="{F502F2CB-AB59-4B65-BFEF-CDEED1A31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9121776"/>
              <a:ext cx="222250" cy="317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143">
              <a:extLst>
                <a:ext uri="{FF2B5EF4-FFF2-40B4-BE49-F238E27FC236}">
                  <a16:creationId xmlns:a16="http://schemas.microsoft.com/office/drawing/2014/main" xmlns="" id="{9852A1DA-D95C-4C82-B874-CE0F4DEA4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9121776"/>
              <a:ext cx="222250" cy="31750"/>
            </a:xfrm>
            <a:custGeom>
              <a:avLst/>
              <a:gdLst>
                <a:gd name="T0" fmla="*/ 0 w 140"/>
                <a:gd name="T1" fmla="*/ 20 h 20"/>
                <a:gd name="T2" fmla="*/ 140 w 140"/>
                <a:gd name="T3" fmla="*/ 20 h 20"/>
                <a:gd name="T4" fmla="*/ 140 w 140"/>
                <a:gd name="T5" fmla="*/ 0 h 20"/>
                <a:gd name="T6" fmla="*/ 0 w 140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20">
                  <a:moveTo>
                    <a:pt x="0" y="20"/>
                  </a:moveTo>
                  <a:lnTo>
                    <a:pt x="140" y="20"/>
                  </a:lnTo>
                  <a:lnTo>
                    <a:pt x="14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144">
              <a:extLst>
                <a:ext uri="{FF2B5EF4-FFF2-40B4-BE49-F238E27FC236}">
                  <a16:creationId xmlns:a16="http://schemas.microsoft.com/office/drawing/2014/main" xmlns="" id="{8BF258DB-7401-4834-B3DA-C679240AA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988" y="9729788"/>
              <a:ext cx="504825" cy="0"/>
            </a:xfrm>
            <a:custGeom>
              <a:avLst/>
              <a:gdLst>
                <a:gd name="T0" fmla="*/ 0 w 318"/>
                <a:gd name="T1" fmla="*/ 318 w 318"/>
                <a:gd name="T2" fmla="*/ 0 w 3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18">
                  <a:moveTo>
                    <a:pt x="0" y="0"/>
                  </a:moveTo>
                  <a:lnTo>
                    <a:pt x="3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Line 1145">
              <a:extLst>
                <a:ext uri="{FF2B5EF4-FFF2-40B4-BE49-F238E27FC236}">
                  <a16:creationId xmlns:a16="http://schemas.microsoft.com/office/drawing/2014/main" xmlns="" id="{FFD8C9F0-8328-41C5-87AE-1F5488FE05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8988" y="9729788"/>
              <a:ext cx="5048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Rectangle 1146">
              <a:extLst>
                <a:ext uri="{FF2B5EF4-FFF2-40B4-BE49-F238E27FC236}">
                  <a16:creationId xmlns:a16="http://schemas.microsoft.com/office/drawing/2014/main" xmlns="" id="{6D9371A2-DB5E-4A90-9727-E2065B33A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8988" y="9715501"/>
              <a:ext cx="504825" cy="317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147">
              <a:extLst>
                <a:ext uri="{FF2B5EF4-FFF2-40B4-BE49-F238E27FC236}">
                  <a16:creationId xmlns:a16="http://schemas.microsoft.com/office/drawing/2014/main" xmlns="" id="{1C22C47F-BB51-4756-9503-A64A93240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988" y="9715501"/>
              <a:ext cx="504825" cy="31750"/>
            </a:xfrm>
            <a:custGeom>
              <a:avLst/>
              <a:gdLst>
                <a:gd name="T0" fmla="*/ 0 w 318"/>
                <a:gd name="T1" fmla="*/ 20 h 20"/>
                <a:gd name="T2" fmla="*/ 318 w 318"/>
                <a:gd name="T3" fmla="*/ 20 h 20"/>
                <a:gd name="T4" fmla="*/ 318 w 318"/>
                <a:gd name="T5" fmla="*/ 0 h 20"/>
                <a:gd name="T6" fmla="*/ 0 w 318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20">
                  <a:moveTo>
                    <a:pt x="0" y="20"/>
                  </a:moveTo>
                  <a:lnTo>
                    <a:pt x="318" y="20"/>
                  </a:lnTo>
                  <a:lnTo>
                    <a:pt x="31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148">
              <a:extLst>
                <a:ext uri="{FF2B5EF4-FFF2-40B4-BE49-F238E27FC236}">
                  <a16:creationId xmlns:a16="http://schemas.microsoft.com/office/drawing/2014/main" xmlns="" id="{7817EECC-03D8-41C6-AA84-D6EB13306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1688" y="9296401"/>
              <a:ext cx="492125" cy="163513"/>
            </a:xfrm>
            <a:custGeom>
              <a:avLst/>
              <a:gdLst>
                <a:gd name="T0" fmla="*/ 310 w 310"/>
                <a:gd name="T1" fmla="*/ 0 h 103"/>
                <a:gd name="T2" fmla="*/ 0 w 310"/>
                <a:gd name="T3" fmla="*/ 0 h 103"/>
                <a:gd name="T4" fmla="*/ 155 w 310"/>
                <a:gd name="T5" fmla="*/ 103 h 103"/>
                <a:gd name="T6" fmla="*/ 310 w 310"/>
                <a:gd name="T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" h="103">
                  <a:moveTo>
                    <a:pt x="310" y="0"/>
                  </a:moveTo>
                  <a:lnTo>
                    <a:pt x="0" y="0"/>
                  </a:lnTo>
                  <a:lnTo>
                    <a:pt x="155" y="103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149">
              <a:extLst>
                <a:ext uri="{FF2B5EF4-FFF2-40B4-BE49-F238E27FC236}">
                  <a16:creationId xmlns:a16="http://schemas.microsoft.com/office/drawing/2014/main" xmlns="" id="{EC83D3A2-ECDB-4B42-AE22-C629B0A85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4225" y="9282113"/>
              <a:ext cx="527050" cy="195263"/>
            </a:xfrm>
            <a:custGeom>
              <a:avLst/>
              <a:gdLst>
                <a:gd name="T0" fmla="*/ 211 w 218"/>
                <a:gd name="T1" fmla="*/ 6 h 81"/>
                <a:gd name="T2" fmla="*/ 211 w 218"/>
                <a:gd name="T3" fmla="*/ 0 h 81"/>
                <a:gd name="T4" fmla="*/ 7 w 218"/>
                <a:gd name="T5" fmla="*/ 0 h 81"/>
                <a:gd name="T6" fmla="*/ 1 w 218"/>
                <a:gd name="T7" fmla="*/ 4 h 81"/>
                <a:gd name="T8" fmla="*/ 4 w 218"/>
                <a:gd name="T9" fmla="*/ 11 h 81"/>
                <a:gd name="T10" fmla="*/ 106 w 218"/>
                <a:gd name="T11" fmla="*/ 79 h 81"/>
                <a:gd name="T12" fmla="*/ 113 w 218"/>
                <a:gd name="T13" fmla="*/ 79 h 81"/>
                <a:gd name="T14" fmla="*/ 215 w 218"/>
                <a:gd name="T15" fmla="*/ 11 h 81"/>
                <a:gd name="T16" fmla="*/ 217 w 218"/>
                <a:gd name="T17" fmla="*/ 4 h 81"/>
                <a:gd name="T18" fmla="*/ 211 w 218"/>
                <a:gd name="T19" fmla="*/ 0 h 81"/>
                <a:gd name="T20" fmla="*/ 211 w 218"/>
                <a:gd name="T21" fmla="*/ 6 h 81"/>
                <a:gd name="T22" fmla="*/ 208 w 218"/>
                <a:gd name="T23" fmla="*/ 1 h 81"/>
                <a:gd name="T24" fmla="*/ 109 w 218"/>
                <a:gd name="T25" fmla="*/ 66 h 81"/>
                <a:gd name="T26" fmla="*/ 28 w 218"/>
                <a:gd name="T27" fmla="*/ 12 h 81"/>
                <a:gd name="T28" fmla="*/ 211 w 218"/>
                <a:gd name="T29" fmla="*/ 12 h 81"/>
                <a:gd name="T30" fmla="*/ 211 w 218"/>
                <a:gd name="T31" fmla="*/ 6 h 81"/>
                <a:gd name="T32" fmla="*/ 208 w 218"/>
                <a:gd name="T33" fmla="*/ 1 h 81"/>
                <a:gd name="T34" fmla="*/ 211 w 218"/>
                <a:gd name="T35" fmla="*/ 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8" h="81">
                  <a:moveTo>
                    <a:pt x="211" y="6"/>
                  </a:moveTo>
                  <a:cubicBezTo>
                    <a:pt x="211" y="0"/>
                    <a:pt x="211" y="0"/>
                    <a:pt x="21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2" y="2"/>
                    <a:pt x="1" y="4"/>
                  </a:cubicBezTo>
                  <a:cubicBezTo>
                    <a:pt x="0" y="7"/>
                    <a:pt x="1" y="10"/>
                    <a:pt x="4" y="11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8" y="81"/>
                    <a:pt x="111" y="81"/>
                    <a:pt x="113" y="79"/>
                  </a:cubicBezTo>
                  <a:cubicBezTo>
                    <a:pt x="215" y="11"/>
                    <a:pt x="215" y="11"/>
                    <a:pt x="215" y="11"/>
                  </a:cubicBezTo>
                  <a:cubicBezTo>
                    <a:pt x="217" y="10"/>
                    <a:pt x="218" y="7"/>
                    <a:pt x="217" y="4"/>
                  </a:cubicBezTo>
                  <a:cubicBezTo>
                    <a:pt x="216" y="2"/>
                    <a:pt x="214" y="0"/>
                    <a:pt x="211" y="0"/>
                  </a:cubicBezTo>
                  <a:cubicBezTo>
                    <a:pt x="211" y="6"/>
                    <a:pt x="211" y="6"/>
                    <a:pt x="211" y="6"/>
                  </a:cubicBezTo>
                  <a:cubicBezTo>
                    <a:pt x="208" y="1"/>
                    <a:pt x="208" y="1"/>
                    <a:pt x="208" y="1"/>
                  </a:cubicBezTo>
                  <a:cubicBezTo>
                    <a:pt x="109" y="66"/>
                    <a:pt x="109" y="66"/>
                    <a:pt x="109" y="66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11" y="12"/>
                    <a:pt x="211" y="12"/>
                    <a:pt x="211" y="12"/>
                  </a:cubicBezTo>
                  <a:cubicBezTo>
                    <a:pt x="211" y="6"/>
                    <a:pt x="211" y="6"/>
                    <a:pt x="211" y="6"/>
                  </a:cubicBezTo>
                  <a:cubicBezTo>
                    <a:pt x="208" y="1"/>
                    <a:pt x="208" y="1"/>
                    <a:pt x="208" y="1"/>
                  </a:cubicBezTo>
                  <a:lnTo>
                    <a:pt x="211" y="6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150">
              <a:extLst>
                <a:ext uri="{FF2B5EF4-FFF2-40B4-BE49-F238E27FC236}">
                  <a16:creationId xmlns:a16="http://schemas.microsoft.com/office/drawing/2014/main" xmlns="" id="{8C2F4B60-D156-4E1D-81C3-7C13BB290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1688" y="9296401"/>
              <a:ext cx="246062" cy="327025"/>
            </a:xfrm>
            <a:custGeom>
              <a:avLst/>
              <a:gdLst>
                <a:gd name="T0" fmla="*/ 0 w 155"/>
                <a:gd name="T1" fmla="*/ 0 h 206"/>
                <a:gd name="T2" fmla="*/ 0 w 155"/>
                <a:gd name="T3" fmla="*/ 206 h 206"/>
                <a:gd name="T4" fmla="*/ 155 w 155"/>
                <a:gd name="T5" fmla="*/ 103 h 206"/>
                <a:gd name="T6" fmla="*/ 0 w 155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206">
                  <a:moveTo>
                    <a:pt x="0" y="0"/>
                  </a:moveTo>
                  <a:lnTo>
                    <a:pt x="0" y="206"/>
                  </a:lnTo>
                  <a:lnTo>
                    <a:pt x="155" y="1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151">
              <a:extLst>
                <a:ext uri="{FF2B5EF4-FFF2-40B4-BE49-F238E27FC236}">
                  <a16:creationId xmlns:a16="http://schemas.microsoft.com/office/drawing/2014/main" xmlns="" id="{EFD3CC21-C2E5-4361-AEDC-D7F8A7FF2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7400" y="9278938"/>
              <a:ext cx="277812" cy="361950"/>
            </a:xfrm>
            <a:custGeom>
              <a:avLst/>
              <a:gdLst>
                <a:gd name="T0" fmla="*/ 6 w 115"/>
                <a:gd name="T1" fmla="*/ 7 h 150"/>
                <a:gd name="T2" fmla="*/ 0 w 115"/>
                <a:gd name="T3" fmla="*/ 7 h 150"/>
                <a:gd name="T4" fmla="*/ 0 w 115"/>
                <a:gd name="T5" fmla="*/ 143 h 150"/>
                <a:gd name="T6" fmla="*/ 3 w 115"/>
                <a:gd name="T7" fmla="*/ 149 h 150"/>
                <a:gd name="T8" fmla="*/ 10 w 115"/>
                <a:gd name="T9" fmla="*/ 148 h 150"/>
                <a:gd name="T10" fmla="*/ 112 w 115"/>
                <a:gd name="T11" fmla="*/ 80 h 150"/>
                <a:gd name="T12" fmla="*/ 115 w 115"/>
                <a:gd name="T13" fmla="*/ 75 h 150"/>
                <a:gd name="T14" fmla="*/ 112 w 115"/>
                <a:gd name="T15" fmla="*/ 70 h 150"/>
                <a:gd name="T16" fmla="*/ 10 w 115"/>
                <a:gd name="T17" fmla="*/ 2 h 150"/>
                <a:gd name="T18" fmla="*/ 3 w 115"/>
                <a:gd name="T19" fmla="*/ 1 h 150"/>
                <a:gd name="T20" fmla="*/ 0 w 115"/>
                <a:gd name="T21" fmla="*/ 7 h 150"/>
                <a:gd name="T22" fmla="*/ 6 w 115"/>
                <a:gd name="T23" fmla="*/ 7 h 150"/>
                <a:gd name="T24" fmla="*/ 3 w 115"/>
                <a:gd name="T25" fmla="*/ 12 h 150"/>
                <a:gd name="T26" fmla="*/ 97 w 115"/>
                <a:gd name="T27" fmla="*/ 75 h 150"/>
                <a:gd name="T28" fmla="*/ 13 w 115"/>
                <a:gd name="T29" fmla="*/ 131 h 150"/>
                <a:gd name="T30" fmla="*/ 13 w 115"/>
                <a:gd name="T31" fmla="*/ 7 h 150"/>
                <a:gd name="T32" fmla="*/ 6 w 115"/>
                <a:gd name="T33" fmla="*/ 7 h 150"/>
                <a:gd name="T34" fmla="*/ 3 w 115"/>
                <a:gd name="T35" fmla="*/ 12 h 150"/>
                <a:gd name="T36" fmla="*/ 6 w 115"/>
                <a:gd name="T37" fmla="*/ 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5" h="150">
                  <a:moveTo>
                    <a:pt x="6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5"/>
                    <a:pt x="1" y="148"/>
                    <a:pt x="3" y="149"/>
                  </a:cubicBezTo>
                  <a:cubicBezTo>
                    <a:pt x="5" y="150"/>
                    <a:pt x="8" y="150"/>
                    <a:pt x="10" y="148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3" y="79"/>
                    <a:pt x="115" y="77"/>
                    <a:pt x="115" y="75"/>
                  </a:cubicBezTo>
                  <a:cubicBezTo>
                    <a:pt x="115" y="73"/>
                    <a:pt x="113" y="71"/>
                    <a:pt x="112" y="7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8" y="0"/>
                    <a:pt x="5" y="0"/>
                    <a:pt x="3" y="1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97" y="75"/>
                    <a:pt x="97" y="75"/>
                    <a:pt x="97" y="75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3" y="12"/>
                    <a:pt x="3" y="12"/>
                    <a:pt x="3" y="12"/>
                  </a:cubicBezTo>
                  <a:lnTo>
                    <a:pt x="6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152">
              <a:extLst>
                <a:ext uri="{FF2B5EF4-FFF2-40B4-BE49-F238E27FC236}">
                  <a16:creationId xmlns:a16="http://schemas.microsoft.com/office/drawing/2014/main" xmlns="" id="{B450D99D-6EAC-44A5-95D3-758A68221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7750" y="9296401"/>
              <a:ext cx="246062" cy="327025"/>
            </a:xfrm>
            <a:custGeom>
              <a:avLst/>
              <a:gdLst>
                <a:gd name="T0" fmla="*/ 0 w 155"/>
                <a:gd name="T1" fmla="*/ 103 h 206"/>
                <a:gd name="T2" fmla="*/ 155 w 155"/>
                <a:gd name="T3" fmla="*/ 206 h 206"/>
                <a:gd name="T4" fmla="*/ 155 w 155"/>
                <a:gd name="T5" fmla="*/ 0 h 206"/>
                <a:gd name="T6" fmla="*/ 0 w 155"/>
                <a:gd name="T7" fmla="*/ 10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206">
                  <a:moveTo>
                    <a:pt x="0" y="103"/>
                  </a:moveTo>
                  <a:lnTo>
                    <a:pt x="155" y="206"/>
                  </a:lnTo>
                  <a:lnTo>
                    <a:pt x="155" y="0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153">
              <a:extLst>
                <a:ext uri="{FF2B5EF4-FFF2-40B4-BE49-F238E27FC236}">
                  <a16:creationId xmlns:a16="http://schemas.microsoft.com/office/drawing/2014/main" xmlns="" id="{46DE78FA-C76A-44D6-9AB1-12E7D0DF5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3463" y="9278938"/>
              <a:ext cx="274637" cy="361950"/>
            </a:xfrm>
            <a:custGeom>
              <a:avLst/>
              <a:gdLst>
                <a:gd name="T0" fmla="*/ 6 w 114"/>
                <a:gd name="T1" fmla="*/ 75 h 150"/>
                <a:gd name="T2" fmla="*/ 3 w 114"/>
                <a:gd name="T3" fmla="*/ 80 h 150"/>
                <a:gd name="T4" fmla="*/ 105 w 114"/>
                <a:gd name="T5" fmla="*/ 148 h 150"/>
                <a:gd name="T6" fmla="*/ 111 w 114"/>
                <a:gd name="T7" fmla="*/ 149 h 150"/>
                <a:gd name="T8" fmla="*/ 114 w 114"/>
                <a:gd name="T9" fmla="*/ 143 h 150"/>
                <a:gd name="T10" fmla="*/ 114 w 114"/>
                <a:gd name="T11" fmla="*/ 7 h 150"/>
                <a:gd name="T12" fmla="*/ 111 w 114"/>
                <a:gd name="T13" fmla="*/ 1 h 150"/>
                <a:gd name="T14" fmla="*/ 105 w 114"/>
                <a:gd name="T15" fmla="*/ 2 h 150"/>
                <a:gd name="T16" fmla="*/ 3 w 114"/>
                <a:gd name="T17" fmla="*/ 70 h 150"/>
                <a:gd name="T18" fmla="*/ 0 w 114"/>
                <a:gd name="T19" fmla="*/ 75 h 150"/>
                <a:gd name="T20" fmla="*/ 3 w 114"/>
                <a:gd name="T21" fmla="*/ 80 h 150"/>
                <a:gd name="T22" fmla="*/ 6 w 114"/>
                <a:gd name="T23" fmla="*/ 75 h 150"/>
                <a:gd name="T24" fmla="*/ 10 w 114"/>
                <a:gd name="T25" fmla="*/ 80 h 150"/>
                <a:gd name="T26" fmla="*/ 102 w 114"/>
                <a:gd name="T27" fmla="*/ 19 h 150"/>
                <a:gd name="T28" fmla="*/ 102 w 114"/>
                <a:gd name="T29" fmla="*/ 131 h 150"/>
                <a:gd name="T30" fmla="*/ 10 w 114"/>
                <a:gd name="T31" fmla="*/ 70 h 150"/>
                <a:gd name="T32" fmla="*/ 6 w 114"/>
                <a:gd name="T33" fmla="*/ 75 h 150"/>
                <a:gd name="T34" fmla="*/ 10 w 114"/>
                <a:gd name="T35" fmla="*/ 80 h 150"/>
                <a:gd name="T36" fmla="*/ 6 w 114"/>
                <a:gd name="T37" fmla="*/ 7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4" h="150">
                  <a:moveTo>
                    <a:pt x="6" y="75"/>
                  </a:moveTo>
                  <a:cubicBezTo>
                    <a:pt x="3" y="80"/>
                    <a:pt x="3" y="80"/>
                    <a:pt x="3" y="80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107" y="150"/>
                    <a:pt x="109" y="150"/>
                    <a:pt x="111" y="149"/>
                  </a:cubicBezTo>
                  <a:cubicBezTo>
                    <a:pt x="113" y="148"/>
                    <a:pt x="114" y="145"/>
                    <a:pt x="114" y="143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5"/>
                    <a:pt x="113" y="3"/>
                    <a:pt x="111" y="1"/>
                  </a:cubicBezTo>
                  <a:cubicBezTo>
                    <a:pt x="109" y="0"/>
                    <a:pt x="107" y="0"/>
                    <a:pt x="105" y="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1" y="71"/>
                    <a:pt x="0" y="73"/>
                    <a:pt x="0" y="75"/>
                  </a:cubicBezTo>
                  <a:cubicBezTo>
                    <a:pt x="0" y="77"/>
                    <a:pt x="1" y="79"/>
                    <a:pt x="3" y="80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2" y="131"/>
                    <a:pt x="102" y="131"/>
                    <a:pt x="102" y="131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80"/>
                    <a:pt x="10" y="80"/>
                    <a:pt x="10" y="80"/>
                  </a:cubicBezTo>
                  <a:lnTo>
                    <a:pt x="6" y="75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154">
              <a:extLst>
                <a:ext uri="{FF2B5EF4-FFF2-40B4-BE49-F238E27FC236}">
                  <a16:creationId xmlns:a16="http://schemas.microsoft.com/office/drawing/2014/main" xmlns="" id="{7D64E186-4459-447C-9767-B080CDE32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1688" y="9459913"/>
              <a:ext cx="492125" cy="163513"/>
            </a:xfrm>
            <a:custGeom>
              <a:avLst/>
              <a:gdLst>
                <a:gd name="T0" fmla="*/ 0 w 310"/>
                <a:gd name="T1" fmla="*/ 103 h 103"/>
                <a:gd name="T2" fmla="*/ 310 w 310"/>
                <a:gd name="T3" fmla="*/ 103 h 103"/>
                <a:gd name="T4" fmla="*/ 155 w 310"/>
                <a:gd name="T5" fmla="*/ 0 h 103"/>
                <a:gd name="T6" fmla="*/ 0 w 310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" h="103">
                  <a:moveTo>
                    <a:pt x="0" y="103"/>
                  </a:moveTo>
                  <a:lnTo>
                    <a:pt x="310" y="103"/>
                  </a:lnTo>
                  <a:lnTo>
                    <a:pt x="155" y="0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155">
              <a:extLst>
                <a:ext uri="{FF2B5EF4-FFF2-40B4-BE49-F238E27FC236}">
                  <a16:creationId xmlns:a16="http://schemas.microsoft.com/office/drawing/2014/main" xmlns="" id="{307B744D-8784-4260-95FB-A3CB96B48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4225" y="9442451"/>
              <a:ext cx="527050" cy="196850"/>
            </a:xfrm>
            <a:custGeom>
              <a:avLst/>
              <a:gdLst>
                <a:gd name="T0" fmla="*/ 7 w 218"/>
                <a:gd name="T1" fmla="*/ 75 h 81"/>
                <a:gd name="T2" fmla="*/ 7 w 218"/>
                <a:gd name="T3" fmla="*/ 81 h 81"/>
                <a:gd name="T4" fmla="*/ 211 w 218"/>
                <a:gd name="T5" fmla="*/ 81 h 81"/>
                <a:gd name="T6" fmla="*/ 217 w 218"/>
                <a:gd name="T7" fmla="*/ 77 h 81"/>
                <a:gd name="T8" fmla="*/ 215 w 218"/>
                <a:gd name="T9" fmla="*/ 70 h 81"/>
                <a:gd name="T10" fmla="*/ 113 w 218"/>
                <a:gd name="T11" fmla="*/ 2 h 81"/>
                <a:gd name="T12" fmla="*/ 106 w 218"/>
                <a:gd name="T13" fmla="*/ 2 h 81"/>
                <a:gd name="T14" fmla="*/ 4 w 218"/>
                <a:gd name="T15" fmla="*/ 70 h 81"/>
                <a:gd name="T16" fmla="*/ 1 w 218"/>
                <a:gd name="T17" fmla="*/ 77 h 81"/>
                <a:gd name="T18" fmla="*/ 7 w 218"/>
                <a:gd name="T19" fmla="*/ 81 h 81"/>
                <a:gd name="T20" fmla="*/ 7 w 218"/>
                <a:gd name="T21" fmla="*/ 75 h 81"/>
                <a:gd name="T22" fmla="*/ 11 w 218"/>
                <a:gd name="T23" fmla="*/ 80 h 81"/>
                <a:gd name="T24" fmla="*/ 109 w 218"/>
                <a:gd name="T25" fmla="*/ 15 h 81"/>
                <a:gd name="T26" fmla="*/ 190 w 218"/>
                <a:gd name="T27" fmla="*/ 69 h 81"/>
                <a:gd name="T28" fmla="*/ 7 w 218"/>
                <a:gd name="T29" fmla="*/ 69 h 81"/>
                <a:gd name="T30" fmla="*/ 7 w 218"/>
                <a:gd name="T31" fmla="*/ 75 h 81"/>
                <a:gd name="T32" fmla="*/ 11 w 218"/>
                <a:gd name="T33" fmla="*/ 80 h 81"/>
                <a:gd name="T34" fmla="*/ 7 w 218"/>
                <a:gd name="T35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8" h="81">
                  <a:moveTo>
                    <a:pt x="7" y="75"/>
                  </a:moveTo>
                  <a:cubicBezTo>
                    <a:pt x="7" y="81"/>
                    <a:pt x="7" y="81"/>
                    <a:pt x="7" y="81"/>
                  </a:cubicBezTo>
                  <a:cubicBezTo>
                    <a:pt x="211" y="81"/>
                    <a:pt x="211" y="81"/>
                    <a:pt x="211" y="81"/>
                  </a:cubicBezTo>
                  <a:cubicBezTo>
                    <a:pt x="214" y="81"/>
                    <a:pt x="216" y="80"/>
                    <a:pt x="217" y="77"/>
                  </a:cubicBezTo>
                  <a:cubicBezTo>
                    <a:pt x="218" y="74"/>
                    <a:pt x="217" y="71"/>
                    <a:pt x="215" y="70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1" y="0"/>
                    <a:pt x="108" y="0"/>
                    <a:pt x="106" y="2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" y="71"/>
                    <a:pt x="0" y="74"/>
                    <a:pt x="1" y="77"/>
                  </a:cubicBezTo>
                  <a:cubicBezTo>
                    <a:pt x="2" y="80"/>
                    <a:pt x="4" y="81"/>
                    <a:pt x="7" y="81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90" y="69"/>
                    <a:pt x="190" y="69"/>
                    <a:pt x="190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11" y="80"/>
                    <a:pt x="11" y="80"/>
                    <a:pt x="11" y="80"/>
                  </a:cubicBezTo>
                  <a:lnTo>
                    <a:pt x="7" y="75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156">
              <a:extLst>
                <a:ext uri="{FF2B5EF4-FFF2-40B4-BE49-F238E27FC236}">
                  <a16:creationId xmlns:a16="http://schemas.microsoft.com/office/drawing/2014/main" xmlns="" id="{720BA270-71B0-4A66-B139-70EF3139A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988" y="9061451"/>
              <a:ext cx="150812" cy="0"/>
            </a:xfrm>
            <a:custGeom>
              <a:avLst/>
              <a:gdLst>
                <a:gd name="T0" fmla="*/ 0 w 95"/>
                <a:gd name="T1" fmla="*/ 95 w 95"/>
                <a:gd name="T2" fmla="*/ 0 w 9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5">
                  <a:moveTo>
                    <a:pt x="0" y="0"/>
                  </a:moveTo>
                  <a:lnTo>
                    <a:pt x="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Line 1157">
              <a:extLst>
                <a:ext uri="{FF2B5EF4-FFF2-40B4-BE49-F238E27FC236}">
                  <a16:creationId xmlns:a16="http://schemas.microsoft.com/office/drawing/2014/main" xmlns="" id="{95935335-9B6F-4F14-8386-0197952629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8988" y="9061451"/>
              <a:ext cx="150812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1158">
              <a:extLst>
                <a:ext uri="{FF2B5EF4-FFF2-40B4-BE49-F238E27FC236}">
                  <a16:creationId xmlns:a16="http://schemas.microsoft.com/office/drawing/2014/main" xmlns="" id="{AC35533B-2FCF-4D0C-B376-28CD531AC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8988" y="9047163"/>
              <a:ext cx="150812" cy="317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159">
              <a:extLst>
                <a:ext uri="{FF2B5EF4-FFF2-40B4-BE49-F238E27FC236}">
                  <a16:creationId xmlns:a16="http://schemas.microsoft.com/office/drawing/2014/main" xmlns="" id="{CB74F955-4B9E-45F6-8D99-D4751E36F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988" y="9047163"/>
              <a:ext cx="150812" cy="31750"/>
            </a:xfrm>
            <a:custGeom>
              <a:avLst/>
              <a:gdLst>
                <a:gd name="T0" fmla="*/ 0 w 95"/>
                <a:gd name="T1" fmla="*/ 20 h 20"/>
                <a:gd name="T2" fmla="*/ 95 w 95"/>
                <a:gd name="T3" fmla="*/ 20 h 20"/>
                <a:gd name="T4" fmla="*/ 95 w 95"/>
                <a:gd name="T5" fmla="*/ 0 h 20"/>
                <a:gd name="T6" fmla="*/ 0 w 9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20">
                  <a:moveTo>
                    <a:pt x="0" y="20"/>
                  </a:moveTo>
                  <a:lnTo>
                    <a:pt x="95" y="20"/>
                  </a:lnTo>
                  <a:lnTo>
                    <a:pt x="9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160">
              <a:extLst>
                <a:ext uri="{FF2B5EF4-FFF2-40B4-BE49-F238E27FC236}">
                  <a16:creationId xmlns:a16="http://schemas.microsoft.com/office/drawing/2014/main" xmlns="" id="{87334001-EBF3-40AE-82D4-7824B1B3F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988" y="9144001"/>
              <a:ext cx="220662" cy="0"/>
            </a:xfrm>
            <a:custGeom>
              <a:avLst/>
              <a:gdLst>
                <a:gd name="T0" fmla="*/ 0 w 139"/>
                <a:gd name="T1" fmla="*/ 139 w 139"/>
                <a:gd name="T2" fmla="*/ 0 w 1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9">
                  <a:moveTo>
                    <a:pt x="0" y="0"/>
                  </a:moveTo>
                  <a:lnTo>
                    <a:pt x="13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Line 1161">
              <a:extLst>
                <a:ext uri="{FF2B5EF4-FFF2-40B4-BE49-F238E27FC236}">
                  <a16:creationId xmlns:a16="http://schemas.microsoft.com/office/drawing/2014/main" xmlns="" id="{FD66E998-23E5-4600-A32E-222E2A02EB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8988" y="9144001"/>
              <a:ext cx="220662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Rectangle 1162">
              <a:extLst>
                <a:ext uri="{FF2B5EF4-FFF2-40B4-BE49-F238E27FC236}">
                  <a16:creationId xmlns:a16="http://schemas.microsoft.com/office/drawing/2014/main" xmlns="" id="{26580BAA-D619-45CC-9DBD-960B6119B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8988" y="9126538"/>
              <a:ext cx="220662" cy="3175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163">
              <a:extLst>
                <a:ext uri="{FF2B5EF4-FFF2-40B4-BE49-F238E27FC236}">
                  <a16:creationId xmlns:a16="http://schemas.microsoft.com/office/drawing/2014/main" xmlns="" id="{AD9BA12C-818E-4C7A-AB1C-B26A189AD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988" y="9126538"/>
              <a:ext cx="220662" cy="31750"/>
            </a:xfrm>
            <a:custGeom>
              <a:avLst/>
              <a:gdLst>
                <a:gd name="T0" fmla="*/ 0 w 139"/>
                <a:gd name="T1" fmla="*/ 20 h 20"/>
                <a:gd name="T2" fmla="*/ 139 w 139"/>
                <a:gd name="T3" fmla="*/ 20 h 20"/>
                <a:gd name="T4" fmla="*/ 139 w 139"/>
                <a:gd name="T5" fmla="*/ 0 h 20"/>
                <a:gd name="T6" fmla="*/ 0 w 13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20">
                  <a:moveTo>
                    <a:pt x="0" y="20"/>
                  </a:moveTo>
                  <a:lnTo>
                    <a:pt x="139" y="20"/>
                  </a:lnTo>
                  <a:lnTo>
                    <a:pt x="13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Oval 1164">
              <a:extLst>
                <a:ext uri="{FF2B5EF4-FFF2-40B4-BE49-F238E27FC236}">
                  <a16:creationId xmlns:a16="http://schemas.microsoft.com/office/drawing/2014/main" xmlns="" id="{1B8DCC99-36BD-46EA-BE44-1575EFE86D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6575" y="9024938"/>
              <a:ext cx="161925" cy="165100"/>
            </a:xfrm>
            <a:prstGeom prst="ellipse">
              <a:avLst/>
            </a:pr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165">
              <a:extLst>
                <a:ext uri="{FF2B5EF4-FFF2-40B4-BE49-F238E27FC236}">
                  <a16:creationId xmlns:a16="http://schemas.microsoft.com/office/drawing/2014/main" xmlns="" id="{82B5AACE-3083-400C-8D6F-D2C2A6504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9010651"/>
              <a:ext cx="192087" cy="193675"/>
            </a:xfrm>
            <a:custGeom>
              <a:avLst/>
              <a:gdLst>
                <a:gd name="T0" fmla="*/ 73 w 80"/>
                <a:gd name="T1" fmla="*/ 40 h 80"/>
                <a:gd name="T2" fmla="*/ 67 w 80"/>
                <a:gd name="T3" fmla="*/ 40 h 80"/>
                <a:gd name="T4" fmla="*/ 59 w 80"/>
                <a:gd name="T5" fmla="*/ 59 h 80"/>
                <a:gd name="T6" fmla="*/ 40 w 80"/>
                <a:gd name="T7" fmla="*/ 67 h 80"/>
                <a:gd name="T8" fmla="*/ 20 w 80"/>
                <a:gd name="T9" fmla="*/ 59 h 80"/>
                <a:gd name="T10" fmla="*/ 12 w 80"/>
                <a:gd name="T11" fmla="*/ 40 h 80"/>
                <a:gd name="T12" fmla="*/ 20 w 80"/>
                <a:gd name="T13" fmla="*/ 21 h 80"/>
                <a:gd name="T14" fmla="*/ 40 w 80"/>
                <a:gd name="T15" fmla="*/ 13 h 80"/>
                <a:gd name="T16" fmla="*/ 59 w 80"/>
                <a:gd name="T17" fmla="*/ 21 h 80"/>
                <a:gd name="T18" fmla="*/ 67 w 80"/>
                <a:gd name="T19" fmla="*/ 40 h 80"/>
                <a:gd name="T20" fmla="*/ 73 w 80"/>
                <a:gd name="T21" fmla="*/ 40 h 80"/>
                <a:gd name="T22" fmla="*/ 80 w 80"/>
                <a:gd name="T23" fmla="*/ 40 h 80"/>
                <a:gd name="T24" fmla="*/ 40 w 80"/>
                <a:gd name="T25" fmla="*/ 0 h 80"/>
                <a:gd name="T26" fmla="*/ 0 w 80"/>
                <a:gd name="T27" fmla="*/ 40 h 80"/>
                <a:gd name="T28" fmla="*/ 40 w 80"/>
                <a:gd name="T29" fmla="*/ 80 h 80"/>
                <a:gd name="T30" fmla="*/ 80 w 80"/>
                <a:gd name="T31" fmla="*/ 40 h 80"/>
                <a:gd name="T32" fmla="*/ 73 w 80"/>
                <a:gd name="T33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" h="80">
                  <a:moveTo>
                    <a:pt x="73" y="40"/>
                  </a:moveTo>
                  <a:cubicBezTo>
                    <a:pt x="67" y="40"/>
                    <a:pt x="67" y="40"/>
                    <a:pt x="67" y="40"/>
                  </a:cubicBezTo>
                  <a:cubicBezTo>
                    <a:pt x="67" y="48"/>
                    <a:pt x="64" y="54"/>
                    <a:pt x="59" y="59"/>
                  </a:cubicBezTo>
                  <a:cubicBezTo>
                    <a:pt x="54" y="64"/>
                    <a:pt x="47" y="67"/>
                    <a:pt x="40" y="67"/>
                  </a:cubicBezTo>
                  <a:cubicBezTo>
                    <a:pt x="32" y="67"/>
                    <a:pt x="25" y="64"/>
                    <a:pt x="20" y="59"/>
                  </a:cubicBezTo>
                  <a:cubicBezTo>
                    <a:pt x="15" y="54"/>
                    <a:pt x="12" y="48"/>
                    <a:pt x="12" y="40"/>
                  </a:cubicBezTo>
                  <a:cubicBezTo>
                    <a:pt x="12" y="32"/>
                    <a:pt x="15" y="26"/>
                    <a:pt x="20" y="21"/>
                  </a:cubicBezTo>
                  <a:cubicBezTo>
                    <a:pt x="25" y="16"/>
                    <a:pt x="32" y="13"/>
                    <a:pt x="40" y="13"/>
                  </a:cubicBezTo>
                  <a:cubicBezTo>
                    <a:pt x="47" y="13"/>
                    <a:pt x="54" y="16"/>
                    <a:pt x="59" y="21"/>
                  </a:cubicBezTo>
                  <a:cubicBezTo>
                    <a:pt x="64" y="26"/>
                    <a:pt x="67" y="32"/>
                    <a:pt x="67" y="40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lnTo>
                    <a:pt x="73" y="4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Oval 1166">
              <a:extLst>
                <a:ext uri="{FF2B5EF4-FFF2-40B4-BE49-F238E27FC236}">
                  <a16:creationId xmlns:a16="http://schemas.microsoft.com/office/drawing/2014/main" xmlns="" id="{A57FB2DF-C1CE-47F9-A737-D5C1E3EB4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0300" y="9013826"/>
              <a:ext cx="163512" cy="161925"/>
            </a:xfrm>
            <a:prstGeom prst="ellipse">
              <a:avLst/>
            </a:pr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167">
              <a:extLst>
                <a:ext uri="{FF2B5EF4-FFF2-40B4-BE49-F238E27FC236}">
                  <a16:creationId xmlns:a16="http://schemas.microsoft.com/office/drawing/2014/main" xmlns="" id="{59BC9656-4E60-41F8-A645-FCF1A0E27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6013" y="8999538"/>
              <a:ext cx="192087" cy="190500"/>
            </a:xfrm>
            <a:custGeom>
              <a:avLst/>
              <a:gdLst>
                <a:gd name="T0" fmla="*/ 74 w 80"/>
                <a:gd name="T1" fmla="*/ 39 h 79"/>
                <a:gd name="T2" fmla="*/ 67 w 80"/>
                <a:gd name="T3" fmla="*/ 39 h 79"/>
                <a:gd name="T4" fmla="*/ 59 w 80"/>
                <a:gd name="T5" fmla="*/ 59 h 79"/>
                <a:gd name="T6" fmla="*/ 40 w 80"/>
                <a:gd name="T7" fmla="*/ 67 h 79"/>
                <a:gd name="T8" fmla="*/ 21 w 80"/>
                <a:gd name="T9" fmla="*/ 59 h 79"/>
                <a:gd name="T10" fmla="*/ 13 w 80"/>
                <a:gd name="T11" fmla="*/ 39 h 79"/>
                <a:gd name="T12" fmla="*/ 21 w 80"/>
                <a:gd name="T13" fmla="*/ 20 h 79"/>
                <a:gd name="T14" fmla="*/ 40 w 80"/>
                <a:gd name="T15" fmla="*/ 12 h 79"/>
                <a:gd name="T16" fmla="*/ 59 w 80"/>
                <a:gd name="T17" fmla="*/ 20 h 79"/>
                <a:gd name="T18" fmla="*/ 67 w 80"/>
                <a:gd name="T19" fmla="*/ 39 h 79"/>
                <a:gd name="T20" fmla="*/ 74 w 80"/>
                <a:gd name="T21" fmla="*/ 39 h 79"/>
                <a:gd name="T22" fmla="*/ 80 w 80"/>
                <a:gd name="T23" fmla="*/ 39 h 79"/>
                <a:gd name="T24" fmla="*/ 40 w 80"/>
                <a:gd name="T25" fmla="*/ 0 h 79"/>
                <a:gd name="T26" fmla="*/ 0 w 80"/>
                <a:gd name="T27" fmla="*/ 39 h 79"/>
                <a:gd name="T28" fmla="*/ 40 w 80"/>
                <a:gd name="T29" fmla="*/ 79 h 79"/>
                <a:gd name="T30" fmla="*/ 80 w 80"/>
                <a:gd name="T31" fmla="*/ 39 h 79"/>
                <a:gd name="T32" fmla="*/ 74 w 80"/>
                <a:gd name="T33" fmla="*/ 3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" h="79">
                  <a:moveTo>
                    <a:pt x="74" y="39"/>
                  </a:moveTo>
                  <a:cubicBezTo>
                    <a:pt x="67" y="39"/>
                    <a:pt x="67" y="39"/>
                    <a:pt x="67" y="39"/>
                  </a:cubicBezTo>
                  <a:cubicBezTo>
                    <a:pt x="67" y="47"/>
                    <a:pt x="64" y="54"/>
                    <a:pt x="59" y="59"/>
                  </a:cubicBezTo>
                  <a:cubicBezTo>
                    <a:pt x="54" y="64"/>
                    <a:pt x="48" y="67"/>
                    <a:pt x="40" y="67"/>
                  </a:cubicBezTo>
                  <a:cubicBezTo>
                    <a:pt x="33" y="67"/>
                    <a:pt x="26" y="64"/>
                    <a:pt x="21" y="59"/>
                  </a:cubicBezTo>
                  <a:cubicBezTo>
                    <a:pt x="16" y="54"/>
                    <a:pt x="13" y="47"/>
                    <a:pt x="13" y="39"/>
                  </a:cubicBezTo>
                  <a:cubicBezTo>
                    <a:pt x="13" y="32"/>
                    <a:pt x="16" y="25"/>
                    <a:pt x="21" y="20"/>
                  </a:cubicBezTo>
                  <a:cubicBezTo>
                    <a:pt x="26" y="15"/>
                    <a:pt x="33" y="12"/>
                    <a:pt x="40" y="12"/>
                  </a:cubicBezTo>
                  <a:cubicBezTo>
                    <a:pt x="48" y="12"/>
                    <a:pt x="54" y="15"/>
                    <a:pt x="59" y="20"/>
                  </a:cubicBezTo>
                  <a:cubicBezTo>
                    <a:pt x="64" y="25"/>
                    <a:pt x="67" y="32"/>
                    <a:pt x="67" y="39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0" y="17"/>
                    <a:pt x="62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62" y="79"/>
                    <a:pt x="80" y="61"/>
                    <a:pt x="80" y="39"/>
                  </a:cubicBezTo>
                  <a:lnTo>
                    <a:pt x="74" y="39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168">
              <a:extLst>
                <a:ext uri="{FF2B5EF4-FFF2-40B4-BE49-F238E27FC236}">
                  <a16:creationId xmlns:a16="http://schemas.microsoft.com/office/drawing/2014/main" xmlns="" id="{DA7E27D9-EE36-4D0A-8935-D87E5CF456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5425" y="8174038"/>
              <a:ext cx="182562" cy="600075"/>
            </a:xfrm>
            <a:custGeom>
              <a:avLst/>
              <a:gdLst>
                <a:gd name="T0" fmla="*/ 0 w 115"/>
                <a:gd name="T1" fmla="*/ 0 h 378"/>
                <a:gd name="T2" fmla="*/ 0 w 115"/>
                <a:gd name="T3" fmla="*/ 50 h 378"/>
                <a:gd name="T4" fmla="*/ 30 w 115"/>
                <a:gd name="T5" fmla="*/ 50 h 378"/>
                <a:gd name="T6" fmla="*/ 0 w 115"/>
                <a:gd name="T7" fmla="*/ 50 h 378"/>
                <a:gd name="T8" fmla="*/ 0 w 115"/>
                <a:gd name="T9" fmla="*/ 109 h 378"/>
                <a:gd name="T10" fmla="*/ 76 w 115"/>
                <a:gd name="T11" fmla="*/ 109 h 378"/>
                <a:gd name="T12" fmla="*/ 0 w 115"/>
                <a:gd name="T13" fmla="*/ 109 h 378"/>
                <a:gd name="T14" fmla="*/ 0 w 115"/>
                <a:gd name="T15" fmla="*/ 217 h 378"/>
                <a:gd name="T16" fmla="*/ 48 w 115"/>
                <a:gd name="T17" fmla="*/ 217 h 378"/>
                <a:gd name="T18" fmla="*/ 0 w 115"/>
                <a:gd name="T19" fmla="*/ 217 h 378"/>
                <a:gd name="T20" fmla="*/ 0 w 115"/>
                <a:gd name="T21" fmla="*/ 273 h 378"/>
                <a:gd name="T22" fmla="*/ 30 w 115"/>
                <a:gd name="T23" fmla="*/ 273 h 378"/>
                <a:gd name="T24" fmla="*/ 0 w 115"/>
                <a:gd name="T25" fmla="*/ 273 h 378"/>
                <a:gd name="T26" fmla="*/ 0 w 115"/>
                <a:gd name="T27" fmla="*/ 378 h 378"/>
                <a:gd name="T28" fmla="*/ 115 w 115"/>
                <a:gd name="T29" fmla="*/ 378 h 378"/>
                <a:gd name="T30" fmla="*/ 115 w 115"/>
                <a:gd name="T31" fmla="*/ 0 h 378"/>
                <a:gd name="T32" fmla="*/ 0 w 115"/>
                <a:gd name="T33" fmla="*/ 0 h 378"/>
                <a:gd name="T34" fmla="*/ 4 w 115"/>
                <a:gd name="T35" fmla="*/ 159 h 378"/>
                <a:gd name="T36" fmla="*/ 30 w 115"/>
                <a:gd name="T37" fmla="*/ 159 h 378"/>
                <a:gd name="T38" fmla="*/ 4 w 115"/>
                <a:gd name="T39" fmla="*/ 159 h 378"/>
                <a:gd name="T40" fmla="*/ 0 w 115"/>
                <a:gd name="T41" fmla="*/ 334 h 378"/>
                <a:gd name="T42" fmla="*/ 76 w 115"/>
                <a:gd name="T43" fmla="*/ 334 h 378"/>
                <a:gd name="T44" fmla="*/ 0 w 115"/>
                <a:gd name="T45" fmla="*/ 33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378">
                  <a:moveTo>
                    <a:pt x="0" y="0"/>
                  </a:moveTo>
                  <a:lnTo>
                    <a:pt x="0" y="50"/>
                  </a:lnTo>
                  <a:lnTo>
                    <a:pt x="30" y="50"/>
                  </a:lnTo>
                  <a:lnTo>
                    <a:pt x="0" y="50"/>
                  </a:lnTo>
                  <a:lnTo>
                    <a:pt x="0" y="109"/>
                  </a:lnTo>
                  <a:lnTo>
                    <a:pt x="76" y="109"/>
                  </a:lnTo>
                  <a:lnTo>
                    <a:pt x="0" y="109"/>
                  </a:lnTo>
                  <a:lnTo>
                    <a:pt x="0" y="217"/>
                  </a:lnTo>
                  <a:lnTo>
                    <a:pt x="48" y="217"/>
                  </a:lnTo>
                  <a:lnTo>
                    <a:pt x="0" y="217"/>
                  </a:lnTo>
                  <a:lnTo>
                    <a:pt x="0" y="273"/>
                  </a:lnTo>
                  <a:lnTo>
                    <a:pt x="30" y="273"/>
                  </a:lnTo>
                  <a:lnTo>
                    <a:pt x="0" y="273"/>
                  </a:lnTo>
                  <a:lnTo>
                    <a:pt x="0" y="378"/>
                  </a:lnTo>
                  <a:lnTo>
                    <a:pt x="115" y="378"/>
                  </a:lnTo>
                  <a:lnTo>
                    <a:pt x="115" y="0"/>
                  </a:lnTo>
                  <a:lnTo>
                    <a:pt x="0" y="0"/>
                  </a:lnTo>
                  <a:close/>
                  <a:moveTo>
                    <a:pt x="4" y="159"/>
                  </a:moveTo>
                  <a:lnTo>
                    <a:pt x="30" y="159"/>
                  </a:lnTo>
                  <a:lnTo>
                    <a:pt x="4" y="159"/>
                  </a:lnTo>
                  <a:close/>
                  <a:moveTo>
                    <a:pt x="0" y="334"/>
                  </a:moveTo>
                  <a:lnTo>
                    <a:pt x="76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169">
              <a:extLst>
                <a:ext uri="{FF2B5EF4-FFF2-40B4-BE49-F238E27FC236}">
                  <a16:creationId xmlns:a16="http://schemas.microsoft.com/office/drawing/2014/main" xmlns="" id="{1DEEB86E-003C-460D-9E75-C1AC29D894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27963" y="8156576"/>
              <a:ext cx="217487" cy="635000"/>
            </a:xfrm>
            <a:custGeom>
              <a:avLst/>
              <a:gdLst>
                <a:gd name="T0" fmla="*/ 0 w 90"/>
                <a:gd name="T1" fmla="*/ 40 h 263"/>
                <a:gd name="T2" fmla="*/ 32 w 90"/>
                <a:gd name="T3" fmla="*/ 45 h 263"/>
                <a:gd name="T4" fmla="*/ 27 w 90"/>
                <a:gd name="T5" fmla="*/ 33 h 263"/>
                <a:gd name="T6" fmla="*/ 0 w 90"/>
                <a:gd name="T7" fmla="*/ 40 h 263"/>
                <a:gd name="T8" fmla="*/ 7 w 90"/>
                <a:gd name="T9" fmla="*/ 86 h 263"/>
                <a:gd name="T10" fmla="*/ 64 w 90"/>
                <a:gd name="T11" fmla="*/ 79 h 263"/>
                <a:gd name="T12" fmla="*/ 7 w 90"/>
                <a:gd name="T13" fmla="*/ 71 h 263"/>
                <a:gd name="T14" fmla="*/ 2 w 90"/>
                <a:gd name="T15" fmla="*/ 155 h 263"/>
                <a:gd name="T16" fmla="*/ 44 w 90"/>
                <a:gd name="T17" fmla="*/ 155 h 263"/>
                <a:gd name="T18" fmla="*/ 39 w 90"/>
                <a:gd name="T19" fmla="*/ 143 h 263"/>
                <a:gd name="T20" fmla="*/ 0 w 90"/>
                <a:gd name="T21" fmla="*/ 150 h 263"/>
                <a:gd name="T22" fmla="*/ 7 w 90"/>
                <a:gd name="T23" fmla="*/ 194 h 263"/>
                <a:gd name="T24" fmla="*/ 34 w 90"/>
                <a:gd name="T25" fmla="*/ 187 h 263"/>
                <a:gd name="T26" fmla="*/ 7 w 90"/>
                <a:gd name="T27" fmla="*/ 180 h 263"/>
                <a:gd name="T28" fmla="*/ 2 w 90"/>
                <a:gd name="T29" fmla="*/ 261 h 263"/>
                <a:gd name="T30" fmla="*/ 88 w 90"/>
                <a:gd name="T31" fmla="*/ 261 h 263"/>
                <a:gd name="T32" fmla="*/ 83 w 90"/>
                <a:gd name="T33" fmla="*/ 0 h 263"/>
                <a:gd name="T34" fmla="*/ 0 w 90"/>
                <a:gd name="T35" fmla="*/ 7 h 263"/>
                <a:gd name="T36" fmla="*/ 76 w 90"/>
                <a:gd name="T37" fmla="*/ 14 h 263"/>
                <a:gd name="T38" fmla="*/ 14 w 90"/>
                <a:gd name="T39" fmla="*/ 194 h 263"/>
                <a:gd name="T40" fmla="*/ 34 w 90"/>
                <a:gd name="T41" fmla="*/ 187 h 263"/>
                <a:gd name="T42" fmla="*/ 14 w 90"/>
                <a:gd name="T43" fmla="*/ 180 h 263"/>
                <a:gd name="T44" fmla="*/ 44 w 90"/>
                <a:gd name="T45" fmla="*/ 155 h 263"/>
                <a:gd name="T46" fmla="*/ 39 w 90"/>
                <a:gd name="T47" fmla="*/ 143 h 263"/>
                <a:gd name="T48" fmla="*/ 57 w 90"/>
                <a:gd name="T49" fmla="*/ 86 h 263"/>
                <a:gd name="T50" fmla="*/ 61 w 90"/>
                <a:gd name="T51" fmla="*/ 74 h 263"/>
                <a:gd name="T52" fmla="*/ 14 w 90"/>
                <a:gd name="T53" fmla="*/ 47 h 263"/>
                <a:gd name="T54" fmla="*/ 34 w 90"/>
                <a:gd name="T55" fmla="*/ 40 h 263"/>
                <a:gd name="T56" fmla="*/ 14 w 90"/>
                <a:gd name="T57" fmla="*/ 33 h 263"/>
                <a:gd name="T58" fmla="*/ 7 w 90"/>
                <a:gd name="T59" fmla="*/ 14 h 263"/>
                <a:gd name="T60" fmla="*/ 10 w 90"/>
                <a:gd name="T61" fmla="*/ 119 h 263"/>
                <a:gd name="T62" fmla="*/ 34 w 90"/>
                <a:gd name="T63" fmla="*/ 112 h 263"/>
                <a:gd name="T64" fmla="*/ 10 w 90"/>
                <a:gd name="T65" fmla="*/ 105 h 263"/>
                <a:gd name="T66" fmla="*/ 10 w 90"/>
                <a:gd name="T67" fmla="*/ 112 h 263"/>
                <a:gd name="T68" fmla="*/ 32 w 90"/>
                <a:gd name="T69" fmla="*/ 117 h 263"/>
                <a:gd name="T70" fmla="*/ 27 w 90"/>
                <a:gd name="T71" fmla="*/ 105 h 263"/>
                <a:gd name="T72" fmla="*/ 10 w 90"/>
                <a:gd name="T73" fmla="*/ 119 h 263"/>
                <a:gd name="T74" fmla="*/ 7 w 90"/>
                <a:gd name="T75" fmla="*/ 234 h 263"/>
                <a:gd name="T76" fmla="*/ 64 w 90"/>
                <a:gd name="T77" fmla="*/ 227 h 263"/>
                <a:gd name="T78" fmla="*/ 7 w 90"/>
                <a:gd name="T79" fmla="*/ 220 h 263"/>
                <a:gd name="T80" fmla="*/ 7 w 90"/>
                <a:gd name="T81" fmla="*/ 227 h 263"/>
                <a:gd name="T82" fmla="*/ 61 w 90"/>
                <a:gd name="T83" fmla="*/ 232 h 263"/>
                <a:gd name="T84" fmla="*/ 57 w 90"/>
                <a:gd name="T85" fmla="*/ 220 h 263"/>
                <a:gd name="T86" fmla="*/ 7 w 90"/>
                <a:gd name="T87" fmla="*/ 23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0" h="263">
                  <a:moveTo>
                    <a:pt x="7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9" y="47"/>
                    <a:pt x="31" y="46"/>
                    <a:pt x="32" y="45"/>
                  </a:cubicBezTo>
                  <a:cubicBezTo>
                    <a:pt x="34" y="44"/>
                    <a:pt x="34" y="42"/>
                    <a:pt x="34" y="40"/>
                  </a:cubicBezTo>
                  <a:cubicBezTo>
                    <a:pt x="34" y="38"/>
                    <a:pt x="34" y="36"/>
                    <a:pt x="32" y="35"/>
                  </a:cubicBezTo>
                  <a:cubicBezTo>
                    <a:pt x="31" y="34"/>
                    <a:pt x="29" y="33"/>
                    <a:pt x="2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5" y="33"/>
                    <a:pt x="3" y="34"/>
                    <a:pt x="2" y="35"/>
                  </a:cubicBezTo>
                  <a:cubicBezTo>
                    <a:pt x="1" y="36"/>
                    <a:pt x="0" y="38"/>
                    <a:pt x="0" y="4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1" y="82"/>
                    <a:pt x="2" y="83"/>
                  </a:cubicBezTo>
                  <a:cubicBezTo>
                    <a:pt x="3" y="85"/>
                    <a:pt x="5" y="86"/>
                    <a:pt x="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8" y="86"/>
                    <a:pt x="60" y="85"/>
                    <a:pt x="61" y="83"/>
                  </a:cubicBezTo>
                  <a:cubicBezTo>
                    <a:pt x="63" y="82"/>
                    <a:pt x="64" y="80"/>
                    <a:pt x="64" y="79"/>
                  </a:cubicBezTo>
                  <a:cubicBezTo>
                    <a:pt x="64" y="77"/>
                    <a:pt x="63" y="75"/>
                    <a:pt x="61" y="74"/>
                  </a:cubicBezTo>
                  <a:cubicBezTo>
                    <a:pt x="60" y="72"/>
                    <a:pt x="58" y="71"/>
                    <a:pt x="57" y="71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3" y="71"/>
                    <a:pt x="0" y="75"/>
                    <a:pt x="0" y="79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2"/>
                    <a:pt x="1" y="153"/>
                    <a:pt x="2" y="155"/>
                  </a:cubicBezTo>
                  <a:cubicBezTo>
                    <a:pt x="3" y="156"/>
                    <a:pt x="5" y="157"/>
                    <a:pt x="7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1" y="157"/>
                    <a:pt x="43" y="156"/>
                    <a:pt x="44" y="155"/>
                  </a:cubicBezTo>
                  <a:cubicBezTo>
                    <a:pt x="46" y="153"/>
                    <a:pt x="46" y="152"/>
                    <a:pt x="46" y="150"/>
                  </a:cubicBezTo>
                  <a:cubicBezTo>
                    <a:pt x="46" y="148"/>
                    <a:pt x="46" y="146"/>
                    <a:pt x="44" y="145"/>
                  </a:cubicBezTo>
                  <a:cubicBezTo>
                    <a:pt x="43" y="143"/>
                    <a:pt x="41" y="143"/>
                    <a:pt x="39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5" y="143"/>
                    <a:pt x="3" y="143"/>
                    <a:pt x="2" y="145"/>
                  </a:cubicBezTo>
                  <a:cubicBezTo>
                    <a:pt x="1" y="146"/>
                    <a:pt x="0" y="148"/>
                    <a:pt x="0" y="15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9"/>
                    <a:pt x="1" y="191"/>
                    <a:pt x="2" y="192"/>
                  </a:cubicBezTo>
                  <a:cubicBezTo>
                    <a:pt x="3" y="194"/>
                    <a:pt x="5" y="194"/>
                    <a:pt x="7" y="194"/>
                  </a:cubicBezTo>
                  <a:cubicBezTo>
                    <a:pt x="27" y="194"/>
                    <a:pt x="27" y="194"/>
                    <a:pt x="27" y="194"/>
                  </a:cubicBezTo>
                  <a:cubicBezTo>
                    <a:pt x="29" y="194"/>
                    <a:pt x="31" y="194"/>
                    <a:pt x="32" y="192"/>
                  </a:cubicBezTo>
                  <a:cubicBezTo>
                    <a:pt x="34" y="191"/>
                    <a:pt x="34" y="189"/>
                    <a:pt x="34" y="187"/>
                  </a:cubicBezTo>
                  <a:cubicBezTo>
                    <a:pt x="34" y="186"/>
                    <a:pt x="34" y="184"/>
                    <a:pt x="32" y="182"/>
                  </a:cubicBezTo>
                  <a:cubicBezTo>
                    <a:pt x="31" y="181"/>
                    <a:pt x="29" y="180"/>
                    <a:pt x="27" y="180"/>
                  </a:cubicBezTo>
                  <a:cubicBezTo>
                    <a:pt x="7" y="180"/>
                    <a:pt x="7" y="180"/>
                    <a:pt x="7" y="180"/>
                  </a:cubicBezTo>
                  <a:cubicBezTo>
                    <a:pt x="3" y="180"/>
                    <a:pt x="0" y="184"/>
                    <a:pt x="0" y="187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0" y="257"/>
                    <a:pt x="1" y="259"/>
                    <a:pt x="2" y="261"/>
                  </a:cubicBezTo>
                  <a:cubicBezTo>
                    <a:pt x="3" y="262"/>
                    <a:pt x="5" y="263"/>
                    <a:pt x="7" y="263"/>
                  </a:cubicBezTo>
                  <a:cubicBezTo>
                    <a:pt x="83" y="263"/>
                    <a:pt x="83" y="263"/>
                    <a:pt x="83" y="263"/>
                  </a:cubicBezTo>
                  <a:cubicBezTo>
                    <a:pt x="84" y="263"/>
                    <a:pt x="86" y="262"/>
                    <a:pt x="88" y="261"/>
                  </a:cubicBezTo>
                  <a:cubicBezTo>
                    <a:pt x="89" y="259"/>
                    <a:pt x="90" y="257"/>
                    <a:pt x="90" y="256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3"/>
                    <a:pt x="86" y="0"/>
                    <a:pt x="8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249"/>
                    <a:pt x="76" y="249"/>
                    <a:pt x="76" y="249"/>
                  </a:cubicBezTo>
                  <a:cubicBezTo>
                    <a:pt x="14" y="249"/>
                    <a:pt x="14" y="249"/>
                    <a:pt x="14" y="249"/>
                  </a:cubicBezTo>
                  <a:cubicBezTo>
                    <a:pt x="14" y="194"/>
                    <a:pt x="14" y="194"/>
                    <a:pt x="14" y="194"/>
                  </a:cubicBezTo>
                  <a:cubicBezTo>
                    <a:pt x="27" y="194"/>
                    <a:pt x="27" y="194"/>
                    <a:pt x="27" y="194"/>
                  </a:cubicBezTo>
                  <a:cubicBezTo>
                    <a:pt x="29" y="194"/>
                    <a:pt x="31" y="194"/>
                    <a:pt x="32" y="192"/>
                  </a:cubicBezTo>
                  <a:cubicBezTo>
                    <a:pt x="34" y="191"/>
                    <a:pt x="34" y="189"/>
                    <a:pt x="34" y="187"/>
                  </a:cubicBezTo>
                  <a:cubicBezTo>
                    <a:pt x="34" y="186"/>
                    <a:pt x="34" y="184"/>
                    <a:pt x="32" y="182"/>
                  </a:cubicBezTo>
                  <a:cubicBezTo>
                    <a:pt x="31" y="181"/>
                    <a:pt x="29" y="180"/>
                    <a:pt x="27" y="180"/>
                  </a:cubicBezTo>
                  <a:cubicBezTo>
                    <a:pt x="14" y="180"/>
                    <a:pt x="14" y="180"/>
                    <a:pt x="14" y="180"/>
                  </a:cubicBezTo>
                  <a:cubicBezTo>
                    <a:pt x="14" y="157"/>
                    <a:pt x="14" y="157"/>
                    <a:pt x="14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1" y="157"/>
                    <a:pt x="43" y="156"/>
                    <a:pt x="44" y="155"/>
                  </a:cubicBezTo>
                  <a:cubicBezTo>
                    <a:pt x="46" y="153"/>
                    <a:pt x="46" y="152"/>
                    <a:pt x="46" y="150"/>
                  </a:cubicBezTo>
                  <a:cubicBezTo>
                    <a:pt x="46" y="148"/>
                    <a:pt x="46" y="146"/>
                    <a:pt x="44" y="145"/>
                  </a:cubicBezTo>
                  <a:cubicBezTo>
                    <a:pt x="43" y="143"/>
                    <a:pt x="41" y="143"/>
                    <a:pt x="39" y="143"/>
                  </a:cubicBezTo>
                  <a:cubicBezTo>
                    <a:pt x="14" y="143"/>
                    <a:pt x="14" y="143"/>
                    <a:pt x="14" y="143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8" y="86"/>
                    <a:pt x="60" y="85"/>
                    <a:pt x="61" y="83"/>
                  </a:cubicBezTo>
                  <a:cubicBezTo>
                    <a:pt x="63" y="82"/>
                    <a:pt x="64" y="80"/>
                    <a:pt x="64" y="79"/>
                  </a:cubicBezTo>
                  <a:cubicBezTo>
                    <a:pt x="64" y="77"/>
                    <a:pt x="63" y="75"/>
                    <a:pt x="61" y="74"/>
                  </a:cubicBezTo>
                  <a:cubicBezTo>
                    <a:pt x="60" y="72"/>
                    <a:pt x="58" y="71"/>
                    <a:pt x="57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9" y="47"/>
                    <a:pt x="31" y="46"/>
                    <a:pt x="32" y="45"/>
                  </a:cubicBezTo>
                  <a:cubicBezTo>
                    <a:pt x="34" y="44"/>
                    <a:pt x="34" y="42"/>
                    <a:pt x="34" y="40"/>
                  </a:cubicBezTo>
                  <a:cubicBezTo>
                    <a:pt x="34" y="38"/>
                    <a:pt x="34" y="36"/>
                    <a:pt x="32" y="35"/>
                  </a:cubicBezTo>
                  <a:cubicBezTo>
                    <a:pt x="31" y="34"/>
                    <a:pt x="29" y="33"/>
                    <a:pt x="27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4"/>
                    <a:pt x="7" y="14"/>
                    <a:pt x="7" y="14"/>
                  </a:cubicBezTo>
                  <a:lnTo>
                    <a:pt x="7" y="7"/>
                  </a:lnTo>
                  <a:close/>
                  <a:moveTo>
                    <a:pt x="10" y="112"/>
                  </a:moveTo>
                  <a:cubicBezTo>
                    <a:pt x="10" y="119"/>
                    <a:pt x="10" y="119"/>
                    <a:pt x="10" y="119"/>
                  </a:cubicBezTo>
                  <a:cubicBezTo>
                    <a:pt x="27" y="119"/>
                    <a:pt x="27" y="119"/>
                    <a:pt x="27" y="119"/>
                  </a:cubicBezTo>
                  <a:cubicBezTo>
                    <a:pt x="29" y="119"/>
                    <a:pt x="31" y="119"/>
                    <a:pt x="32" y="117"/>
                  </a:cubicBezTo>
                  <a:cubicBezTo>
                    <a:pt x="34" y="116"/>
                    <a:pt x="34" y="114"/>
                    <a:pt x="34" y="112"/>
                  </a:cubicBezTo>
                  <a:cubicBezTo>
                    <a:pt x="34" y="110"/>
                    <a:pt x="34" y="109"/>
                    <a:pt x="32" y="107"/>
                  </a:cubicBezTo>
                  <a:cubicBezTo>
                    <a:pt x="31" y="106"/>
                    <a:pt x="29" y="105"/>
                    <a:pt x="27" y="10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6" y="105"/>
                    <a:pt x="3" y="108"/>
                    <a:pt x="3" y="112"/>
                  </a:cubicBezTo>
                  <a:cubicBezTo>
                    <a:pt x="3" y="116"/>
                    <a:pt x="6" y="119"/>
                    <a:pt x="10" y="119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27" y="119"/>
                    <a:pt x="27" y="119"/>
                    <a:pt x="27" y="119"/>
                  </a:cubicBezTo>
                  <a:cubicBezTo>
                    <a:pt x="29" y="119"/>
                    <a:pt x="31" y="119"/>
                    <a:pt x="32" y="117"/>
                  </a:cubicBezTo>
                  <a:cubicBezTo>
                    <a:pt x="34" y="116"/>
                    <a:pt x="34" y="114"/>
                    <a:pt x="34" y="112"/>
                  </a:cubicBezTo>
                  <a:cubicBezTo>
                    <a:pt x="34" y="110"/>
                    <a:pt x="34" y="109"/>
                    <a:pt x="32" y="107"/>
                  </a:cubicBezTo>
                  <a:cubicBezTo>
                    <a:pt x="31" y="106"/>
                    <a:pt x="29" y="105"/>
                    <a:pt x="27" y="10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6" y="105"/>
                    <a:pt x="3" y="108"/>
                    <a:pt x="3" y="112"/>
                  </a:cubicBezTo>
                  <a:cubicBezTo>
                    <a:pt x="3" y="116"/>
                    <a:pt x="6" y="119"/>
                    <a:pt x="10" y="119"/>
                  </a:cubicBezTo>
                  <a:lnTo>
                    <a:pt x="10" y="112"/>
                  </a:lnTo>
                  <a:close/>
                  <a:moveTo>
                    <a:pt x="7" y="227"/>
                  </a:moveTo>
                  <a:cubicBezTo>
                    <a:pt x="7" y="234"/>
                    <a:pt x="7" y="234"/>
                    <a:pt x="7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58" y="234"/>
                    <a:pt x="60" y="233"/>
                    <a:pt x="61" y="232"/>
                  </a:cubicBezTo>
                  <a:cubicBezTo>
                    <a:pt x="63" y="231"/>
                    <a:pt x="64" y="229"/>
                    <a:pt x="64" y="227"/>
                  </a:cubicBezTo>
                  <a:cubicBezTo>
                    <a:pt x="64" y="225"/>
                    <a:pt x="63" y="223"/>
                    <a:pt x="61" y="222"/>
                  </a:cubicBezTo>
                  <a:cubicBezTo>
                    <a:pt x="60" y="221"/>
                    <a:pt x="58" y="220"/>
                    <a:pt x="57" y="220"/>
                  </a:cubicBezTo>
                  <a:cubicBezTo>
                    <a:pt x="7" y="220"/>
                    <a:pt x="7" y="220"/>
                    <a:pt x="7" y="220"/>
                  </a:cubicBezTo>
                  <a:cubicBezTo>
                    <a:pt x="3" y="220"/>
                    <a:pt x="0" y="223"/>
                    <a:pt x="0" y="227"/>
                  </a:cubicBezTo>
                  <a:cubicBezTo>
                    <a:pt x="0" y="231"/>
                    <a:pt x="3" y="234"/>
                    <a:pt x="7" y="234"/>
                  </a:cubicBezTo>
                  <a:cubicBezTo>
                    <a:pt x="7" y="227"/>
                    <a:pt x="7" y="227"/>
                    <a:pt x="7" y="227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58" y="234"/>
                    <a:pt x="60" y="233"/>
                    <a:pt x="61" y="232"/>
                  </a:cubicBezTo>
                  <a:cubicBezTo>
                    <a:pt x="63" y="231"/>
                    <a:pt x="64" y="229"/>
                    <a:pt x="64" y="227"/>
                  </a:cubicBezTo>
                  <a:cubicBezTo>
                    <a:pt x="64" y="225"/>
                    <a:pt x="63" y="223"/>
                    <a:pt x="61" y="222"/>
                  </a:cubicBezTo>
                  <a:cubicBezTo>
                    <a:pt x="60" y="221"/>
                    <a:pt x="58" y="220"/>
                    <a:pt x="57" y="220"/>
                  </a:cubicBezTo>
                  <a:cubicBezTo>
                    <a:pt x="7" y="220"/>
                    <a:pt x="7" y="220"/>
                    <a:pt x="7" y="220"/>
                  </a:cubicBezTo>
                  <a:cubicBezTo>
                    <a:pt x="3" y="220"/>
                    <a:pt x="0" y="223"/>
                    <a:pt x="0" y="227"/>
                  </a:cubicBezTo>
                  <a:cubicBezTo>
                    <a:pt x="0" y="231"/>
                    <a:pt x="3" y="234"/>
                    <a:pt x="7" y="234"/>
                  </a:cubicBezTo>
                  <a:lnTo>
                    <a:pt x="7" y="22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Rectangle 1170">
              <a:extLst>
                <a:ext uri="{FF2B5EF4-FFF2-40B4-BE49-F238E27FC236}">
                  <a16:creationId xmlns:a16="http://schemas.microsoft.com/office/drawing/2014/main" xmlns="" id="{9A20EF80-827F-4F6A-A1FC-FD338E8DD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288" y="8248651"/>
              <a:ext cx="74612" cy="525463"/>
            </a:xfrm>
            <a:prstGeom prst="rect">
              <a:avLst/>
            </a:pr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171">
              <a:extLst>
                <a:ext uri="{FF2B5EF4-FFF2-40B4-BE49-F238E27FC236}">
                  <a16:creationId xmlns:a16="http://schemas.microsoft.com/office/drawing/2014/main" xmlns="" id="{FEB09118-6DD2-4C66-B046-DAF567E30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825" y="8231188"/>
              <a:ext cx="109537" cy="560388"/>
            </a:xfrm>
            <a:custGeom>
              <a:avLst/>
              <a:gdLst>
                <a:gd name="T0" fmla="*/ 38 w 45"/>
                <a:gd name="T1" fmla="*/ 7 h 232"/>
                <a:gd name="T2" fmla="*/ 38 w 45"/>
                <a:gd name="T3" fmla="*/ 0 h 232"/>
                <a:gd name="T4" fmla="*/ 7 w 45"/>
                <a:gd name="T5" fmla="*/ 0 h 232"/>
                <a:gd name="T6" fmla="*/ 2 w 45"/>
                <a:gd name="T7" fmla="*/ 2 h 232"/>
                <a:gd name="T8" fmla="*/ 0 w 45"/>
                <a:gd name="T9" fmla="*/ 7 h 232"/>
                <a:gd name="T10" fmla="*/ 0 w 45"/>
                <a:gd name="T11" fmla="*/ 225 h 232"/>
                <a:gd name="T12" fmla="*/ 2 w 45"/>
                <a:gd name="T13" fmla="*/ 230 h 232"/>
                <a:gd name="T14" fmla="*/ 7 w 45"/>
                <a:gd name="T15" fmla="*/ 232 h 232"/>
                <a:gd name="T16" fmla="*/ 38 w 45"/>
                <a:gd name="T17" fmla="*/ 232 h 232"/>
                <a:gd name="T18" fmla="*/ 43 w 45"/>
                <a:gd name="T19" fmla="*/ 230 h 232"/>
                <a:gd name="T20" fmla="*/ 45 w 45"/>
                <a:gd name="T21" fmla="*/ 225 h 232"/>
                <a:gd name="T22" fmla="*/ 45 w 45"/>
                <a:gd name="T23" fmla="*/ 7 h 232"/>
                <a:gd name="T24" fmla="*/ 38 w 45"/>
                <a:gd name="T25" fmla="*/ 0 h 232"/>
                <a:gd name="T26" fmla="*/ 38 w 45"/>
                <a:gd name="T27" fmla="*/ 7 h 232"/>
                <a:gd name="T28" fmla="*/ 31 w 45"/>
                <a:gd name="T29" fmla="*/ 7 h 232"/>
                <a:gd name="T30" fmla="*/ 31 w 45"/>
                <a:gd name="T31" fmla="*/ 218 h 232"/>
                <a:gd name="T32" fmla="*/ 14 w 45"/>
                <a:gd name="T33" fmla="*/ 218 h 232"/>
                <a:gd name="T34" fmla="*/ 14 w 45"/>
                <a:gd name="T35" fmla="*/ 14 h 232"/>
                <a:gd name="T36" fmla="*/ 38 w 45"/>
                <a:gd name="T37" fmla="*/ 14 h 232"/>
                <a:gd name="T38" fmla="*/ 38 w 45"/>
                <a:gd name="T39" fmla="*/ 7 h 232"/>
                <a:gd name="T40" fmla="*/ 31 w 45"/>
                <a:gd name="T41" fmla="*/ 7 h 232"/>
                <a:gd name="T42" fmla="*/ 38 w 45"/>
                <a:gd name="T43" fmla="*/ 7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232">
                  <a:moveTo>
                    <a:pt x="38" y="7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26"/>
                    <a:pt x="0" y="228"/>
                    <a:pt x="2" y="230"/>
                  </a:cubicBezTo>
                  <a:cubicBezTo>
                    <a:pt x="3" y="231"/>
                    <a:pt x="5" y="232"/>
                    <a:pt x="7" y="232"/>
                  </a:cubicBezTo>
                  <a:cubicBezTo>
                    <a:pt x="38" y="232"/>
                    <a:pt x="38" y="232"/>
                    <a:pt x="38" y="232"/>
                  </a:cubicBezTo>
                  <a:cubicBezTo>
                    <a:pt x="40" y="232"/>
                    <a:pt x="42" y="231"/>
                    <a:pt x="43" y="230"/>
                  </a:cubicBezTo>
                  <a:cubicBezTo>
                    <a:pt x="45" y="228"/>
                    <a:pt x="45" y="226"/>
                    <a:pt x="45" y="225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3"/>
                    <a:pt x="42" y="0"/>
                    <a:pt x="38" y="0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218"/>
                    <a:pt x="31" y="218"/>
                    <a:pt x="31" y="218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1" y="7"/>
                    <a:pt x="31" y="7"/>
                    <a:pt x="31" y="7"/>
                  </a:cubicBezTo>
                  <a:lnTo>
                    <a:pt x="38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Rectangle 1172">
              <a:extLst>
                <a:ext uri="{FF2B5EF4-FFF2-40B4-BE49-F238E27FC236}">
                  <a16:creationId xmlns:a16="http://schemas.microsoft.com/office/drawing/2014/main" xmlns="" id="{CB1B65B4-8C80-4C49-8245-C9772D065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6900" y="8248651"/>
              <a:ext cx="77787" cy="525463"/>
            </a:xfrm>
            <a:prstGeom prst="rect">
              <a:avLst/>
            </a:pr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173">
              <a:extLst>
                <a:ext uri="{FF2B5EF4-FFF2-40B4-BE49-F238E27FC236}">
                  <a16:creationId xmlns:a16="http://schemas.microsoft.com/office/drawing/2014/main" xmlns="" id="{773C7EB4-6EDA-43E7-9895-FB35BF41D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8231188"/>
              <a:ext cx="111125" cy="560388"/>
            </a:xfrm>
            <a:custGeom>
              <a:avLst/>
              <a:gdLst>
                <a:gd name="T0" fmla="*/ 7 w 46"/>
                <a:gd name="T1" fmla="*/ 225 h 232"/>
                <a:gd name="T2" fmla="*/ 7 w 46"/>
                <a:gd name="T3" fmla="*/ 232 h 232"/>
                <a:gd name="T4" fmla="*/ 39 w 46"/>
                <a:gd name="T5" fmla="*/ 232 h 232"/>
                <a:gd name="T6" fmla="*/ 44 w 46"/>
                <a:gd name="T7" fmla="*/ 230 h 232"/>
                <a:gd name="T8" fmla="*/ 46 w 46"/>
                <a:gd name="T9" fmla="*/ 225 h 232"/>
                <a:gd name="T10" fmla="*/ 46 w 46"/>
                <a:gd name="T11" fmla="*/ 7 h 232"/>
                <a:gd name="T12" fmla="*/ 44 w 46"/>
                <a:gd name="T13" fmla="*/ 2 h 232"/>
                <a:gd name="T14" fmla="*/ 39 w 46"/>
                <a:gd name="T15" fmla="*/ 0 h 232"/>
                <a:gd name="T16" fmla="*/ 7 w 46"/>
                <a:gd name="T17" fmla="*/ 0 h 232"/>
                <a:gd name="T18" fmla="*/ 2 w 46"/>
                <a:gd name="T19" fmla="*/ 2 h 232"/>
                <a:gd name="T20" fmla="*/ 0 w 46"/>
                <a:gd name="T21" fmla="*/ 7 h 232"/>
                <a:gd name="T22" fmla="*/ 0 w 46"/>
                <a:gd name="T23" fmla="*/ 225 h 232"/>
                <a:gd name="T24" fmla="*/ 2 w 46"/>
                <a:gd name="T25" fmla="*/ 230 h 232"/>
                <a:gd name="T26" fmla="*/ 7 w 46"/>
                <a:gd name="T27" fmla="*/ 232 h 232"/>
                <a:gd name="T28" fmla="*/ 7 w 46"/>
                <a:gd name="T29" fmla="*/ 225 h 232"/>
                <a:gd name="T30" fmla="*/ 14 w 46"/>
                <a:gd name="T31" fmla="*/ 225 h 232"/>
                <a:gd name="T32" fmla="*/ 14 w 46"/>
                <a:gd name="T33" fmla="*/ 14 h 232"/>
                <a:gd name="T34" fmla="*/ 32 w 46"/>
                <a:gd name="T35" fmla="*/ 14 h 232"/>
                <a:gd name="T36" fmla="*/ 32 w 46"/>
                <a:gd name="T37" fmla="*/ 218 h 232"/>
                <a:gd name="T38" fmla="*/ 7 w 46"/>
                <a:gd name="T39" fmla="*/ 218 h 232"/>
                <a:gd name="T40" fmla="*/ 7 w 46"/>
                <a:gd name="T41" fmla="*/ 225 h 232"/>
                <a:gd name="T42" fmla="*/ 14 w 46"/>
                <a:gd name="T43" fmla="*/ 225 h 232"/>
                <a:gd name="T44" fmla="*/ 7 w 46"/>
                <a:gd name="T45" fmla="*/ 22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" h="232">
                  <a:moveTo>
                    <a:pt x="7" y="225"/>
                  </a:moveTo>
                  <a:cubicBezTo>
                    <a:pt x="7" y="232"/>
                    <a:pt x="7" y="232"/>
                    <a:pt x="7" y="232"/>
                  </a:cubicBezTo>
                  <a:cubicBezTo>
                    <a:pt x="39" y="232"/>
                    <a:pt x="39" y="232"/>
                    <a:pt x="39" y="232"/>
                  </a:cubicBezTo>
                  <a:cubicBezTo>
                    <a:pt x="41" y="232"/>
                    <a:pt x="43" y="231"/>
                    <a:pt x="44" y="230"/>
                  </a:cubicBezTo>
                  <a:cubicBezTo>
                    <a:pt x="45" y="228"/>
                    <a:pt x="46" y="226"/>
                    <a:pt x="46" y="225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5"/>
                    <a:pt x="45" y="3"/>
                    <a:pt x="44" y="2"/>
                  </a:cubicBezTo>
                  <a:cubicBezTo>
                    <a:pt x="43" y="1"/>
                    <a:pt x="41" y="0"/>
                    <a:pt x="3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26"/>
                    <a:pt x="1" y="228"/>
                    <a:pt x="2" y="230"/>
                  </a:cubicBezTo>
                  <a:cubicBezTo>
                    <a:pt x="4" y="231"/>
                    <a:pt x="5" y="232"/>
                    <a:pt x="7" y="232"/>
                  </a:cubicBezTo>
                  <a:cubicBezTo>
                    <a:pt x="7" y="225"/>
                    <a:pt x="7" y="225"/>
                    <a:pt x="7" y="225"/>
                  </a:cubicBezTo>
                  <a:cubicBezTo>
                    <a:pt x="14" y="225"/>
                    <a:pt x="14" y="225"/>
                    <a:pt x="14" y="22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218"/>
                    <a:pt x="32" y="218"/>
                    <a:pt x="32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25"/>
                    <a:pt x="7" y="225"/>
                    <a:pt x="7" y="225"/>
                  </a:cubicBezTo>
                  <a:cubicBezTo>
                    <a:pt x="14" y="225"/>
                    <a:pt x="14" y="225"/>
                    <a:pt x="14" y="225"/>
                  </a:cubicBezTo>
                  <a:lnTo>
                    <a:pt x="7" y="225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174">
              <a:extLst>
                <a:ext uri="{FF2B5EF4-FFF2-40B4-BE49-F238E27FC236}">
                  <a16:creationId xmlns:a16="http://schemas.microsoft.com/office/drawing/2014/main" xmlns="" id="{BB9BD9C9-E60E-437A-A336-00E9F2CB4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8104188"/>
              <a:ext cx="152400" cy="144463"/>
            </a:xfrm>
            <a:custGeom>
              <a:avLst/>
              <a:gdLst>
                <a:gd name="T0" fmla="*/ 96 w 96"/>
                <a:gd name="T1" fmla="*/ 91 h 91"/>
                <a:gd name="T2" fmla="*/ 47 w 96"/>
                <a:gd name="T3" fmla="*/ 0 h 91"/>
                <a:gd name="T4" fmla="*/ 0 w 96"/>
                <a:gd name="T5" fmla="*/ 91 h 91"/>
                <a:gd name="T6" fmla="*/ 47 w 96"/>
                <a:gd name="T7" fmla="*/ 91 h 91"/>
                <a:gd name="T8" fmla="*/ 96 w 96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1">
                  <a:moveTo>
                    <a:pt x="96" y="91"/>
                  </a:moveTo>
                  <a:lnTo>
                    <a:pt x="47" y="0"/>
                  </a:lnTo>
                  <a:lnTo>
                    <a:pt x="0" y="91"/>
                  </a:lnTo>
                  <a:lnTo>
                    <a:pt x="47" y="91"/>
                  </a:lnTo>
                  <a:lnTo>
                    <a:pt x="96" y="9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175">
              <a:extLst>
                <a:ext uri="{FF2B5EF4-FFF2-40B4-BE49-F238E27FC236}">
                  <a16:creationId xmlns:a16="http://schemas.microsoft.com/office/drawing/2014/main" xmlns="" id="{A09C86B9-6930-4AB1-AA50-4EA19ABA5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3238" y="8086726"/>
              <a:ext cx="187325" cy="179388"/>
            </a:xfrm>
            <a:custGeom>
              <a:avLst/>
              <a:gdLst>
                <a:gd name="T0" fmla="*/ 71 w 78"/>
                <a:gd name="T1" fmla="*/ 67 h 74"/>
                <a:gd name="T2" fmla="*/ 77 w 78"/>
                <a:gd name="T3" fmla="*/ 64 h 74"/>
                <a:gd name="T4" fmla="*/ 45 w 78"/>
                <a:gd name="T5" fmla="*/ 4 h 74"/>
                <a:gd name="T6" fmla="*/ 39 w 78"/>
                <a:gd name="T7" fmla="*/ 0 h 74"/>
                <a:gd name="T8" fmla="*/ 33 w 78"/>
                <a:gd name="T9" fmla="*/ 4 h 74"/>
                <a:gd name="T10" fmla="*/ 1 w 78"/>
                <a:gd name="T11" fmla="*/ 64 h 74"/>
                <a:gd name="T12" fmla="*/ 2 w 78"/>
                <a:gd name="T13" fmla="*/ 71 h 74"/>
                <a:gd name="T14" fmla="*/ 8 w 78"/>
                <a:gd name="T15" fmla="*/ 74 h 74"/>
                <a:gd name="T16" fmla="*/ 39 w 78"/>
                <a:gd name="T17" fmla="*/ 74 h 74"/>
                <a:gd name="T18" fmla="*/ 71 w 78"/>
                <a:gd name="T19" fmla="*/ 74 h 74"/>
                <a:gd name="T20" fmla="*/ 77 w 78"/>
                <a:gd name="T21" fmla="*/ 71 h 74"/>
                <a:gd name="T22" fmla="*/ 77 w 78"/>
                <a:gd name="T23" fmla="*/ 64 h 74"/>
                <a:gd name="T24" fmla="*/ 71 w 78"/>
                <a:gd name="T25" fmla="*/ 67 h 74"/>
                <a:gd name="T26" fmla="*/ 71 w 78"/>
                <a:gd name="T27" fmla="*/ 60 h 74"/>
                <a:gd name="T28" fmla="*/ 39 w 78"/>
                <a:gd name="T29" fmla="*/ 60 h 74"/>
                <a:gd name="T30" fmla="*/ 19 w 78"/>
                <a:gd name="T31" fmla="*/ 60 h 74"/>
                <a:gd name="T32" fmla="*/ 39 w 78"/>
                <a:gd name="T33" fmla="*/ 22 h 74"/>
                <a:gd name="T34" fmla="*/ 65 w 78"/>
                <a:gd name="T35" fmla="*/ 70 h 74"/>
                <a:gd name="T36" fmla="*/ 71 w 78"/>
                <a:gd name="T37" fmla="*/ 67 h 74"/>
                <a:gd name="T38" fmla="*/ 71 w 78"/>
                <a:gd name="T39" fmla="*/ 60 h 74"/>
                <a:gd name="T40" fmla="*/ 71 w 78"/>
                <a:gd name="T41" fmla="*/ 6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" h="74">
                  <a:moveTo>
                    <a:pt x="71" y="67"/>
                  </a:moveTo>
                  <a:cubicBezTo>
                    <a:pt x="77" y="64"/>
                    <a:pt x="77" y="64"/>
                    <a:pt x="77" y="6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4" y="1"/>
                    <a:pt x="42" y="0"/>
                    <a:pt x="39" y="0"/>
                  </a:cubicBezTo>
                  <a:cubicBezTo>
                    <a:pt x="37" y="0"/>
                    <a:pt x="34" y="1"/>
                    <a:pt x="33" y="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6"/>
                    <a:pt x="0" y="69"/>
                    <a:pt x="2" y="71"/>
                  </a:cubicBezTo>
                  <a:cubicBezTo>
                    <a:pt x="3" y="73"/>
                    <a:pt x="5" y="74"/>
                    <a:pt x="8" y="74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3" y="74"/>
                    <a:pt x="76" y="73"/>
                    <a:pt x="77" y="71"/>
                  </a:cubicBezTo>
                  <a:cubicBezTo>
                    <a:pt x="78" y="69"/>
                    <a:pt x="78" y="66"/>
                    <a:pt x="77" y="64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1" y="60"/>
                    <a:pt x="71" y="60"/>
                    <a:pt x="71" y="60"/>
                  </a:cubicBezTo>
                  <a:lnTo>
                    <a:pt x="71" y="6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176">
              <a:extLst>
                <a:ext uri="{FF2B5EF4-FFF2-40B4-BE49-F238E27FC236}">
                  <a16:creationId xmlns:a16="http://schemas.microsoft.com/office/drawing/2014/main" xmlns="" id="{90D7869D-EA70-495C-B608-C3DB9DE3C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988" y="8301038"/>
              <a:ext cx="517525" cy="473075"/>
            </a:xfrm>
            <a:custGeom>
              <a:avLst/>
              <a:gdLst>
                <a:gd name="T0" fmla="*/ 214 w 214"/>
                <a:gd name="T1" fmla="*/ 141 h 196"/>
                <a:gd name="T2" fmla="*/ 214 w 214"/>
                <a:gd name="T3" fmla="*/ 72 h 196"/>
                <a:gd name="T4" fmla="*/ 142 w 214"/>
                <a:gd name="T5" fmla="*/ 0 h 196"/>
                <a:gd name="T6" fmla="*/ 133 w 214"/>
                <a:gd name="T7" fmla="*/ 0 h 196"/>
                <a:gd name="T8" fmla="*/ 107 w 214"/>
                <a:gd name="T9" fmla="*/ 5 h 196"/>
                <a:gd name="T10" fmla="*/ 81 w 214"/>
                <a:gd name="T11" fmla="*/ 0 h 196"/>
                <a:gd name="T12" fmla="*/ 72 w 214"/>
                <a:gd name="T13" fmla="*/ 0 h 196"/>
                <a:gd name="T14" fmla="*/ 0 w 214"/>
                <a:gd name="T15" fmla="*/ 72 h 196"/>
                <a:gd name="T16" fmla="*/ 0 w 214"/>
                <a:gd name="T17" fmla="*/ 141 h 196"/>
                <a:gd name="T18" fmla="*/ 25 w 214"/>
                <a:gd name="T19" fmla="*/ 196 h 196"/>
                <a:gd name="T20" fmla="*/ 189 w 214"/>
                <a:gd name="T21" fmla="*/ 196 h 196"/>
                <a:gd name="T22" fmla="*/ 214 w 214"/>
                <a:gd name="T23" fmla="*/ 14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4" h="196">
                  <a:moveTo>
                    <a:pt x="214" y="141"/>
                  </a:moveTo>
                  <a:cubicBezTo>
                    <a:pt x="214" y="72"/>
                    <a:pt x="214" y="72"/>
                    <a:pt x="214" y="72"/>
                  </a:cubicBezTo>
                  <a:cubicBezTo>
                    <a:pt x="214" y="33"/>
                    <a:pt x="182" y="0"/>
                    <a:pt x="14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4" y="0"/>
                    <a:pt x="115" y="2"/>
                    <a:pt x="107" y="5"/>
                  </a:cubicBezTo>
                  <a:cubicBezTo>
                    <a:pt x="99" y="2"/>
                    <a:pt x="90" y="0"/>
                    <a:pt x="8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2" y="0"/>
                    <a:pt x="0" y="33"/>
                    <a:pt x="0" y="72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63"/>
                    <a:pt x="10" y="182"/>
                    <a:pt x="25" y="196"/>
                  </a:cubicBezTo>
                  <a:cubicBezTo>
                    <a:pt x="189" y="196"/>
                    <a:pt x="189" y="196"/>
                    <a:pt x="189" y="196"/>
                  </a:cubicBezTo>
                  <a:cubicBezTo>
                    <a:pt x="204" y="182"/>
                    <a:pt x="214" y="163"/>
                    <a:pt x="214" y="141"/>
                  </a:cubicBez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177">
              <a:extLst>
                <a:ext uri="{FF2B5EF4-FFF2-40B4-BE49-F238E27FC236}">
                  <a16:creationId xmlns:a16="http://schemas.microsoft.com/office/drawing/2014/main" xmlns="" id="{5DDB6D4C-8DE5-4907-9B10-3ABD36955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8285163"/>
              <a:ext cx="549275" cy="506413"/>
            </a:xfrm>
            <a:custGeom>
              <a:avLst/>
              <a:gdLst>
                <a:gd name="T0" fmla="*/ 221 w 228"/>
                <a:gd name="T1" fmla="*/ 148 h 210"/>
                <a:gd name="T2" fmla="*/ 228 w 228"/>
                <a:gd name="T3" fmla="*/ 148 h 210"/>
                <a:gd name="T4" fmla="*/ 228 w 228"/>
                <a:gd name="T5" fmla="*/ 79 h 210"/>
                <a:gd name="T6" fmla="*/ 149 w 228"/>
                <a:gd name="T7" fmla="*/ 0 h 210"/>
                <a:gd name="T8" fmla="*/ 140 w 228"/>
                <a:gd name="T9" fmla="*/ 0 h 210"/>
                <a:gd name="T10" fmla="*/ 111 w 228"/>
                <a:gd name="T11" fmla="*/ 6 h 210"/>
                <a:gd name="T12" fmla="*/ 114 w 228"/>
                <a:gd name="T13" fmla="*/ 12 h 210"/>
                <a:gd name="T14" fmla="*/ 116 w 228"/>
                <a:gd name="T15" fmla="*/ 6 h 210"/>
                <a:gd name="T16" fmla="*/ 88 w 228"/>
                <a:gd name="T17" fmla="*/ 0 h 210"/>
                <a:gd name="T18" fmla="*/ 79 w 228"/>
                <a:gd name="T19" fmla="*/ 0 h 210"/>
                <a:gd name="T20" fmla="*/ 0 w 228"/>
                <a:gd name="T21" fmla="*/ 79 h 210"/>
                <a:gd name="T22" fmla="*/ 0 w 228"/>
                <a:gd name="T23" fmla="*/ 148 h 210"/>
                <a:gd name="T24" fmla="*/ 27 w 228"/>
                <a:gd name="T25" fmla="*/ 208 h 210"/>
                <a:gd name="T26" fmla="*/ 32 w 228"/>
                <a:gd name="T27" fmla="*/ 210 h 210"/>
                <a:gd name="T28" fmla="*/ 196 w 228"/>
                <a:gd name="T29" fmla="*/ 210 h 210"/>
                <a:gd name="T30" fmla="*/ 200 w 228"/>
                <a:gd name="T31" fmla="*/ 208 h 210"/>
                <a:gd name="T32" fmla="*/ 228 w 228"/>
                <a:gd name="T33" fmla="*/ 148 h 210"/>
                <a:gd name="T34" fmla="*/ 221 w 228"/>
                <a:gd name="T35" fmla="*/ 148 h 210"/>
                <a:gd name="T36" fmla="*/ 214 w 228"/>
                <a:gd name="T37" fmla="*/ 148 h 210"/>
                <a:gd name="T38" fmla="*/ 191 w 228"/>
                <a:gd name="T39" fmla="*/ 197 h 210"/>
                <a:gd name="T40" fmla="*/ 196 w 228"/>
                <a:gd name="T41" fmla="*/ 203 h 210"/>
                <a:gd name="T42" fmla="*/ 196 w 228"/>
                <a:gd name="T43" fmla="*/ 196 h 210"/>
                <a:gd name="T44" fmla="*/ 32 w 228"/>
                <a:gd name="T45" fmla="*/ 196 h 210"/>
                <a:gd name="T46" fmla="*/ 32 w 228"/>
                <a:gd name="T47" fmla="*/ 203 h 210"/>
                <a:gd name="T48" fmla="*/ 37 w 228"/>
                <a:gd name="T49" fmla="*/ 197 h 210"/>
                <a:gd name="T50" fmla="*/ 14 w 228"/>
                <a:gd name="T51" fmla="*/ 148 h 210"/>
                <a:gd name="T52" fmla="*/ 14 w 228"/>
                <a:gd name="T53" fmla="*/ 79 h 210"/>
                <a:gd name="T54" fmla="*/ 33 w 228"/>
                <a:gd name="T55" fmla="*/ 33 h 210"/>
                <a:gd name="T56" fmla="*/ 79 w 228"/>
                <a:gd name="T57" fmla="*/ 14 h 210"/>
                <a:gd name="T58" fmla="*/ 88 w 228"/>
                <a:gd name="T59" fmla="*/ 14 h 210"/>
                <a:gd name="T60" fmla="*/ 111 w 228"/>
                <a:gd name="T61" fmla="*/ 19 h 210"/>
                <a:gd name="T62" fmla="*/ 116 w 228"/>
                <a:gd name="T63" fmla="*/ 19 h 210"/>
                <a:gd name="T64" fmla="*/ 140 w 228"/>
                <a:gd name="T65" fmla="*/ 14 h 210"/>
                <a:gd name="T66" fmla="*/ 149 w 228"/>
                <a:gd name="T67" fmla="*/ 14 h 210"/>
                <a:gd name="T68" fmla="*/ 195 w 228"/>
                <a:gd name="T69" fmla="*/ 33 h 210"/>
                <a:gd name="T70" fmla="*/ 214 w 228"/>
                <a:gd name="T71" fmla="*/ 79 h 210"/>
                <a:gd name="T72" fmla="*/ 214 w 228"/>
                <a:gd name="T73" fmla="*/ 148 h 210"/>
                <a:gd name="T74" fmla="*/ 221 w 228"/>
                <a:gd name="T75" fmla="*/ 14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" h="210">
                  <a:moveTo>
                    <a:pt x="221" y="148"/>
                  </a:moveTo>
                  <a:cubicBezTo>
                    <a:pt x="228" y="148"/>
                    <a:pt x="228" y="148"/>
                    <a:pt x="228" y="148"/>
                  </a:cubicBezTo>
                  <a:cubicBezTo>
                    <a:pt x="228" y="79"/>
                    <a:pt x="228" y="79"/>
                    <a:pt x="228" y="79"/>
                  </a:cubicBezTo>
                  <a:cubicBezTo>
                    <a:pt x="228" y="36"/>
                    <a:pt x="193" y="0"/>
                    <a:pt x="149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0" y="0"/>
                    <a:pt x="120" y="2"/>
                    <a:pt x="111" y="6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08" y="2"/>
                    <a:pt x="98" y="0"/>
                    <a:pt x="88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36"/>
                    <a:pt x="0" y="7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72"/>
                    <a:pt x="11" y="194"/>
                    <a:pt x="27" y="208"/>
                  </a:cubicBezTo>
                  <a:cubicBezTo>
                    <a:pt x="29" y="209"/>
                    <a:pt x="30" y="210"/>
                    <a:pt x="32" y="210"/>
                  </a:cubicBezTo>
                  <a:cubicBezTo>
                    <a:pt x="196" y="210"/>
                    <a:pt x="196" y="210"/>
                    <a:pt x="196" y="210"/>
                  </a:cubicBezTo>
                  <a:cubicBezTo>
                    <a:pt x="197" y="210"/>
                    <a:pt x="199" y="209"/>
                    <a:pt x="200" y="208"/>
                  </a:cubicBezTo>
                  <a:cubicBezTo>
                    <a:pt x="217" y="194"/>
                    <a:pt x="228" y="172"/>
                    <a:pt x="228" y="148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14" y="148"/>
                    <a:pt x="214" y="148"/>
                    <a:pt x="214" y="148"/>
                  </a:cubicBezTo>
                  <a:cubicBezTo>
                    <a:pt x="214" y="168"/>
                    <a:pt x="205" y="185"/>
                    <a:pt x="191" y="197"/>
                  </a:cubicBezTo>
                  <a:cubicBezTo>
                    <a:pt x="196" y="203"/>
                    <a:pt x="196" y="203"/>
                    <a:pt x="196" y="203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32" y="196"/>
                    <a:pt x="32" y="196"/>
                    <a:pt x="32" y="196"/>
                  </a:cubicBezTo>
                  <a:cubicBezTo>
                    <a:pt x="32" y="203"/>
                    <a:pt x="32" y="203"/>
                    <a:pt x="32" y="203"/>
                  </a:cubicBezTo>
                  <a:cubicBezTo>
                    <a:pt x="37" y="197"/>
                    <a:pt x="37" y="197"/>
                    <a:pt x="37" y="197"/>
                  </a:cubicBezTo>
                  <a:cubicBezTo>
                    <a:pt x="23" y="185"/>
                    <a:pt x="14" y="168"/>
                    <a:pt x="14" y="148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61"/>
                    <a:pt x="21" y="45"/>
                    <a:pt x="33" y="33"/>
                  </a:cubicBezTo>
                  <a:cubicBezTo>
                    <a:pt x="45" y="22"/>
                    <a:pt x="61" y="14"/>
                    <a:pt x="79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96" y="14"/>
                    <a:pt x="104" y="16"/>
                    <a:pt x="111" y="19"/>
                  </a:cubicBezTo>
                  <a:cubicBezTo>
                    <a:pt x="113" y="19"/>
                    <a:pt x="115" y="19"/>
                    <a:pt x="116" y="19"/>
                  </a:cubicBezTo>
                  <a:cubicBezTo>
                    <a:pt x="124" y="16"/>
                    <a:pt x="132" y="14"/>
                    <a:pt x="140" y="14"/>
                  </a:cubicBezTo>
                  <a:cubicBezTo>
                    <a:pt x="149" y="14"/>
                    <a:pt x="149" y="14"/>
                    <a:pt x="149" y="14"/>
                  </a:cubicBezTo>
                  <a:cubicBezTo>
                    <a:pt x="167" y="14"/>
                    <a:pt x="183" y="22"/>
                    <a:pt x="195" y="33"/>
                  </a:cubicBezTo>
                  <a:cubicBezTo>
                    <a:pt x="207" y="45"/>
                    <a:pt x="214" y="61"/>
                    <a:pt x="214" y="79"/>
                  </a:cubicBezTo>
                  <a:cubicBezTo>
                    <a:pt x="214" y="148"/>
                    <a:pt x="214" y="148"/>
                    <a:pt x="214" y="148"/>
                  </a:cubicBezTo>
                  <a:lnTo>
                    <a:pt x="221" y="14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178">
              <a:extLst>
                <a:ext uri="{FF2B5EF4-FFF2-40B4-BE49-F238E27FC236}">
                  <a16:creationId xmlns:a16="http://schemas.microsoft.com/office/drawing/2014/main" xmlns="" id="{84EF1DCD-AF2B-459F-882F-D6CB80C83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5" y="8137526"/>
              <a:ext cx="90487" cy="180975"/>
            </a:xfrm>
            <a:custGeom>
              <a:avLst/>
              <a:gdLst>
                <a:gd name="T0" fmla="*/ 16 w 37"/>
                <a:gd name="T1" fmla="*/ 72 h 75"/>
                <a:gd name="T2" fmla="*/ 16 w 37"/>
                <a:gd name="T3" fmla="*/ 72 h 75"/>
                <a:gd name="T4" fmla="*/ 14 w 37"/>
                <a:gd name="T5" fmla="*/ 57 h 75"/>
                <a:gd name="T6" fmla="*/ 19 w 37"/>
                <a:gd name="T7" fmla="*/ 34 h 75"/>
                <a:gd name="T8" fmla="*/ 37 w 37"/>
                <a:gd name="T9" fmla="*/ 12 h 75"/>
                <a:gd name="T10" fmla="*/ 29 w 37"/>
                <a:gd name="T11" fmla="*/ 0 h 75"/>
                <a:gd name="T12" fmla="*/ 6 w 37"/>
                <a:gd name="T13" fmla="*/ 28 h 75"/>
                <a:gd name="T14" fmla="*/ 0 w 37"/>
                <a:gd name="T15" fmla="*/ 57 h 75"/>
                <a:gd name="T16" fmla="*/ 2 w 37"/>
                <a:gd name="T17" fmla="*/ 75 h 75"/>
                <a:gd name="T18" fmla="*/ 16 w 37"/>
                <a:gd name="T19" fmla="*/ 7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75">
                  <a:moveTo>
                    <a:pt x="16" y="72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16" y="71"/>
                    <a:pt x="14" y="65"/>
                    <a:pt x="14" y="57"/>
                  </a:cubicBezTo>
                  <a:cubicBezTo>
                    <a:pt x="14" y="50"/>
                    <a:pt x="15" y="42"/>
                    <a:pt x="19" y="34"/>
                  </a:cubicBezTo>
                  <a:cubicBezTo>
                    <a:pt x="22" y="26"/>
                    <a:pt x="27" y="18"/>
                    <a:pt x="37" y="1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7" y="8"/>
                    <a:pt x="10" y="18"/>
                    <a:pt x="6" y="28"/>
                  </a:cubicBezTo>
                  <a:cubicBezTo>
                    <a:pt x="1" y="39"/>
                    <a:pt x="0" y="49"/>
                    <a:pt x="0" y="57"/>
                  </a:cubicBezTo>
                  <a:cubicBezTo>
                    <a:pt x="0" y="68"/>
                    <a:pt x="2" y="75"/>
                    <a:pt x="2" y="75"/>
                  </a:cubicBezTo>
                  <a:cubicBezTo>
                    <a:pt x="16" y="72"/>
                    <a:pt x="16" y="72"/>
                    <a:pt x="16" y="72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179">
              <a:extLst>
                <a:ext uri="{FF2B5EF4-FFF2-40B4-BE49-F238E27FC236}">
                  <a16:creationId xmlns:a16="http://schemas.microsoft.com/office/drawing/2014/main" xmlns="" id="{AD79166D-4F62-491A-BF14-60E4D7861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8391526"/>
              <a:ext cx="101600" cy="104775"/>
            </a:xfrm>
            <a:custGeom>
              <a:avLst/>
              <a:gdLst>
                <a:gd name="T0" fmla="*/ 35 w 42"/>
                <a:gd name="T1" fmla="*/ 0 h 44"/>
                <a:gd name="T2" fmla="*/ 0 w 42"/>
                <a:gd name="T3" fmla="*/ 39 h 44"/>
                <a:gd name="T4" fmla="*/ 13 w 42"/>
                <a:gd name="T5" fmla="*/ 44 h 44"/>
                <a:gd name="T6" fmla="*/ 42 w 42"/>
                <a:gd name="T7" fmla="*/ 13 h 44"/>
                <a:gd name="T8" fmla="*/ 35 w 4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4">
                  <a:moveTo>
                    <a:pt x="35" y="0"/>
                  </a:moveTo>
                  <a:cubicBezTo>
                    <a:pt x="20" y="8"/>
                    <a:pt x="7" y="22"/>
                    <a:pt x="0" y="39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9" y="30"/>
                    <a:pt x="29" y="19"/>
                    <a:pt x="42" y="13"/>
                  </a:cubicBezTo>
                  <a:cubicBezTo>
                    <a:pt x="35" y="0"/>
                    <a:pt x="35" y="0"/>
                    <a:pt x="35" y="0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16" name="组合 1215">
            <a:extLst>
              <a:ext uri="{FF2B5EF4-FFF2-40B4-BE49-F238E27FC236}">
                <a16:creationId xmlns:a16="http://schemas.microsoft.com/office/drawing/2014/main" xmlns="" id="{BB951B5D-1E7D-48F6-81A2-60AED089EACD}"/>
              </a:ext>
            </a:extLst>
          </p:cNvPr>
          <p:cNvGrpSpPr/>
          <p:nvPr/>
        </p:nvGrpSpPr>
        <p:grpSpPr>
          <a:xfrm>
            <a:off x="10313404" y="1862121"/>
            <a:ext cx="1175015" cy="1343359"/>
            <a:chOff x="5067300" y="5478463"/>
            <a:chExt cx="1651000" cy="1887538"/>
          </a:xfrm>
        </p:grpSpPr>
        <p:sp>
          <p:nvSpPr>
            <p:cNvPr id="182" name="Oval 1180">
              <a:extLst>
                <a:ext uri="{FF2B5EF4-FFF2-40B4-BE49-F238E27FC236}">
                  <a16:creationId xmlns:a16="http://schemas.microsoft.com/office/drawing/2014/main" xmlns="" id="{DF7BAD38-E4B0-4F55-A403-849492D03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7300" y="5630863"/>
              <a:ext cx="1651000" cy="1649413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181">
              <a:extLst>
                <a:ext uri="{FF2B5EF4-FFF2-40B4-BE49-F238E27FC236}">
                  <a16:creationId xmlns:a16="http://schemas.microsoft.com/office/drawing/2014/main" xmlns="" id="{0D1CE39C-74E0-4C23-9A3E-25179A0CE1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8900" y="5738813"/>
              <a:ext cx="1433512" cy="1433513"/>
            </a:xfrm>
            <a:custGeom>
              <a:avLst/>
              <a:gdLst>
                <a:gd name="T0" fmla="*/ 286 w 594"/>
                <a:gd name="T1" fmla="*/ 581 h 594"/>
                <a:gd name="T2" fmla="*/ 286 w 594"/>
                <a:gd name="T3" fmla="*/ 581 h 594"/>
                <a:gd name="T4" fmla="*/ 309 w 594"/>
                <a:gd name="T5" fmla="*/ 594 h 594"/>
                <a:gd name="T6" fmla="*/ 214 w 594"/>
                <a:gd name="T7" fmla="*/ 582 h 594"/>
                <a:gd name="T8" fmla="*/ 376 w 594"/>
                <a:gd name="T9" fmla="*/ 570 h 594"/>
                <a:gd name="T10" fmla="*/ 376 w 594"/>
                <a:gd name="T11" fmla="*/ 570 h 594"/>
                <a:gd name="T12" fmla="*/ 196 w 594"/>
                <a:gd name="T13" fmla="*/ 563 h 594"/>
                <a:gd name="T14" fmla="*/ 402 w 594"/>
                <a:gd name="T15" fmla="*/ 575 h 594"/>
                <a:gd name="T16" fmla="*/ 128 w 594"/>
                <a:gd name="T17" fmla="*/ 541 h 594"/>
                <a:gd name="T18" fmla="*/ 459 w 594"/>
                <a:gd name="T19" fmla="*/ 531 h 594"/>
                <a:gd name="T20" fmla="*/ 459 w 594"/>
                <a:gd name="T21" fmla="*/ 531 h 594"/>
                <a:gd name="T22" fmla="*/ 117 w 594"/>
                <a:gd name="T23" fmla="*/ 518 h 594"/>
                <a:gd name="T24" fmla="*/ 485 w 594"/>
                <a:gd name="T25" fmla="*/ 527 h 594"/>
                <a:gd name="T26" fmla="*/ 60 w 594"/>
                <a:gd name="T27" fmla="*/ 476 h 594"/>
                <a:gd name="T28" fmla="*/ 524 w 594"/>
                <a:gd name="T29" fmla="*/ 468 h 594"/>
                <a:gd name="T30" fmla="*/ 524 w 594"/>
                <a:gd name="T31" fmla="*/ 468 h 594"/>
                <a:gd name="T32" fmla="*/ 56 w 594"/>
                <a:gd name="T33" fmla="*/ 449 h 594"/>
                <a:gd name="T34" fmla="*/ 537 w 594"/>
                <a:gd name="T35" fmla="*/ 449 h 594"/>
                <a:gd name="T36" fmla="*/ 27 w 594"/>
                <a:gd name="T37" fmla="*/ 387 h 594"/>
                <a:gd name="T38" fmla="*/ 27 w 594"/>
                <a:gd name="T39" fmla="*/ 387 h 594"/>
                <a:gd name="T40" fmla="*/ 579 w 594"/>
                <a:gd name="T41" fmla="*/ 391 h 594"/>
                <a:gd name="T42" fmla="*/ 9 w 594"/>
                <a:gd name="T43" fmla="*/ 368 h 594"/>
                <a:gd name="T44" fmla="*/ 573 w 594"/>
                <a:gd name="T45" fmla="*/ 365 h 594"/>
                <a:gd name="T46" fmla="*/ 578 w 594"/>
                <a:gd name="T47" fmla="*/ 343 h 594"/>
                <a:gd name="T48" fmla="*/ 13 w 594"/>
                <a:gd name="T49" fmla="*/ 320 h 594"/>
                <a:gd name="T50" fmla="*/ 581 w 594"/>
                <a:gd name="T51" fmla="*/ 296 h 594"/>
                <a:gd name="T52" fmla="*/ 594 w 594"/>
                <a:gd name="T53" fmla="*/ 297 h 594"/>
                <a:gd name="T54" fmla="*/ 13 w 594"/>
                <a:gd name="T55" fmla="*/ 274 h 594"/>
                <a:gd name="T56" fmla="*/ 578 w 594"/>
                <a:gd name="T57" fmla="*/ 251 h 594"/>
                <a:gd name="T58" fmla="*/ 20 w 594"/>
                <a:gd name="T59" fmla="*/ 229 h 594"/>
                <a:gd name="T60" fmla="*/ 15 w 594"/>
                <a:gd name="T61" fmla="*/ 203 h 594"/>
                <a:gd name="T62" fmla="*/ 15 w 594"/>
                <a:gd name="T63" fmla="*/ 203 h 594"/>
                <a:gd name="T64" fmla="*/ 585 w 594"/>
                <a:gd name="T65" fmla="*/ 225 h 594"/>
                <a:gd name="T66" fmla="*/ 35 w 594"/>
                <a:gd name="T67" fmla="*/ 186 h 594"/>
                <a:gd name="T68" fmla="*/ 549 w 594"/>
                <a:gd name="T69" fmla="*/ 164 h 594"/>
                <a:gd name="T70" fmla="*/ 59 w 594"/>
                <a:gd name="T71" fmla="*/ 119 h 594"/>
                <a:gd name="T72" fmla="*/ 59 w 594"/>
                <a:gd name="T73" fmla="*/ 119 h 594"/>
                <a:gd name="T74" fmla="*/ 547 w 594"/>
                <a:gd name="T75" fmla="*/ 138 h 594"/>
                <a:gd name="T76" fmla="*/ 84 w 594"/>
                <a:gd name="T77" fmla="*/ 109 h 594"/>
                <a:gd name="T78" fmla="*/ 494 w 594"/>
                <a:gd name="T79" fmla="*/ 91 h 594"/>
                <a:gd name="T80" fmla="*/ 128 w 594"/>
                <a:gd name="T81" fmla="*/ 53 h 594"/>
                <a:gd name="T82" fmla="*/ 135 w 594"/>
                <a:gd name="T83" fmla="*/ 63 h 594"/>
                <a:gd name="T84" fmla="*/ 476 w 594"/>
                <a:gd name="T85" fmla="*/ 76 h 594"/>
                <a:gd name="T86" fmla="*/ 148 w 594"/>
                <a:gd name="T87" fmla="*/ 40 h 594"/>
                <a:gd name="T88" fmla="*/ 424 w 594"/>
                <a:gd name="T89" fmla="*/ 29 h 594"/>
                <a:gd name="T90" fmla="*/ 424 w 594"/>
                <a:gd name="T91" fmla="*/ 29 h 594"/>
                <a:gd name="T92" fmla="*/ 217 w 594"/>
                <a:gd name="T93" fmla="*/ 24 h 594"/>
                <a:gd name="T94" fmla="*/ 376 w 594"/>
                <a:gd name="T95" fmla="*/ 23 h 594"/>
                <a:gd name="T96" fmla="*/ 261 w 594"/>
                <a:gd name="T97" fmla="*/ 2 h 594"/>
                <a:gd name="T98" fmla="*/ 261 w 594"/>
                <a:gd name="T99" fmla="*/ 2 h 594"/>
                <a:gd name="T100" fmla="*/ 356 w 594"/>
                <a:gd name="T101" fmla="*/ 6 h 594"/>
                <a:gd name="T102" fmla="*/ 285 w 594"/>
                <a:gd name="T103" fmla="*/ 13 h 594"/>
                <a:gd name="T104" fmla="*/ 297 w 594"/>
                <a:gd name="T105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94" h="594">
                  <a:moveTo>
                    <a:pt x="286" y="581"/>
                  </a:moveTo>
                  <a:cubicBezTo>
                    <a:pt x="286" y="581"/>
                    <a:pt x="286" y="581"/>
                    <a:pt x="286" y="581"/>
                  </a:cubicBezTo>
                  <a:cubicBezTo>
                    <a:pt x="286" y="581"/>
                    <a:pt x="286" y="581"/>
                    <a:pt x="286" y="581"/>
                  </a:cubicBezTo>
                  <a:cubicBezTo>
                    <a:pt x="286" y="581"/>
                    <a:pt x="286" y="581"/>
                    <a:pt x="286" y="581"/>
                  </a:cubicBezTo>
                  <a:moveTo>
                    <a:pt x="263" y="580"/>
                  </a:moveTo>
                  <a:cubicBezTo>
                    <a:pt x="261" y="592"/>
                    <a:pt x="261" y="592"/>
                    <a:pt x="261" y="592"/>
                  </a:cubicBezTo>
                  <a:cubicBezTo>
                    <a:pt x="269" y="593"/>
                    <a:pt x="277" y="593"/>
                    <a:pt x="285" y="594"/>
                  </a:cubicBezTo>
                  <a:cubicBezTo>
                    <a:pt x="286" y="581"/>
                    <a:pt x="286" y="581"/>
                    <a:pt x="286" y="581"/>
                  </a:cubicBezTo>
                  <a:cubicBezTo>
                    <a:pt x="278" y="581"/>
                    <a:pt x="270" y="581"/>
                    <a:pt x="263" y="580"/>
                  </a:cubicBezTo>
                  <a:moveTo>
                    <a:pt x="331" y="580"/>
                  </a:moveTo>
                  <a:cubicBezTo>
                    <a:pt x="324" y="580"/>
                    <a:pt x="316" y="581"/>
                    <a:pt x="308" y="581"/>
                  </a:cubicBezTo>
                  <a:cubicBezTo>
                    <a:pt x="309" y="594"/>
                    <a:pt x="309" y="594"/>
                    <a:pt x="309" y="594"/>
                  </a:cubicBezTo>
                  <a:cubicBezTo>
                    <a:pt x="317" y="593"/>
                    <a:pt x="325" y="593"/>
                    <a:pt x="333" y="592"/>
                  </a:cubicBezTo>
                  <a:cubicBezTo>
                    <a:pt x="331" y="580"/>
                    <a:pt x="331" y="580"/>
                    <a:pt x="331" y="580"/>
                  </a:cubicBezTo>
                  <a:moveTo>
                    <a:pt x="218" y="571"/>
                  </a:moveTo>
                  <a:cubicBezTo>
                    <a:pt x="214" y="582"/>
                    <a:pt x="214" y="582"/>
                    <a:pt x="214" y="582"/>
                  </a:cubicBezTo>
                  <a:cubicBezTo>
                    <a:pt x="222" y="584"/>
                    <a:pt x="230" y="586"/>
                    <a:pt x="238" y="588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33" y="574"/>
                    <a:pt x="225" y="573"/>
                    <a:pt x="218" y="571"/>
                  </a:cubicBezTo>
                  <a:moveTo>
                    <a:pt x="376" y="570"/>
                  </a:moveTo>
                  <a:cubicBezTo>
                    <a:pt x="369" y="573"/>
                    <a:pt x="361" y="574"/>
                    <a:pt x="354" y="576"/>
                  </a:cubicBezTo>
                  <a:cubicBezTo>
                    <a:pt x="356" y="588"/>
                    <a:pt x="356" y="588"/>
                    <a:pt x="356" y="588"/>
                  </a:cubicBezTo>
                  <a:cubicBezTo>
                    <a:pt x="364" y="586"/>
                    <a:pt x="372" y="584"/>
                    <a:pt x="380" y="582"/>
                  </a:cubicBezTo>
                  <a:cubicBezTo>
                    <a:pt x="376" y="570"/>
                    <a:pt x="376" y="570"/>
                    <a:pt x="376" y="570"/>
                  </a:cubicBezTo>
                  <a:moveTo>
                    <a:pt x="175" y="554"/>
                  </a:moveTo>
                  <a:cubicBezTo>
                    <a:pt x="170" y="565"/>
                    <a:pt x="170" y="565"/>
                    <a:pt x="170" y="565"/>
                  </a:cubicBezTo>
                  <a:cubicBezTo>
                    <a:pt x="177" y="569"/>
                    <a:pt x="184" y="572"/>
                    <a:pt x="192" y="575"/>
                  </a:cubicBezTo>
                  <a:cubicBezTo>
                    <a:pt x="196" y="563"/>
                    <a:pt x="196" y="563"/>
                    <a:pt x="196" y="563"/>
                  </a:cubicBezTo>
                  <a:cubicBezTo>
                    <a:pt x="189" y="561"/>
                    <a:pt x="182" y="558"/>
                    <a:pt x="175" y="554"/>
                  </a:cubicBezTo>
                  <a:moveTo>
                    <a:pt x="419" y="554"/>
                  </a:moveTo>
                  <a:cubicBezTo>
                    <a:pt x="412" y="557"/>
                    <a:pt x="405" y="560"/>
                    <a:pt x="398" y="563"/>
                  </a:cubicBezTo>
                  <a:cubicBezTo>
                    <a:pt x="402" y="575"/>
                    <a:pt x="402" y="575"/>
                    <a:pt x="402" y="575"/>
                  </a:cubicBezTo>
                  <a:cubicBezTo>
                    <a:pt x="410" y="572"/>
                    <a:pt x="417" y="569"/>
                    <a:pt x="424" y="565"/>
                  </a:cubicBezTo>
                  <a:cubicBezTo>
                    <a:pt x="419" y="554"/>
                    <a:pt x="419" y="554"/>
                    <a:pt x="419" y="554"/>
                  </a:cubicBezTo>
                  <a:moveTo>
                    <a:pt x="135" y="531"/>
                  </a:moveTo>
                  <a:cubicBezTo>
                    <a:pt x="128" y="541"/>
                    <a:pt x="128" y="541"/>
                    <a:pt x="128" y="541"/>
                  </a:cubicBezTo>
                  <a:cubicBezTo>
                    <a:pt x="135" y="546"/>
                    <a:pt x="142" y="550"/>
                    <a:pt x="149" y="554"/>
                  </a:cubicBezTo>
                  <a:cubicBezTo>
                    <a:pt x="155" y="544"/>
                    <a:pt x="155" y="544"/>
                    <a:pt x="155" y="544"/>
                  </a:cubicBezTo>
                  <a:cubicBezTo>
                    <a:pt x="148" y="540"/>
                    <a:pt x="142" y="536"/>
                    <a:pt x="135" y="531"/>
                  </a:cubicBezTo>
                  <a:moveTo>
                    <a:pt x="459" y="531"/>
                  </a:moveTo>
                  <a:cubicBezTo>
                    <a:pt x="452" y="536"/>
                    <a:pt x="446" y="540"/>
                    <a:pt x="439" y="544"/>
                  </a:cubicBezTo>
                  <a:cubicBezTo>
                    <a:pt x="445" y="554"/>
                    <a:pt x="445" y="554"/>
                    <a:pt x="445" y="554"/>
                  </a:cubicBezTo>
                  <a:cubicBezTo>
                    <a:pt x="452" y="550"/>
                    <a:pt x="459" y="546"/>
                    <a:pt x="466" y="541"/>
                  </a:cubicBezTo>
                  <a:cubicBezTo>
                    <a:pt x="459" y="531"/>
                    <a:pt x="459" y="531"/>
                    <a:pt x="459" y="531"/>
                  </a:cubicBezTo>
                  <a:moveTo>
                    <a:pt x="100" y="502"/>
                  </a:moveTo>
                  <a:cubicBezTo>
                    <a:pt x="91" y="511"/>
                    <a:pt x="91" y="511"/>
                    <a:pt x="91" y="511"/>
                  </a:cubicBezTo>
                  <a:cubicBezTo>
                    <a:pt x="97" y="517"/>
                    <a:pt x="103" y="522"/>
                    <a:pt x="109" y="527"/>
                  </a:cubicBezTo>
                  <a:cubicBezTo>
                    <a:pt x="117" y="518"/>
                    <a:pt x="117" y="518"/>
                    <a:pt x="117" y="518"/>
                  </a:cubicBezTo>
                  <a:cubicBezTo>
                    <a:pt x="111" y="513"/>
                    <a:pt x="105" y="508"/>
                    <a:pt x="100" y="502"/>
                  </a:cubicBezTo>
                  <a:moveTo>
                    <a:pt x="494" y="502"/>
                  </a:moveTo>
                  <a:cubicBezTo>
                    <a:pt x="489" y="508"/>
                    <a:pt x="483" y="513"/>
                    <a:pt x="477" y="517"/>
                  </a:cubicBezTo>
                  <a:cubicBezTo>
                    <a:pt x="485" y="527"/>
                    <a:pt x="485" y="527"/>
                    <a:pt x="485" y="527"/>
                  </a:cubicBezTo>
                  <a:cubicBezTo>
                    <a:pt x="491" y="522"/>
                    <a:pt x="497" y="517"/>
                    <a:pt x="503" y="511"/>
                  </a:cubicBezTo>
                  <a:cubicBezTo>
                    <a:pt x="494" y="502"/>
                    <a:pt x="494" y="502"/>
                    <a:pt x="494" y="502"/>
                  </a:cubicBezTo>
                  <a:moveTo>
                    <a:pt x="69" y="468"/>
                  </a:moveTo>
                  <a:cubicBezTo>
                    <a:pt x="60" y="476"/>
                    <a:pt x="60" y="476"/>
                    <a:pt x="60" y="476"/>
                  </a:cubicBezTo>
                  <a:cubicBezTo>
                    <a:pt x="64" y="482"/>
                    <a:pt x="70" y="488"/>
                    <a:pt x="75" y="494"/>
                  </a:cubicBezTo>
                  <a:cubicBezTo>
                    <a:pt x="84" y="486"/>
                    <a:pt x="84" y="486"/>
                    <a:pt x="84" y="486"/>
                  </a:cubicBezTo>
                  <a:cubicBezTo>
                    <a:pt x="79" y="480"/>
                    <a:pt x="74" y="474"/>
                    <a:pt x="69" y="468"/>
                  </a:cubicBezTo>
                  <a:moveTo>
                    <a:pt x="524" y="468"/>
                  </a:moveTo>
                  <a:cubicBezTo>
                    <a:pt x="520" y="474"/>
                    <a:pt x="515" y="480"/>
                    <a:pt x="510" y="486"/>
                  </a:cubicBezTo>
                  <a:cubicBezTo>
                    <a:pt x="519" y="494"/>
                    <a:pt x="519" y="494"/>
                    <a:pt x="519" y="494"/>
                  </a:cubicBezTo>
                  <a:cubicBezTo>
                    <a:pt x="524" y="488"/>
                    <a:pt x="529" y="482"/>
                    <a:pt x="534" y="475"/>
                  </a:cubicBezTo>
                  <a:cubicBezTo>
                    <a:pt x="524" y="468"/>
                    <a:pt x="524" y="468"/>
                    <a:pt x="524" y="468"/>
                  </a:cubicBezTo>
                  <a:moveTo>
                    <a:pt x="45" y="430"/>
                  </a:moveTo>
                  <a:cubicBezTo>
                    <a:pt x="34" y="435"/>
                    <a:pt x="34" y="435"/>
                    <a:pt x="34" y="435"/>
                  </a:cubicBezTo>
                  <a:cubicBezTo>
                    <a:pt x="38" y="442"/>
                    <a:pt x="42" y="449"/>
                    <a:pt x="46" y="456"/>
                  </a:cubicBezTo>
                  <a:cubicBezTo>
                    <a:pt x="56" y="449"/>
                    <a:pt x="56" y="449"/>
                    <a:pt x="56" y="449"/>
                  </a:cubicBezTo>
                  <a:cubicBezTo>
                    <a:pt x="52" y="443"/>
                    <a:pt x="48" y="436"/>
                    <a:pt x="45" y="430"/>
                  </a:cubicBezTo>
                  <a:moveTo>
                    <a:pt x="549" y="429"/>
                  </a:moveTo>
                  <a:cubicBezTo>
                    <a:pt x="549" y="429"/>
                    <a:pt x="549" y="429"/>
                    <a:pt x="549" y="429"/>
                  </a:cubicBezTo>
                  <a:cubicBezTo>
                    <a:pt x="545" y="436"/>
                    <a:pt x="542" y="443"/>
                    <a:pt x="537" y="449"/>
                  </a:cubicBezTo>
                  <a:cubicBezTo>
                    <a:pt x="548" y="456"/>
                    <a:pt x="548" y="456"/>
                    <a:pt x="548" y="456"/>
                  </a:cubicBezTo>
                  <a:cubicBezTo>
                    <a:pt x="552" y="449"/>
                    <a:pt x="556" y="442"/>
                    <a:pt x="560" y="435"/>
                  </a:cubicBezTo>
                  <a:cubicBezTo>
                    <a:pt x="549" y="429"/>
                    <a:pt x="549" y="429"/>
                    <a:pt x="549" y="429"/>
                  </a:cubicBezTo>
                  <a:moveTo>
                    <a:pt x="27" y="387"/>
                  </a:moveTo>
                  <a:cubicBezTo>
                    <a:pt x="15" y="391"/>
                    <a:pt x="15" y="391"/>
                    <a:pt x="15" y="391"/>
                  </a:cubicBezTo>
                  <a:cubicBezTo>
                    <a:pt x="18" y="399"/>
                    <a:pt x="21" y="406"/>
                    <a:pt x="24" y="414"/>
                  </a:cubicBezTo>
                  <a:cubicBezTo>
                    <a:pt x="35" y="409"/>
                    <a:pt x="35" y="409"/>
                    <a:pt x="35" y="409"/>
                  </a:cubicBezTo>
                  <a:cubicBezTo>
                    <a:pt x="32" y="402"/>
                    <a:pt x="29" y="395"/>
                    <a:pt x="27" y="387"/>
                  </a:cubicBezTo>
                  <a:moveTo>
                    <a:pt x="567" y="387"/>
                  </a:moveTo>
                  <a:cubicBezTo>
                    <a:pt x="564" y="394"/>
                    <a:pt x="562" y="402"/>
                    <a:pt x="559" y="409"/>
                  </a:cubicBezTo>
                  <a:cubicBezTo>
                    <a:pt x="570" y="413"/>
                    <a:pt x="570" y="413"/>
                    <a:pt x="570" y="413"/>
                  </a:cubicBezTo>
                  <a:cubicBezTo>
                    <a:pt x="573" y="406"/>
                    <a:pt x="576" y="399"/>
                    <a:pt x="579" y="391"/>
                  </a:cubicBezTo>
                  <a:cubicBezTo>
                    <a:pt x="567" y="387"/>
                    <a:pt x="567" y="387"/>
                    <a:pt x="567" y="387"/>
                  </a:cubicBezTo>
                  <a:moveTo>
                    <a:pt x="16" y="343"/>
                  </a:moveTo>
                  <a:cubicBezTo>
                    <a:pt x="4" y="345"/>
                    <a:pt x="4" y="345"/>
                    <a:pt x="4" y="345"/>
                  </a:cubicBezTo>
                  <a:cubicBezTo>
                    <a:pt x="5" y="353"/>
                    <a:pt x="7" y="361"/>
                    <a:pt x="9" y="368"/>
                  </a:cubicBezTo>
                  <a:cubicBezTo>
                    <a:pt x="21" y="365"/>
                    <a:pt x="21" y="365"/>
                    <a:pt x="21" y="365"/>
                  </a:cubicBezTo>
                  <a:cubicBezTo>
                    <a:pt x="19" y="358"/>
                    <a:pt x="17" y="351"/>
                    <a:pt x="16" y="343"/>
                  </a:cubicBezTo>
                  <a:moveTo>
                    <a:pt x="578" y="343"/>
                  </a:moveTo>
                  <a:cubicBezTo>
                    <a:pt x="577" y="350"/>
                    <a:pt x="575" y="358"/>
                    <a:pt x="573" y="365"/>
                  </a:cubicBezTo>
                  <a:cubicBezTo>
                    <a:pt x="585" y="368"/>
                    <a:pt x="585" y="368"/>
                    <a:pt x="585" y="368"/>
                  </a:cubicBezTo>
                  <a:cubicBezTo>
                    <a:pt x="587" y="360"/>
                    <a:pt x="589" y="353"/>
                    <a:pt x="590" y="345"/>
                  </a:cubicBezTo>
                  <a:cubicBezTo>
                    <a:pt x="578" y="343"/>
                    <a:pt x="578" y="343"/>
                    <a:pt x="578" y="343"/>
                  </a:cubicBezTo>
                  <a:cubicBezTo>
                    <a:pt x="578" y="343"/>
                    <a:pt x="578" y="343"/>
                    <a:pt x="578" y="343"/>
                  </a:cubicBezTo>
                  <a:moveTo>
                    <a:pt x="12" y="297"/>
                  </a:moveTo>
                  <a:cubicBezTo>
                    <a:pt x="0" y="297"/>
                    <a:pt x="0" y="297"/>
                    <a:pt x="0" y="297"/>
                  </a:cubicBezTo>
                  <a:cubicBezTo>
                    <a:pt x="0" y="305"/>
                    <a:pt x="0" y="313"/>
                    <a:pt x="1" y="321"/>
                  </a:cubicBezTo>
                  <a:cubicBezTo>
                    <a:pt x="13" y="320"/>
                    <a:pt x="13" y="320"/>
                    <a:pt x="13" y="320"/>
                  </a:cubicBezTo>
                  <a:cubicBezTo>
                    <a:pt x="13" y="313"/>
                    <a:pt x="12" y="305"/>
                    <a:pt x="12" y="297"/>
                  </a:cubicBezTo>
                  <a:moveTo>
                    <a:pt x="594" y="296"/>
                  </a:moveTo>
                  <a:cubicBezTo>
                    <a:pt x="581" y="296"/>
                    <a:pt x="581" y="296"/>
                    <a:pt x="581" y="296"/>
                  </a:cubicBezTo>
                  <a:cubicBezTo>
                    <a:pt x="581" y="296"/>
                    <a:pt x="581" y="296"/>
                    <a:pt x="581" y="296"/>
                  </a:cubicBezTo>
                  <a:cubicBezTo>
                    <a:pt x="581" y="297"/>
                    <a:pt x="581" y="297"/>
                    <a:pt x="581" y="297"/>
                  </a:cubicBezTo>
                  <a:cubicBezTo>
                    <a:pt x="581" y="305"/>
                    <a:pt x="581" y="312"/>
                    <a:pt x="581" y="320"/>
                  </a:cubicBezTo>
                  <a:cubicBezTo>
                    <a:pt x="593" y="321"/>
                    <a:pt x="593" y="321"/>
                    <a:pt x="593" y="321"/>
                  </a:cubicBezTo>
                  <a:cubicBezTo>
                    <a:pt x="593" y="313"/>
                    <a:pt x="594" y="305"/>
                    <a:pt x="594" y="297"/>
                  </a:cubicBezTo>
                  <a:cubicBezTo>
                    <a:pt x="594" y="296"/>
                    <a:pt x="594" y="296"/>
                    <a:pt x="594" y="296"/>
                  </a:cubicBezTo>
                  <a:moveTo>
                    <a:pt x="4" y="250"/>
                  </a:moveTo>
                  <a:cubicBezTo>
                    <a:pt x="2" y="258"/>
                    <a:pt x="2" y="266"/>
                    <a:pt x="1" y="274"/>
                  </a:cubicBezTo>
                  <a:cubicBezTo>
                    <a:pt x="13" y="274"/>
                    <a:pt x="13" y="274"/>
                    <a:pt x="13" y="274"/>
                  </a:cubicBezTo>
                  <a:cubicBezTo>
                    <a:pt x="14" y="267"/>
                    <a:pt x="15" y="259"/>
                    <a:pt x="16" y="252"/>
                  </a:cubicBezTo>
                  <a:cubicBezTo>
                    <a:pt x="4" y="250"/>
                    <a:pt x="4" y="250"/>
                    <a:pt x="4" y="250"/>
                  </a:cubicBezTo>
                  <a:moveTo>
                    <a:pt x="590" y="249"/>
                  </a:moveTo>
                  <a:cubicBezTo>
                    <a:pt x="578" y="251"/>
                    <a:pt x="578" y="251"/>
                    <a:pt x="578" y="251"/>
                  </a:cubicBezTo>
                  <a:cubicBezTo>
                    <a:pt x="579" y="258"/>
                    <a:pt x="580" y="266"/>
                    <a:pt x="581" y="273"/>
                  </a:cubicBezTo>
                  <a:cubicBezTo>
                    <a:pt x="593" y="272"/>
                    <a:pt x="593" y="272"/>
                    <a:pt x="593" y="272"/>
                  </a:cubicBezTo>
                  <a:cubicBezTo>
                    <a:pt x="592" y="264"/>
                    <a:pt x="591" y="257"/>
                    <a:pt x="590" y="249"/>
                  </a:cubicBezTo>
                  <a:moveTo>
                    <a:pt x="20" y="229"/>
                  </a:moveTo>
                  <a:cubicBezTo>
                    <a:pt x="20" y="229"/>
                    <a:pt x="20" y="229"/>
                    <a:pt x="20" y="229"/>
                  </a:cubicBezTo>
                  <a:cubicBezTo>
                    <a:pt x="20" y="229"/>
                    <a:pt x="20" y="229"/>
                    <a:pt x="20" y="229"/>
                  </a:cubicBezTo>
                  <a:cubicBezTo>
                    <a:pt x="20" y="229"/>
                    <a:pt x="20" y="229"/>
                    <a:pt x="20" y="229"/>
                  </a:cubicBezTo>
                  <a:moveTo>
                    <a:pt x="15" y="203"/>
                  </a:moveTo>
                  <a:cubicBezTo>
                    <a:pt x="13" y="211"/>
                    <a:pt x="10" y="219"/>
                    <a:pt x="8" y="226"/>
                  </a:cubicBezTo>
                  <a:cubicBezTo>
                    <a:pt x="20" y="229"/>
                    <a:pt x="20" y="229"/>
                    <a:pt x="20" y="229"/>
                  </a:cubicBezTo>
                  <a:cubicBezTo>
                    <a:pt x="22" y="222"/>
                    <a:pt x="24" y="214"/>
                    <a:pt x="27" y="207"/>
                  </a:cubicBezTo>
                  <a:cubicBezTo>
                    <a:pt x="15" y="203"/>
                    <a:pt x="15" y="203"/>
                    <a:pt x="15" y="203"/>
                  </a:cubicBezTo>
                  <a:moveTo>
                    <a:pt x="578" y="202"/>
                  </a:moveTo>
                  <a:cubicBezTo>
                    <a:pt x="567" y="206"/>
                    <a:pt x="567" y="206"/>
                    <a:pt x="567" y="206"/>
                  </a:cubicBezTo>
                  <a:cubicBezTo>
                    <a:pt x="569" y="213"/>
                    <a:pt x="571" y="221"/>
                    <a:pt x="573" y="228"/>
                  </a:cubicBezTo>
                  <a:cubicBezTo>
                    <a:pt x="585" y="225"/>
                    <a:pt x="585" y="225"/>
                    <a:pt x="585" y="225"/>
                  </a:cubicBezTo>
                  <a:cubicBezTo>
                    <a:pt x="583" y="218"/>
                    <a:pt x="581" y="210"/>
                    <a:pt x="578" y="202"/>
                  </a:cubicBezTo>
                  <a:moveTo>
                    <a:pt x="34" y="159"/>
                  </a:moveTo>
                  <a:cubicBezTo>
                    <a:pt x="30" y="166"/>
                    <a:pt x="27" y="174"/>
                    <a:pt x="24" y="181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8" y="179"/>
                    <a:pt x="41" y="172"/>
                    <a:pt x="45" y="165"/>
                  </a:cubicBezTo>
                  <a:cubicBezTo>
                    <a:pt x="34" y="159"/>
                    <a:pt x="34" y="159"/>
                    <a:pt x="34" y="159"/>
                  </a:cubicBezTo>
                  <a:moveTo>
                    <a:pt x="559" y="158"/>
                  </a:moveTo>
                  <a:cubicBezTo>
                    <a:pt x="549" y="164"/>
                    <a:pt x="549" y="164"/>
                    <a:pt x="549" y="164"/>
                  </a:cubicBezTo>
                  <a:cubicBezTo>
                    <a:pt x="552" y="171"/>
                    <a:pt x="556" y="178"/>
                    <a:pt x="559" y="185"/>
                  </a:cubicBezTo>
                  <a:cubicBezTo>
                    <a:pt x="570" y="180"/>
                    <a:pt x="570" y="180"/>
                    <a:pt x="570" y="180"/>
                  </a:cubicBezTo>
                  <a:cubicBezTo>
                    <a:pt x="567" y="173"/>
                    <a:pt x="563" y="166"/>
                    <a:pt x="559" y="158"/>
                  </a:cubicBezTo>
                  <a:moveTo>
                    <a:pt x="59" y="119"/>
                  </a:moveTo>
                  <a:cubicBezTo>
                    <a:pt x="55" y="125"/>
                    <a:pt x="50" y="132"/>
                    <a:pt x="46" y="139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60" y="139"/>
                    <a:pt x="64" y="132"/>
                    <a:pt x="69" y="126"/>
                  </a:cubicBezTo>
                  <a:cubicBezTo>
                    <a:pt x="59" y="119"/>
                    <a:pt x="59" y="119"/>
                    <a:pt x="59" y="119"/>
                  </a:cubicBezTo>
                  <a:moveTo>
                    <a:pt x="534" y="118"/>
                  </a:moveTo>
                  <a:cubicBezTo>
                    <a:pt x="524" y="126"/>
                    <a:pt x="524" y="126"/>
                    <a:pt x="524" y="126"/>
                  </a:cubicBezTo>
                  <a:cubicBezTo>
                    <a:pt x="529" y="132"/>
                    <a:pt x="533" y="138"/>
                    <a:pt x="537" y="144"/>
                  </a:cubicBezTo>
                  <a:cubicBezTo>
                    <a:pt x="547" y="138"/>
                    <a:pt x="547" y="138"/>
                    <a:pt x="547" y="138"/>
                  </a:cubicBezTo>
                  <a:cubicBezTo>
                    <a:pt x="543" y="131"/>
                    <a:pt x="539" y="125"/>
                    <a:pt x="534" y="118"/>
                  </a:cubicBezTo>
                  <a:moveTo>
                    <a:pt x="91" y="83"/>
                  </a:moveTo>
                  <a:cubicBezTo>
                    <a:pt x="85" y="89"/>
                    <a:pt x="80" y="94"/>
                    <a:pt x="74" y="100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9" y="103"/>
                    <a:pt x="94" y="97"/>
                    <a:pt x="99" y="92"/>
                  </a:cubicBezTo>
                  <a:cubicBezTo>
                    <a:pt x="91" y="83"/>
                    <a:pt x="91" y="83"/>
                    <a:pt x="91" y="83"/>
                  </a:cubicBezTo>
                  <a:moveTo>
                    <a:pt x="502" y="83"/>
                  </a:moveTo>
                  <a:cubicBezTo>
                    <a:pt x="494" y="91"/>
                    <a:pt x="494" y="91"/>
                    <a:pt x="494" y="91"/>
                  </a:cubicBezTo>
                  <a:cubicBezTo>
                    <a:pt x="499" y="97"/>
                    <a:pt x="504" y="102"/>
                    <a:pt x="510" y="108"/>
                  </a:cubicBezTo>
                  <a:cubicBezTo>
                    <a:pt x="519" y="100"/>
                    <a:pt x="519" y="100"/>
                    <a:pt x="519" y="100"/>
                  </a:cubicBezTo>
                  <a:cubicBezTo>
                    <a:pt x="513" y="94"/>
                    <a:pt x="508" y="88"/>
                    <a:pt x="502" y="83"/>
                  </a:cubicBezTo>
                  <a:moveTo>
                    <a:pt x="128" y="53"/>
                  </a:moveTo>
                  <a:cubicBezTo>
                    <a:pt x="121" y="57"/>
                    <a:pt x="115" y="62"/>
                    <a:pt x="109" y="67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22" y="72"/>
                    <a:pt x="129" y="67"/>
                    <a:pt x="135" y="63"/>
                  </a:cubicBezTo>
                  <a:cubicBezTo>
                    <a:pt x="128" y="53"/>
                    <a:pt x="128" y="53"/>
                    <a:pt x="128" y="53"/>
                  </a:cubicBezTo>
                  <a:moveTo>
                    <a:pt x="465" y="52"/>
                  </a:moveTo>
                  <a:cubicBezTo>
                    <a:pt x="458" y="62"/>
                    <a:pt x="458" y="62"/>
                    <a:pt x="458" y="62"/>
                  </a:cubicBezTo>
                  <a:cubicBezTo>
                    <a:pt x="464" y="67"/>
                    <a:pt x="471" y="71"/>
                    <a:pt x="476" y="76"/>
                  </a:cubicBezTo>
                  <a:cubicBezTo>
                    <a:pt x="484" y="67"/>
                    <a:pt x="484" y="67"/>
                    <a:pt x="484" y="67"/>
                  </a:cubicBezTo>
                  <a:cubicBezTo>
                    <a:pt x="478" y="62"/>
                    <a:pt x="472" y="57"/>
                    <a:pt x="465" y="52"/>
                  </a:cubicBezTo>
                  <a:moveTo>
                    <a:pt x="169" y="29"/>
                  </a:moveTo>
                  <a:cubicBezTo>
                    <a:pt x="162" y="32"/>
                    <a:pt x="155" y="36"/>
                    <a:pt x="148" y="40"/>
                  </a:cubicBezTo>
                  <a:cubicBezTo>
                    <a:pt x="154" y="51"/>
                    <a:pt x="154" y="51"/>
                    <a:pt x="154" y="51"/>
                  </a:cubicBezTo>
                  <a:cubicBezTo>
                    <a:pt x="161" y="47"/>
                    <a:pt x="168" y="43"/>
                    <a:pt x="174" y="40"/>
                  </a:cubicBezTo>
                  <a:cubicBezTo>
                    <a:pt x="169" y="29"/>
                    <a:pt x="169" y="29"/>
                    <a:pt x="169" y="29"/>
                  </a:cubicBezTo>
                  <a:moveTo>
                    <a:pt x="424" y="29"/>
                  </a:moveTo>
                  <a:cubicBezTo>
                    <a:pt x="418" y="40"/>
                    <a:pt x="418" y="40"/>
                    <a:pt x="418" y="40"/>
                  </a:cubicBezTo>
                  <a:cubicBezTo>
                    <a:pt x="425" y="43"/>
                    <a:pt x="432" y="46"/>
                    <a:pt x="439" y="50"/>
                  </a:cubicBezTo>
                  <a:cubicBezTo>
                    <a:pt x="445" y="40"/>
                    <a:pt x="445" y="40"/>
                    <a:pt x="445" y="40"/>
                  </a:cubicBezTo>
                  <a:cubicBezTo>
                    <a:pt x="438" y="36"/>
                    <a:pt x="431" y="32"/>
                    <a:pt x="424" y="29"/>
                  </a:cubicBezTo>
                  <a:moveTo>
                    <a:pt x="214" y="12"/>
                  </a:moveTo>
                  <a:cubicBezTo>
                    <a:pt x="206" y="14"/>
                    <a:pt x="199" y="17"/>
                    <a:pt x="191" y="20"/>
                  </a:cubicBezTo>
                  <a:cubicBezTo>
                    <a:pt x="195" y="31"/>
                    <a:pt x="195" y="31"/>
                    <a:pt x="195" y="31"/>
                  </a:cubicBezTo>
                  <a:cubicBezTo>
                    <a:pt x="203" y="28"/>
                    <a:pt x="210" y="26"/>
                    <a:pt x="217" y="24"/>
                  </a:cubicBezTo>
                  <a:cubicBezTo>
                    <a:pt x="214" y="12"/>
                    <a:pt x="214" y="12"/>
                    <a:pt x="214" y="12"/>
                  </a:cubicBezTo>
                  <a:moveTo>
                    <a:pt x="379" y="12"/>
                  </a:moveTo>
                  <a:cubicBezTo>
                    <a:pt x="376" y="23"/>
                    <a:pt x="376" y="23"/>
                    <a:pt x="376" y="23"/>
                  </a:cubicBezTo>
                  <a:cubicBezTo>
                    <a:pt x="376" y="23"/>
                    <a:pt x="376" y="23"/>
                    <a:pt x="376" y="23"/>
                  </a:cubicBezTo>
                  <a:cubicBezTo>
                    <a:pt x="383" y="26"/>
                    <a:pt x="390" y="28"/>
                    <a:pt x="397" y="31"/>
                  </a:cubicBezTo>
                  <a:cubicBezTo>
                    <a:pt x="402" y="19"/>
                    <a:pt x="402" y="19"/>
                    <a:pt x="402" y="19"/>
                  </a:cubicBezTo>
                  <a:cubicBezTo>
                    <a:pt x="394" y="16"/>
                    <a:pt x="387" y="14"/>
                    <a:pt x="379" y="12"/>
                  </a:cubicBezTo>
                  <a:moveTo>
                    <a:pt x="261" y="2"/>
                  </a:moveTo>
                  <a:cubicBezTo>
                    <a:pt x="253" y="3"/>
                    <a:pt x="245" y="5"/>
                    <a:pt x="237" y="6"/>
                  </a:cubicBezTo>
                  <a:cubicBezTo>
                    <a:pt x="239" y="18"/>
                    <a:pt x="239" y="18"/>
                    <a:pt x="239" y="18"/>
                  </a:cubicBezTo>
                  <a:cubicBezTo>
                    <a:pt x="247" y="17"/>
                    <a:pt x="254" y="15"/>
                    <a:pt x="262" y="14"/>
                  </a:cubicBezTo>
                  <a:cubicBezTo>
                    <a:pt x="261" y="2"/>
                    <a:pt x="261" y="2"/>
                    <a:pt x="261" y="2"/>
                  </a:cubicBezTo>
                  <a:moveTo>
                    <a:pt x="332" y="2"/>
                  </a:moveTo>
                  <a:cubicBezTo>
                    <a:pt x="331" y="14"/>
                    <a:pt x="331" y="14"/>
                    <a:pt x="331" y="14"/>
                  </a:cubicBezTo>
                  <a:cubicBezTo>
                    <a:pt x="338" y="15"/>
                    <a:pt x="346" y="16"/>
                    <a:pt x="353" y="18"/>
                  </a:cubicBezTo>
                  <a:cubicBezTo>
                    <a:pt x="356" y="6"/>
                    <a:pt x="356" y="6"/>
                    <a:pt x="356" y="6"/>
                  </a:cubicBezTo>
                  <a:cubicBezTo>
                    <a:pt x="348" y="4"/>
                    <a:pt x="340" y="3"/>
                    <a:pt x="332" y="2"/>
                  </a:cubicBezTo>
                  <a:moveTo>
                    <a:pt x="297" y="0"/>
                  </a:moveTo>
                  <a:cubicBezTo>
                    <a:pt x="293" y="0"/>
                    <a:pt x="289" y="0"/>
                    <a:pt x="284" y="0"/>
                  </a:cubicBezTo>
                  <a:cubicBezTo>
                    <a:pt x="285" y="13"/>
                    <a:pt x="285" y="13"/>
                    <a:pt x="285" y="13"/>
                  </a:cubicBezTo>
                  <a:cubicBezTo>
                    <a:pt x="289" y="12"/>
                    <a:pt x="293" y="12"/>
                    <a:pt x="297" y="12"/>
                  </a:cubicBezTo>
                  <a:cubicBezTo>
                    <a:pt x="301" y="12"/>
                    <a:pt x="304" y="12"/>
                    <a:pt x="308" y="13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4" y="0"/>
                    <a:pt x="301" y="0"/>
                    <a:pt x="297" y="0"/>
                  </a:cubicBezTo>
                </a:path>
              </a:pathLst>
            </a:cu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182">
              <a:extLst>
                <a:ext uri="{FF2B5EF4-FFF2-40B4-BE49-F238E27FC236}">
                  <a16:creationId xmlns:a16="http://schemas.microsoft.com/office/drawing/2014/main" xmlns="" id="{470698A3-2031-445D-9EE8-1CFEDA806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738" y="5921376"/>
              <a:ext cx="987425" cy="987425"/>
            </a:xfrm>
            <a:custGeom>
              <a:avLst/>
              <a:gdLst>
                <a:gd name="T0" fmla="*/ 193 w 409"/>
                <a:gd name="T1" fmla="*/ 409 h 409"/>
                <a:gd name="T2" fmla="*/ 238 w 409"/>
                <a:gd name="T3" fmla="*/ 394 h 409"/>
                <a:gd name="T4" fmla="*/ 240 w 409"/>
                <a:gd name="T5" fmla="*/ 406 h 409"/>
                <a:gd name="T6" fmla="*/ 124 w 409"/>
                <a:gd name="T7" fmla="*/ 393 h 409"/>
                <a:gd name="T8" fmla="*/ 129 w 409"/>
                <a:gd name="T9" fmla="*/ 382 h 409"/>
                <a:gd name="T10" fmla="*/ 263 w 409"/>
                <a:gd name="T11" fmla="*/ 401 h 409"/>
                <a:gd name="T12" fmla="*/ 90 w 409"/>
                <a:gd name="T13" fmla="*/ 359 h 409"/>
                <a:gd name="T14" fmla="*/ 109 w 409"/>
                <a:gd name="T15" fmla="*/ 372 h 409"/>
                <a:gd name="T16" fmla="*/ 320 w 409"/>
                <a:gd name="T17" fmla="*/ 359 h 409"/>
                <a:gd name="T18" fmla="*/ 327 w 409"/>
                <a:gd name="T19" fmla="*/ 369 h 409"/>
                <a:gd name="T20" fmla="*/ 48 w 409"/>
                <a:gd name="T21" fmla="*/ 337 h 409"/>
                <a:gd name="T22" fmla="*/ 73 w 409"/>
                <a:gd name="T23" fmla="*/ 345 h 409"/>
                <a:gd name="T24" fmla="*/ 337 w 409"/>
                <a:gd name="T25" fmla="*/ 345 h 409"/>
                <a:gd name="T26" fmla="*/ 352 w 409"/>
                <a:gd name="T27" fmla="*/ 328 h 409"/>
                <a:gd name="T28" fmla="*/ 34 w 409"/>
                <a:gd name="T29" fmla="*/ 318 h 409"/>
                <a:gd name="T30" fmla="*/ 377 w 409"/>
                <a:gd name="T31" fmla="*/ 291 h 409"/>
                <a:gd name="T32" fmla="*/ 376 w 409"/>
                <a:gd name="T33" fmla="*/ 317 h 409"/>
                <a:gd name="T34" fmla="*/ 18 w 409"/>
                <a:gd name="T35" fmla="*/ 250 h 409"/>
                <a:gd name="T36" fmla="*/ 24 w 409"/>
                <a:gd name="T37" fmla="*/ 271 h 409"/>
                <a:gd name="T38" fmla="*/ 385 w 409"/>
                <a:gd name="T39" fmla="*/ 271 h 409"/>
                <a:gd name="T40" fmla="*/ 392 w 409"/>
                <a:gd name="T41" fmla="*/ 249 h 409"/>
                <a:gd name="T42" fmla="*/ 2 w 409"/>
                <a:gd name="T43" fmla="*/ 229 h 409"/>
                <a:gd name="T44" fmla="*/ 409 w 409"/>
                <a:gd name="T45" fmla="*/ 204 h 409"/>
                <a:gd name="T46" fmla="*/ 396 w 409"/>
                <a:gd name="T47" fmla="*/ 227 h 409"/>
                <a:gd name="T48" fmla="*/ 409 w 409"/>
                <a:gd name="T49" fmla="*/ 204 h 409"/>
                <a:gd name="T50" fmla="*/ 14 w 409"/>
                <a:gd name="T51" fmla="*/ 183 h 409"/>
                <a:gd name="T52" fmla="*/ 403 w 409"/>
                <a:gd name="T53" fmla="*/ 157 h 409"/>
                <a:gd name="T54" fmla="*/ 408 w 409"/>
                <a:gd name="T55" fmla="*/ 180 h 409"/>
                <a:gd name="T56" fmla="*/ 12 w 409"/>
                <a:gd name="T57" fmla="*/ 135 h 409"/>
                <a:gd name="T58" fmla="*/ 22 w 409"/>
                <a:gd name="T59" fmla="*/ 114 h 409"/>
                <a:gd name="T60" fmla="*/ 385 w 409"/>
                <a:gd name="T61" fmla="*/ 138 h 409"/>
                <a:gd name="T62" fmla="*/ 48 w 409"/>
                <a:gd name="T63" fmla="*/ 74 h 409"/>
                <a:gd name="T64" fmla="*/ 57 w 409"/>
                <a:gd name="T65" fmla="*/ 82 h 409"/>
                <a:gd name="T66" fmla="*/ 351 w 409"/>
                <a:gd name="T67" fmla="*/ 81 h 409"/>
                <a:gd name="T68" fmla="*/ 361 w 409"/>
                <a:gd name="T69" fmla="*/ 73 h 409"/>
                <a:gd name="T70" fmla="*/ 319 w 409"/>
                <a:gd name="T71" fmla="*/ 50 h 409"/>
                <a:gd name="T72" fmla="*/ 64 w 409"/>
                <a:gd name="T73" fmla="*/ 56 h 409"/>
                <a:gd name="T74" fmla="*/ 82 w 409"/>
                <a:gd name="T75" fmla="*/ 41 h 409"/>
                <a:gd name="T76" fmla="*/ 336 w 409"/>
                <a:gd name="T77" fmla="*/ 65 h 409"/>
                <a:gd name="T78" fmla="*/ 123 w 409"/>
                <a:gd name="T79" fmla="*/ 17 h 409"/>
                <a:gd name="T80" fmla="*/ 128 w 409"/>
                <a:gd name="T81" fmla="*/ 29 h 409"/>
                <a:gd name="T82" fmla="*/ 280 w 409"/>
                <a:gd name="T83" fmla="*/ 28 h 409"/>
                <a:gd name="T84" fmla="*/ 306 w 409"/>
                <a:gd name="T85" fmla="*/ 27 h 409"/>
                <a:gd name="T86" fmla="*/ 145 w 409"/>
                <a:gd name="T87" fmla="*/ 9 h 409"/>
                <a:gd name="T88" fmla="*/ 169 w 409"/>
                <a:gd name="T89" fmla="*/ 4 h 409"/>
                <a:gd name="T90" fmla="*/ 259 w 409"/>
                <a:gd name="T91" fmla="*/ 20 h 409"/>
                <a:gd name="T92" fmla="*/ 205 w 409"/>
                <a:gd name="T93" fmla="*/ 0 h 409"/>
                <a:gd name="T94" fmla="*/ 205 w 409"/>
                <a:gd name="T95" fmla="*/ 13 h 409"/>
                <a:gd name="T96" fmla="*/ 205 w 409"/>
                <a:gd name="T97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171" y="394"/>
                  </a:moveTo>
                  <a:cubicBezTo>
                    <a:pt x="169" y="406"/>
                    <a:pt x="169" y="406"/>
                    <a:pt x="169" y="406"/>
                  </a:cubicBezTo>
                  <a:cubicBezTo>
                    <a:pt x="177" y="408"/>
                    <a:pt x="185" y="409"/>
                    <a:pt x="193" y="409"/>
                  </a:cubicBezTo>
                  <a:cubicBezTo>
                    <a:pt x="194" y="397"/>
                    <a:pt x="194" y="397"/>
                    <a:pt x="194" y="397"/>
                  </a:cubicBezTo>
                  <a:cubicBezTo>
                    <a:pt x="186" y="396"/>
                    <a:pt x="179" y="396"/>
                    <a:pt x="171" y="394"/>
                  </a:cubicBezTo>
                  <a:moveTo>
                    <a:pt x="238" y="394"/>
                  </a:moveTo>
                  <a:cubicBezTo>
                    <a:pt x="231" y="396"/>
                    <a:pt x="224" y="396"/>
                    <a:pt x="216" y="397"/>
                  </a:cubicBezTo>
                  <a:cubicBezTo>
                    <a:pt x="217" y="409"/>
                    <a:pt x="217" y="409"/>
                    <a:pt x="217" y="409"/>
                  </a:cubicBezTo>
                  <a:cubicBezTo>
                    <a:pt x="225" y="409"/>
                    <a:pt x="233" y="408"/>
                    <a:pt x="240" y="406"/>
                  </a:cubicBezTo>
                  <a:cubicBezTo>
                    <a:pt x="238" y="394"/>
                    <a:pt x="238" y="394"/>
                    <a:pt x="238" y="394"/>
                  </a:cubicBezTo>
                  <a:moveTo>
                    <a:pt x="129" y="382"/>
                  </a:moveTo>
                  <a:cubicBezTo>
                    <a:pt x="124" y="393"/>
                    <a:pt x="124" y="393"/>
                    <a:pt x="124" y="393"/>
                  </a:cubicBezTo>
                  <a:cubicBezTo>
                    <a:pt x="131" y="396"/>
                    <a:pt x="139" y="399"/>
                    <a:pt x="146" y="401"/>
                  </a:cubicBezTo>
                  <a:cubicBezTo>
                    <a:pt x="150" y="389"/>
                    <a:pt x="150" y="389"/>
                    <a:pt x="150" y="389"/>
                  </a:cubicBezTo>
                  <a:cubicBezTo>
                    <a:pt x="142" y="387"/>
                    <a:pt x="135" y="385"/>
                    <a:pt x="129" y="382"/>
                  </a:cubicBezTo>
                  <a:moveTo>
                    <a:pt x="281" y="381"/>
                  </a:moveTo>
                  <a:cubicBezTo>
                    <a:pt x="274" y="384"/>
                    <a:pt x="267" y="387"/>
                    <a:pt x="260" y="389"/>
                  </a:cubicBezTo>
                  <a:cubicBezTo>
                    <a:pt x="263" y="401"/>
                    <a:pt x="263" y="401"/>
                    <a:pt x="263" y="401"/>
                  </a:cubicBezTo>
                  <a:cubicBezTo>
                    <a:pt x="271" y="399"/>
                    <a:pt x="279" y="396"/>
                    <a:pt x="286" y="393"/>
                  </a:cubicBezTo>
                  <a:cubicBezTo>
                    <a:pt x="281" y="381"/>
                    <a:pt x="281" y="381"/>
                    <a:pt x="281" y="381"/>
                  </a:cubicBezTo>
                  <a:moveTo>
                    <a:pt x="90" y="359"/>
                  </a:moveTo>
                  <a:cubicBezTo>
                    <a:pt x="83" y="369"/>
                    <a:pt x="83" y="369"/>
                    <a:pt x="83" y="369"/>
                  </a:cubicBezTo>
                  <a:cubicBezTo>
                    <a:pt x="89" y="374"/>
                    <a:pt x="96" y="378"/>
                    <a:pt x="103" y="382"/>
                  </a:cubicBezTo>
                  <a:cubicBezTo>
                    <a:pt x="109" y="372"/>
                    <a:pt x="109" y="372"/>
                    <a:pt x="109" y="372"/>
                  </a:cubicBezTo>
                  <a:cubicBezTo>
                    <a:pt x="109" y="372"/>
                    <a:pt x="109" y="372"/>
                    <a:pt x="109" y="372"/>
                  </a:cubicBezTo>
                  <a:cubicBezTo>
                    <a:pt x="102" y="368"/>
                    <a:pt x="96" y="364"/>
                    <a:pt x="90" y="359"/>
                  </a:cubicBezTo>
                  <a:moveTo>
                    <a:pt x="320" y="359"/>
                  </a:moveTo>
                  <a:cubicBezTo>
                    <a:pt x="314" y="364"/>
                    <a:pt x="307" y="368"/>
                    <a:pt x="301" y="371"/>
                  </a:cubicBezTo>
                  <a:cubicBezTo>
                    <a:pt x="307" y="382"/>
                    <a:pt x="307" y="382"/>
                    <a:pt x="307" y="382"/>
                  </a:cubicBezTo>
                  <a:cubicBezTo>
                    <a:pt x="314" y="378"/>
                    <a:pt x="320" y="374"/>
                    <a:pt x="327" y="369"/>
                  </a:cubicBezTo>
                  <a:cubicBezTo>
                    <a:pt x="320" y="359"/>
                    <a:pt x="320" y="359"/>
                    <a:pt x="320" y="359"/>
                  </a:cubicBezTo>
                  <a:moveTo>
                    <a:pt x="58" y="329"/>
                  </a:moveTo>
                  <a:cubicBezTo>
                    <a:pt x="48" y="337"/>
                    <a:pt x="48" y="337"/>
                    <a:pt x="48" y="337"/>
                  </a:cubicBezTo>
                  <a:cubicBezTo>
                    <a:pt x="53" y="343"/>
                    <a:pt x="59" y="348"/>
                    <a:pt x="64" y="354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67" y="340"/>
                    <a:pt x="62" y="334"/>
                    <a:pt x="58" y="329"/>
                  </a:cubicBezTo>
                  <a:moveTo>
                    <a:pt x="352" y="328"/>
                  </a:moveTo>
                  <a:cubicBezTo>
                    <a:pt x="347" y="334"/>
                    <a:pt x="342" y="340"/>
                    <a:pt x="337" y="345"/>
                  </a:cubicBezTo>
                  <a:cubicBezTo>
                    <a:pt x="345" y="354"/>
                    <a:pt x="345" y="354"/>
                    <a:pt x="345" y="354"/>
                  </a:cubicBezTo>
                  <a:cubicBezTo>
                    <a:pt x="351" y="348"/>
                    <a:pt x="356" y="342"/>
                    <a:pt x="361" y="336"/>
                  </a:cubicBezTo>
                  <a:cubicBezTo>
                    <a:pt x="352" y="328"/>
                    <a:pt x="352" y="328"/>
                    <a:pt x="352" y="328"/>
                  </a:cubicBezTo>
                  <a:moveTo>
                    <a:pt x="33" y="291"/>
                  </a:moveTo>
                  <a:cubicBezTo>
                    <a:pt x="22" y="297"/>
                    <a:pt x="22" y="297"/>
                    <a:pt x="22" y="297"/>
                  </a:cubicBezTo>
                  <a:cubicBezTo>
                    <a:pt x="26" y="304"/>
                    <a:pt x="30" y="311"/>
                    <a:pt x="34" y="318"/>
                  </a:cubicBezTo>
                  <a:cubicBezTo>
                    <a:pt x="44" y="311"/>
                    <a:pt x="44" y="311"/>
                    <a:pt x="44" y="311"/>
                  </a:cubicBezTo>
                  <a:cubicBezTo>
                    <a:pt x="40" y="305"/>
                    <a:pt x="36" y="298"/>
                    <a:pt x="33" y="291"/>
                  </a:cubicBezTo>
                  <a:moveTo>
                    <a:pt x="377" y="291"/>
                  </a:moveTo>
                  <a:cubicBezTo>
                    <a:pt x="377" y="291"/>
                    <a:pt x="377" y="291"/>
                    <a:pt x="377" y="291"/>
                  </a:cubicBezTo>
                  <a:cubicBezTo>
                    <a:pt x="373" y="298"/>
                    <a:pt x="369" y="304"/>
                    <a:pt x="365" y="311"/>
                  </a:cubicBezTo>
                  <a:cubicBezTo>
                    <a:pt x="376" y="317"/>
                    <a:pt x="376" y="317"/>
                    <a:pt x="376" y="317"/>
                  </a:cubicBezTo>
                  <a:cubicBezTo>
                    <a:pt x="380" y="311"/>
                    <a:pt x="384" y="304"/>
                    <a:pt x="387" y="297"/>
                  </a:cubicBezTo>
                  <a:cubicBezTo>
                    <a:pt x="377" y="291"/>
                    <a:pt x="377" y="291"/>
                    <a:pt x="377" y="291"/>
                  </a:cubicBezTo>
                  <a:moveTo>
                    <a:pt x="18" y="250"/>
                  </a:moveTo>
                  <a:cubicBezTo>
                    <a:pt x="6" y="252"/>
                    <a:pt x="6" y="252"/>
                    <a:pt x="6" y="252"/>
                  </a:cubicBezTo>
                  <a:cubicBezTo>
                    <a:pt x="8" y="260"/>
                    <a:pt x="10" y="268"/>
                    <a:pt x="13" y="275"/>
                  </a:cubicBezTo>
                  <a:cubicBezTo>
                    <a:pt x="24" y="271"/>
                    <a:pt x="24" y="271"/>
                    <a:pt x="24" y="271"/>
                  </a:cubicBezTo>
                  <a:cubicBezTo>
                    <a:pt x="21" y="264"/>
                    <a:pt x="19" y="257"/>
                    <a:pt x="18" y="250"/>
                  </a:cubicBezTo>
                  <a:moveTo>
                    <a:pt x="392" y="249"/>
                  </a:moveTo>
                  <a:cubicBezTo>
                    <a:pt x="390" y="257"/>
                    <a:pt x="388" y="264"/>
                    <a:pt x="385" y="271"/>
                  </a:cubicBezTo>
                  <a:cubicBezTo>
                    <a:pt x="397" y="275"/>
                    <a:pt x="397" y="275"/>
                    <a:pt x="397" y="275"/>
                  </a:cubicBezTo>
                  <a:cubicBezTo>
                    <a:pt x="400" y="267"/>
                    <a:pt x="402" y="260"/>
                    <a:pt x="404" y="252"/>
                  </a:cubicBezTo>
                  <a:cubicBezTo>
                    <a:pt x="392" y="249"/>
                    <a:pt x="392" y="249"/>
                    <a:pt x="392" y="249"/>
                  </a:cubicBezTo>
                  <a:moveTo>
                    <a:pt x="12" y="205"/>
                  </a:moveTo>
                  <a:cubicBezTo>
                    <a:pt x="0" y="205"/>
                    <a:pt x="0" y="205"/>
                    <a:pt x="0" y="205"/>
                  </a:cubicBezTo>
                  <a:cubicBezTo>
                    <a:pt x="0" y="213"/>
                    <a:pt x="1" y="221"/>
                    <a:pt x="2" y="229"/>
                  </a:cubicBezTo>
                  <a:cubicBezTo>
                    <a:pt x="14" y="228"/>
                    <a:pt x="14" y="228"/>
                    <a:pt x="14" y="228"/>
                  </a:cubicBezTo>
                  <a:cubicBezTo>
                    <a:pt x="13" y="220"/>
                    <a:pt x="12" y="213"/>
                    <a:pt x="12" y="205"/>
                  </a:cubicBezTo>
                  <a:moveTo>
                    <a:pt x="409" y="204"/>
                  </a:moveTo>
                  <a:cubicBezTo>
                    <a:pt x="397" y="204"/>
                    <a:pt x="397" y="204"/>
                    <a:pt x="397" y="204"/>
                  </a:cubicBezTo>
                  <a:cubicBezTo>
                    <a:pt x="397" y="205"/>
                    <a:pt x="397" y="205"/>
                    <a:pt x="397" y="205"/>
                  </a:cubicBezTo>
                  <a:cubicBezTo>
                    <a:pt x="397" y="212"/>
                    <a:pt x="396" y="220"/>
                    <a:pt x="396" y="227"/>
                  </a:cubicBezTo>
                  <a:cubicBezTo>
                    <a:pt x="408" y="229"/>
                    <a:pt x="408" y="229"/>
                    <a:pt x="408" y="229"/>
                  </a:cubicBezTo>
                  <a:cubicBezTo>
                    <a:pt x="409" y="221"/>
                    <a:pt x="409" y="213"/>
                    <a:pt x="409" y="205"/>
                  </a:cubicBezTo>
                  <a:cubicBezTo>
                    <a:pt x="409" y="204"/>
                    <a:pt x="409" y="204"/>
                    <a:pt x="409" y="204"/>
                  </a:cubicBezTo>
                  <a:moveTo>
                    <a:pt x="5" y="158"/>
                  </a:moveTo>
                  <a:cubicBezTo>
                    <a:pt x="4" y="166"/>
                    <a:pt x="2" y="174"/>
                    <a:pt x="1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4" y="175"/>
                    <a:pt x="16" y="168"/>
                    <a:pt x="17" y="161"/>
                  </a:cubicBezTo>
                  <a:cubicBezTo>
                    <a:pt x="5" y="158"/>
                    <a:pt x="5" y="158"/>
                    <a:pt x="5" y="158"/>
                  </a:cubicBezTo>
                  <a:moveTo>
                    <a:pt x="403" y="157"/>
                  </a:moveTo>
                  <a:cubicBezTo>
                    <a:pt x="392" y="160"/>
                    <a:pt x="392" y="160"/>
                    <a:pt x="392" y="160"/>
                  </a:cubicBezTo>
                  <a:cubicBezTo>
                    <a:pt x="393" y="167"/>
                    <a:pt x="395" y="174"/>
                    <a:pt x="396" y="182"/>
                  </a:cubicBezTo>
                  <a:cubicBezTo>
                    <a:pt x="408" y="180"/>
                    <a:pt x="408" y="180"/>
                    <a:pt x="408" y="180"/>
                  </a:cubicBezTo>
                  <a:cubicBezTo>
                    <a:pt x="407" y="172"/>
                    <a:pt x="405" y="165"/>
                    <a:pt x="403" y="157"/>
                  </a:cubicBezTo>
                  <a:moveTo>
                    <a:pt x="22" y="114"/>
                  </a:moveTo>
                  <a:cubicBezTo>
                    <a:pt x="18" y="121"/>
                    <a:pt x="15" y="128"/>
                    <a:pt x="12" y="135"/>
                  </a:cubicBezTo>
                  <a:cubicBezTo>
                    <a:pt x="24" y="140"/>
                    <a:pt x="24" y="140"/>
                    <a:pt x="24" y="140"/>
                  </a:cubicBezTo>
                  <a:cubicBezTo>
                    <a:pt x="26" y="132"/>
                    <a:pt x="29" y="126"/>
                    <a:pt x="33" y="119"/>
                  </a:cubicBezTo>
                  <a:cubicBezTo>
                    <a:pt x="22" y="114"/>
                    <a:pt x="22" y="114"/>
                    <a:pt x="22" y="114"/>
                  </a:cubicBezTo>
                  <a:moveTo>
                    <a:pt x="387" y="112"/>
                  </a:moveTo>
                  <a:cubicBezTo>
                    <a:pt x="376" y="118"/>
                    <a:pt x="376" y="118"/>
                    <a:pt x="376" y="118"/>
                  </a:cubicBezTo>
                  <a:cubicBezTo>
                    <a:pt x="380" y="125"/>
                    <a:pt x="383" y="131"/>
                    <a:pt x="385" y="138"/>
                  </a:cubicBezTo>
                  <a:cubicBezTo>
                    <a:pt x="397" y="134"/>
                    <a:pt x="397" y="134"/>
                    <a:pt x="397" y="134"/>
                  </a:cubicBezTo>
                  <a:cubicBezTo>
                    <a:pt x="394" y="127"/>
                    <a:pt x="391" y="119"/>
                    <a:pt x="387" y="112"/>
                  </a:cubicBezTo>
                  <a:moveTo>
                    <a:pt x="48" y="74"/>
                  </a:moveTo>
                  <a:cubicBezTo>
                    <a:pt x="43" y="80"/>
                    <a:pt x="38" y="86"/>
                    <a:pt x="34" y="93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8" y="93"/>
                    <a:pt x="52" y="87"/>
                    <a:pt x="57" y="82"/>
                  </a:cubicBezTo>
                  <a:cubicBezTo>
                    <a:pt x="48" y="74"/>
                    <a:pt x="48" y="74"/>
                    <a:pt x="48" y="74"/>
                  </a:cubicBezTo>
                  <a:moveTo>
                    <a:pt x="361" y="73"/>
                  </a:moveTo>
                  <a:cubicBezTo>
                    <a:pt x="351" y="81"/>
                    <a:pt x="351" y="81"/>
                    <a:pt x="351" y="81"/>
                  </a:cubicBezTo>
                  <a:cubicBezTo>
                    <a:pt x="356" y="86"/>
                    <a:pt x="361" y="92"/>
                    <a:pt x="365" y="99"/>
                  </a:cubicBezTo>
                  <a:cubicBezTo>
                    <a:pt x="375" y="92"/>
                    <a:pt x="375" y="92"/>
                    <a:pt x="375" y="92"/>
                  </a:cubicBezTo>
                  <a:cubicBezTo>
                    <a:pt x="371" y="85"/>
                    <a:pt x="366" y="79"/>
                    <a:pt x="361" y="73"/>
                  </a:cubicBezTo>
                  <a:moveTo>
                    <a:pt x="319" y="50"/>
                  </a:moveTo>
                  <a:cubicBezTo>
                    <a:pt x="319" y="50"/>
                    <a:pt x="319" y="50"/>
                    <a:pt x="319" y="50"/>
                  </a:cubicBezTo>
                  <a:cubicBezTo>
                    <a:pt x="319" y="50"/>
                    <a:pt x="319" y="50"/>
                    <a:pt x="319" y="50"/>
                  </a:cubicBezTo>
                  <a:cubicBezTo>
                    <a:pt x="319" y="50"/>
                    <a:pt x="319" y="50"/>
                    <a:pt x="319" y="50"/>
                  </a:cubicBezTo>
                  <a:moveTo>
                    <a:pt x="82" y="41"/>
                  </a:moveTo>
                  <a:cubicBezTo>
                    <a:pt x="76" y="46"/>
                    <a:pt x="70" y="51"/>
                    <a:pt x="64" y="56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8" y="60"/>
                    <a:pt x="83" y="55"/>
                    <a:pt x="89" y="51"/>
                  </a:cubicBezTo>
                  <a:cubicBezTo>
                    <a:pt x="82" y="41"/>
                    <a:pt x="82" y="41"/>
                    <a:pt x="82" y="41"/>
                  </a:cubicBezTo>
                  <a:moveTo>
                    <a:pt x="326" y="40"/>
                  </a:moveTo>
                  <a:cubicBezTo>
                    <a:pt x="319" y="50"/>
                    <a:pt x="319" y="50"/>
                    <a:pt x="319" y="50"/>
                  </a:cubicBezTo>
                  <a:cubicBezTo>
                    <a:pt x="325" y="55"/>
                    <a:pt x="331" y="60"/>
                    <a:pt x="336" y="65"/>
                  </a:cubicBezTo>
                  <a:cubicBezTo>
                    <a:pt x="344" y="56"/>
                    <a:pt x="344" y="56"/>
                    <a:pt x="344" y="56"/>
                  </a:cubicBezTo>
                  <a:cubicBezTo>
                    <a:pt x="339" y="50"/>
                    <a:pt x="333" y="45"/>
                    <a:pt x="326" y="40"/>
                  </a:cubicBezTo>
                  <a:moveTo>
                    <a:pt x="123" y="17"/>
                  </a:moveTo>
                  <a:cubicBezTo>
                    <a:pt x="116" y="20"/>
                    <a:pt x="109" y="24"/>
                    <a:pt x="102" y="28"/>
                  </a:cubicBezTo>
                  <a:cubicBezTo>
                    <a:pt x="108" y="39"/>
                    <a:pt x="108" y="39"/>
                    <a:pt x="108" y="39"/>
                  </a:cubicBezTo>
                  <a:cubicBezTo>
                    <a:pt x="114" y="35"/>
                    <a:pt x="121" y="31"/>
                    <a:pt x="128" y="29"/>
                  </a:cubicBezTo>
                  <a:cubicBezTo>
                    <a:pt x="123" y="17"/>
                    <a:pt x="123" y="17"/>
                    <a:pt x="123" y="17"/>
                  </a:cubicBezTo>
                  <a:moveTo>
                    <a:pt x="285" y="17"/>
                  </a:moveTo>
                  <a:cubicBezTo>
                    <a:pt x="280" y="28"/>
                    <a:pt x="280" y="28"/>
                    <a:pt x="280" y="28"/>
                  </a:cubicBezTo>
                  <a:cubicBezTo>
                    <a:pt x="280" y="28"/>
                    <a:pt x="280" y="28"/>
                    <a:pt x="280" y="28"/>
                  </a:cubicBezTo>
                  <a:cubicBezTo>
                    <a:pt x="287" y="31"/>
                    <a:pt x="294" y="34"/>
                    <a:pt x="300" y="3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299" y="24"/>
                    <a:pt x="292" y="20"/>
                    <a:pt x="285" y="17"/>
                  </a:cubicBezTo>
                  <a:moveTo>
                    <a:pt x="169" y="4"/>
                  </a:moveTo>
                  <a:cubicBezTo>
                    <a:pt x="161" y="5"/>
                    <a:pt x="153" y="7"/>
                    <a:pt x="145" y="9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56" y="19"/>
                    <a:pt x="163" y="17"/>
                    <a:pt x="171" y="16"/>
                  </a:cubicBezTo>
                  <a:cubicBezTo>
                    <a:pt x="169" y="4"/>
                    <a:pt x="169" y="4"/>
                    <a:pt x="169" y="4"/>
                  </a:cubicBezTo>
                  <a:moveTo>
                    <a:pt x="239" y="3"/>
                  </a:moveTo>
                  <a:cubicBezTo>
                    <a:pt x="237" y="15"/>
                    <a:pt x="237" y="15"/>
                    <a:pt x="237" y="15"/>
                  </a:cubicBezTo>
                  <a:cubicBezTo>
                    <a:pt x="245" y="17"/>
                    <a:pt x="252" y="18"/>
                    <a:pt x="259" y="20"/>
                  </a:cubicBezTo>
                  <a:cubicBezTo>
                    <a:pt x="263" y="9"/>
                    <a:pt x="263" y="9"/>
                    <a:pt x="263" y="9"/>
                  </a:cubicBezTo>
                  <a:cubicBezTo>
                    <a:pt x="255" y="7"/>
                    <a:pt x="247" y="5"/>
                    <a:pt x="239" y="3"/>
                  </a:cubicBezTo>
                  <a:moveTo>
                    <a:pt x="205" y="0"/>
                  </a:moveTo>
                  <a:cubicBezTo>
                    <a:pt x="200" y="0"/>
                    <a:pt x="196" y="1"/>
                    <a:pt x="192" y="1"/>
                  </a:cubicBezTo>
                  <a:cubicBezTo>
                    <a:pt x="193" y="13"/>
                    <a:pt x="193" y="13"/>
                    <a:pt x="193" y="13"/>
                  </a:cubicBezTo>
                  <a:cubicBezTo>
                    <a:pt x="197" y="13"/>
                    <a:pt x="201" y="13"/>
                    <a:pt x="205" y="13"/>
                  </a:cubicBezTo>
                  <a:cubicBezTo>
                    <a:pt x="208" y="13"/>
                    <a:pt x="212" y="13"/>
                    <a:pt x="215" y="13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212" y="1"/>
                    <a:pt x="208" y="0"/>
                    <a:pt x="205" y="0"/>
                  </a:cubicBezTo>
                </a:path>
              </a:pathLst>
            </a:cu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183">
              <a:extLst>
                <a:ext uri="{FF2B5EF4-FFF2-40B4-BE49-F238E27FC236}">
                  <a16:creationId xmlns:a16="http://schemas.microsoft.com/office/drawing/2014/main" xmlns="" id="{6D038470-ACF6-430F-A37D-C412F2993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7838" y="5494338"/>
              <a:ext cx="720725" cy="871538"/>
            </a:xfrm>
            <a:custGeom>
              <a:avLst/>
              <a:gdLst>
                <a:gd name="T0" fmla="*/ 299 w 299"/>
                <a:gd name="T1" fmla="*/ 150 h 361"/>
                <a:gd name="T2" fmla="*/ 150 w 299"/>
                <a:gd name="T3" fmla="*/ 0 h 361"/>
                <a:gd name="T4" fmla="*/ 0 w 299"/>
                <a:gd name="T5" fmla="*/ 150 h 361"/>
                <a:gd name="T6" fmla="*/ 89 w 299"/>
                <a:gd name="T7" fmla="*/ 286 h 361"/>
                <a:gd name="T8" fmla="*/ 89 w 299"/>
                <a:gd name="T9" fmla="*/ 361 h 361"/>
                <a:gd name="T10" fmla="*/ 210 w 299"/>
                <a:gd name="T11" fmla="*/ 361 h 361"/>
                <a:gd name="T12" fmla="*/ 210 w 299"/>
                <a:gd name="T13" fmla="*/ 286 h 361"/>
                <a:gd name="T14" fmla="*/ 299 w 299"/>
                <a:gd name="T15" fmla="*/ 15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9" h="361">
                  <a:moveTo>
                    <a:pt x="299" y="150"/>
                  </a:moveTo>
                  <a:cubicBezTo>
                    <a:pt x="299" y="67"/>
                    <a:pt x="232" y="0"/>
                    <a:pt x="150" y="0"/>
                  </a:cubicBezTo>
                  <a:cubicBezTo>
                    <a:pt x="67" y="0"/>
                    <a:pt x="0" y="67"/>
                    <a:pt x="0" y="150"/>
                  </a:cubicBezTo>
                  <a:cubicBezTo>
                    <a:pt x="0" y="210"/>
                    <a:pt x="37" y="263"/>
                    <a:pt x="89" y="286"/>
                  </a:cubicBezTo>
                  <a:cubicBezTo>
                    <a:pt x="89" y="361"/>
                    <a:pt x="89" y="361"/>
                    <a:pt x="89" y="361"/>
                  </a:cubicBezTo>
                  <a:cubicBezTo>
                    <a:pt x="210" y="361"/>
                    <a:pt x="210" y="361"/>
                    <a:pt x="210" y="361"/>
                  </a:cubicBezTo>
                  <a:cubicBezTo>
                    <a:pt x="210" y="286"/>
                    <a:pt x="210" y="286"/>
                    <a:pt x="210" y="286"/>
                  </a:cubicBezTo>
                  <a:cubicBezTo>
                    <a:pt x="263" y="263"/>
                    <a:pt x="299" y="210"/>
                    <a:pt x="299" y="150"/>
                  </a:cubicBez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184">
              <a:extLst>
                <a:ext uri="{FF2B5EF4-FFF2-40B4-BE49-F238E27FC236}">
                  <a16:creationId xmlns:a16="http://schemas.microsoft.com/office/drawing/2014/main" xmlns="" id="{9F2A8D45-D72D-4679-AE4A-6FC9AA8C9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0375" y="5478463"/>
              <a:ext cx="755650" cy="904875"/>
            </a:xfrm>
            <a:custGeom>
              <a:avLst/>
              <a:gdLst>
                <a:gd name="T0" fmla="*/ 306 w 313"/>
                <a:gd name="T1" fmla="*/ 157 h 375"/>
                <a:gd name="T2" fmla="*/ 313 w 313"/>
                <a:gd name="T3" fmla="*/ 157 h 375"/>
                <a:gd name="T4" fmla="*/ 157 w 313"/>
                <a:gd name="T5" fmla="*/ 0 h 375"/>
                <a:gd name="T6" fmla="*/ 0 w 313"/>
                <a:gd name="T7" fmla="*/ 157 h 375"/>
                <a:gd name="T8" fmla="*/ 93 w 313"/>
                <a:gd name="T9" fmla="*/ 299 h 375"/>
                <a:gd name="T10" fmla="*/ 96 w 313"/>
                <a:gd name="T11" fmla="*/ 293 h 375"/>
                <a:gd name="T12" fmla="*/ 89 w 313"/>
                <a:gd name="T13" fmla="*/ 293 h 375"/>
                <a:gd name="T14" fmla="*/ 89 w 313"/>
                <a:gd name="T15" fmla="*/ 368 h 375"/>
                <a:gd name="T16" fmla="*/ 91 w 313"/>
                <a:gd name="T17" fmla="*/ 373 h 375"/>
                <a:gd name="T18" fmla="*/ 96 w 313"/>
                <a:gd name="T19" fmla="*/ 375 h 375"/>
                <a:gd name="T20" fmla="*/ 217 w 313"/>
                <a:gd name="T21" fmla="*/ 375 h 375"/>
                <a:gd name="T22" fmla="*/ 222 w 313"/>
                <a:gd name="T23" fmla="*/ 373 h 375"/>
                <a:gd name="T24" fmla="*/ 225 w 313"/>
                <a:gd name="T25" fmla="*/ 368 h 375"/>
                <a:gd name="T26" fmla="*/ 225 w 313"/>
                <a:gd name="T27" fmla="*/ 293 h 375"/>
                <a:gd name="T28" fmla="*/ 217 w 313"/>
                <a:gd name="T29" fmla="*/ 293 h 375"/>
                <a:gd name="T30" fmla="*/ 220 w 313"/>
                <a:gd name="T31" fmla="*/ 299 h 375"/>
                <a:gd name="T32" fmla="*/ 313 w 313"/>
                <a:gd name="T33" fmla="*/ 157 h 375"/>
                <a:gd name="T34" fmla="*/ 306 w 313"/>
                <a:gd name="T35" fmla="*/ 157 h 375"/>
                <a:gd name="T36" fmla="*/ 299 w 313"/>
                <a:gd name="T37" fmla="*/ 157 h 375"/>
                <a:gd name="T38" fmla="*/ 215 w 313"/>
                <a:gd name="T39" fmla="*/ 286 h 375"/>
                <a:gd name="T40" fmla="*/ 210 w 313"/>
                <a:gd name="T41" fmla="*/ 293 h 375"/>
                <a:gd name="T42" fmla="*/ 210 w 313"/>
                <a:gd name="T43" fmla="*/ 361 h 375"/>
                <a:gd name="T44" fmla="*/ 103 w 313"/>
                <a:gd name="T45" fmla="*/ 361 h 375"/>
                <a:gd name="T46" fmla="*/ 103 w 313"/>
                <a:gd name="T47" fmla="*/ 293 h 375"/>
                <a:gd name="T48" fmla="*/ 98 w 313"/>
                <a:gd name="T49" fmla="*/ 286 h 375"/>
                <a:gd name="T50" fmla="*/ 14 w 313"/>
                <a:gd name="T51" fmla="*/ 157 h 375"/>
                <a:gd name="T52" fmla="*/ 56 w 313"/>
                <a:gd name="T53" fmla="*/ 56 h 375"/>
                <a:gd name="T54" fmla="*/ 157 w 313"/>
                <a:gd name="T55" fmla="*/ 14 h 375"/>
                <a:gd name="T56" fmla="*/ 257 w 313"/>
                <a:gd name="T57" fmla="*/ 56 h 375"/>
                <a:gd name="T58" fmla="*/ 299 w 313"/>
                <a:gd name="T59" fmla="*/ 157 h 375"/>
                <a:gd name="T60" fmla="*/ 306 w 313"/>
                <a:gd name="T61" fmla="*/ 157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3" h="375">
                  <a:moveTo>
                    <a:pt x="306" y="157"/>
                  </a:moveTo>
                  <a:cubicBezTo>
                    <a:pt x="313" y="157"/>
                    <a:pt x="313" y="157"/>
                    <a:pt x="313" y="157"/>
                  </a:cubicBezTo>
                  <a:cubicBezTo>
                    <a:pt x="313" y="70"/>
                    <a:pt x="243" y="0"/>
                    <a:pt x="157" y="0"/>
                  </a:cubicBezTo>
                  <a:cubicBezTo>
                    <a:pt x="70" y="0"/>
                    <a:pt x="0" y="70"/>
                    <a:pt x="0" y="157"/>
                  </a:cubicBezTo>
                  <a:cubicBezTo>
                    <a:pt x="0" y="220"/>
                    <a:pt x="38" y="275"/>
                    <a:pt x="93" y="299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89" y="293"/>
                    <a:pt x="89" y="293"/>
                    <a:pt x="89" y="293"/>
                  </a:cubicBezTo>
                  <a:cubicBezTo>
                    <a:pt x="89" y="368"/>
                    <a:pt x="89" y="368"/>
                    <a:pt x="89" y="368"/>
                  </a:cubicBezTo>
                  <a:cubicBezTo>
                    <a:pt x="89" y="370"/>
                    <a:pt x="89" y="371"/>
                    <a:pt x="91" y="373"/>
                  </a:cubicBezTo>
                  <a:cubicBezTo>
                    <a:pt x="92" y="374"/>
                    <a:pt x="94" y="375"/>
                    <a:pt x="96" y="375"/>
                  </a:cubicBezTo>
                  <a:cubicBezTo>
                    <a:pt x="217" y="375"/>
                    <a:pt x="217" y="375"/>
                    <a:pt x="217" y="375"/>
                  </a:cubicBezTo>
                  <a:cubicBezTo>
                    <a:pt x="219" y="375"/>
                    <a:pt x="221" y="374"/>
                    <a:pt x="222" y="373"/>
                  </a:cubicBezTo>
                  <a:cubicBezTo>
                    <a:pt x="224" y="371"/>
                    <a:pt x="225" y="370"/>
                    <a:pt x="225" y="368"/>
                  </a:cubicBezTo>
                  <a:cubicBezTo>
                    <a:pt x="225" y="293"/>
                    <a:pt x="225" y="293"/>
                    <a:pt x="225" y="293"/>
                  </a:cubicBezTo>
                  <a:cubicBezTo>
                    <a:pt x="217" y="293"/>
                    <a:pt x="217" y="293"/>
                    <a:pt x="217" y="293"/>
                  </a:cubicBezTo>
                  <a:cubicBezTo>
                    <a:pt x="220" y="299"/>
                    <a:pt x="220" y="299"/>
                    <a:pt x="220" y="299"/>
                  </a:cubicBezTo>
                  <a:cubicBezTo>
                    <a:pt x="275" y="275"/>
                    <a:pt x="313" y="220"/>
                    <a:pt x="313" y="157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299" y="157"/>
                    <a:pt x="299" y="157"/>
                    <a:pt x="299" y="157"/>
                  </a:cubicBezTo>
                  <a:cubicBezTo>
                    <a:pt x="299" y="214"/>
                    <a:pt x="264" y="264"/>
                    <a:pt x="215" y="286"/>
                  </a:cubicBezTo>
                  <a:cubicBezTo>
                    <a:pt x="212" y="288"/>
                    <a:pt x="210" y="290"/>
                    <a:pt x="210" y="293"/>
                  </a:cubicBezTo>
                  <a:cubicBezTo>
                    <a:pt x="210" y="361"/>
                    <a:pt x="210" y="361"/>
                    <a:pt x="210" y="361"/>
                  </a:cubicBezTo>
                  <a:cubicBezTo>
                    <a:pt x="103" y="361"/>
                    <a:pt x="103" y="361"/>
                    <a:pt x="103" y="361"/>
                  </a:cubicBezTo>
                  <a:cubicBezTo>
                    <a:pt x="103" y="293"/>
                    <a:pt x="103" y="293"/>
                    <a:pt x="103" y="293"/>
                  </a:cubicBezTo>
                  <a:cubicBezTo>
                    <a:pt x="103" y="290"/>
                    <a:pt x="101" y="288"/>
                    <a:pt x="98" y="286"/>
                  </a:cubicBezTo>
                  <a:cubicBezTo>
                    <a:pt x="49" y="264"/>
                    <a:pt x="14" y="214"/>
                    <a:pt x="14" y="157"/>
                  </a:cubicBezTo>
                  <a:cubicBezTo>
                    <a:pt x="14" y="117"/>
                    <a:pt x="30" y="82"/>
                    <a:pt x="56" y="56"/>
                  </a:cubicBezTo>
                  <a:cubicBezTo>
                    <a:pt x="82" y="30"/>
                    <a:pt x="117" y="14"/>
                    <a:pt x="157" y="14"/>
                  </a:cubicBezTo>
                  <a:cubicBezTo>
                    <a:pt x="196" y="14"/>
                    <a:pt x="231" y="30"/>
                    <a:pt x="257" y="56"/>
                  </a:cubicBezTo>
                  <a:cubicBezTo>
                    <a:pt x="283" y="82"/>
                    <a:pt x="299" y="117"/>
                    <a:pt x="299" y="157"/>
                  </a:cubicBezTo>
                  <a:lnTo>
                    <a:pt x="306" y="15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185">
              <a:extLst>
                <a:ext uri="{FF2B5EF4-FFF2-40B4-BE49-F238E27FC236}">
                  <a16:creationId xmlns:a16="http://schemas.microsoft.com/office/drawing/2014/main" xmlns="" id="{11510923-B8C7-4587-8C37-892EC9559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500" y="5595938"/>
              <a:ext cx="222250" cy="222250"/>
            </a:xfrm>
            <a:custGeom>
              <a:avLst/>
              <a:gdLst>
                <a:gd name="T0" fmla="*/ 92 w 92"/>
                <a:gd name="T1" fmla="*/ 0 h 92"/>
                <a:gd name="T2" fmla="*/ 0 w 92"/>
                <a:gd name="T3" fmla="*/ 92 h 92"/>
                <a:gd name="T4" fmla="*/ 14 w 92"/>
                <a:gd name="T5" fmla="*/ 92 h 92"/>
                <a:gd name="T6" fmla="*/ 37 w 92"/>
                <a:gd name="T7" fmla="*/ 37 h 92"/>
                <a:gd name="T8" fmla="*/ 92 w 92"/>
                <a:gd name="T9" fmla="*/ 14 h 92"/>
                <a:gd name="T10" fmla="*/ 92 w 92"/>
                <a:gd name="T1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92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70"/>
                    <a:pt x="23" y="51"/>
                    <a:pt x="37" y="37"/>
                  </a:cubicBezTo>
                  <a:cubicBezTo>
                    <a:pt x="51" y="23"/>
                    <a:pt x="71" y="14"/>
                    <a:pt x="92" y="14"/>
                  </a:cubicBezTo>
                  <a:cubicBezTo>
                    <a:pt x="92" y="0"/>
                    <a:pt x="92" y="0"/>
                    <a:pt x="92" y="0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186">
              <a:extLst>
                <a:ext uri="{FF2B5EF4-FFF2-40B4-BE49-F238E27FC236}">
                  <a16:creationId xmlns:a16="http://schemas.microsoft.com/office/drawing/2014/main" xmlns="" id="{DCCF4506-C500-4BB4-99B6-413D69307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9788" y="5929313"/>
              <a:ext cx="0" cy="436563"/>
            </a:xfrm>
            <a:custGeom>
              <a:avLst/>
              <a:gdLst>
                <a:gd name="T0" fmla="*/ 275 h 275"/>
                <a:gd name="T1" fmla="*/ 0 h 275"/>
                <a:gd name="T2" fmla="*/ 275 h 2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75">
                  <a:moveTo>
                    <a:pt x="0" y="275"/>
                  </a:moveTo>
                  <a:lnTo>
                    <a:pt x="0" y="0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Line 1187">
              <a:extLst>
                <a:ext uri="{FF2B5EF4-FFF2-40B4-BE49-F238E27FC236}">
                  <a16:creationId xmlns:a16="http://schemas.microsoft.com/office/drawing/2014/main" xmlns="" id="{E307E9CB-D6E6-4CDE-859A-17F44BA972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19788" y="5929313"/>
              <a:ext cx="0" cy="43656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Rectangle 1188">
              <a:extLst>
                <a:ext uri="{FF2B5EF4-FFF2-40B4-BE49-F238E27FC236}">
                  <a16:creationId xmlns:a16="http://schemas.microsoft.com/office/drawing/2014/main" xmlns="" id="{5E549709-4AA2-4A43-8CD2-34B9C0973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2325" y="5929313"/>
              <a:ext cx="33337" cy="436563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189">
              <a:extLst>
                <a:ext uri="{FF2B5EF4-FFF2-40B4-BE49-F238E27FC236}">
                  <a16:creationId xmlns:a16="http://schemas.microsoft.com/office/drawing/2014/main" xmlns="" id="{4329A9A7-C078-4059-B005-F6EA9C434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2325" y="5929313"/>
              <a:ext cx="33337" cy="436563"/>
            </a:xfrm>
            <a:custGeom>
              <a:avLst/>
              <a:gdLst>
                <a:gd name="T0" fmla="*/ 21 w 21"/>
                <a:gd name="T1" fmla="*/ 275 h 275"/>
                <a:gd name="T2" fmla="*/ 21 w 21"/>
                <a:gd name="T3" fmla="*/ 0 h 275"/>
                <a:gd name="T4" fmla="*/ 0 w 21"/>
                <a:gd name="T5" fmla="*/ 0 h 275"/>
                <a:gd name="T6" fmla="*/ 0 w 21"/>
                <a:gd name="T7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75">
                  <a:moveTo>
                    <a:pt x="21" y="275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27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Oval 1190">
              <a:extLst>
                <a:ext uri="{FF2B5EF4-FFF2-40B4-BE49-F238E27FC236}">
                  <a16:creationId xmlns:a16="http://schemas.microsoft.com/office/drawing/2014/main" xmlns="" id="{680BC90D-3ACA-4529-962B-F96FDE9F4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0888" y="5756276"/>
              <a:ext cx="174625" cy="173038"/>
            </a:xfrm>
            <a:prstGeom prst="ellipse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191">
              <a:extLst>
                <a:ext uri="{FF2B5EF4-FFF2-40B4-BE49-F238E27FC236}">
                  <a16:creationId xmlns:a16="http://schemas.microsoft.com/office/drawing/2014/main" xmlns="" id="{07DEE79A-DCA9-439C-B9DC-3199B81B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25" y="5738813"/>
              <a:ext cx="209550" cy="209550"/>
            </a:xfrm>
            <a:custGeom>
              <a:avLst/>
              <a:gdLst>
                <a:gd name="T0" fmla="*/ 80 w 87"/>
                <a:gd name="T1" fmla="*/ 43 h 87"/>
                <a:gd name="T2" fmla="*/ 73 w 87"/>
                <a:gd name="T3" fmla="*/ 43 h 87"/>
                <a:gd name="T4" fmla="*/ 64 w 87"/>
                <a:gd name="T5" fmla="*/ 64 h 87"/>
                <a:gd name="T6" fmla="*/ 44 w 87"/>
                <a:gd name="T7" fmla="*/ 72 h 87"/>
                <a:gd name="T8" fmla="*/ 23 w 87"/>
                <a:gd name="T9" fmla="*/ 64 h 87"/>
                <a:gd name="T10" fmla="*/ 14 w 87"/>
                <a:gd name="T11" fmla="*/ 43 h 87"/>
                <a:gd name="T12" fmla="*/ 23 w 87"/>
                <a:gd name="T13" fmla="*/ 23 h 87"/>
                <a:gd name="T14" fmla="*/ 44 w 87"/>
                <a:gd name="T15" fmla="*/ 14 h 87"/>
                <a:gd name="T16" fmla="*/ 64 w 87"/>
                <a:gd name="T17" fmla="*/ 23 h 87"/>
                <a:gd name="T18" fmla="*/ 73 w 87"/>
                <a:gd name="T19" fmla="*/ 43 h 87"/>
                <a:gd name="T20" fmla="*/ 80 w 87"/>
                <a:gd name="T21" fmla="*/ 43 h 87"/>
                <a:gd name="T22" fmla="*/ 87 w 87"/>
                <a:gd name="T23" fmla="*/ 43 h 87"/>
                <a:gd name="T24" fmla="*/ 44 w 87"/>
                <a:gd name="T25" fmla="*/ 0 h 87"/>
                <a:gd name="T26" fmla="*/ 0 w 87"/>
                <a:gd name="T27" fmla="*/ 43 h 87"/>
                <a:gd name="T28" fmla="*/ 44 w 87"/>
                <a:gd name="T29" fmla="*/ 87 h 87"/>
                <a:gd name="T30" fmla="*/ 87 w 87"/>
                <a:gd name="T31" fmla="*/ 43 h 87"/>
                <a:gd name="T32" fmla="*/ 80 w 87"/>
                <a:gd name="T33" fmla="*/ 4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87">
                  <a:moveTo>
                    <a:pt x="80" y="43"/>
                  </a:moveTo>
                  <a:cubicBezTo>
                    <a:pt x="73" y="43"/>
                    <a:pt x="73" y="43"/>
                    <a:pt x="73" y="43"/>
                  </a:cubicBezTo>
                  <a:cubicBezTo>
                    <a:pt x="73" y="51"/>
                    <a:pt x="69" y="59"/>
                    <a:pt x="64" y="64"/>
                  </a:cubicBezTo>
                  <a:cubicBezTo>
                    <a:pt x="59" y="69"/>
                    <a:pt x="52" y="72"/>
                    <a:pt x="44" y="72"/>
                  </a:cubicBezTo>
                  <a:cubicBezTo>
                    <a:pt x="35" y="72"/>
                    <a:pt x="28" y="69"/>
                    <a:pt x="23" y="64"/>
                  </a:cubicBezTo>
                  <a:cubicBezTo>
                    <a:pt x="18" y="59"/>
                    <a:pt x="14" y="51"/>
                    <a:pt x="14" y="43"/>
                  </a:cubicBezTo>
                  <a:cubicBezTo>
                    <a:pt x="14" y="35"/>
                    <a:pt x="18" y="28"/>
                    <a:pt x="23" y="23"/>
                  </a:cubicBezTo>
                  <a:cubicBezTo>
                    <a:pt x="28" y="17"/>
                    <a:pt x="35" y="14"/>
                    <a:pt x="44" y="14"/>
                  </a:cubicBezTo>
                  <a:cubicBezTo>
                    <a:pt x="52" y="14"/>
                    <a:pt x="59" y="17"/>
                    <a:pt x="64" y="23"/>
                  </a:cubicBezTo>
                  <a:cubicBezTo>
                    <a:pt x="69" y="28"/>
                    <a:pt x="73" y="35"/>
                    <a:pt x="73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7" y="19"/>
                    <a:pt x="67" y="0"/>
                    <a:pt x="44" y="0"/>
                  </a:cubicBezTo>
                  <a:cubicBezTo>
                    <a:pt x="20" y="0"/>
                    <a:pt x="0" y="19"/>
                    <a:pt x="0" y="43"/>
                  </a:cubicBezTo>
                  <a:cubicBezTo>
                    <a:pt x="0" y="67"/>
                    <a:pt x="20" y="87"/>
                    <a:pt x="44" y="87"/>
                  </a:cubicBezTo>
                  <a:cubicBezTo>
                    <a:pt x="67" y="87"/>
                    <a:pt x="87" y="67"/>
                    <a:pt x="87" y="43"/>
                  </a:cubicBezTo>
                  <a:lnTo>
                    <a:pt x="80" y="43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Rectangle 1192">
              <a:extLst>
                <a:ext uri="{FF2B5EF4-FFF2-40B4-BE49-F238E27FC236}">
                  <a16:creationId xmlns:a16="http://schemas.microsoft.com/office/drawing/2014/main" xmlns="" id="{402542E1-2AD8-492C-8141-1EEDA77F1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2150" y="6365876"/>
              <a:ext cx="292100" cy="138113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193">
              <a:extLst>
                <a:ext uri="{FF2B5EF4-FFF2-40B4-BE49-F238E27FC236}">
                  <a16:creationId xmlns:a16="http://schemas.microsoft.com/office/drawing/2014/main" xmlns="" id="{B85D83AD-7DD6-420D-9533-5EB7B9CE7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6350001"/>
              <a:ext cx="328612" cy="169863"/>
            </a:xfrm>
            <a:custGeom>
              <a:avLst/>
              <a:gdLst>
                <a:gd name="T0" fmla="*/ 128 w 136"/>
                <a:gd name="T1" fmla="*/ 64 h 71"/>
                <a:gd name="T2" fmla="*/ 128 w 136"/>
                <a:gd name="T3" fmla="*/ 57 h 71"/>
                <a:gd name="T4" fmla="*/ 14 w 136"/>
                <a:gd name="T5" fmla="*/ 57 h 71"/>
                <a:gd name="T6" fmla="*/ 14 w 136"/>
                <a:gd name="T7" fmla="*/ 14 h 71"/>
                <a:gd name="T8" fmla="*/ 121 w 136"/>
                <a:gd name="T9" fmla="*/ 14 h 71"/>
                <a:gd name="T10" fmla="*/ 121 w 136"/>
                <a:gd name="T11" fmla="*/ 64 h 71"/>
                <a:gd name="T12" fmla="*/ 128 w 136"/>
                <a:gd name="T13" fmla="*/ 64 h 71"/>
                <a:gd name="T14" fmla="*/ 128 w 136"/>
                <a:gd name="T15" fmla="*/ 57 h 71"/>
                <a:gd name="T16" fmla="*/ 128 w 136"/>
                <a:gd name="T17" fmla="*/ 64 h 71"/>
                <a:gd name="T18" fmla="*/ 136 w 136"/>
                <a:gd name="T19" fmla="*/ 64 h 71"/>
                <a:gd name="T20" fmla="*/ 136 w 136"/>
                <a:gd name="T21" fmla="*/ 7 h 71"/>
                <a:gd name="T22" fmla="*/ 133 w 136"/>
                <a:gd name="T23" fmla="*/ 2 h 71"/>
                <a:gd name="T24" fmla="*/ 128 w 136"/>
                <a:gd name="T25" fmla="*/ 0 h 71"/>
                <a:gd name="T26" fmla="*/ 7 w 136"/>
                <a:gd name="T27" fmla="*/ 0 h 71"/>
                <a:gd name="T28" fmla="*/ 2 w 136"/>
                <a:gd name="T29" fmla="*/ 2 h 71"/>
                <a:gd name="T30" fmla="*/ 0 w 136"/>
                <a:gd name="T31" fmla="*/ 7 h 71"/>
                <a:gd name="T32" fmla="*/ 0 w 136"/>
                <a:gd name="T33" fmla="*/ 64 h 71"/>
                <a:gd name="T34" fmla="*/ 2 w 136"/>
                <a:gd name="T35" fmla="*/ 69 h 71"/>
                <a:gd name="T36" fmla="*/ 7 w 136"/>
                <a:gd name="T37" fmla="*/ 71 h 71"/>
                <a:gd name="T38" fmla="*/ 128 w 136"/>
                <a:gd name="T39" fmla="*/ 71 h 71"/>
                <a:gd name="T40" fmla="*/ 133 w 136"/>
                <a:gd name="T41" fmla="*/ 69 h 71"/>
                <a:gd name="T42" fmla="*/ 136 w 136"/>
                <a:gd name="T43" fmla="*/ 64 h 71"/>
                <a:gd name="T44" fmla="*/ 128 w 136"/>
                <a:gd name="T45" fmla="*/ 6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71">
                  <a:moveTo>
                    <a:pt x="128" y="64"/>
                  </a:moveTo>
                  <a:cubicBezTo>
                    <a:pt x="128" y="57"/>
                    <a:pt x="128" y="57"/>
                    <a:pt x="128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28" y="64"/>
                    <a:pt x="128" y="64"/>
                    <a:pt x="128" y="64"/>
                  </a:cubicBezTo>
                  <a:cubicBezTo>
                    <a:pt x="128" y="57"/>
                    <a:pt x="128" y="57"/>
                    <a:pt x="128" y="57"/>
                  </a:cubicBezTo>
                  <a:cubicBezTo>
                    <a:pt x="128" y="64"/>
                    <a:pt x="128" y="64"/>
                    <a:pt x="128" y="64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5"/>
                    <a:pt x="135" y="3"/>
                    <a:pt x="133" y="2"/>
                  </a:cubicBezTo>
                  <a:cubicBezTo>
                    <a:pt x="132" y="0"/>
                    <a:pt x="130" y="0"/>
                    <a:pt x="12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7"/>
                    <a:pt x="2" y="69"/>
                  </a:cubicBezTo>
                  <a:cubicBezTo>
                    <a:pt x="3" y="70"/>
                    <a:pt x="5" y="71"/>
                    <a:pt x="7" y="71"/>
                  </a:cubicBezTo>
                  <a:cubicBezTo>
                    <a:pt x="128" y="71"/>
                    <a:pt x="128" y="71"/>
                    <a:pt x="128" y="71"/>
                  </a:cubicBezTo>
                  <a:cubicBezTo>
                    <a:pt x="130" y="71"/>
                    <a:pt x="132" y="70"/>
                    <a:pt x="133" y="69"/>
                  </a:cubicBezTo>
                  <a:cubicBezTo>
                    <a:pt x="135" y="67"/>
                    <a:pt x="136" y="65"/>
                    <a:pt x="136" y="64"/>
                  </a:cubicBezTo>
                  <a:lnTo>
                    <a:pt x="128" y="64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Rectangle 1194">
              <a:extLst>
                <a:ext uri="{FF2B5EF4-FFF2-40B4-BE49-F238E27FC236}">
                  <a16:creationId xmlns:a16="http://schemas.microsoft.com/office/drawing/2014/main" xmlns="" id="{695E72EF-2809-4EBF-9D65-D8F9A35976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0888" y="6503988"/>
              <a:ext cx="174625" cy="147638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195">
              <a:extLst>
                <a:ext uri="{FF2B5EF4-FFF2-40B4-BE49-F238E27FC236}">
                  <a16:creationId xmlns:a16="http://schemas.microsoft.com/office/drawing/2014/main" xmlns="" id="{ECAB0865-A287-4769-9D4F-94A7B8662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25" y="6486526"/>
              <a:ext cx="209550" cy="180975"/>
            </a:xfrm>
            <a:custGeom>
              <a:avLst/>
              <a:gdLst>
                <a:gd name="T0" fmla="*/ 80 w 87"/>
                <a:gd name="T1" fmla="*/ 68 h 75"/>
                <a:gd name="T2" fmla="*/ 80 w 87"/>
                <a:gd name="T3" fmla="*/ 61 h 75"/>
                <a:gd name="T4" fmla="*/ 14 w 87"/>
                <a:gd name="T5" fmla="*/ 61 h 75"/>
                <a:gd name="T6" fmla="*/ 14 w 87"/>
                <a:gd name="T7" fmla="*/ 14 h 75"/>
                <a:gd name="T8" fmla="*/ 73 w 87"/>
                <a:gd name="T9" fmla="*/ 14 h 75"/>
                <a:gd name="T10" fmla="*/ 73 w 87"/>
                <a:gd name="T11" fmla="*/ 68 h 75"/>
                <a:gd name="T12" fmla="*/ 80 w 87"/>
                <a:gd name="T13" fmla="*/ 68 h 75"/>
                <a:gd name="T14" fmla="*/ 80 w 87"/>
                <a:gd name="T15" fmla="*/ 61 h 75"/>
                <a:gd name="T16" fmla="*/ 80 w 87"/>
                <a:gd name="T17" fmla="*/ 68 h 75"/>
                <a:gd name="T18" fmla="*/ 87 w 87"/>
                <a:gd name="T19" fmla="*/ 68 h 75"/>
                <a:gd name="T20" fmla="*/ 87 w 87"/>
                <a:gd name="T21" fmla="*/ 7 h 75"/>
                <a:gd name="T22" fmla="*/ 85 w 87"/>
                <a:gd name="T23" fmla="*/ 2 h 75"/>
                <a:gd name="T24" fmla="*/ 80 w 87"/>
                <a:gd name="T25" fmla="*/ 0 h 75"/>
                <a:gd name="T26" fmla="*/ 7 w 87"/>
                <a:gd name="T27" fmla="*/ 0 h 75"/>
                <a:gd name="T28" fmla="*/ 2 w 87"/>
                <a:gd name="T29" fmla="*/ 2 h 75"/>
                <a:gd name="T30" fmla="*/ 0 w 87"/>
                <a:gd name="T31" fmla="*/ 7 h 75"/>
                <a:gd name="T32" fmla="*/ 0 w 87"/>
                <a:gd name="T33" fmla="*/ 68 h 75"/>
                <a:gd name="T34" fmla="*/ 2 w 87"/>
                <a:gd name="T35" fmla="*/ 73 h 75"/>
                <a:gd name="T36" fmla="*/ 7 w 87"/>
                <a:gd name="T37" fmla="*/ 75 h 75"/>
                <a:gd name="T38" fmla="*/ 80 w 87"/>
                <a:gd name="T39" fmla="*/ 75 h 75"/>
                <a:gd name="T40" fmla="*/ 85 w 87"/>
                <a:gd name="T41" fmla="*/ 73 h 75"/>
                <a:gd name="T42" fmla="*/ 87 w 87"/>
                <a:gd name="T43" fmla="*/ 68 h 75"/>
                <a:gd name="T44" fmla="*/ 80 w 87"/>
                <a:gd name="T45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75">
                  <a:moveTo>
                    <a:pt x="80" y="68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5"/>
                    <a:pt x="86" y="3"/>
                    <a:pt x="85" y="2"/>
                  </a:cubicBezTo>
                  <a:cubicBezTo>
                    <a:pt x="83" y="0"/>
                    <a:pt x="82" y="0"/>
                    <a:pt x="8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0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1" y="72"/>
                    <a:pt x="2" y="73"/>
                  </a:cubicBezTo>
                  <a:cubicBezTo>
                    <a:pt x="4" y="74"/>
                    <a:pt x="5" y="75"/>
                    <a:pt x="7" y="75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82" y="75"/>
                    <a:pt x="83" y="74"/>
                    <a:pt x="85" y="73"/>
                  </a:cubicBezTo>
                  <a:cubicBezTo>
                    <a:pt x="86" y="72"/>
                    <a:pt x="87" y="70"/>
                    <a:pt x="87" y="68"/>
                  </a:cubicBezTo>
                  <a:lnTo>
                    <a:pt x="80" y="6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196">
              <a:extLst>
                <a:ext uri="{FF2B5EF4-FFF2-40B4-BE49-F238E27FC236}">
                  <a16:creationId xmlns:a16="http://schemas.microsoft.com/office/drawing/2014/main" xmlns="" id="{D1B94F41-9FAB-44BA-9EA2-EDAF21248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025" y="6369051"/>
              <a:ext cx="876300" cy="979488"/>
            </a:xfrm>
            <a:custGeom>
              <a:avLst/>
              <a:gdLst>
                <a:gd name="T0" fmla="*/ 444 w 552"/>
                <a:gd name="T1" fmla="*/ 247 h 617"/>
                <a:gd name="T2" fmla="*/ 0 w 552"/>
                <a:gd name="T3" fmla="*/ 247 h 617"/>
                <a:gd name="T4" fmla="*/ 0 w 552"/>
                <a:gd name="T5" fmla="*/ 617 h 617"/>
                <a:gd name="T6" fmla="*/ 552 w 552"/>
                <a:gd name="T7" fmla="*/ 617 h 617"/>
                <a:gd name="T8" fmla="*/ 552 w 552"/>
                <a:gd name="T9" fmla="*/ 0 h 617"/>
                <a:gd name="T10" fmla="*/ 444 w 552"/>
                <a:gd name="T11" fmla="*/ 247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2" h="617">
                  <a:moveTo>
                    <a:pt x="444" y="247"/>
                  </a:moveTo>
                  <a:lnTo>
                    <a:pt x="0" y="247"/>
                  </a:lnTo>
                  <a:lnTo>
                    <a:pt x="0" y="617"/>
                  </a:lnTo>
                  <a:lnTo>
                    <a:pt x="552" y="617"/>
                  </a:lnTo>
                  <a:lnTo>
                    <a:pt x="552" y="0"/>
                  </a:lnTo>
                  <a:lnTo>
                    <a:pt x="444" y="247"/>
                  </a:ln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197">
              <a:extLst>
                <a:ext uri="{FF2B5EF4-FFF2-40B4-BE49-F238E27FC236}">
                  <a16:creationId xmlns:a16="http://schemas.microsoft.com/office/drawing/2014/main" xmlns="" id="{04393F22-F106-4A30-A99C-72949AE0A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2563" y="6350001"/>
              <a:ext cx="909637" cy="1016000"/>
            </a:xfrm>
            <a:custGeom>
              <a:avLst/>
              <a:gdLst>
                <a:gd name="T0" fmla="*/ 299 w 377"/>
                <a:gd name="T1" fmla="*/ 171 h 421"/>
                <a:gd name="T2" fmla="*/ 299 w 377"/>
                <a:gd name="T3" fmla="*/ 164 h 421"/>
                <a:gd name="T4" fmla="*/ 7 w 377"/>
                <a:gd name="T5" fmla="*/ 164 h 421"/>
                <a:gd name="T6" fmla="*/ 2 w 377"/>
                <a:gd name="T7" fmla="*/ 167 h 421"/>
                <a:gd name="T8" fmla="*/ 0 w 377"/>
                <a:gd name="T9" fmla="*/ 171 h 421"/>
                <a:gd name="T10" fmla="*/ 0 w 377"/>
                <a:gd name="T11" fmla="*/ 414 h 421"/>
                <a:gd name="T12" fmla="*/ 2 w 377"/>
                <a:gd name="T13" fmla="*/ 419 h 421"/>
                <a:gd name="T14" fmla="*/ 7 w 377"/>
                <a:gd name="T15" fmla="*/ 421 h 421"/>
                <a:gd name="T16" fmla="*/ 370 w 377"/>
                <a:gd name="T17" fmla="*/ 421 h 421"/>
                <a:gd name="T18" fmla="*/ 375 w 377"/>
                <a:gd name="T19" fmla="*/ 419 h 421"/>
                <a:gd name="T20" fmla="*/ 377 w 377"/>
                <a:gd name="T21" fmla="*/ 414 h 421"/>
                <a:gd name="T22" fmla="*/ 377 w 377"/>
                <a:gd name="T23" fmla="*/ 8 h 421"/>
                <a:gd name="T24" fmla="*/ 371 w 377"/>
                <a:gd name="T25" fmla="*/ 1 h 421"/>
                <a:gd name="T26" fmla="*/ 363 w 377"/>
                <a:gd name="T27" fmla="*/ 5 h 421"/>
                <a:gd name="T28" fmla="*/ 292 w 377"/>
                <a:gd name="T29" fmla="*/ 169 h 421"/>
                <a:gd name="T30" fmla="*/ 299 w 377"/>
                <a:gd name="T31" fmla="*/ 171 h 421"/>
                <a:gd name="T32" fmla="*/ 299 w 377"/>
                <a:gd name="T33" fmla="*/ 164 h 421"/>
                <a:gd name="T34" fmla="*/ 299 w 377"/>
                <a:gd name="T35" fmla="*/ 171 h 421"/>
                <a:gd name="T36" fmla="*/ 305 w 377"/>
                <a:gd name="T37" fmla="*/ 174 h 421"/>
                <a:gd name="T38" fmla="*/ 363 w 377"/>
                <a:gd name="T39" fmla="*/ 42 h 421"/>
                <a:gd name="T40" fmla="*/ 363 w 377"/>
                <a:gd name="T41" fmla="*/ 407 h 421"/>
                <a:gd name="T42" fmla="*/ 14 w 377"/>
                <a:gd name="T43" fmla="*/ 407 h 421"/>
                <a:gd name="T44" fmla="*/ 14 w 377"/>
                <a:gd name="T45" fmla="*/ 179 h 421"/>
                <a:gd name="T46" fmla="*/ 299 w 377"/>
                <a:gd name="T47" fmla="*/ 179 h 421"/>
                <a:gd name="T48" fmla="*/ 305 w 377"/>
                <a:gd name="T49" fmla="*/ 174 h 421"/>
                <a:gd name="T50" fmla="*/ 299 w 377"/>
                <a:gd name="T51" fmla="*/ 17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7" h="421">
                  <a:moveTo>
                    <a:pt x="299" y="171"/>
                  </a:moveTo>
                  <a:cubicBezTo>
                    <a:pt x="299" y="164"/>
                    <a:pt x="299" y="164"/>
                    <a:pt x="299" y="164"/>
                  </a:cubicBezTo>
                  <a:cubicBezTo>
                    <a:pt x="7" y="164"/>
                    <a:pt x="7" y="164"/>
                    <a:pt x="7" y="164"/>
                  </a:cubicBezTo>
                  <a:cubicBezTo>
                    <a:pt x="5" y="164"/>
                    <a:pt x="3" y="165"/>
                    <a:pt x="2" y="167"/>
                  </a:cubicBezTo>
                  <a:cubicBezTo>
                    <a:pt x="1" y="168"/>
                    <a:pt x="0" y="170"/>
                    <a:pt x="0" y="171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15"/>
                    <a:pt x="1" y="417"/>
                    <a:pt x="2" y="419"/>
                  </a:cubicBezTo>
                  <a:cubicBezTo>
                    <a:pt x="3" y="420"/>
                    <a:pt x="5" y="421"/>
                    <a:pt x="7" y="421"/>
                  </a:cubicBezTo>
                  <a:cubicBezTo>
                    <a:pt x="370" y="421"/>
                    <a:pt x="370" y="421"/>
                    <a:pt x="370" y="421"/>
                  </a:cubicBezTo>
                  <a:cubicBezTo>
                    <a:pt x="372" y="421"/>
                    <a:pt x="373" y="420"/>
                    <a:pt x="375" y="419"/>
                  </a:cubicBezTo>
                  <a:cubicBezTo>
                    <a:pt x="376" y="417"/>
                    <a:pt x="377" y="415"/>
                    <a:pt x="377" y="414"/>
                  </a:cubicBezTo>
                  <a:cubicBezTo>
                    <a:pt x="377" y="8"/>
                    <a:pt x="377" y="8"/>
                    <a:pt x="377" y="8"/>
                  </a:cubicBezTo>
                  <a:cubicBezTo>
                    <a:pt x="377" y="5"/>
                    <a:pt x="374" y="2"/>
                    <a:pt x="371" y="1"/>
                  </a:cubicBezTo>
                  <a:cubicBezTo>
                    <a:pt x="368" y="0"/>
                    <a:pt x="365" y="2"/>
                    <a:pt x="363" y="5"/>
                  </a:cubicBezTo>
                  <a:cubicBezTo>
                    <a:pt x="292" y="169"/>
                    <a:pt x="292" y="169"/>
                    <a:pt x="292" y="169"/>
                  </a:cubicBezTo>
                  <a:cubicBezTo>
                    <a:pt x="299" y="171"/>
                    <a:pt x="299" y="171"/>
                    <a:pt x="299" y="171"/>
                  </a:cubicBezTo>
                  <a:cubicBezTo>
                    <a:pt x="299" y="164"/>
                    <a:pt x="299" y="164"/>
                    <a:pt x="299" y="164"/>
                  </a:cubicBezTo>
                  <a:cubicBezTo>
                    <a:pt x="299" y="171"/>
                    <a:pt x="299" y="171"/>
                    <a:pt x="299" y="171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63" y="42"/>
                    <a:pt x="363" y="42"/>
                    <a:pt x="363" y="42"/>
                  </a:cubicBezTo>
                  <a:cubicBezTo>
                    <a:pt x="363" y="407"/>
                    <a:pt x="363" y="407"/>
                    <a:pt x="363" y="407"/>
                  </a:cubicBezTo>
                  <a:cubicBezTo>
                    <a:pt x="14" y="407"/>
                    <a:pt x="14" y="407"/>
                    <a:pt x="14" y="407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299" y="179"/>
                    <a:pt x="299" y="179"/>
                    <a:pt x="299" y="179"/>
                  </a:cubicBezTo>
                  <a:cubicBezTo>
                    <a:pt x="301" y="179"/>
                    <a:pt x="304" y="177"/>
                    <a:pt x="305" y="174"/>
                  </a:cubicBezTo>
                  <a:lnTo>
                    <a:pt x="299" y="171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198">
              <a:extLst>
                <a:ext uri="{FF2B5EF4-FFF2-40B4-BE49-F238E27FC236}">
                  <a16:creationId xmlns:a16="http://schemas.microsoft.com/office/drawing/2014/main" xmlns="" id="{60C77D04-DB2D-4ECB-B9BD-645C3E183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5" y="6369051"/>
              <a:ext cx="342900" cy="979488"/>
            </a:xfrm>
            <a:custGeom>
              <a:avLst/>
              <a:gdLst>
                <a:gd name="T0" fmla="*/ 0 w 216"/>
                <a:gd name="T1" fmla="*/ 0 h 617"/>
                <a:gd name="T2" fmla="*/ 0 w 216"/>
                <a:gd name="T3" fmla="*/ 617 h 617"/>
                <a:gd name="T4" fmla="*/ 216 w 216"/>
                <a:gd name="T5" fmla="*/ 617 h 617"/>
                <a:gd name="T6" fmla="*/ 216 w 216"/>
                <a:gd name="T7" fmla="*/ 247 h 617"/>
                <a:gd name="T8" fmla="*/ 108 w 216"/>
                <a:gd name="T9" fmla="*/ 247 h 617"/>
                <a:gd name="T10" fmla="*/ 0 w 216"/>
                <a:gd name="T11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617">
                  <a:moveTo>
                    <a:pt x="0" y="0"/>
                  </a:moveTo>
                  <a:lnTo>
                    <a:pt x="0" y="617"/>
                  </a:lnTo>
                  <a:lnTo>
                    <a:pt x="216" y="617"/>
                  </a:lnTo>
                  <a:lnTo>
                    <a:pt x="216" y="247"/>
                  </a:lnTo>
                  <a:lnTo>
                    <a:pt x="108" y="2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98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199">
              <a:extLst>
                <a:ext uri="{FF2B5EF4-FFF2-40B4-BE49-F238E27FC236}">
                  <a16:creationId xmlns:a16="http://schemas.microsoft.com/office/drawing/2014/main" xmlns="" id="{FEC980C2-7B5C-4153-B839-F729A3BC5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863" y="6350001"/>
              <a:ext cx="376237" cy="1016000"/>
            </a:xfrm>
            <a:custGeom>
              <a:avLst/>
              <a:gdLst>
                <a:gd name="T0" fmla="*/ 7 w 156"/>
                <a:gd name="T1" fmla="*/ 8 h 421"/>
                <a:gd name="T2" fmla="*/ 0 w 156"/>
                <a:gd name="T3" fmla="*/ 8 h 421"/>
                <a:gd name="T4" fmla="*/ 0 w 156"/>
                <a:gd name="T5" fmla="*/ 414 h 421"/>
                <a:gd name="T6" fmla="*/ 2 w 156"/>
                <a:gd name="T7" fmla="*/ 419 h 421"/>
                <a:gd name="T8" fmla="*/ 7 w 156"/>
                <a:gd name="T9" fmla="*/ 421 h 421"/>
                <a:gd name="T10" fmla="*/ 149 w 156"/>
                <a:gd name="T11" fmla="*/ 421 h 421"/>
                <a:gd name="T12" fmla="*/ 154 w 156"/>
                <a:gd name="T13" fmla="*/ 419 h 421"/>
                <a:gd name="T14" fmla="*/ 156 w 156"/>
                <a:gd name="T15" fmla="*/ 414 h 421"/>
                <a:gd name="T16" fmla="*/ 156 w 156"/>
                <a:gd name="T17" fmla="*/ 171 h 421"/>
                <a:gd name="T18" fmla="*/ 154 w 156"/>
                <a:gd name="T19" fmla="*/ 167 h 421"/>
                <a:gd name="T20" fmla="*/ 149 w 156"/>
                <a:gd name="T21" fmla="*/ 164 h 421"/>
                <a:gd name="T22" fmla="*/ 82 w 156"/>
                <a:gd name="T23" fmla="*/ 164 h 421"/>
                <a:gd name="T24" fmla="*/ 13 w 156"/>
                <a:gd name="T25" fmla="*/ 5 h 421"/>
                <a:gd name="T26" fmla="*/ 5 w 156"/>
                <a:gd name="T27" fmla="*/ 1 h 421"/>
                <a:gd name="T28" fmla="*/ 0 w 156"/>
                <a:gd name="T29" fmla="*/ 8 h 421"/>
                <a:gd name="T30" fmla="*/ 7 w 156"/>
                <a:gd name="T31" fmla="*/ 8 h 421"/>
                <a:gd name="T32" fmla="*/ 0 w 156"/>
                <a:gd name="T33" fmla="*/ 11 h 421"/>
                <a:gd name="T34" fmla="*/ 71 w 156"/>
                <a:gd name="T35" fmla="*/ 174 h 421"/>
                <a:gd name="T36" fmla="*/ 78 w 156"/>
                <a:gd name="T37" fmla="*/ 179 h 421"/>
                <a:gd name="T38" fmla="*/ 142 w 156"/>
                <a:gd name="T39" fmla="*/ 179 h 421"/>
                <a:gd name="T40" fmla="*/ 142 w 156"/>
                <a:gd name="T41" fmla="*/ 407 h 421"/>
                <a:gd name="T42" fmla="*/ 14 w 156"/>
                <a:gd name="T43" fmla="*/ 407 h 421"/>
                <a:gd name="T44" fmla="*/ 14 w 156"/>
                <a:gd name="T45" fmla="*/ 8 h 421"/>
                <a:gd name="T46" fmla="*/ 7 w 156"/>
                <a:gd name="T47" fmla="*/ 8 h 421"/>
                <a:gd name="T48" fmla="*/ 0 w 156"/>
                <a:gd name="T49" fmla="*/ 11 h 421"/>
                <a:gd name="T50" fmla="*/ 7 w 156"/>
                <a:gd name="T51" fmla="*/ 8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6" h="421">
                  <a:moveTo>
                    <a:pt x="7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15"/>
                    <a:pt x="0" y="417"/>
                    <a:pt x="2" y="419"/>
                  </a:cubicBezTo>
                  <a:cubicBezTo>
                    <a:pt x="3" y="420"/>
                    <a:pt x="5" y="421"/>
                    <a:pt x="7" y="421"/>
                  </a:cubicBezTo>
                  <a:cubicBezTo>
                    <a:pt x="149" y="421"/>
                    <a:pt x="149" y="421"/>
                    <a:pt x="149" y="421"/>
                  </a:cubicBezTo>
                  <a:cubicBezTo>
                    <a:pt x="151" y="421"/>
                    <a:pt x="152" y="420"/>
                    <a:pt x="154" y="419"/>
                  </a:cubicBezTo>
                  <a:cubicBezTo>
                    <a:pt x="155" y="417"/>
                    <a:pt x="156" y="415"/>
                    <a:pt x="156" y="414"/>
                  </a:cubicBezTo>
                  <a:cubicBezTo>
                    <a:pt x="156" y="171"/>
                    <a:pt x="156" y="171"/>
                    <a:pt x="156" y="171"/>
                  </a:cubicBezTo>
                  <a:cubicBezTo>
                    <a:pt x="156" y="170"/>
                    <a:pt x="155" y="168"/>
                    <a:pt x="154" y="167"/>
                  </a:cubicBezTo>
                  <a:cubicBezTo>
                    <a:pt x="152" y="165"/>
                    <a:pt x="151" y="164"/>
                    <a:pt x="149" y="164"/>
                  </a:cubicBezTo>
                  <a:cubicBezTo>
                    <a:pt x="82" y="164"/>
                    <a:pt x="82" y="164"/>
                    <a:pt x="82" y="16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2"/>
                    <a:pt x="9" y="0"/>
                    <a:pt x="5" y="1"/>
                  </a:cubicBezTo>
                  <a:cubicBezTo>
                    <a:pt x="2" y="2"/>
                    <a:pt x="0" y="5"/>
                    <a:pt x="0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1" y="174"/>
                    <a:pt x="71" y="174"/>
                    <a:pt x="71" y="174"/>
                  </a:cubicBezTo>
                  <a:cubicBezTo>
                    <a:pt x="72" y="177"/>
                    <a:pt x="75" y="179"/>
                    <a:pt x="78" y="179"/>
                  </a:cubicBezTo>
                  <a:cubicBezTo>
                    <a:pt x="142" y="179"/>
                    <a:pt x="142" y="179"/>
                    <a:pt x="142" y="179"/>
                  </a:cubicBezTo>
                  <a:cubicBezTo>
                    <a:pt x="142" y="407"/>
                    <a:pt x="142" y="407"/>
                    <a:pt x="142" y="407"/>
                  </a:cubicBezTo>
                  <a:cubicBezTo>
                    <a:pt x="14" y="407"/>
                    <a:pt x="14" y="407"/>
                    <a:pt x="14" y="40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200">
              <a:extLst>
                <a:ext uri="{FF2B5EF4-FFF2-40B4-BE49-F238E27FC236}">
                  <a16:creationId xmlns:a16="http://schemas.microsoft.com/office/drawing/2014/main" xmlns="" id="{25B52228-3B3B-473E-8054-E84BB1B9E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5" y="6369051"/>
              <a:ext cx="525462" cy="392113"/>
            </a:xfrm>
            <a:custGeom>
              <a:avLst/>
              <a:gdLst>
                <a:gd name="T0" fmla="*/ 216 w 331"/>
                <a:gd name="T1" fmla="*/ 0 h 247"/>
                <a:gd name="T2" fmla="*/ 0 w 331"/>
                <a:gd name="T3" fmla="*/ 0 h 247"/>
                <a:gd name="T4" fmla="*/ 108 w 331"/>
                <a:gd name="T5" fmla="*/ 247 h 247"/>
                <a:gd name="T6" fmla="*/ 216 w 331"/>
                <a:gd name="T7" fmla="*/ 247 h 247"/>
                <a:gd name="T8" fmla="*/ 331 w 331"/>
                <a:gd name="T9" fmla="*/ 247 h 247"/>
                <a:gd name="T10" fmla="*/ 216 w 331"/>
                <a:gd name="T11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47">
                  <a:moveTo>
                    <a:pt x="216" y="0"/>
                  </a:moveTo>
                  <a:lnTo>
                    <a:pt x="0" y="0"/>
                  </a:lnTo>
                  <a:lnTo>
                    <a:pt x="108" y="247"/>
                  </a:lnTo>
                  <a:lnTo>
                    <a:pt x="216" y="247"/>
                  </a:lnTo>
                  <a:lnTo>
                    <a:pt x="331" y="247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201">
              <a:extLst>
                <a:ext uri="{FF2B5EF4-FFF2-40B4-BE49-F238E27FC236}">
                  <a16:creationId xmlns:a16="http://schemas.microsoft.com/office/drawing/2014/main" xmlns="" id="{3FCF7631-D393-4972-B91E-169722EC4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275" y="6351588"/>
              <a:ext cx="563562" cy="430213"/>
            </a:xfrm>
            <a:custGeom>
              <a:avLst/>
              <a:gdLst>
                <a:gd name="T0" fmla="*/ 150 w 234"/>
                <a:gd name="T1" fmla="*/ 7 h 178"/>
                <a:gd name="T2" fmla="*/ 150 w 234"/>
                <a:gd name="T3" fmla="*/ 0 h 178"/>
                <a:gd name="T4" fmla="*/ 8 w 234"/>
                <a:gd name="T5" fmla="*/ 0 h 178"/>
                <a:gd name="T6" fmla="*/ 2 w 234"/>
                <a:gd name="T7" fmla="*/ 3 h 178"/>
                <a:gd name="T8" fmla="*/ 1 w 234"/>
                <a:gd name="T9" fmla="*/ 10 h 178"/>
                <a:gd name="T10" fmla="*/ 72 w 234"/>
                <a:gd name="T11" fmla="*/ 173 h 178"/>
                <a:gd name="T12" fmla="*/ 79 w 234"/>
                <a:gd name="T13" fmla="*/ 178 h 178"/>
                <a:gd name="T14" fmla="*/ 150 w 234"/>
                <a:gd name="T15" fmla="*/ 178 h 178"/>
                <a:gd name="T16" fmla="*/ 226 w 234"/>
                <a:gd name="T17" fmla="*/ 178 h 178"/>
                <a:gd name="T18" fmla="*/ 232 w 234"/>
                <a:gd name="T19" fmla="*/ 174 h 178"/>
                <a:gd name="T20" fmla="*/ 232 w 234"/>
                <a:gd name="T21" fmla="*/ 168 h 178"/>
                <a:gd name="T22" fmla="*/ 156 w 234"/>
                <a:gd name="T23" fmla="*/ 4 h 178"/>
                <a:gd name="T24" fmla="*/ 150 w 234"/>
                <a:gd name="T25" fmla="*/ 0 h 178"/>
                <a:gd name="T26" fmla="*/ 150 w 234"/>
                <a:gd name="T27" fmla="*/ 7 h 178"/>
                <a:gd name="T28" fmla="*/ 143 w 234"/>
                <a:gd name="T29" fmla="*/ 10 h 178"/>
                <a:gd name="T30" fmla="*/ 215 w 234"/>
                <a:gd name="T31" fmla="*/ 163 h 178"/>
                <a:gd name="T32" fmla="*/ 150 w 234"/>
                <a:gd name="T33" fmla="*/ 163 h 178"/>
                <a:gd name="T34" fmla="*/ 83 w 234"/>
                <a:gd name="T35" fmla="*/ 163 h 178"/>
                <a:gd name="T36" fmla="*/ 19 w 234"/>
                <a:gd name="T37" fmla="*/ 14 h 178"/>
                <a:gd name="T38" fmla="*/ 150 w 234"/>
                <a:gd name="T39" fmla="*/ 14 h 178"/>
                <a:gd name="T40" fmla="*/ 150 w 234"/>
                <a:gd name="T41" fmla="*/ 7 h 178"/>
                <a:gd name="T42" fmla="*/ 143 w 234"/>
                <a:gd name="T43" fmla="*/ 10 h 178"/>
                <a:gd name="T44" fmla="*/ 150 w 234"/>
                <a:gd name="T45" fmla="*/ 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4" h="178">
                  <a:moveTo>
                    <a:pt x="150" y="7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1" y="5"/>
                    <a:pt x="0" y="8"/>
                    <a:pt x="1" y="10"/>
                  </a:cubicBezTo>
                  <a:cubicBezTo>
                    <a:pt x="72" y="173"/>
                    <a:pt x="72" y="173"/>
                    <a:pt x="72" y="173"/>
                  </a:cubicBezTo>
                  <a:cubicBezTo>
                    <a:pt x="73" y="176"/>
                    <a:pt x="76" y="178"/>
                    <a:pt x="79" y="178"/>
                  </a:cubicBezTo>
                  <a:cubicBezTo>
                    <a:pt x="150" y="178"/>
                    <a:pt x="150" y="178"/>
                    <a:pt x="150" y="178"/>
                  </a:cubicBezTo>
                  <a:cubicBezTo>
                    <a:pt x="226" y="178"/>
                    <a:pt x="226" y="178"/>
                    <a:pt x="226" y="178"/>
                  </a:cubicBezTo>
                  <a:cubicBezTo>
                    <a:pt x="229" y="178"/>
                    <a:pt x="231" y="176"/>
                    <a:pt x="232" y="174"/>
                  </a:cubicBezTo>
                  <a:cubicBezTo>
                    <a:pt x="233" y="172"/>
                    <a:pt x="234" y="170"/>
                    <a:pt x="232" y="168"/>
                  </a:cubicBezTo>
                  <a:cubicBezTo>
                    <a:pt x="156" y="4"/>
                    <a:pt x="156" y="4"/>
                    <a:pt x="156" y="4"/>
                  </a:cubicBezTo>
                  <a:cubicBezTo>
                    <a:pt x="155" y="2"/>
                    <a:pt x="153" y="0"/>
                    <a:pt x="150" y="0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215" y="163"/>
                    <a:pt x="215" y="163"/>
                    <a:pt x="215" y="163"/>
                  </a:cubicBezTo>
                  <a:cubicBezTo>
                    <a:pt x="150" y="163"/>
                    <a:pt x="150" y="163"/>
                    <a:pt x="150" y="163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43" y="10"/>
                    <a:pt x="143" y="10"/>
                    <a:pt x="143" y="10"/>
                  </a:cubicBezTo>
                  <a:lnTo>
                    <a:pt x="150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202">
              <a:extLst>
                <a:ext uri="{FF2B5EF4-FFF2-40B4-BE49-F238E27FC236}">
                  <a16:creationId xmlns:a16="http://schemas.microsoft.com/office/drawing/2014/main" xmlns="" id="{00466AE4-63C2-42CE-93E8-904502134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0" y="6369051"/>
              <a:ext cx="1057275" cy="392113"/>
            </a:xfrm>
            <a:custGeom>
              <a:avLst/>
              <a:gdLst>
                <a:gd name="T0" fmla="*/ 666 w 666"/>
                <a:gd name="T1" fmla="*/ 0 h 247"/>
                <a:gd name="T2" fmla="*/ 114 w 666"/>
                <a:gd name="T3" fmla="*/ 0 h 247"/>
                <a:gd name="T4" fmla="*/ 0 w 666"/>
                <a:gd name="T5" fmla="*/ 247 h 247"/>
                <a:gd name="T6" fmla="*/ 114 w 666"/>
                <a:gd name="T7" fmla="*/ 247 h 247"/>
                <a:gd name="T8" fmla="*/ 558 w 666"/>
                <a:gd name="T9" fmla="*/ 247 h 247"/>
                <a:gd name="T10" fmla="*/ 666 w 666"/>
                <a:gd name="T11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6" h="247">
                  <a:moveTo>
                    <a:pt x="666" y="0"/>
                  </a:moveTo>
                  <a:lnTo>
                    <a:pt x="114" y="0"/>
                  </a:lnTo>
                  <a:lnTo>
                    <a:pt x="0" y="247"/>
                  </a:lnTo>
                  <a:lnTo>
                    <a:pt x="114" y="247"/>
                  </a:lnTo>
                  <a:lnTo>
                    <a:pt x="558" y="247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E7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203">
              <a:extLst>
                <a:ext uri="{FF2B5EF4-FFF2-40B4-BE49-F238E27FC236}">
                  <a16:creationId xmlns:a16="http://schemas.microsoft.com/office/drawing/2014/main" xmlns="" id="{968C56A3-B663-4381-883D-D94F6369D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0000" y="6351588"/>
              <a:ext cx="1092200" cy="430213"/>
            </a:xfrm>
            <a:custGeom>
              <a:avLst/>
              <a:gdLst>
                <a:gd name="T0" fmla="*/ 446 w 453"/>
                <a:gd name="T1" fmla="*/ 7 h 178"/>
                <a:gd name="T2" fmla="*/ 446 w 453"/>
                <a:gd name="T3" fmla="*/ 0 h 178"/>
                <a:gd name="T4" fmla="*/ 83 w 453"/>
                <a:gd name="T5" fmla="*/ 0 h 178"/>
                <a:gd name="T6" fmla="*/ 76 w 453"/>
                <a:gd name="T7" fmla="*/ 4 h 178"/>
                <a:gd name="T8" fmla="*/ 1 w 453"/>
                <a:gd name="T9" fmla="*/ 168 h 178"/>
                <a:gd name="T10" fmla="*/ 2 w 453"/>
                <a:gd name="T11" fmla="*/ 174 h 178"/>
                <a:gd name="T12" fmla="*/ 8 w 453"/>
                <a:gd name="T13" fmla="*/ 178 h 178"/>
                <a:gd name="T14" fmla="*/ 83 w 453"/>
                <a:gd name="T15" fmla="*/ 178 h 178"/>
                <a:gd name="T16" fmla="*/ 375 w 453"/>
                <a:gd name="T17" fmla="*/ 178 h 178"/>
                <a:gd name="T18" fmla="*/ 381 w 453"/>
                <a:gd name="T19" fmla="*/ 173 h 178"/>
                <a:gd name="T20" fmla="*/ 452 w 453"/>
                <a:gd name="T21" fmla="*/ 10 h 178"/>
                <a:gd name="T22" fmla="*/ 452 w 453"/>
                <a:gd name="T23" fmla="*/ 3 h 178"/>
                <a:gd name="T24" fmla="*/ 446 w 453"/>
                <a:gd name="T25" fmla="*/ 0 h 178"/>
                <a:gd name="T26" fmla="*/ 446 w 453"/>
                <a:gd name="T27" fmla="*/ 7 h 178"/>
                <a:gd name="T28" fmla="*/ 439 w 453"/>
                <a:gd name="T29" fmla="*/ 4 h 178"/>
                <a:gd name="T30" fmla="*/ 370 w 453"/>
                <a:gd name="T31" fmla="*/ 163 h 178"/>
                <a:gd name="T32" fmla="*/ 83 w 453"/>
                <a:gd name="T33" fmla="*/ 163 h 178"/>
                <a:gd name="T34" fmla="*/ 19 w 453"/>
                <a:gd name="T35" fmla="*/ 163 h 178"/>
                <a:gd name="T36" fmla="*/ 87 w 453"/>
                <a:gd name="T37" fmla="*/ 14 h 178"/>
                <a:gd name="T38" fmla="*/ 446 w 453"/>
                <a:gd name="T39" fmla="*/ 14 h 178"/>
                <a:gd name="T40" fmla="*/ 446 w 453"/>
                <a:gd name="T41" fmla="*/ 7 h 178"/>
                <a:gd name="T42" fmla="*/ 439 w 453"/>
                <a:gd name="T43" fmla="*/ 4 h 178"/>
                <a:gd name="T44" fmla="*/ 446 w 453"/>
                <a:gd name="T45" fmla="*/ 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178">
                  <a:moveTo>
                    <a:pt x="446" y="7"/>
                  </a:moveTo>
                  <a:cubicBezTo>
                    <a:pt x="446" y="0"/>
                    <a:pt x="446" y="0"/>
                    <a:pt x="44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8" y="2"/>
                    <a:pt x="76" y="4"/>
                  </a:cubicBezTo>
                  <a:cubicBezTo>
                    <a:pt x="1" y="168"/>
                    <a:pt x="1" y="168"/>
                    <a:pt x="1" y="168"/>
                  </a:cubicBezTo>
                  <a:cubicBezTo>
                    <a:pt x="0" y="170"/>
                    <a:pt x="1" y="172"/>
                    <a:pt x="2" y="174"/>
                  </a:cubicBezTo>
                  <a:cubicBezTo>
                    <a:pt x="3" y="176"/>
                    <a:pt x="5" y="178"/>
                    <a:pt x="8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375" y="178"/>
                    <a:pt x="375" y="178"/>
                    <a:pt x="375" y="178"/>
                  </a:cubicBezTo>
                  <a:cubicBezTo>
                    <a:pt x="377" y="178"/>
                    <a:pt x="380" y="176"/>
                    <a:pt x="381" y="173"/>
                  </a:cubicBezTo>
                  <a:cubicBezTo>
                    <a:pt x="452" y="10"/>
                    <a:pt x="452" y="10"/>
                    <a:pt x="452" y="10"/>
                  </a:cubicBezTo>
                  <a:cubicBezTo>
                    <a:pt x="453" y="8"/>
                    <a:pt x="453" y="5"/>
                    <a:pt x="452" y="3"/>
                  </a:cubicBezTo>
                  <a:cubicBezTo>
                    <a:pt x="450" y="1"/>
                    <a:pt x="448" y="0"/>
                    <a:pt x="446" y="0"/>
                  </a:cubicBezTo>
                  <a:cubicBezTo>
                    <a:pt x="446" y="7"/>
                    <a:pt x="446" y="7"/>
                    <a:pt x="446" y="7"/>
                  </a:cubicBezTo>
                  <a:cubicBezTo>
                    <a:pt x="439" y="4"/>
                    <a:pt x="439" y="4"/>
                    <a:pt x="439" y="4"/>
                  </a:cubicBezTo>
                  <a:cubicBezTo>
                    <a:pt x="370" y="163"/>
                    <a:pt x="370" y="163"/>
                    <a:pt x="370" y="163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19" y="163"/>
                    <a:pt x="19" y="163"/>
                    <a:pt x="19" y="163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6" y="7"/>
                    <a:pt x="446" y="7"/>
                    <a:pt x="446" y="7"/>
                  </a:cubicBezTo>
                  <a:cubicBezTo>
                    <a:pt x="439" y="4"/>
                    <a:pt x="439" y="4"/>
                    <a:pt x="439" y="4"/>
                  </a:cubicBezTo>
                  <a:lnTo>
                    <a:pt x="446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22" name="MH_Entry_1">
            <a:extLst>
              <a:ext uri="{FF2B5EF4-FFF2-40B4-BE49-F238E27FC236}">
                <a16:creationId xmlns:a16="http://schemas.microsoft.com/office/drawing/2014/main" xmlns="" id="{00335BDA-D5BB-494A-91C2-C5C78DFF6AF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730173" y="438677"/>
            <a:ext cx="2735204" cy="498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赠送实用教学图标</a:t>
            </a:r>
          </a:p>
        </p:txBody>
      </p:sp>
      <p:sp>
        <p:nvSpPr>
          <p:cNvPr id="1223" name="矩形 1222">
            <a:extLst>
              <a:ext uri="{FF2B5EF4-FFF2-40B4-BE49-F238E27FC236}">
                <a16:creationId xmlns:a16="http://schemas.microsoft.com/office/drawing/2014/main" xmlns="" id="{3A70DE82-8007-4D59-8AE8-B73897970012}"/>
              </a:ext>
            </a:extLst>
          </p:cNvPr>
          <p:cNvSpPr/>
          <p:nvPr/>
        </p:nvSpPr>
        <p:spPr>
          <a:xfrm>
            <a:off x="4332638" y="891044"/>
            <a:ext cx="35302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PRESENTED PRACTICAL TEACHING ICON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224" name="直接连接符 1223">
            <a:extLst>
              <a:ext uri="{FF2B5EF4-FFF2-40B4-BE49-F238E27FC236}">
                <a16:creationId xmlns:a16="http://schemas.microsoft.com/office/drawing/2014/main" xmlns="" id="{8973B17A-5092-445F-B813-622DE4952487}"/>
              </a:ext>
            </a:extLst>
          </p:cNvPr>
          <p:cNvCxnSpPr>
            <a:cxnSpLocks/>
          </p:cNvCxnSpPr>
          <p:nvPr/>
        </p:nvCxnSpPr>
        <p:spPr>
          <a:xfrm>
            <a:off x="4306910" y="713244"/>
            <a:ext cx="508608" cy="0"/>
          </a:xfrm>
          <a:prstGeom prst="line">
            <a:avLst/>
          </a:prstGeom>
          <a:ln>
            <a:solidFill>
              <a:srgbClr val="FFB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5" name="直接连接符 1224">
            <a:extLst>
              <a:ext uri="{FF2B5EF4-FFF2-40B4-BE49-F238E27FC236}">
                <a16:creationId xmlns:a16="http://schemas.microsoft.com/office/drawing/2014/main" xmlns="" id="{4ABEBA67-68E2-4DAF-83AC-CDC74D2EBDD4}"/>
              </a:ext>
            </a:extLst>
          </p:cNvPr>
          <p:cNvCxnSpPr>
            <a:cxnSpLocks/>
          </p:cNvCxnSpPr>
          <p:nvPr/>
        </p:nvCxnSpPr>
        <p:spPr>
          <a:xfrm>
            <a:off x="460301" y="1259344"/>
            <a:ext cx="11363399" cy="0"/>
          </a:xfrm>
          <a:prstGeom prst="line">
            <a:avLst/>
          </a:prstGeom>
          <a:ln>
            <a:solidFill>
              <a:srgbClr val="FFB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6" name="直接连接符 1225">
            <a:extLst>
              <a:ext uri="{FF2B5EF4-FFF2-40B4-BE49-F238E27FC236}">
                <a16:creationId xmlns:a16="http://schemas.microsoft.com/office/drawing/2014/main" xmlns="" id="{228CE291-791F-45D0-8460-33784755FC6B}"/>
              </a:ext>
            </a:extLst>
          </p:cNvPr>
          <p:cNvCxnSpPr>
            <a:cxnSpLocks/>
          </p:cNvCxnSpPr>
          <p:nvPr/>
        </p:nvCxnSpPr>
        <p:spPr>
          <a:xfrm>
            <a:off x="7354304" y="713244"/>
            <a:ext cx="508608" cy="0"/>
          </a:xfrm>
          <a:prstGeom prst="line">
            <a:avLst/>
          </a:prstGeom>
          <a:ln>
            <a:solidFill>
              <a:srgbClr val="FFB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22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2" grpId="0"/>
      <p:bldP spid="12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Freeform 9"/>
          <p:cNvSpPr>
            <a:spLocks noEditPoints="1"/>
          </p:cNvSpPr>
          <p:nvPr/>
        </p:nvSpPr>
        <p:spPr bwMode="auto">
          <a:xfrm>
            <a:off x="5123156" y="5651291"/>
            <a:ext cx="852487" cy="712787"/>
          </a:xfrm>
          <a:custGeom>
            <a:avLst/>
            <a:gdLst>
              <a:gd name="T0" fmla="*/ 160468 w 85"/>
              <a:gd name="T1" fmla="*/ 351374 h 71"/>
              <a:gd name="T2" fmla="*/ 200585 w 85"/>
              <a:gd name="T3" fmla="*/ 361413 h 71"/>
              <a:gd name="T4" fmla="*/ 361053 w 85"/>
              <a:gd name="T5" fmla="*/ 0 h 71"/>
              <a:gd name="T6" fmla="*/ 431258 w 85"/>
              <a:gd name="T7" fmla="*/ 20079 h 71"/>
              <a:gd name="T8" fmla="*/ 441287 w 85"/>
              <a:gd name="T9" fmla="*/ 90353 h 71"/>
              <a:gd name="T10" fmla="*/ 651902 w 85"/>
              <a:gd name="T11" fmla="*/ 261021 h 71"/>
              <a:gd name="T12" fmla="*/ 451317 w 85"/>
              <a:gd name="T13" fmla="*/ 130510 h 71"/>
              <a:gd name="T14" fmla="*/ 541580 w 85"/>
              <a:gd name="T15" fmla="*/ 361413 h 71"/>
              <a:gd name="T16" fmla="*/ 571668 w 85"/>
              <a:gd name="T17" fmla="*/ 331295 h 71"/>
              <a:gd name="T18" fmla="*/ 681990 w 85"/>
              <a:gd name="T19" fmla="*/ 602355 h 71"/>
              <a:gd name="T20" fmla="*/ 651902 w 85"/>
              <a:gd name="T21" fmla="*/ 602355 h 71"/>
              <a:gd name="T22" fmla="*/ 641873 w 85"/>
              <a:gd name="T23" fmla="*/ 622434 h 71"/>
              <a:gd name="T24" fmla="*/ 471375 w 85"/>
              <a:gd name="T25" fmla="*/ 381492 h 71"/>
              <a:gd name="T26" fmla="*/ 511492 w 85"/>
              <a:gd name="T27" fmla="*/ 371452 h 71"/>
              <a:gd name="T28" fmla="*/ 361053 w 85"/>
              <a:gd name="T29" fmla="*/ 100393 h 71"/>
              <a:gd name="T30" fmla="*/ 220644 w 85"/>
              <a:gd name="T31" fmla="*/ 371452 h 71"/>
              <a:gd name="T32" fmla="*/ 270790 w 85"/>
              <a:gd name="T33" fmla="*/ 351374 h 71"/>
              <a:gd name="T34" fmla="*/ 240702 w 85"/>
              <a:gd name="T35" fmla="*/ 642512 h 71"/>
              <a:gd name="T36" fmla="*/ 220644 w 85"/>
              <a:gd name="T37" fmla="*/ 642512 h 71"/>
              <a:gd name="T38" fmla="*/ 200585 w 85"/>
              <a:gd name="T39" fmla="*/ 642512 h 71"/>
              <a:gd name="T40" fmla="*/ 160468 w 85"/>
              <a:gd name="T41" fmla="*/ 351374 h 71"/>
              <a:gd name="T42" fmla="*/ 471375 w 85"/>
              <a:gd name="T43" fmla="*/ 451766 h 71"/>
              <a:gd name="T44" fmla="*/ 501463 w 85"/>
              <a:gd name="T45" fmla="*/ 552159 h 71"/>
              <a:gd name="T46" fmla="*/ 541580 w 85"/>
              <a:gd name="T47" fmla="*/ 532080 h 71"/>
              <a:gd name="T48" fmla="*/ 531551 w 85"/>
              <a:gd name="T49" fmla="*/ 441727 h 71"/>
              <a:gd name="T50" fmla="*/ 471375 w 85"/>
              <a:gd name="T51" fmla="*/ 451766 h 71"/>
              <a:gd name="T52" fmla="*/ 541580 w 85"/>
              <a:gd name="T53" fmla="*/ 552159 h 71"/>
              <a:gd name="T54" fmla="*/ 521521 w 85"/>
              <a:gd name="T55" fmla="*/ 562198 h 71"/>
              <a:gd name="T56" fmla="*/ 561638 w 85"/>
              <a:gd name="T57" fmla="*/ 582277 h 71"/>
              <a:gd name="T58" fmla="*/ 541580 w 85"/>
              <a:gd name="T59" fmla="*/ 552159 h 71"/>
              <a:gd name="T60" fmla="*/ 110322 w 85"/>
              <a:gd name="T61" fmla="*/ 411609 h 71"/>
              <a:gd name="T62" fmla="*/ 100293 w 85"/>
              <a:gd name="T63" fmla="*/ 522041 h 71"/>
              <a:gd name="T64" fmla="*/ 140410 w 85"/>
              <a:gd name="T65" fmla="*/ 522041 h 71"/>
              <a:gd name="T66" fmla="*/ 170497 w 85"/>
              <a:gd name="T67" fmla="*/ 441727 h 71"/>
              <a:gd name="T68" fmla="*/ 110322 w 85"/>
              <a:gd name="T69" fmla="*/ 411609 h 71"/>
              <a:gd name="T70" fmla="*/ 130380 w 85"/>
              <a:gd name="T71" fmla="*/ 542120 h 71"/>
              <a:gd name="T72" fmla="*/ 100293 w 85"/>
              <a:gd name="T73" fmla="*/ 542120 h 71"/>
              <a:gd name="T74" fmla="*/ 130380 w 85"/>
              <a:gd name="T75" fmla="*/ 572237 h 71"/>
              <a:gd name="T76" fmla="*/ 130380 w 85"/>
              <a:gd name="T77" fmla="*/ 542120 h 7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85"/>
              <a:gd name="T118" fmla="*/ 0 h 71"/>
              <a:gd name="T119" fmla="*/ 85 w 85"/>
              <a:gd name="T120" fmla="*/ 71 h 71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85" h="71">
                <a:moveTo>
                  <a:pt x="16" y="35"/>
                </a:moveTo>
                <a:cubicBezTo>
                  <a:pt x="17" y="35"/>
                  <a:pt x="18" y="36"/>
                  <a:pt x="20" y="36"/>
                </a:cubicBezTo>
                <a:cubicBezTo>
                  <a:pt x="21" y="22"/>
                  <a:pt x="25" y="10"/>
                  <a:pt x="36" y="0"/>
                </a:cubicBezTo>
                <a:cubicBezTo>
                  <a:pt x="43" y="2"/>
                  <a:pt x="43" y="2"/>
                  <a:pt x="43" y="2"/>
                </a:cubicBezTo>
                <a:cubicBezTo>
                  <a:pt x="44" y="4"/>
                  <a:pt x="44" y="6"/>
                  <a:pt x="44" y="9"/>
                </a:cubicBezTo>
                <a:cubicBezTo>
                  <a:pt x="58" y="1"/>
                  <a:pt x="62" y="14"/>
                  <a:pt x="65" y="26"/>
                </a:cubicBezTo>
                <a:cubicBezTo>
                  <a:pt x="58" y="26"/>
                  <a:pt x="48" y="20"/>
                  <a:pt x="45" y="13"/>
                </a:cubicBezTo>
                <a:cubicBezTo>
                  <a:pt x="46" y="23"/>
                  <a:pt x="49" y="31"/>
                  <a:pt x="54" y="36"/>
                </a:cubicBezTo>
                <a:cubicBezTo>
                  <a:pt x="55" y="35"/>
                  <a:pt x="56" y="34"/>
                  <a:pt x="57" y="33"/>
                </a:cubicBezTo>
                <a:cubicBezTo>
                  <a:pt x="71" y="26"/>
                  <a:pt x="85" y="50"/>
                  <a:pt x="68" y="60"/>
                </a:cubicBezTo>
                <a:cubicBezTo>
                  <a:pt x="67" y="60"/>
                  <a:pt x="66" y="60"/>
                  <a:pt x="65" y="60"/>
                </a:cubicBezTo>
                <a:cubicBezTo>
                  <a:pt x="65" y="61"/>
                  <a:pt x="64" y="61"/>
                  <a:pt x="64" y="62"/>
                </a:cubicBezTo>
                <a:cubicBezTo>
                  <a:pt x="46" y="71"/>
                  <a:pt x="34" y="45"/>
                  <a:pt x="47" y="38"/>
                </a:cubicBezTo>
                <a:cubicBezTo>
                  <a:pt x="49" y="38"/>
                  <a:pt x="50" y="37"/>
                  <a:pt x="51" y="37"/>
                </a:cubicBezTo>
                <a:cubicBezTo>
                  <a:pt x="44" y="30"/>
                  <a:pt x="39" y="22"/>
                  <a:pt x="36" y="10"/>
                </a:cubicBezTo>
                <a:cubicBezTo>
                  <a:pt x="28" y="19"/>
                  <a:pt x="24" y="26"/>
                  <a:pt x="22" y="37"/>
                </a:cubicBezTo>
                <a:cubicBezTo>
                  <a:pt x="24" y="36"/>
                  <a:pt x="26" y="35"/>
                  <a:pt x="27" y="35"/>
                </a:cubicBezTo>
                <a:cubicBezTo>
                  <a:pt x="43" y="35"/>
                  <a:pt x="44" y="64"/>
                  <a:pt x="24" y="64"/>
                </a:cubicBezTo>
                <a:cubicBezTo>
                  <a:pt x="23" y="64"/>
                  <a:pt x="22" y="64"/>
                  <a:pt x="22" y="64"/>
                </a:cubicBezTo>
                <a:cubicBezTo>
                  <a:pt x="21" y="64"/>
                  <a:pt x="20" y="64"/>
                  <a:pt x="20" y="64"/>
                </a:cubicBezTo>
                <a:cubicBezTo>
                  <a:pt x="0" y="64"/>
                  <a:pt x="1" y="35"/>
                  <a:pt x="16" y="35"/>
                </a:cubicBezTo>
                <a:close/>
                <a:moveTo>
                  <a:pt x="47" y="45"/>
                </a:moveTo>
                <a:cubicBezTo>
                  <a:pt x="47" y="48"/>
                  <a:pt x="48" y="52"/>
                  <a:pt x="50" y="55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0"/>
                  <a:pt x="53" y="47"/>
                  <a:pt x="53" y="44"/>
                </a:cubicBezTo>
                <a:cubicBezTo>
                  <a:pt x="47" y="45"/>
                  <a:pt x="47" y="45"/>
                  <a:pt x="47" y="45"/>
                </a:cubicBezTo>
                <a:close/>
                <a:moveTo>
                  <a:pt x="54" y="55"/>
                </a:moveTo>
                <a:cubicBezTo>
                  <a:pt x="52" y="56"/>
                  <a:pt x="52" y="56"/>
                  <a:pt x="52" y="56"/>
                </a:cubicBezTo>
                <a:cubicBezTo>
                  <a:pt x="53" y="57"/>
                  <a:pt x="55" y="58"/>
                  <a:pt x="56" y="58"/>
                </a:cubicBezTo>
                <a:cubicBezTo>
                  <a:pt x="56" y="57"/>
                  <a:pt x="55" y="56"/>
                  <a:pt x="54" y="55"/>
                </a:cubicBezTo>
                <a:close/>
                <a:moveTo>
                  <a:pt x="11" y="41"/>
                </a:moveTo>
                <a:cubicBezTo>
                  <a:pt x="10" y="45"/>
                  <a:pt x="9" y="49"/>
                  <a:pt x="10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14" y="49"/>
                  <a:pt x="16" y="46"/>
                  <a:pt x="17" y="44"/>
                </a:cubicBezTo>
                <a:cubicBezTo>
                  <a:pt x="11" y="41"/>
                  <a:pt x="11" y="41"/>
                  <a:pt x="11" y="41"/>
                </a:cubicBezTo>
                <a:close/>
                <a:moveTo>
                  <a:pt x="13" y="54"/>
                </a:moveTo>
                <a:cubicBezTo>
                  <a:pt x="10" y="54"/>
                  <a:pt x="10" y="54"/>
                  <a:pt x="10" y="54"/>
                </a:cubicBezTo>
                <a:cubicBezTo>
                  <a:pt x="11" y="55"/>
                  <a:pt x="12" y="56"/>
                  <a:pt x="13" y="57"/>
                </a:cubicBezTo>
                <a:cubicBezTo>
                  <a:pt x="13" y="56"/>
                  <a:pt x="13" y="55"/>
                  <a:pt x="13" y="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1" name="Freeform 16"/>
          <p:cNvSpPr>
            <a:spLocks noEditPoints="1"/>
          </p:cNvSpPr>
          <p:nvPr/>
        </p:nvSpPr>
        <p:spPr bwMode="auto">
          <a:xfrm>
            <a:off x="6226466" y="5646528"/>
            <a:ext cx="712788" cy="722312"/>
          </a:xfrm>
          <a:custGeom>
            <a:avLst/>
            <a:gdLst>
              <a:gd name="T0" fmla="*/ 491924 w 71"/>
              <a:gd name="T1" fmla="*/ 260835 h 72"/>
              <a:gd name="T2" fmla="*/ 471846 w 71"/>
              <a:gd name="T3" fmla="*/ 621991 h 72"/>
              <a:gd name="T4" fmla="*/ 100393 w 71"/>
              <a:gd name="T5" fmla="*/ 621991 h 72"/>
              <a:gd name="T6" fmla="*/ 100393 w 71"/>
              <a:gd name="T7" fmla="*/ 250803 h 72"/>
              <a:gd name="T8" fmla="*/ 451767 w 71"/>
              <a:gd name="T9" fmla="*/ 220706 h 72"/>
              <a:gd name="T10" fmla="*/ 491924 w 71"/>
              <a:gd name="T11" fmla="*/ 180578 h 72"/>
              <a:gd name="T12" fmla="*/ 491924 w 71"/>
              <a:gd name="T13" fmla="*/ 150482 h 72"/>
              <a:gd name="T14" fmla="*/ 632474 w 71"/>
              <a:gd name="T15" fmla="*/ 10032 h 72"/>
              <a:gd name="T16" fmla="*/ 672631 w 71"/>
              <a:gd name="T17" fmla="*/ 10032 h 72"/>
              <a:gd name="T18" fmla="*/ 702749 w 71"/>
              <a:gd name="T19" fmla="*/ 40128 h 72"/>
              <a:gd name="T20" fmla="*/ 702749 w 71"/>
              <a:gd name="T21" fmla="*/ 80257 h 72"/>
              <a:gd name="T22" fmla="*/ 562199 w 71"/>
              <a:gd name="T23" fmla="*/ 220706 h 72"/>
              <a:gd name="T24" fmla="*/ 532081 w 71"/>
              <a:gd name="T25" fmla="*/ 220706 h 72"/>
              <a:gd name="T26" fmla="*/ 491924 w 71"/>
              <a:gd name="T27" fmla="*/ 260835 h 72"/>
              <a:gd name="T28" fmla="*/ 672631 w 71"/>
              <a:gd name="T29" fmla="*/ 40128 h 72"/>
              <a:gd name="T30" fmla="*/ 632474 w 71"/>
              <a:gd name="T31" fmla="*/ 40128 h 72"/>
              <a:gd name="T32" fmla="*/ 632474 w 71"/>
              <a:gd name="T33" fmla="*/ 80257 h 72"/>
              <a:gd name="T34" fmla="*/ 672631 w 71"/>
              <a:gd name="T35" fmla="*/ 80257 h 72"/>
              <a:gd name="T36" fmla="*/ 672631 w 71"/>
              <a:gd name="T37" fmla="*/ 40128 h 72"/>
              <a:gd name="T38" fmla="*/ 351374 w 71"/>
              <a:gd name="T39" fmla="*/ 632023 h 72"/>
              <a:gd name="T40" fmla="*/ 160628 w 71"/>
              <a:gd name="T41" fmla="*/ 551766 h 72"/>
              <a:gd name="T42" fmla="*/ 80314 w 71"/>
              <a:gd name="T43" fmla="*/ 381220 h 72"/>
              <a:gd name="T44" fmla="*/ 140550 w 71"/>
              <a:gd name="T45" fmla="*/ 581862 h 72"/>
              <a:gd name="T46" fmla="*/ 351374 w 71"/>
              <a:gd name="T47" fmla="*/ 632023 h 72"/>
              <a:gd name="T48" fmla="*/ 381492 w 71"/>
              <a:gd name="T49" fmla="*/ 331060 h 72"/>
              <a:gd name="T50" fmla="*/ 180707 w 71"/>
              <a:gd name="T51" fmla="*/ 310995 h 72"/>
              <a:gd name="T52" fmla="*/ 200785 w 71"/>
              <a:gd name="T53" fmla="*/ 511638 h 72"/>
              <a:gd name="T54" fmla="*/ 401571 w 71"/>
              <a:gd name="T55" fmla="*/ 531702 h 72"/>
              <a:gd name="T56" fmla="*/ 381492 w 71"/>
              <a:gd name="T57" fmla="*/ 331060 h 72"/>
              <a:gd name="T58" fmla="*/ 361414 w 71"/>
              <a:gd name="T59" fmla="*/ 411317 h 72"/>
              <a:gd name="T60" fmla="*/ 261021 w 71"/>
              <a:gd name="T61" fmla="*/ 411317 h 72"/>
              <a:gd name="T62" fmla="*/ 261021 w 71"/>
              <a:gd name="T63" fmla="*/ 501606 h 72"/>
              <a:gd name="T64" fmla="*/ 361414 w 71"/>
              <a:gd name="T65" fmla="*/ 501606 h 72"/>
              <a:gd name="T66" fmla="*/ 361414 w 71"/>
              <a:gd name="T67" fmla="*/ 411317 h 72"/>
              <a:gd name="T68" fmla="*/ 250982 w 71"/>
              <a:gd name="T69" fmla="*/ 461477 h 72"/>
              <a:gd name="T70" fmla="*/ 341335 w 71"/>
              <a:gd name="T71" fmla="*/ 411317 h 72"/>
              <a:gd name="T72" fmla="*/ 250982 w 71"/>
              <a:gd name="T73" fmla="*/ 461477 h 7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72"/>
              <a:gd name="T113" fmla="*/ 71 w 71"/>
              <a:gd name="T114" fmla="*/ 72 h 7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72">
                <a:moveTo>
                  <a:pt x="49" y="26"/>
                </a:moveTo>
                <a:cubicBezTo>
                  <a:pt x="57" y="37"/>
                  <a:pt x="57" y="52"/>
                  <a:pt x="47" y="62"/>
                </a:cubicBezTo>
                <a:cubicBezTo>
                  <a:pt x="37" y="72"/>
                  <a:pt x="20" y="72"/>
                  <a:pt x="10" y="62"/>
                </a:cubicBezTo>
                <a:cubicBezTo>
                  <a:pt x="0" y="51"/>
                  <a:pt x="0" y="35"/>
                  <a:pt x="10" y="25"/>
                </a:cubicBezTo>
                <a:cubicBezTo>
                  <a:pt x="19" y="15"/>
                  <a:pt x="34" y="14"/>
                  <a:pt x="45" y="22"/>
                </a:cubicBezTo>
                <a:cubicBezTo>
                  <a:pt x="49" y="18"/>
                  <a:pt x="49" y="18"/>
                  <a:pt x="49" y="18"/>
                </a:cubicBezTo>
                <a:cubicBezTo>
                  <a:pt x="48" y="17"/>
                  <a:pt x="48" y="16"/>
                  <a:pt x="49" y="15"/>
                </a:cubicBezTo>
                <a:cubicBezTo>
                  <a:pt x="63" y="1"/>
                  <a:pt x="63" y="1"/>
                  <a:pt x="63" y="1"/>
                </a:cubicBezTo>
                <a:cubicBezTo>
                  <a:pt x="64" y="0"/>
                  <a:pt x="66" y="0"/>
                  <a:pt x="67" y="1"/>
                </a:cubicBezTo>
                <a:cubicBezTo>
                  <a:pt x="70" y="4"/>
                  <a:pt x="70" y="4"/>
                  <a:pt x="70" y="4"/>
                </a:cubicBezTo>
                <a:cubicBezTo>
                  <a:pt x="71" y="5"/>
                  <a:pt x="71" y="7"/>
                  <a:pt x="70" y="8"/>
                </a:cubicBezTo>
                <a:cubicBezTo>
                  <a:pt x="56" y="22"/>
                  <a:pt x="56" y="22"/>
                  <a:pt x="56" y="22"/>
                </a:cubicBezTo>
                <a:cubicBezTo>
                  <a:pt x="55" y="23"/>
                  <a:pt x="54" y="23"/>
                  <a:pt x="53" y="22"/>
                </a:cubicBezTo>
                <a:cubicBezTo>
                  <a:pt x="49" y="26"/>
                  <a:pt x="49" y="26"/>
                  <a:pt x="49" y="26"/>
                </a:cubicBezTo>
                <a:close/>
                <a:moveTo>
                  <a:pt x="67" y="4"/>
                </a:moveTo>
                <a:cubicBezTo>
                  <a:pt x="66" y="3"/>
                  <a:pt x="64" y="3"/>
                  <a:pt x="63" y="4"/>
                </a:cubicBezTo>
                <a:cubicBezTo>
                  <a:pt x="62" y="5"/>
                  <a:pt x="62" y="7"/>
                  <a:pt x="63" y="8"/>
                </a:cubicBezTo>
                <a:cubicBezTo>
                  <a:pt x="64" y="9"/>
                  <a:pt x="66" y="9"/>
                  <a:pt x="67" y="8"/>
                </a:cubicBezTo>
                <a:cubicBezTo>
                  <a:pt x="68" y="7"/>
                  <a:pt x="68" y="5"/>
                  <a:pt x="67" y="4"/>
                </a:cubicBezTo>
                <a:close/>
                <a:moveTo>
                  <a:pt x="35" y="63"/>
                </a:moveTo>
                <a:cubicBezTo>
                  <a:pt x="29" y="64"/>
                  <a:pt x="22" y="61"/>
                  <a:pt x="16" y="55"/>
                </a:cubicBezTo>
                <a:cubicBezTo>
                  <a:pt x="11" y="50"/>
                  <a:pt x="8" y="43"/>
                  <a:pt x="8" y="38"/>
                </a:cubicBezTo>
                <a:cubicBezTo>
                  <a:pt x="7" y="45"/>
                  <a:pt x="8" y="52"/>
                  <a:pt x="14" y="58"/>
                </a:cubicBezTo>
                <a:cubicBezTo>
                  <a:pt x="19" y="63"/>
                  <a:pt x="27" y="65"/>
                  <a:pt x="35" y="63"/>
                </a:cubicBezTo>
                <a:close/>
                <a:moveTo>
                  <a:pt x="38" y="33"/>
                </a:moveTo>
                <a:cubicBezTo>
                  <a:pt x="27" y="27"/>
                  <a:pt x="23" y="26"/>
                  <a:pt x="18" y="31"/>
                </a:cubicBezTo>
                <a:cubicBezTo>
                  <a:pt x="13" y="36"/>
                  <a:pt x="14" y="45"/>
                  <a:pt x="20" y="51"/>
                </a:cubicBezTo>
                <a:cubicBezTo>
                  <a:pt x="26" y="57"/>
                  <a:pt x="29" y="58"/>
                  <a:pt x="40" y="53"/>
                </a:cubicBezTo>
                <a:cubicBezTo>
                  <a:pt x="51" y="48"/>
                  <a:pt x="49" y="39"/>
                  <a:pt x="38" y="33"/>
                </a:cubicBezTo>
                <a:close/>
                <a:moveTo>
                  <a:pt x="36" y="41"/>
                </a:moveTo>
                <a:cubicBezTo>
                  <a:pt x="33" y="38"/>
                  <a:pt x="29" y="38"/>
                  <a:pt x="26" y="41"/>
                </a:cubicBezTo>
                <a:cubicBezTo>
                  <a:pt x="23" y="43"/>
                  <a:pt x="23" y="48"/>
                  <a:pt x="26" y="50"/>
                </a:cubicBezTo>
                <a:cubicBezTo>
                  <a:pt x="29" y="53"/>
                  <a:pt x="33" y="53"/>
                  <a:pt x="36" y="50"/>
                </a:cubicBezTo>
                <a:cubicBezTo>
                  <a:pt x="38" y="48"/>
                  <a:pt x="38" y="43"/>
                  <a:pt x="36" y="41"/>
                </a:cubicBezTo>
                <a:close/>
                <a:moveTo>
                  <a:pt x="25" y="46"/>
                </a:moveTo>
                <a:cubicBezTo>
                  <a:pt x="28" y="43"/>
                  <a:pt x="31" y="42"/>
                  <a:pt x="34" y="41"/>
                </a:cubicBezTo>
                <a:cubicBezTo>
                  <a:pt x="30" y="40"/>
                  <a:pt x="26" y="41"/>
                  <a:pt x="25" y="4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4" name="Freeform 22"/>
          <p:cNvSpPr>
            <a:spLocks noEditPoints="1"/>
          </p:cNvSpPr>
          <p:nvPr/>
        </p:nvSpPr>
        <p:spPr bwMode="auto">
          <a:xfrm>
            <a:off x="5223168" y="1630421"/>
            <a:ext cx="652463" cy="450850"/>
          </a:xfrm>
          <a:custGeom>
            <a:avLst/>
            <a:gdLst>
              <a:gd name="T0" fmla="*/ 250947 w 65"/>
              <a:gd name="T1" fmla="*/ 450850 h 45"/>
              <a:gd name="T2" fmla="*/ 0 w 65"/>
              <a:gd name="T3" fmla="*/ 220416 h 45"/>
              <a:gd name="T4" fmla="*/ 250947 w 65"/>
              <a:gd name="T5" fmla="*/ 0 h 45"/>
              <a:gd name="T6" fmla="*/ 250947 w 65"/>
              <a:gd name="T7" fmla="*/ 450850 h 45"/>
              <a:gd name="T8" fmla="*/ 401516 w 65"/>
              <a:gd name="T9" fmla="*/ 350661 h 45"/>
              <a:gd name="T10" fmla="*/ 622349 w 65"/>
              <a:gd name="T11" fmla="*/ 350661 h 45"/>
              <a:gd name="T12" fmla="*/ 622349 w 65"/>
              <a:gd name="T13" fmla="*/ 400756 h 45"/>
              <a:gd name="T14" fmla="*/ 401516 w 65"/>
              <a:gd name="T15" fmla="*/ 400756 h 45"/>
              <a:gd name="T16" fmla="*/ 401516 w 65"/>
              <a:gd name="T17" fmla="*/ 350661 h 45"/>
              <a:gd name="T18" fmla="*/ 431629 w 65"/>
              <a:gd name="T19" fmla="*/ 250472 h 45"/>
              <a:gd name="T20" fmla="*/ 652463 w 65"/>
              <a:gd name="T21" fmla="*/ 250472 h 45"/>
              <a:gd name="T22" fmla="*/ 652463 w 65"/>
              <a:gd name="T23" fmla="*/ 300567 h 45"/>
              <a:gd name="T24" fmla="*/ 431629 w 65"/>
              <a:gd name="T25" fmla="*/ 300567 h 45"/>
              <a:gd name="T26" fmla="*/ 431629 w 65"/>
              <a:gd name="T27" fmla="*/ 250472 h 45"/>
              <a:gd name="T28" fmla="*/ 431629 w 65"/>
              <a:gd name="T29" fmla="*/ 150283 h 45"/>
              <a:gd name="T30" fmla="*/ 642425 w 65"/>
              <a:gd name="T31" fmla="*/ 150283 h 45"/>
              <a:gd name="T32" fmla="*/ 642425 w 65"/>
              <a:gd name="T33" fmla="*/ 200378 h 45"/>
              <a:gd name="T34" fmla="*/ 431629 w 65"/>
              <a:gd name="T35" fmla="*/ 200378 h 45"/>
              <a:gd name="T36" fmla="*/ 431629 w 65"/>
              <a:gd name="T37" fmla="*/ 150283 h 45"/>
              <a:gd name="T38" fmla="*/ 401516 w 65"/>
              <a:gd name="T39" fmla="*/ 50094 h 45"/>
              <a:gd name="T40" fmla="*/ 622349 w 65"/>
              <a:gd name="T41" fmla="*/ 50094 h 45"/>
              <a:gd name="T42" fmla="*/ 622349 w 65"/>
              <a:gd name="T43" fmla="*/ 90170 h 45"/>
              <a:gd name="T44" fmla="*/ 401516 w 65"/>
              <a:gd name="T45" fmla="*/ 90170 h 45"/>
              <a:gd name="T46" fmla="*/ 401516 w 65"/>
              <a:gd name="T47" fmla="*/ 50094 h 45"/>
              <a:gd name="T48" fmla="*/ 331250 w 65"/>
              <a:gd name="T49" fmla="*/ 0 h 45"/>
              <a:gd name="T50" fmla="*/ 331250 w 65"/>
              <a:gd name="T51" fmla="*/ 440831 h 45"/>
              <a:gd name="T52" fmla="*/ 260985 w 65"/>
              <a:gd name="T53" fmla="*/ 450850 h 45"/>
              <a:gd name="T54" fmla="*/ 260985 w 65"/>
              <a:gd name="T55" fmla="*/ 0 h 45"/>
              <a:gd name="T56" fmla="*/ 331250 w 65"/>
              <a:gd name="T57" fmla="*/ 0 h 4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65"/>
              <a:gd name="T88" fmla="*/ 0 h 45"/>
              <a:gd name="T89" fmla="*/ 65 w 65"/>
              <a:gd name="T90" fmla="*/ 45 h 45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65" h="45">
                <a:moveTo>
                  <a:pt x="25" y="45"/>
                </a:moveTo>
                <a:cubicBezTo>
                  <a:pt x="9" y="44"/>
                  <a:pt x="0" y="34"/>
                  <a:pt x="0" y="22"/>
                </a:cubicBezTo>
                <a:cubicBezTo>
                  <a:pt x="0" y="12"/>
                  <a:pt x="9" y="3"/>
                  <a:pt x="25" y="0"/>
                </a:cubicBezTo>
                <a:cubicBezTo>
                  <a:pt x="25" y="45"/>
                  <a:pt x="25" y="45"/>
                  <a:pt x="25" y="45"/>
                </a:cubicBezTo>
                <a:close/>
                <a:moveTo>
                  <a:pt x="40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40"/>
                  <a:pt x="62" y="40"/>
                  <a:pt x="62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35"/>
                  <a:pt x="40" y="35"/>
                  <a:pt x="40" y="35"/>
                </a:cubicBezTo>
                <a:close/>
                <a:moveTo>
                  <a:pt x="43" y="25"/>
                </a:moveTo>
                <a:cubicBezTo>
                  <a:pt x="65" y="25"/>
                  <a:pt x="65" y="25"/>
                  <a:pt x="65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25"/>
                  <a:pt x="43" y="25"/>
                  <a:pt x="43" y="25"/>
                </a:cubicBezTo>
                <a:close/>
                <a:moveTo>
                  <a:pt x="43" y="15"/>
                </a:moveTo>
                <a:cubicBezTo>
                  <a:pt x="64" y="15"/>
                  <a:pt x="64" y="15"/>
                  <a:pt x="64" y="15"/>
                </a:cubicBezTo>
                <a:cubicBezTo>
                  <a:pt x="64" y="20"/>
                  <a:pt x="64" y="20"/>
                  <a:pt x="64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15"/>
                  <a:pt x="43" y="15"/>
                  <a:pt x="43" y="15"/>
                </a:cubicBezTo>
                <a:close/>
                <a:moveTo>
                  <a:pt x="40" y="5"/>
                </a:moveTo>
                <a:cubicBezTo>
                  <a:pt x="62" y="5"/>
                  <a:pt x="62" y="5"/>
                  <a:pt x="62" y="5"/>
                </a:cubicBezTo>
                <a:cubicBezTo>
                  <a:pt x="62" y="9"/>
                  <a:pt x="62" y="9"/>
                  <a:pt x="62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5"/>
                  <a:pt x="40" y="5"/>
                  <a:pt x="40" y="5"/>
                </a:cubicBezTo>
                <a:close/>
                <a:moveTo>
                  <a:pt x="33" y="0"/>
                </a:moveTo>
                <a:cubicBezTo>
                  <a:pt x="37" y="15"/>
                  <a:pt x="37" y="30"/>
                  <a:pt x="33" y="44"/>
                </a:cubicBezTo>
                <a:cubicBezTo>
                  <a:pt x="31" y="45"/>
                  <a:pt x="28" y="45"/>
                  <a:pt x="26" y="45"/>
                </a:cubicBezTo>
                <a:cubicBezTo>
                  <a:pt x="26" y="0"/>
                  <a:pt x="26" y="0"/>
                  <a:pt x="26" y="0"/>
                </a:cubicBezTo>
                <a:cubicBezTo>
                  <a:pt x="28" y="0"/>
                  <a:pt x="31" y="0"/>
                  <a:pt x="3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6" name="Freeform 24"/>
          <p:cNvSpPr>
            <a:spLocks noEditPoints="1"/>
          </p:cNvSpPr>
          <p:nvPr/>
        </p:nvSpPr>
        <p:spPr bwMode="auto">
          <a:xfrm>
            <a:off x="7410741" y="1554221"/>
            <a:ext cx="520700" cy="603250"/>
          </a:xfrm>
          <a:custGeom>
            <a:avLst/>
            <a:gdLst>
              <a:gd name="T0" fmla="*/ 310417 w 52"/>
              <a:gd name="T1" fmla="*/ 0 h 60"/>
              <a:gd name="T2" fmla="*/ 380512 w 52"/>
              <a:gd name="T3" fmla="*/ 70379 h 60"/>
              <a:gd name="T4" fmla="*/ 400538 w 52"/>
              <a:gd name="T5" fmla="*/ 462492 h 60"/>
              <a:gd name="T6" fmla="*/ 0 w 52"/>
              <a:gd name="T7" fmla="*/ 603250 h 60"/>
              <a:gd name="T8" fmla="*/ 20027 w 52"/>
              <a:gd name="T9" fmla="*/ 462492 h 60"/>
              <a:gd name="T10" fmla="*/ 50067 w 52"/>
              <a:gd name="T11" fmla="*/ 20108 h 60"/>
              <a:gd name="T12" fmla="*/ 100135 w 52"/>
              <a:gd name="T13" fmla="*/ 0 h 60"/>
              <a:gd name="T14" fmla="*/ 490660 w 52"/>
              <a:gd name="T15" fmla="*/ 492654 h 60"/>
              <a:gd name="T16" fmla="*/ 480646 w 52"/>
              <a:gd name="T17" fmla="*/ 532871 h 60"/>
              <a:gd name="T18" fmla="*/ 460619 w 52"/>
              <a:gd name="T19" fmla="*/ 502708 h 60"/>
              <a:gd name="T20" fmla="*/ 430579 w 52"/>
              <a:gd name="T21" fmla="*/ 321733 h 60"/>
              <a:gd name="T22" fmla="*/ 390525 w 52"/>
              <a:gd name="T23" fmla="*/ 351896 h 60"/>
              <a:gd name="T24" fmla="*/ 430579 w 52"/>
              <a:gd name="T25" fmla="*/ 512763 h 60"/>
              <a:gd name="T26" fmla="*/ 480646 w 52"/>
              <a:gd name="T27" fmla="*/ 552979 h 60"/>
              <a:gd name="T28" fmla="*/ 520700 w 52"/>
              <a:gd name="T29" fmla="*/ 492654 h 60"/>
              <a:gd name="T30" fmla="*/ 490660 w 52"/>
              <a:gd name="T31" fmla="*/ 251354 h 60"/>
              <a:gd name="T32" fmla="*/ 480646 w 52"/>
              <a:gd name="T33" fmla="*/ 150813 h 60"/>
              <a:gd name="T34" fmla="*/ 480646 w 52"/>
              <a:gd name="T35" fmla="*/ 140758 h 60"/>
              <a:gd name="T36" fmla="*/ 450606 w 52"/>
              <a:gd name="T37" fmla="*/ 100542 h 60"/>
              <a:gd name="T38" fmla="*/ 460619 w 52"/>
              <a:gd name="T39" fmla="*/ 140758 h 60"/>
              <a:gd name="T40" fmla="*/ 440592 w 52"/>
              <a:gd name="T41" fmla="*/ 170921 h 60"/>
              <a:gd name="T42" fmla="*/ 420565 w 52"/>
              <a:gd name="T43" fmla="*/ 221192 h 60"/>
              <a:gd name="T44" fmla="*/ 420565 w 52"/>
              <a:gd name="T45" fmla="*/ 231246 h 60"/>
              <a:gd name="T46" fmla="*/ 430579 w 52"/>
              <a:gd name="T47" fmla="*/ 251354 h 60"/>
              <a:gd name="T48" fmla="*/ 450606 w 52"/>
              <a:gd name="T49" fmla="*/ 251354 h 60"/>
              <a:gd name="T50" fmla="*/ 440592 w 52"/>
              <a:gd name="T51" fmla="*/ 241300 h 60"/>
              <a:gd name="T52" fmla="*/ 430579 w 52"/>
              <a:gd name="T53" fmla="*/ 221192 h 60"/>
              <a:gd name="T54" fmla="*/ 70094 w 52"/>
              <a:gd name="T55" fmla="*/ 241300 h 60"/>
              <a:gd name="T56" fmla="*/ 330444 w 52"/>
              <a:gd name="T57" fmla="*/ 70379 h 60"/>
              <a:gd name="T58" fmla="*/ 310417 w 52"/>
              <a:gd name="T59" fmla="*/ 50271 h 60"/>
              <a:gd name="T60" fmla="*/ 80108 w 52"/>
              <a:gd name="T61" fmla="*/ 60325 h 60"/>
              <a:gd name="T62" fmla="*/ 70094 w 52"/>
              <a:gd name="T63" fmla="*/ 241300 h 6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52"/>
              <a:gd name="T97" fmla="*/ 0 h 60"/>
              <a:gd name="T98" fmla="*/ 52 w 52"/>
              <a:gd name="T99" fmla="*/ 60 h 6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52" h="60">
                <a:moveTo>
                  <a:pt x="10" y="0"/>
                </a:moveTo>
                <a:cubicBezTo>
                  <a:pt x="31" y="0"/>
                  <a:pt x="31" y="0"/>
                  <a:pt x="31" y="0"/>
                </a:cubicBezTo>
                <a:cubicBezTo>
                  <a:pt x="33" y="0"/>
                  <a:pt x="35" y="1"/>
                  <a:pt x="36" y="2"/>
                </a:cubicBezTo>
                <a:cubicBezTo>
                  <a:pt x="37" y="3"/>
                  <a:pt x="38" y="5"/>
                  <a:pt x="38" y="7"/>
                </a:cubicBezTo>
                <a:cubicBezTo>
                  <a:pt x="38" y="46"/>
                  <a:pt x="38" y="46"/>
                  <a:pt x="38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60"/>
                  <a:pt x="40" y="60"/>
                  <a:pt x="4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46"/>
                  <a:pt x="0" y="46"/>
                  <a:pt x="0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2" y="7"/>
                  <a:pt x="2" y="7"/>
                  <a:pt x="2" y="7"/>
                </a:cubicBezTo>
                <a:cubicBezTo>
                  <a:pt x="2" y="5"/>
                  <a:pt x="3" y="3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1"/>
                  <a:pt x="8" y="0"/>
                  <a:pt x="10" y="0"/>
                </a:cubicBezTo>
                <a:close/>
                <a:moveTo>
                  <a:pt x="45" y="25"/>
                </a:moveTo>
                <a:cubicBezTo>
                  <a:pt x="46" y="29"/>
                  <a:pt x="49" y="42"/>
                  <a:pt x="49" y="49"/>
                </a:cubicBezTo>
                <a:cubicBezTo>
                  <a:pt x="49" y="51"/>
                  <a:pt x="49" y="52"/>
                  <a:pt x="48" y="52"/>
                </a:cubicBezTo>
                <a:cubicBezTo>
                  <a:pt x="48" y="52"/>
                  <a:pt x="48" y="53"/>
                  <a:pt x="48" y="53"/>
                </a:cubicBezTo>
                <a:cubicBezTo>
                  <a:pt x="48" y="53"/>
                  <a:pt x="48" y="52"/>
                  <a:pt x="48" y="52"/>
                </a:cubicBezTo>
                <a:cubicBezTo>
                  <a:pt x="47" y="52"/>
                  <a:pt x="46" y="51"/>
                  <a:pt x="46" y="50"/>
                </a:cubicBezTo>
                <a:cubicBezTo>
                  <a:pt x="45" y="45"/>
                  <a:pt x="45" y="33"/>
                  <a:pt x="45" y="33"/>
                </a:cubicBezTo>
                <a:cubicBezTo>
                  <a:pt x="43" y="32"/>
                  <a:pt x="43" y="32"/>
                  <a:pt x="43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5"/>
                  <a:pt x="39" y="35"/>
                  <a:pt x="39" y="35"/>
                </a:cubicBezTo>
                <a:cubicBezTo>
                  <a:pt x="42" y="35"/>
                  <a:pt x="42" y="35"/>
                  <a:pt x="42" y="35"/>
                </a:cubicBezTo>
                <a:cubicBezTo>
                  <a:pt x="42" y="38"/>
                  <a:pt x="42" y="46"/>
                  <a:pt x="43" y="51"/>
                </a:cubicBezTo>
                <a:cubicBezTo>
                  <a:pt x="44" y="53"/>
                  <a:pt x="45" y="54"/>
                  <a:pt x="46" y="55"/>
                </a:cubicBezTo>
                <a:cubicBezTo>
                  <a:pt x="47" y="55"/>
                  <a:pt x="48" y="55"/>
                  <a:pt x="48" y="55"/>
                </a:cubicBezTo>
                <a:cubicBezTo>
                  <a:pt x="49" y="55"/>
                  <a:pt x="50" y="55"/>
                  <a:pt x="50" y="55"/>
                </a:cubicBezTo>
                <a:cubicBezTo>
                  <a:pt x="51" y="54"/>
                  <a:pt x="52" y="52"/>
                  <a:pt x="52" y="49"/>
                </a:cubicBezTo>
                <a:cubicBezTo>
                  <a:pt x="52" y="42"/>
                  <a:pt x="49" y="30"/>
                  <a:pt x="48" y="25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17"/>
                  <a:pt x="49" y="17"/>
                  <a:pt x="49" y="17"/>
                </a:cubicBezTo>
                <a:cubicBezTo>
                  <a:pt x="48" y="15"/>
                  <a:pt x="48" y="15"/>
                  <a:pt x="48" y="15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5" y="10"/>
                  <a:pt x="45" y="10"/>
                  <a:pt x="45" y="10"/>
                </a:cubicBezTo>
                <a:cubicBezTo>
                  <a:pt x="43" y="11"/>
                  <a:pt x="43" y="11"/>
                  <a:pt x="43" y="11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6"/>
                  <a:pt x="46" y="16"/>
                  <a:pt x="46" y="16"/>
                </a:cubicBezTo>
                <a:cubicBezTo>
                  <a:pt x="44" y="17"/>
                  <a:pt x="44" y="17"/>
                  <a:pt x="44" y="17"/>
                </a:cubicBezTo>
                <a:cubicBezTo>
                  <a:pt x="44" y="19"/>
                  <a:pt x="44" y="19"/>
                  <a:pt x="44" y="19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3"/>
                  <a:pt x="42" y="23"/>
                  <a:pt x="42" y="23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5" y="25"/>
                  <a:pt x="45" y="25"/>
                  <a:pt x="45" y="25"/>
                </a:cubicBezTo>
                <a:close/>
                <a:moveTo>
                  <a:pt x="44" y="21"/>
                </a:moveTo>
                <a:cubicBezTo>
                  <a:pt x="44" y="24"/>
                  <a:pt x="44" y="24"/>
                  <a:pt x="44" y="24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22"/>
                  <a:pt x="43" y="22"/>
                  <a:pt x="43" y="22"/>
                </a:cubicBezTo>
                <a:cubicBezTo>
                  <a:pt x="44" y="21"/>
                  <a:pt x="44" y="21"/>
                  <a:pt x="44" y="21"/>
                </a:cubicBezTo>
                <a:close/>
                <a:moveTo>
                  <a:pt x="7" y="24"/>
                </a:moveTo>
                <a:cubicBezTo>
                  <a:pt x="33" y="24"/>
                  <a:pt x="33" y="24"/>
                  <a:pt x="33" y="24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6"/>
                  <a:pt x="33" y="6"/>
                </a:cubicBezTo>
                <a:cubicBezTo>
                  <a:pt x="32" y="5"/>
                  <a:pt x="31" y="5"/>
                  <a:pt x="31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9" y="5"/>
                  <a:pt x="8" y="5"/>
                  <a:pt x="8" y="6"/>
                </a:cubicBezTo>
                <a:cubicBezTo>
                  <a:pt x="8" y="6"/>
                  <a:pt x="7" y="7"/>
                  <a:pt x="7" y="7"/>
                </a:cubicBezTo>
                <a:lnTo>
                  <a:pt x="7" y="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7" name="Freeform 25"/>
          <p:cNvSpPr>
            <a:spLocks noEditPoints="1"/>
          </p:cNvSpPr>
          <p:nvPr/>
        </p:nvSpPr>
        <p:spPr bwMode="auto">
          <a:xfrm>
            <a:off x="5164429" y="3609320"/>
            <a:ext cx="711200" cy="531813"/>
          </a:xfrm>
          <a:custGeom>
            <a:avLst/>
            <a:gdLst>
              <a:gd name="T0" fmla="*/ 360608 w 71"/>
              <a:gd name="T1" fmla="*/ 50171 h 53"/>
              <a:gd name="T2" fmla="*/ 580980 w 71"/>
              <a:gd name="T3" fmla="*/ 270924 h 53"/>
              <a:gd name="T4" fmla="*/ 360608 w 71"/>
              <a:gd name="T5" fmla="*/ 491676 h 53"/>
              <a:gd name="T6" fmla="*/ 130220 w 71"/>
              <a:gd name="T7" fmla="*/ 270924 h 53"/>
              <a:gd name="T8" fmla="*/ 360608 w 71"/>
              <a:gd name="T9" fmla="*/ 50171 h 53"/>
              <a:gd name="T10" fmla="*/ 580980 w 71"/>
              <a:gd name="T11" fmla="*/ 0 h 53"/>
              <a:gd name="T12" fmla="*/ 530896 w 71"/>
              <a:gd name="T13" fmla="*/ 60205 h 53"/>
              <a:gd name="T14" fmla="*/ 550930 w 71"/>
              <a:gd name="T15" fmla="*/ 80274 h 53"/>
              <a:gd name="T16" fmla="*/ 631065 w 71"/>
              <a:gd name="T17" fmla="*/ 270924 h 53"/>
              <a:gd name="T18" fmla="*/ 560946 w 71"/>
              <a:gd name="T19" fmla="*/ 451539 h 53"/>
              <a:gd name="T20" fmla="*/ 611031 w 71"/>
              <a:gd name="T21" fmla="*/ 511745 h 53"/>
              <a:gd name="T22" fmla="*/ 711200 w 71"/>
              <a:gd name="T23" fmla="*/ 270924 h 53"/>
              <a:gd name="T24" fmla="*/ 611031 w 71"/>
              <a:gd name="T25" fmla="*/ 20068 h 53"/>
              <a:gd name="T26" fmla="*/ 580980 w 71"/>
              <a:gd name="T27" fmla="*/ 0 h 53"/>
              <a:gd name="T28" fmla="*/ 120203 w 71"/>
              <a:gd name="T29" fmla="*/ 531813 h 53"/>
              <a:gd name="T30" fmla="*/ 170287 w 71"/>
              <a:gd name="T31" fmla="*/ 471608 h 53"/>
              <a:gd name="T32" fmla="*/ 160270 w 71"/>
              <a:gd name="T33" fmla="*/ 471608 h 53"/>
              <a:gd name="T34" fmla="*/ 80135 w 71"/>
              <a:gd name="T35" fmla="*/ 270924 h 53"/>
              <a:gd name="T36" fmla="*/ 160270 w 71"/>
              <a:gd name="T37" fmla="*/ 80274 h 53"/>
              <a:gd name="T38" fmla="*/ 180304 w 71"/>
              <a:gd name="T39" fmla="*/ 60205 h 53"/>
              <a:gd name="T40" fmla="*/ 130220 w 71"/>
              <a:gd name="T41" fmla="*/ 0 h 53"/>
              <a:gd name="T42" fmla="*/ 110186 w 71"/>
              <a:gd name="T43" fmla="*/ 20068 h 53"/>
              <a:gd name="T44" fmla="*/ 0 w 71"/>
              <a:gd name="T45" fmla="*/ 270924 h 53"/>
              <a:gd name="T46" fmla="*/ 110186 w 71"/>
              <a:gd name="T47" fmla="*/ 521779 h 53"/>
              <a:gd name="T48" fmla="*/ 120203 w 71"/>
              <a:gd name="T49" fmla="*/ 531813 h 53"/>
              <a:gd name="T50" fmla="*/ 340575 w 71"/>
              <a:gd name="T51" fmla="*/ 341163 h 53"/>
              <a:gd name="T52" fmla="*/ 380642 w 71"/>
              <a:gd name="T53" fmla="*/ 341163 h 53"/>
              <a:gd name="T54" fmla="*/ 400676 w 71"/>
              <a:gd name="T55" fmla="*/ 190650 h 53"/>
              <a:gd name="T56" fmla="*/ 400676 w 71"/>
              <a:gd name="T57" fmla="*/ 110376 h 53"/>
              <a:gd name="T58" fmla="*/ 320541 w 71"/>
              <a:gd name="T59" fmla="*/ 110376 h 53"/>
              <a:gd name="T60" fmla="*/ 320541 w 71"/>
              <a:gd name="T61" fmla="*/ 190650 h 53"/>
              <a:gd name="T62" fmla="*/ 340575 w 71"/>
              <a:gd name="T63" fmla="*/ 341163 h 53"/>
              <a:gd name="T64" fmla="*/ 330558 w 71"/>
              <a:gd name="T65" fmla="*/ 441505 h 53"/>
              <a:gd name="T66" fmla="*/ 380642 w 71"/>
              <a:gd name="T67" fmla="*/ 441505 h 53"/>
              <a:gd name="T68" fmla="*/ 380642 w 71"/>
              <a:gd name="T69" fmla="*/ 381300 h 53"/>
              <a:gd name="T70" fmla="*/ 330558 w 71"/>
              <a:gd name="T71" fmla="*/ 381300 h 53"/>
              <a:gd name="T72" fmla="*/ 330558 w 71"/>
              <a:gd name="T73" fmla="*/ 441505 h 5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53"/>
              <a:gd name="T113" fmla="*/ 71 w 71"/>
              <a:gd name="T114" fmla="*/ 53 h 53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53">
                <a:moveTo>
                  <a:pt x="36" y="5"/>
                </a:moveTo>
                <a:cubicBezTo>
                  <a:pt x="48" y="5"/>
                  <a:pt x="58" y="15"/>
                  <a:pt x="58" y="27"/>
                </a:cubicBezTo>
                <a:cubicBezTo>
                  <a:pt x="58" y="39"/>
                  <a:pt x="48" y="49"/>
                  <a:pt x="36" y="49"/>
                </a:cubicBezTo>
                <a:cubicBezTo>
                  <a:pt x="23" y="49"/>
                  <a:pt x="13" y="39"/>
                  <a:pt x="13" y="27"/>
                </a:cubicBezTo>
                <a:cubicBezTo>
                  <a:pt x="13" y="15"/>
                  <a:pt x="23" y="5"/>
                  <a:pt x="36" y="5"/>
                </a:cubicBezTo>
                <a:close/>
                <a:moveTo>
                  <a:pt x="58" y="0"/>
                </a:moveTo>
                <a:cubicBezTo>
                  <a:pt x="53" y="6"/>
                  <a:pt x="53" y="6"/>
                  <a:pt x="53" y="6"/>
                </a:cubicBezTo>
                <a:cubicBezTo>
                  <a:pt x="54" y="7"/>
                  <a:pt x="54" y="7"/>
                  <a:pt x="55" y="8"/>
                </a:cubicBezTo>
                <a:cubicBezTo>
                  <a:pt x="60" y="13"/>
                  <a:pt x="63" y="20"/>
                  <a:pt x="63" y="27"/>
                </a:cubicBezTo>
                <a:cubicBezTo>
                  <a:pt x="63" y="34"/>
                  <a:pt x="60" y="40"/>
                  <a:pt x="56" y="45"/>
                </a:cubicBezTo>
                <a:cubicBezTo>
                  <a:pt x="61" y="51"/>
                  <a:pt x="61" y="51"/>
                  <a:pt x="61" y="51"/>
                </a:cubicBezTo>
                <a:cubicBezTo>
                  <a:pt x="67" y="45"/>
                  <a:pt x="71" y="37"/>
                  <a:pt x="71" y="27"/>
                </a:cubicBezTo>
                <a:cubicBezTo>
                  <a:pt x="71" y="17"/>
                  <a:pt x="67" y="9"/>
                  <a:pt x="61" y="2"/>
                </a:cubicBezTo>
                <a:cubicBezTo>
                  <a:pt x="60" y="2"/>
                  <a:pt x="59" y="1"/>
                  <a:pt x="58" y="0"/>
                </a:cubicBezTo>
                <a:close/>
                <a:moveTo>
                  <a:pt x="12" y="53"/>
                </a:moveTo>
                <a:cubicBezTo>
                  <a:pt x="17" y="47"/>
                  <a:pt x="17" y="47"/>
                  <a:pt x="17" y="47"/>
                </a:cubicBezTo>
                <a:cubicBezTo>
                  <a:pt x="17" y="47"/>
                  <a:pt x="17" y="47"/>
                  <a:pt x="16" y="47"/>
                </a:cubicBezTo>
                <a:cubicBezTo>
                  <a:pt x="11" y="42"/>
                  <a:pt x="8" y="35"/>
                  <a:pt x="8" y="27"/>
                </a:cubicBezTo>
                <a:cubicBezTo>
                  <a:pt x="8" y="20"/>
                  <a:pt x="11" y="13"/>
                  <a:pt x="16" y="8"/>
                </a:cubicBezTo>
                <a:cubicBezTo>
                  <a:pt x="17" y="7"/>
                  <a:pt x="17" y="7"/>
                  <a:pt x="18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1"/>
                  <a:pt x="11" y="2"/>
                  <a:pt x="11" y="2"/>
                </a:cubicBezTo>
                <a:cubicBezTo>
                  <a:pt x="4" y="9"/>
                  <a:pt x="0" y="17"/>
                  <a:pt x="0" y="27"/>
                </a:cubicBezTo>
                <a:cubicBezTo>
                  <a:pt x="0" y="37"/>
                  <a:pt x="4" y="46"/>
                  <a:pt x="11" y="52"/>
                </a:cubicBezTo>
                <a:cubicBezTo>
                  <a:pt x="11" y="53"/>
                  <a:pt x="12" y="53"/>
                  <a:pt x="12" y="53"/>
                </a:cubicBezTo>
                <a:close/>
                <a:moveTo>
                  <a:pt x="34" y="34"/>
                </a:moveTo>
                <a:cubicBezTo>
                  <a:pt x="38" y="34"/>
                  <a:pt x="38" y="34"/>
                  <a:pt x="38" y="34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1"/>
                  <a:pt x="40" y="11"/>
                  <a:pt x="40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9"/>
                  <a:pt x="32" y="19"/>
                  <a:pt x="32" y="19"/>
                </a:cubicBezTo>
                <a:cubicBezTo>
                  <a:pt x="34" y="34"/>
                  <a:pt x="34" y="34"/>
                  <a:pt x="34" y="34"/>
                </a:cubicBezTo>
                <a:close/>
                <a:moveTo>
                  <a:pt x="33" y="44"/>
                </a:moveTo>
                <a:cubicBezTo>
                  <a:pt x="38" y="44"/>
                  <a:pt x="38" y="44"/>
                  <a:pt x="38" y="44"/>
                </a:cubicBezTo>
                <a:cubicBezTo>
                  <a:pt x="38" y="38"/>
                  <a:pt x="38" y="38"/>
                  <a:pt x="38" y="38"/>
                </a:cubicBezTo>
                <a:cubicBezTo>
                  <a:pt x="33" y="38"/>
                  <a:pt x="33" y="38"/>
                  <a:pt x="33" y="38"/>
                </a:cubicBezTo>
                <a:lnTo>
                  <a:pt x="33" y="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8" name="Freeform 26"/>
          <p:cNvSpPr>
            <a:spLocks noEditPoints="1"/>
          </p:cNvSpPr>
          <p:nvPr/>
        </p:nvSpPr>
        <p:spPr bwMode="auto">
          <a:xfrm>
            <a:off x="6207418" y="4624299"/>
            <a:ext cx="669925" cy="703263"/>
          </a:xfrm>
          <a:custGeom>
            <a:avLst/>
            <a:gdLst>
              <a:gd name="T0" fmla="*/ 79991 w 67"/>
              <a:gd name="T1" fmla="*/ 482237 h 70"/>
              <a:gd name="T2" fmla="*/ 99989 w 67"/>
              <a:gd name="T3" fmla="*/ 602797 h 70"/>
              <a:gd name="T4" fmla="*/ 59993 w 67"/>
              <a:gd name="T5" fmla="*/ 683170 h 70"/>
              <a:gd name="T6" fmla="*/ 99989 w 67"/>
              <a:gd name="T7" fmla="*/ 703263 h 70"/>
              <a:gd name="T8" fmla="*/ 149983 w 67"/>
              <a:gd name="T9" fmla="*/ 552564 h 70"/>
              <a:gd name="T10" fmla="*/ 159982 w 67"/>
              <a:gd name="T11" fmla="*/ 452098 h 70"/>
              <a:gd name="T12" fmla="*/ 109988 w 67"/>
              <a:gd name="T13" fmla="*/ 341585 h 70"/>
              <a:gd name="T14" fmla="*/ 59993 w 67"/>
              <a:gd name="T15" fmla="*/ 452098 h 70"/>
              <a:gd name="T16" fmla="*/ 109988 w 67"/>
              <a:gd name="T17" fmla="*/ 562610 h 70"/>
              <a:gd name="T18" fmla="*/ 309965 w 67"/>
              <a:gd name="T19" fmla="*/ 703263 h 70"/>
              <a:gd name="T20" fmla="*/ 309965 w 67"/>
              <a:gd name="T21" fmla="*/ 452098 h 70"/>
              <a:gd name="T22" fmla="*/ 299966 w 67"/>
              <a:gd name="T23" fmla="*/ 401865 h 70"/>
              <a:gd name="T24" fmla="*/ 349961 w 67"/>
              <a:gd name="T25" fmla="*/ 401865 h 70"/>
              <a:gd name="T26" fmla="*/ 349961 w 67"/>
              <a:gd name="T27" fmla="*/ 452098 h 70"/>
              <a:gd name="T28" fmla="*/ 359960 w 67"/>
              <a:gd name="T29" fmla="*/ 703263 h 70"/>
              <a:gd name="T30" fmla="*/ 199978 w 67"/>
              <a:gd name="T31" fmla="*/ 703263 h 70"/>
              <a:gd name="T32" fmla="*/ 199978 w 67"/>
              <a:gd name="T33" fmla="*/ 452098 h 70"/>
              <a:gd name="T34" fmla="*/ 189979 w 67"/>
              <a:gd name="T35" fmla="*/ 401865 h 70"/>
              <a:gd name="T36" fmla="*/ 239973 w 67"/>
              <a:gd name="T37" fmla="*/ 401865 h 70"/>
              <a:gd name="T38" fmla="*/ 239973 w 67"/>
              <a:gd name="T39" fmla="*/ 452098 h 70"/>
              <a:gd name="T40" fmla="*/ 249972 w 67"/>
              <a:gd name="T41" fmla="*/ 703263 h 70"/>
              <a:gd name="T42" fmla="*/ 149983 w 67"/>
              <a:gd name="T43" fmla="*/ 482237 h 70"/>
              <a:gd name="T44" fmla="*/ 199978 w 67"/>
              <a:gd name="T45" fmla="*/ 572657 h 70"/>
              <a:gd name="T46" fmla="*/ 189979 w 67"/>
              <a:gd name="T47" fmla="*/ 683170 h 70"/>
              <a:gd name="T48" fmla="*/ 169981 w 67"/>
              <a:gd name="T49" fmla="*/ 542517 h 70"/>
              <a:gd name="T50" fmla="*/ 259971 w 67"/>
              <a:gd name="T51" fmla="*/ 482237 h 70"/>
              <a:gd name="T52" fmla="*/ 269970 w 67"/>
              <a:gd name="T53" fmla="*/ 683170 h 70"/>
              <a:gd name="T54" fmla="*/ 309965 w 67"/>
              <a:gd name="T55" fmla="*/ 602797 h 70"/>
              <a:gd name="T56" fmla="*/ 289968 w 67"/>
              <a:gd name="T57" fmla="*/ 492284 h 70"/>
              <a:gd name="T58" fmla="*/ 369959 w 67"/>
              <a:gd name="T59" fmla="*/ 502331 h 70"/>
              <a:gd name="T60" fmla="*/ 379957 w 67"/>
              <a:gd name="T61" fmla="*/ 683170 h 70"/>
              <a:gd name="T62" fmla="*/ 589934 w 67"/>
              <a:gd name="T63" fmla="*/ 612843 h 70"/>
              <a:gd name="T64" fmla="*/ 559937 w 67"/>
              <a:gd name="T65" fmla="*/ 170792 h 70"/>
              <a:gd name="T66" fmla="*/ 419953 w 67"/>
              <a:gd name="T67" fmla="*/ 512377 h 70"/>
              <a:gd name="T68" fmla="*/ 559937 w 67"/>
              <a:gd name="T69" fmla="*/ 140653 h 70"/>
              <a:gd name="T70" fmla="*/ 639928 w 67"/>
              <a:gd name="T71" fmla="*/ 0 h 70"/>
              <a:gd name="T72" fmla="*/ 559937 w 67"/>
              <a:gd name="T73" fmla="*/ 140653 h 7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7"/>
              <a:gd name="T112" fmla="*/ 0 h 70"/>
              <a:gd name="T113" fmla="*/ 67 w 67"/>
              <a:gd name="T114" fmla="*/ 70 h 70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7" h="70">
                <a:moveTo>
                  <a:pt x="1" y="48"/>
                </a:moveTo>
                <a:cubicBezTo>
                  <a:pt x="3" y="48"/>
                  <a:pt x="6" y="48"/>
                  <a:pt x="8" y="48"/>
                </a:cubicBezTo>
                <a:cubicBezTo>
                  <a:pt x="8" y="51"/>
                  <a:pt x="9" y="54"/>
                  <a:pt x="9" y="57"/>
                </a:cubicBezTo>
                <a:cubicBezTo>
                  <a:pt x="10" y="58"/>
                  <a:pt x="10" y="59"/>
                  <a:pt x="10" y="60"/>
                </a:cubicBezTo>
                <a:cubicBezTo>
                  <a:pt x="10" y="63"/>
                  <a:pt x="10" y="66"/>
                  <a:pt x="8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3" y="64"/>
                  <a:pt x="0" y="57"/>
                  <a:pt x="1" y="48"/>
                </a:cubicBezTo>
                <a:close/>
                <a:moveTo>
                  <a:pt x="10" y="70"/>
                </a:moveTo>
                <a:cubicBezTo>
                  <a:pt x="14" y="70"/>
                  <a:pt x="14" y="70"/>
                  <a:pt x="14" y="70"/>
                </a:cubicBezTo>
                <a:cubicBezTo>
                  <a:pt x="17" y="63"/>
                  <a:pt x="16" y="60"/>
                  <a:pt x="15" y="55"/>
                </a:cubicBezTo>
                <a:cubicBezTo>
                  <a:pt x="14" y="52"/>
                  <a:pt x="14" y="49"/>
                  <a:pt x="13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4" y="40"/>
                  <a:pt x="14" y="40"/>
                  <a:pt x="14" y="40"/>
                </a:cubicBezTo>
                <a:cubicBezTo>
                  <a:pt x="11" y="34"/>
                  <a:pt x="11" y="34"/>
                  <a:pt x="11" y="34"/>
                </a:cubicBezTo>
                <a:cubicBezTo>
                  <a:pt x="9" y="40"/>
                  <a:pt x="9" y="40"/>
                  <a:pt x="9" y="40"/>
                </a:cubicBezTo>
                <a:cubicBezTo>
                  <a:pt x="6" y="45"/>
                  <a:pt x="6" y="45"/>
                  <a:pt x="6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10" y="50"/>
                  <a:pt x="10" y="53"/>
                  <a:pt x="11" y="56"/>
                </a:cubicBezTo>
                <a:cubicBezTo>
                  <a:pt x="12" y="61"/>
                  <a:pt x="13" y="63"/>
                  <a:pt x="10" y="70"/>
                </a:cubicBezTo>
                <a:close/>
                <a:moveTo>
                  <a:pt x="31" y="70"/>
                </a:moveTo>
                <a:cubicBezTo>
                  <a:pt x="34" y="63"/>
                  <a:pt x="33" y="61"/>
                  <a:pt x="32" y="56"/>
                </a:cubicBezTo>
                <a:cubicBezTo>
                  <a:pt x="32" y="53"/>
                  <a:pt x="31" y="50"/>
                  <a:pt x="31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30" y="40"/>
                  <a:pt x="30" y="40"/>
                  <a:pt x="30" y="40"/>
                </a:cubicBezTo>
                <a:cubicBezTo>
                  <a:pt x="33" y="34"/>
                  <a:pt x="33" y="34"/>
                  <a:pt x="33" y="34"/>
                </a:cubicBezTo>
                <a:cubicBezTo>
                  <a:pt x="35" y="40"/>
                  <a:pt x="35" y="40"/>
                  <a:pt x="35" y="40"/>
                </a:cubicBezTo>
                <a:cubicBezTo>
                  <a:pt x="38" y="45"/>
                  <a:pt x="38" y="45"/>
                  <a:pt x="38" y="45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49"/>
                  <a:pt x="36" y="52"/>
                  <a:pt x="36" y="55"/>
                </a:cubicBezTo>
                <a:cubicBezTo>
                  <a:pt x="37" y="60"/>
                  <a:pt x="38" y="63"/>
                  <a:pt x="36" y="70"/>
                </a:cubicBezTo>
                <a:cubicBezTo>
                  <a:pt x="31" y="70"/>
                  <a:pt x="31" y="70"/>
                  <a:pt x="31" y="70"/>
                </a:cubicBezTo>
                <a:close/>
                <a:moveTo>
                  <a:pt x="20" y="70"/>
                </a:moveTo>
                <a:cubicBezTo>
                  <a:pt x="23" y="63"/>
                  <a:pt x="23" y="61"/>
                  <a:pt x="22" y="56"/>
                </a:cubicBezTo>
                <a:cubicBezTo>
                  <a:pt x="21" y="53"/>
                  <a:pt x="20" y="50"/>
                  <a:pt x="20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0"/>
                  <a:pt x="19" y="40"/>
                  <a:pt x="19" y="40"/>
                </a:cubicBezTo>
                <a:cubicBezTo>
                  <a:pt x="22" y="34"/>
                  <a:pt x="22" y="34"/>
                  <a:pt x="22" y="34"/>
                </a:cubicBezTo>
                <a:cubicBezTo>
                  <a:pt x="24" y="40"/>
                  <a:pt x="24" y="40"/>
                  <a:pt x="24" y="40"/>
                </a:cubicBezTo>
                <a:cubicBezTo>
                  <a:pt x="27" y="45"/>
                  <a:pt x="27" y="45"/>
                  <a:pt x="27" y="45"/>
                </a:cubicBezTo>
                <a:cubicBezTo>
                  <a:pt x="24" y="45"/>
                  <a:pt x="24" y="45"/>
                  <a:pt x="24" y="45"/>
                </a:cubicBezTo>
                <a:cubicBezTo>
                  <a:pt x="24" y="49"/>
                  <a:pt x="25" y="52"/>
                  <a:pt x="26" y="55"/>
                </a:cubicBezTo>
                <a:cubicBezTo>
                  <a:pt x="27" y="60"/>
                  <a:pt x="28" y="63"/>
                  <a:pt x="25" y="70"/>
                </a:cubicBezTo>
                <a:cubicBezTo>
                  <a:pt x="20" y="70"/>
                  <a:pt x="20" y="70"/>
                  <a:pt x="20" y="70"/>
                </a:cubicBezTo>
                <a:close/>
                <a:moveTo>
                  <a:pt x="15" y="48"/>
                </a:moveTo>
                <a:cubicBezTo>
                  <a:pt x="16" y="48"/>
                  <a:pt x="17" y="48"/>
                  <a:pt x="18" y="48"/>
                </a:cubicBezTo>
                <a:cubicBezTo>
                  <a:pt x="19" y="51"/>
                  <a:pt x="19" y="54"/>
                  <a:pt x="20" y="57"/>
                </a:cubicBezTo>
                <a:cubicBezTo>
                  <a:pt x="20" y="58"/>
                  <a:pt x="21" y="59"/>
                  <a:pt x="21" y="60"/>
                </a:cubicBezTo>
                <a:cubicBezTo>
                  <a:pt x="21" y="63"/>
                  <a:pt x="20" y="66"/>
                  <a:pt x="19" y="68"/>
                </a:cubicBezTo>
                <a:cubicBezTo>
                  <a:pt x="17" y="68"/>
                  <a:pt x="17" y="68"/>
                  <a:pt x="17" y="68"/>
                </a:cubicBezTo>
                <a:cubicBezTo>
                  <a:pt x="18" y="63"/>
                  <a:pt x="18" y="60"/>
                  <a:pt x="17" y="54"/>
                </a:cubicBezTo>
                <a:cubicBezTo>
                  <a:pt x="16" y="52"/>
                  <a:pt x="16" y="50"/>
                  <a:pt x="15" y="48"/>
                </a:cubicBezTo>
                <a:close/>
                <a:moveTo>
                  <a:pt x="26" y="48"/>
                </a:moveTo>
                <a:cubicBezTo>
                  <a:pt x="26" y="50"/>
                  <a:pt x="27" y="52"/>
                  <a:pt x="27" y="54"/>
                </a:cubicBezTo>
                <a:cubicBezTo>
                  <a:pt x="28" y="60"/>
                  <a:pt x="29" y="63"/>
                  <a:pt x="27" y="68"/>
                </a:cubicBezTo>
                <a:cubicBezTo>
                  <a:pt x="30" y="68"/>
                  <a:pt x="30" y="68"/>
                  <a:pt x="30" y="68"/>
                </a:cubicBezTo>
                <a:cubicBezTo>
                  <a:pt x="31" y="66"/>
                  <a:pt x="32" y="63"/>
                  <a:pt x="31" y="60"/>
                </a:cubicBezTo>
                <a:cubicBezTo>
                  <a:pt x="31" y="59"/>
                  <a:pt x="31" y="58"/>
                  <a:pt x="31" y="57"/>
                </a:cubicBezTo>
                <a:cubicBezTo>
                  <a:pt x="30" y="54"/>
                  <a:pt x="30" y="51"/>
                  <a:pt x="29" y="49"/>
                </a:cubicBezTo>
                <a:cubicBezTo>
                  <a:pt x="28" y="49"/>
                  <a:pt x="27" y="49"/>
                  <a:pt x="26" y="48"/>
                </a:cubicBezTo>
                <a:close/>
                <a:moveTo>
                  <a:pt x="37" y="50"/>
                </a:moveTo>
                <a:cubicBezTo>
                  <a:pt x="37" y="51"/>
                  <a:pt x="38" y="53"/>
                  <a:pt x="38" y="54"/>
                </a:cubicBezTo>
                <a:cubicBezTo>
                  <a:pt x="39" y="60"/>
                  <a:pt x="40" y="63"/>
                  <a:pt x="38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9" y="61"/>
                  <a:pt x="59" y="61"/>
                  <a:pt x="59" y="61"/>
                </a:cubicBezTo>
                <a:cubicBezTo>
                  <a:pt x="61" y="47"/>
                  <a:pt x="63" y="34"/>
                  <a:pt x="65" y="20"/>
                </a:cubicBezTo>
                <a:cubicBezTo>
                  <a:pt x="63" y="17"/>
                  <a:pt x="60" y="16"/>
                  <a:pt x="56" y="17"/>
                </a:cubicBezTo>
                <a:cubicBezTo>
                  <a:pt x="55" y="18"/>
                  <a:pt x="54" y="20"/>
                  <a:pt x="54" y="22"/>
                </a:cubicBezTo>
                <a:cubicBezTo>
                  <a:pt x="43" y="34"/>
                  <a:pt x="40" y="43"/>
                  <a:pt x="42" y="51"/>
                </a:cubicBezTo>
                <a:cubicBezTo>
                  <a:pt x="41" y="51"/>
                  <a:pt x="39" y="50"/>
                  <a:pt x="37" y="50"/>
                </a:cubicBezTo>
                <a:close/>
                <a:moveTo>
                  <a:pt x="56" y="14"/>
                </a:moveTo>
                <a:cubicBezTo>
                  <a:pt x="59" y="14"/>
                  <a:pt x="63" y="14"/>
                  <a:pt x="67" y="14"/>
                </a:cubicBezTo>
                <a:cubicBezTo>
                  <a:pt x="67" y="9"/>
                  <a:pt x="66" y="4"/>
                  <a:pt x="64" y="0"/>
                </a:cubicBezTo>
                <a:cubicBezTo>
                  <a:pt x="62" y="0"/>
                  <a:pt x="59" y="1"/>
                  <a:pt x="57" y="1"/>
                </a:cubicBezTo>
                <a:cubicBezTo>
                  <a:pt x="55" y="6"/>
                  <a:pt x="55" y="10"/>
                  <a:pt x="56" y="1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9" name="Freeform 27"/>
          <p:cNvSpPr>
            <a:spLocks noEditPoints="1"/>
          </p:cNvSpPr>
          <p:nvPr/>
        </p:nvSpPr>
        <p:spPr bwMode="auto">
          <a:xfrm>
            <a:off x="6226468" y="1529615"/>
            <a:ext cx="671513" cy="652463"/>
          </a:xfrm>
          <a:custGeom>
            <a:avLst/>
            <a:gdLst>
              <a:gd name="T0" fmla="*/ 300677 w 67"/>
              <a:gd name="T1" fmla="*/ 441667 h 65"/>
              <a:gd name="T2" fmla="*/ 180406 w 67"/>
              <a:gd name="T3" fmla="*/ 562122 h 65"/>
              <a:gd name="T4" fmla="*/ 140316 w 67"/>
              <a:gd name="T5" fmla="*/ 562122 h 65"/>
              <a:gd name="T6" fmla="*/ 140316 w 67"/>
              <a:gd name="T7" fmla="*/ 562122 h 65"/>
              <a:gd name="T8" fmla="*/ 130294 w 67"/>
              <a:gd name="T9" fmla="*/ 511933 h 65"/>
              <a:gd name="T10" fmla="*/ 260587 w 67"/>
              <a:gd name="T11" fmla="*/ 391478 h 65"/>
              <a:gd name="T12" fmla="*/ 220497 w 67"/>
              <a:gd name="T13" fmla="*/ 341288 h 65"/>
              <a:gd name="T14" fmla="*/ 90203 w 67"/>
              <a:gd name="T15" fmla="*/ 471781 h 65"/>
              <a:gd name="T16" fmla="*/ 60135 w 67"/>
              <a:gd name="T17" fmla="*/ 481819 h 65"/>
              <a:gd name="T18" fmla="*/ 80181 w 67"/>
              <a:gd name="T19" fmla="*/ 612311 h 65"/>
              <a:gd name="T20" fmla="*/ 80181 w 67"/>
              <a:gd name="T21" fmla="*/ 612311 h 65"/>
              <a:gd name="T22" fmla="*/ 210474 w 67"/>
              <a:gd name="T23" fmla="*/ 622349 h 65"/>
              <a:gd name="T24" fmla="*/ 220497 w 67"/>
              <a:gd name="T25" fmla="*/ 602274 h 65"/>
              <a:gd name="T26" fmla="*/ 340768 w 67"/>
              <a:gd name="T27" fmla="*/ 481819 h 65"/>
              <a:gd name="T28" fmla="*/ 300677 w 67"/>
              <a:gd name="T29" fmla="*/ 441667 h 65"/>
              <a:gd name="T30" fmla="*/ 280632 w 67"/>
              <a:gd name="T31" fmla="*/ 220834 h 65"/>
              <a:gd name="T32" fmla="*/ 581310 w 67"/>
              <a:gd name="T33" fmla="*/ 501895 h 65"/>
              <a:gd name="T34" fmla="*/ 581310 w 67"/>
              <a:gd name="T35" fmla="*/ 612311 h 65"/>
              <a:gd name="T36" fmla="*/ 581310 w 67"/>
              <a:gd name="T37" fmla="*/ 612311 h 65"/>
              <a:gd name="T38" fmla="*/ 481084 w 67"/>
              <a:gd name="T39" fmla="*/ 612311 h 65"/>
              <a:gd name="T40" fmla="*/ 210474 w 67"/>
              <a:gd name="T41" fmla="*/ 291099 h 65"/>
              <a:gd name="T42" fmla="*/ 110248 w 67"/>
              <a:gd name="T43" fmla="*/ 311175 h 65"/>
              <a:gd name="T44" fmla="*/ 0 w 67"/>
              <a:gd name="T45" fmla="*/ 160606 h 65"/>
              <a:gd name="T46" fmla="*/ 30068 w 67"/>
              <a:gd name="T47" fmla="*/ 130493 h 65"/>
              <a:gd name="T48" fmla="*/ 110248 w 67"/>
              <a:gd name="T49" fmla="*/ 210796 h 65"/>
              <a:gd name="T50" fmla="*/ 170384 w 67"/>
              <a:gd name="T51" fmla="*/ 180682 h 65"/>
              <a:gd name="T52" fmla="*/ 200452 w 67"/>
              <a:gd name="T53" fmla="*/ 120455 h 65"/>
              <a:gd name="T54" fmla="*/ 130294 w 67"/>
              <a:gd name="T55" fmla="*/ 30114 h 65"/>
              <a:gd name="T56" fmla="*/ 150339 w 67"/>
              <a:gd name="T57" fmla="*/ 0 h 65"/>
              <a:gd name="T58" fmla="*/ 300677 w 67"/>
              <a:gd name="T59" fmla="*/ 120455 h 65"/>
              <a:gd name="T60" fmla="*/ 280632 w 67"/>
              <a:gd name="T61" fmla="*/ 220834 h 65"/>
              <a:gd name="T62" fmla="*/ 601355 w 67"/>
              <a:gd name="T63" fmla="*/ 30114 h 65"/>
              <a:gd name="T64" fmla="*/ 511152 w 67"/>
              <a:gd name="T65" fmla="*/ 80303 h 65"/>
              <a:gd name="T66" fmla="*/ 521174 w 67"/>
              <a:gd name="T67" fmla="*/ 120455 h 65"/>
              <a:gd name="T68" fmla="*/ 380858 w 67"/>
              <a:gd name="T69" fmla="*/ 271023 h 65"/>
              <a:gd name="T70" fmla="*/ 420948 w 67"/>
              <a:gd name="T71" fmla="*/ 311175 h 65"/>
              <a:gd name="T72" fmla="*/ 571287 w 67"/>
              <a:gd name="T73" fmla="*/ 170644 h 65"/>
              <a:gd name="T74" fmla="*/ 611378 w 67"/>
              <a:gd name="T75" fmla="*/ 180682 h 65"/>
              <a:gd name="T76" fmla="*/ 671513 w 67"/>
              <a:gd name="T77" fmla="*/ 90341 h 65"/>
              <a:gd name="T78" fmla="*/ 631423 w 67"/>
              <a:gd name="T79" fmla="*/ 60227 h 65"/>
              <a:gd name="T80" fmla="*/ 601355 w 67"/>
              <a:gd name="T81" fmla="*/ 30114 h 6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67"/>
              <a:gd name="T124" fmla="*/ 0 h 65"/>
              <a:gd name="T125" fmla="*/ 67 w 67"/>
              <a:gd name="T126" fmla="*/ 65 h 65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67" h="65">
                <a:moveTo>
                  <a:pt x="30" y="44"/>
                </a:moveTo>
                <a:cubicBezTo>
                  <a:pt x="18" y="56"/>
                  <a:pt x="18" y="56"/>
                  <a:pt x="18" y="56"/>
                </a:cubicBezTo>
                <a:cubicBezTo>
                  <a:pt x="17" y="57"/>
                  <a:pt x="15" y="57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2" y="54"/>
                  <a:pt x="12" y="52"/>
                  <a:pt x="13" y="51"/>
                </a:cubicBezTo>
                <a:cubicBezTo>
                  <a:pt x="26" y="39"/>
                  <a:pt x="26" y="39"/>
                  <a:pt x="26" y="39"/>
                </a:cubicBezTo>
                <a:cubicBezTo>
                  <a:pt x="22" y="34"/>
                  <a:pt x="22" y="34"/>
                  <a:pt x="22" y="34"/>
                </a:cubicBezTo>
                <a:cubicBezTo>
                  <a:pt x="9" y="47"/>
                  <a:pt x="9" y="47"/>
                  <a:pt x="9" y="47"/>
                </a:cubicBezTo>
                <a:cubicBezTo>
                  <a:pt x="8" y="48"/>
                  <a:pt x="7" y="48"/>
                  <a:pt x="6" y="48"/>
                </a:cubicBezTo>
                <a:cubicBezTo>
                  <a:pt x="3" y="51"/>
                  <a:pt x="4" y="57"/>
                  <a:pt x="8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2" y="65"/>
                  <a:pt x="18" y="65"/>
                  <a:pt x="21" y="62"/>
                </a:cubicBezTo>
                <a:cubicBezTo>
                  <a:pt x="21" y="61"/>
                  <a:pt x="21" y="60"/>
                  <a:pt x="22" y="60"/>
                </a:cubicBezTo>
                <a:cubicBezTo>
                  <a:pt x="34" y="48"/>
                  <a:pt x="34" y="48"/>
                  <a:pt x="34" y="48"/>
                </a:cubicBezTo>
                <a:cubicBezTo>
                  <a:pt x="30" y="44"/>
                  <a:pt x="30" y="44"/>
                  <a:pt x="30" y="44"/>
                </a:cubicBezTo>
                <a:close/>
                <a:moveTo>
                  <a:pt x="28" y="22"/>
                </a:moveTo>
                <a:cubicBezTo>
                  <a:pt x="58" y="50"/>
                  <a:pt x="58" y="50"/>
                  <a:pt x="58" y="50"/>
                </a:cubicBezTo>
                <a:cubicBezTo>
                  <a:pt x="61" y="53"/>
                  <a:pt x="61" y="58"/>
                  <a:pt x="58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6" y="63"/>
                  <a:pt x="51" y="64"/>
                  <a:pt x="48" y="61"/>
                </a:cubicBezTo>
                <a:cubicBezTo>
                  <a:pt x="21" y="29"/>
                  <a:pt x="21" y="29"/>
                  <a:pt x="21" y="29"/>
                </a:cubicBezTo>
                <a:cubicBezTo>
                  <a:pt x="18" y="31"/>
                  <a:pt x="15" y="32"/>
                  <a:pt x="11" y="31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3"/>
                  <a:pt x="3" y="13"/>
                  <a:pt x="3" y="13"/>
                </a:cubicBezTo>
                <a:cubicBezTo>
                  <a:pt x="11" y="21"/>
                  <a:pt x="11" y="21"/>
                  <a:pt x="11" y="21"/>
                </a:cubicBezTo>
                <a:cubicBezTo>
                  <a:pt x="17" y="18"/>
                  <a:pt x="17" y="18"/>
                  <a:pt x="17" y="18"/>
                </a:cubicBezTo>
                <a:cubicBezTo>
                  <a:pt x="20" y="12"/>
                  <a:pt x="20" y="12"/>
                  <a:pt x="20" y="12"/>
                </a:cubicBezTo>
                <a:cubicBezTo>
                  <a:pt x="13" y="3"/>
                  <a:pt x="13" y="3"/>
                  <a:pt x="13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30" y="12"/>
                  <a:pt x="30" y="12"/>
                  <a:pt x="30" y="12"/>
                </a:cubicBezTo>
                <a:cubicBezTo>
                  <a:pt x="31" y="16"/>
                  <a:pt x="30" y="19"/>
                  <a:pt x="28" y="22"/>
                </a:cubicBezTo>
                <a:close/>
                <a:moveTo>
                  <a:pt x="60" y="3"/>
                </a:moveTo>
                <a:cubicBezTo>
                  <a:pt x="51" y="8"/>
                  <a:pt x="51" y="8"/>
                  <a:pt x="51" y="8"/>
                </a:cubicBezTo>
                <a:cubicBezTo>
                  <a:pt x="52" y="12"/>
                  <a:pt x="52" y="12"/>
                  <a:pt x="52" y="12"/>
                </a:cubicBezTo>
                <a:cubicBezTo>
                  <a:pt x="38" y="27"/>
                  <a:pt x="38" y="27"/>
                  <a:pt x="38" y="27"/>
                </a:cubicBezTo>
                <a:cubicBezTo>
                  <a:pt x="42" y="31"/>
                  <a:pt x="42" y="31"/>
                  <a:pt x="42" y="31"/>
                </a:cubicBezTo>
                <a:cubicBezTo>
                  <a:pt x="57" y="17"/>
                  <a:pt x="57" y="17"/>
                  <a:pt x="57" y="17"/>
                </a:cubicBezTo>
                <a:cubicBezTo>
                  <a:pt x="61" y="18"/>
                  <a:pt x="61" y="18"/>
                  <a:pt x="61" y="18"/>
                </a:cubicBezTo>
                <a:cubicBezTo>
                  <a:pt x="67" y="9"/>
                  <a:pt x="67" y="9"/>
                  <a:pt x="67" y="9"/>
                </a:cubicBezTo>
                <a:cubicBezTo>
                  <a:pt x="63" y="6"/>
                  <a:pt x="63" y="6"/>
                  <a:pt x="63" y="6"/>
                </a:cubicBezTo>
                <a:lnTo>
                  <a:pt x="60" y="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0" name="Freeform 28"/>
          <p:cNvSpPr>
            <a:spLocks noEditPoints="1"/>
          </p:cNvSpPr>
          <p:nvPr/>
        </p:nvSpPr>
        <p:spPr bwMode="auto">
          <a:xfrm>
            <a:off x="7290091" y="2580459"/>
            <a:ext cx="661988" cy="661988"/>
          </a:xfrm>
          <a:custGeom>
            <a:avLst/>
            <a:gdLst>
              <a:gd name="T0" fmla="*/ 411235 w 66"/>
              <a:gd name="T1" fmla="*/ 10030 h 66"/>
              <a:gd name="T2" fmla="*/ 431295 w 66"/>
              <a:gd name="T3" fmla="*/ 20060 h 66"/>
              <a:gd name="T4" fmla="*/ 491476 w 66"/>
              <a:gd name="T5" fmla="*/ 40120 h 66"/>
              <a:gd name="T6" fmla="*/ 511536 w 66"/>
              <a:gd name="T7" fmla="*/ 50151 h 66"/>
              <a:gd name="T8" fmla="*/ 561687 w 66"/>
              <a:gd name="T9" fmla="*/ 90271 h 66"/>
              <a:gd name="T10" fmla="*/ 581747 w 66"/>
              <a:gd name="T11" fmla="*/ 110331 h 66"/>
              <a:gd name="T12" fmla="*/ 611837 w 66"/>
              <a:gd name="T13" fmla="*/ 150452 h 66"/>
              <a:gd name="T14" fmla="*/ 631898 w 66"/>
              <a:gd name="T15" fmla="*/ 180542 h 66"/>
              <a:gd name="T16" fmla="*/ 651958 w 66"/>
              <a:gd name="T17" fmla="*/ 230693 h 66"/>
              <a:gd name="T18" fmla="*/ 661988 w 66"/>
              <a:gd name="T19" fmla="*/ 260783 h 66"/>
              <a:gd name="T20" fmla="*/ 661988 w 66"/>
              <a:gd name="T21" fmla="*/ 320964 h 66"/>
              <a:gd name="T22" fmla="*/ 661988 w 66"/>
              <a:gd name="T23" fmla="*/ 341024 h 66"/>
              <a:gd name="T24" fmla="*/ 661988 w 66"/>
              <a:gd name="T25" fmla="*/ 401205 h 66"/>
              <a:gd name="T26" fmla="*/ 651958 w 66"/>
              <a:gd name="T27" fmla="*/ 431295 h 66"/>
              <a:gd name="T28" fmla="*/ 631898 w 66"/>
              <a:gd name="T29" fmla="*/ 481446 h 66"/>
              <a:gd name="T30" fmla="*/ 611837 w 66"/>
              <a:gd name="T31" fmla="*/ 511536 h 66"/>
              <a:gd name="T32" fmla="*/ 581747 w 66"/>
              <a:gd name="T33" fmla="*/ 551657 h 66"/>
              <a:gd name="T34" fmla="*/ 561687 w 66"/>
              <a:gd name="T35" fmla="*/ 571717 h 66"/>
              <a:gd name="T36" fmla="*/ 511536 w 66"/>
              <a:gd name="T37" fmla="*/ 611837 h 66"/>
              <a:gd name="T38" fmla="*/ 491476 w 66"/>
              <a:gd name="T39" fmla="*/ 621868 h 66"/>
              <a:gd name="T40" fmla="*/ 431295 w 66"/>
              <a:gd name="T41" fmla="*/ 651958 h 66"/>
              <a:gd name="T42" fmla="*/ 411235 w 66"/>
              <a:gd name="T43" fmla="*/ 651958 h 66"/>
              <a:gd name="T44" fmla="*/ 351054 w 66"/>
              <a:gd name="T45" fmla="*/ 661988 h 66"/>
              <a:gd name="T46" fmla="*/ 320964 w 66"/>
              <a:gd name="T47" fmla="*/ 661988 h 66"/>
              <a:gd name="T48" fmla="*/ 260783 w 66"/>
              <a:gd name="T49" fmla="*/ 651958 h 66"/>
              <a:gd name="T50" fmla="*/ 240723 w 66"/>
              <a:gd name="T51" fmla="*/ 651958 h 66"/>
              <a:gd name="T52" fmla="*/ 180542 w 66"/>
              <a:gd name="T53" fmla="*/ 621868 h 66"/>
              <a:gd name="T54" fmla="*/ 160482 w 66"/>
              <a:gd name="T55" fmla="*/ 611837 h 66"/>
              <a:gd name="T56" fmla="*/ 110331 w 66"/>
              <a:gd name="T57" fmla="*/ 571717 h 66"/>
              <a:gd name="T58" fmla="*/ 90271 w 66"/>
              <a:gd name="T59" fmla="*/ 551657 h 66"/>
              <a:gd name="T60" fmla="*/ 60181 w 66"/>
              <a:gd name="T61" fmla="*/ 511536 h 66"/>
              <a:gd name="T62" fmla="*/ 40120 w 66"/>
              <a:gd name="T63" fmla="*/ 481446 h 66"/>
              <a:gd name="T64" fmla="*/ 20060 w 66"/>
              <a:gd name="T65" fmla="*/ 431295 h 66"/>
              <a:gd name="T66" fmla="*/ 10030 w 66"/>
              <a:gd name="T67" fmla="*/ 401205 h 66"/>
              <a:gd name="T68" fmla="*/ 0 w 66"/>
              <a:gd name="T69" fmla="*/ 341024 h 66"/>
              <a:gd name="T70" fmla="*/ 0 w 66"/>
              <a:gd name="T71" fmla="*/ 320964 h 66"/>
              <a:gd name="T72" fmla="*/ 10030 w 66"/>
              <a:gd name="T73" fmla="*/ 260783 h 66"/>
              <a:gd name="T74" fmla="*/ 20060 w 66"/>
              <a:gd name="T75" fmla="*/ 230693 h 66"/>
              <a:gd name="T76" fmla="*/ 40120 w 66"/>
              <a:gd name="T77" fmla="*/ 180542 h 66"/>
              <a:gd name="T78" fmla="*/ 60181 w 66"/>
              <a:gd name="T79" fmla="*/ 150452 h 66"/>
              <a:gd name="T80" fmla="*/ 90271 w 66"/>
              <a:gd name="T81" fmla="*/ 110331 h 66"/>
              <a:gd name="T82" fmla="*/ 110331 w 66"/>
              <a:gd name="T83" fmla="*/ 90271 h 66"/>
              <a:gd name="T84" fmla="*/ 160482 w 66"/>
              <a:gd name="T85" fmla="*/ 50151 h 66"/>
              <a:gd name="T86" fmla="*/ 180542 w 66"/>
              <a:gd name="T87" fmla="*/ 40120 h 66"/>
              <a:gd name="T88" fmla="*/ 240723 w 66"/>
              <a:gd name="T89" fmla="*/ 20060 h 66"/>
              <a:gd name="T90" fmla="*/ 260783 w 66"/>
              <a:gd name="T91" fmla="*/ 10030 h 66"/>
              <a:gd name="T92" fmla="*/ 320964 w 66"/>
              <a:gd name="T93" fmla="*/ 0 h 66"/>
              <a:gd name="T94" fmla="*/ 351054 w 66"/>
              <a:gd name="T95" fmla="*/ 0 h 66"/>
              <a:gd name="T96" fmla="*/ 220663 w 66"/>
              <a:gd name="T97" fmla="*/ 210633 h 66"/>
              <a:gd name="T98" fmla="*/ 330994 w 66"/>
              <a:gd name="T99" fmla="*/ 501506 h 66"/>
              <a:gd name="T100" fmla="*/ 451355 w 66"/>
              <a:gd name="T101" fmla="*/ 210633 h 66"/>
              <a:gd name="T102" fmla="*/ 330994 w 66"/>
              <a:gd name="T103" fmla="*/ 190572 h 66"/>
              <a:gd name="T104" fmla="*/ 230693 w 66"/>
              <a:gd name="T105" fmla="*/ 431295 h 66"/>
              <a:gd name="T106" fmla="*/ 481446 w 66"/>
              <a:gd name="T107" fmla="*/ 330994 h 66"/>
              <a:gd name="T108" fmla="*/ 330994 w 66"/>
              <a:gd name="T109" fmla="*/ 140422 h 66"/>
              <a:gd name="T110" fmla="*/ 200602 w 66"/>
              <a:gd name="T111" fmla="*/ 471416 h 66"/>
              <a:gd name="T112" fmla="*/ 531596 w 66"/>
              <a:gd name="T113" fmla="*/ 330994 h 6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6"/>
              <a:gd name="T172" fmla="*/ 0 h 66"/>
              <a:gd name="T173" fmla="*/ 66 w 66"/>
              <a:gd name="T174" fmla="*/ 66 h 6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6" h="66">
                <a:moveTo>
                  <a:pt x="36" y="5"/>
                </a:moveTo>
                <a:cubicBezTo>
                  <a:pt x="37" y="5"/>
                  <a:pt x="37" y="5"/>
                  <a:pt x="38" y="5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3" y="2"/>
                  <a:pt x="43" y="2"/>
                  <a:pt x="43" y="2"/>
                </a:cubicBezTo>
                <a:cubicBezTo>
                  <a:pt x="43" y="6"/>
                  <a:pt x="43" y="6"/>
                  <a:pt x="43" y="6"/>
                </a:cubicBezTo>
                <a:cubicBezTo>
                  <a:pt x="44" y="7"/>
                  <a:pt x="45" y="7"/>
                  <a:pt x="45" y="7"/>
                </a:cubicBezTo>
                <a:cubicBezTo>
                  <a:pt x="49" y="4"/>
                  <a:pt x="49" y="4"/>
                  <a:pt x="49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50" y="5"/>
                  <a:pt x="50" y="5"/>
                  <a:pt x="50" y="5"/>
                </a:cubicBezTo>
                <a:cubicBezTo>
                  <a:pt x="51" y="5"/>
                  <a:pt x="51" y="5"/>
                  <a:pt x="51" y="5"/>
                </a:cubicBezTo>
                <a:cubicBezTo>
                  <a:pt x="50" y="10"/>
                  <a:pt x="50" y="10"/>
                  <a:pt x="50" y="10"/>
                </a:cubicBezTo>
                <a:cubicBezTo>
                  <a:pt x="51" y="10"/>
                  <a:pt x="51" y="11"/>
                  <a:pt x="52" y="11"/>
                </a:cubicBezTo>
                <a:cubicBezTo>
                  <a:pt x="56" y="9"/>
                  <a:pt x="56" y="9"/>
                  <a:pt x="56" y="9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10"/>
                  <a:pt x="57" y="10"/>
                  <a:pt x="57" y="10"/>
                </a:cubicBezTo>
                <a:cubicBezTo>
                  <a:pt x="58" y="11"/>
                  <a:pt x="58" y="11"/>
                  <a:pt x="58" y="11"/>
                </a:cubicBezTo>
                <a:cubicBezTo>
                  <a:pt x="55" y="15"/>
                  <a:pt x="55" y="15"/>
                  <a:pt x="55" y="15"/>
                </a:cubicBezTo>
                <a:cubicBezTo>
                  <a:pt x="56" y="15"/>
                  <a:pt x="56" y="16"/>
                  <a:pt x="57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7"/>
                  <a:pt x="62" y="17"/>
                  <a:pt x="62" y="17"/>
                </a:cubicBezTo>
                <a:cubicBezTo>
                  <a:pt x="63" y="18"/>
                  <a:pt x="63" y="18"/>
                  <a:pt x="63" y="18"/>
                </a:cubicBezTo>
                <a:cubicBezTo>
                  <a:pt x="59" y="21"/>
                  <a:pt x="59" y="21"/>
                  <a:pt x="59" y="21"/>
                </a:cubicBezTo>
                <a:cubicBezTo>
                  <a:pt x="60" y="22"/>
                  <a:pt x="60" y="22"/>
                  <a:pt x="60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4"/>
                  <a:pt x="65" y="24"/>
                  <a:pt x="65" y="24"/>
                </a:cubicBezTo>
                <a:cubicBezTo>
                  <a:pt x="65" y="25"/>
                  <a:pt x="65" y="25"/>
                  <a:pt x="65" y="25"/>
                </a:cubicBezTo>
                <a:cubicBezTo>
                  <a:pt x="66" y="26"/>
                  <a:pt x="66" y="26"/>
                  <a:pt x="66" y="26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29"/>
                  <a:pt x="62" y="30"/>
                  <a:pt x="62" y="30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34"/>
                  <a:pt x="66" y="34"/>
                  <a:pt x="66" y="34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36"/>
                  <a:pt x="62" y="37"/>
                  <a:pt x="62" y="38"/>
                </a:cubicBezTo>
                <a:cubicBezTo>
                  <a:pt x="66" y="40"/>
                  <a:pt x="66" y="40"/>
                  <a:pt x="66" y="40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2"/>
                  <a:pt x="65" y="42"/>
                  <a:pt x="65" y="42"/>
                </a:cubicBezTo>
                <a:cubicBezTo>
                  <a:pt x="65" y="43"/>
                  <a:pt x="65" y="43"/>
                  <a:pt x="65" y="43"/>
                </a:cubicBezTo>
                <a:cubicBezTo>
                  <a:pt x="60" y="43"/>
                  <a:pt x="60" y="43"/>
                  <a:pt x="60" y="43"/>
                </a:cubicBezTo>
                <a:cubicBezTo>
                  <a:pt x="60" y="44"/>
                  <a:pt x="60" y="44"/>
                  <a:pt x="59" y="45"/>
                </a:cubicBezTo>
                <a:cubicBezTo>
                  <a:pt x="63" y="48"/>
                  <a:pt x="63" y="48"/>
                  <a:pt x="63" y="48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50"/>
                  <a:pt x="62" y="50"/>
                  <a:pt x="62" y="50"/>
                </a:cubicBezTo>
                <a:cubicBezTo>
                  <a:pt x="61" y="51"/>
                  <a:pt x="61" y="51"/>
                  <a:pt x="61" y="51"/>
                </a:cubicBezTo>
                <a:cubicBezTo>
                  <a:pt x="57" y="50"/>
                  <a:pt x="57" y="50"/>
                  <a:pt x="57" y="50"/>
                </a:cubicBezTo>
                <a:cubicBezTo>
                  <a:pt x="56" y="50"/>
                  <a:pt x="56" y="51"/>
                  <a:pt x="55" y="51"/>
                </a:cubicBezTo>
                <a:cubicBezTo>
                  <a:pt x="58" y="55"/>
                  <a:pt x="58" y="55"/>
                  <a:pt x="58" y="55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7"/>
                  <a:pt x="57" y="57"/>
                  <a:pt x="57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2" y="55"/>
                  <a:pt x="52" y="55"/>
                  <a:pt x="52" y="55"/>
                </a:cubicBezTo>
                <a:cubicBezTo>
                  <a:pt x="51" y="55"/>
                  <a:pt x="51" y="56"/>
                  <a:pt x="50" y="56"/>
                </a:cubicBezTo>
                <a:cubicBezTo>
                  <a:pt x="51" y="61"/>
                  <a:pt x="51" y="61"/>
                  <a:pt x="51" y="61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4" y="60"/>
                  <a:pt x="43" y="60"/>
                </a:cubicBezTo>
                <a:cubicBezTo>
                  <a:pt x="43" y="65"/>
                  <a:pt x="43" y="65"/>
                  <a:pt x="43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1" y="65"/>
                  <a:pt x="41" y="65"/>
                  <a:pt x="41" y="65"/>
                </a:cubicBezTo>
                <a:cubicBezTo>
                  <a:pt x="38" y="61"/>
                  <a:pt x="38" y="61"/>
                  <a:pt x="38" y="61"/>
                </a:cubicBezTo>
                <a:cubicBezTo>
                  <a:pt x="37" y="61"/>
                  <a:pt x="37" y="61"/>
                  <a:pt x="36" y="61"/>
                </a:cubicBezTo>
                <a:cubicBezTo>
                  <a:pt x="35" y="66"/>
                  <a:pt x="35" y="66"/>
                  <a:pt x="35" y="66"/>
                </a:cubicBezTo>
                <a:cubicBezTo>
                  <a:pt x="34" y="66"/>
                  <a:pt x="34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2" y="66"/>
                  <a:pt x="32" y="66"/>
                  <a:pt x="32" y="66"/>
                </a:cubicBezTo>
                <a:cubicBezTo>
                  <a:pt x="31" y="61"/>
                  <a:pt x="31" y="61"/>
                  <a:pt x="31" y="61"/>
                </a:cubicBezTo>
                <a:cubicBezTo>
                  <a:pt x="30" y="61"/>
                  <a:pt x="29" y="61"/>
                  <a:pt x="29" y="61"/>
                </a:cubicBezTo>
                <a:cubicBezTo>
                  <a:pt x="26" y="65"/>
                  <a:pt x="26" y="65"/>
                  <a:pt x="26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4" y="65"/>
                  <a:pt x="24" y="65"/>
                  <a:pt x="24" y="65"/>
                </a:cubicBezTo>
                <a:cubicBezTo>
                  <a:pt x="23" y="60"/>
                  <a:pt x="23" y="60"/>
                  <a:pt x="23" y="60"/>
                </a:cubicBezTo>
                <a:cubicBezTo>
                  <a:pt x="23" y="60"/>
                  <a:pt x="22" y="59"/>
                  <a:pt x="22" y="59"/>
                </a:cubicBezTo>
                <a:cubicBezTo>
                  <a:pt x="18" y="62"/>
                  <a:pt x="18" y="62"/>
                  <a:pt x="18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56"/>
                  <a:pt x="17" y="56"/>
                  <a:pt x="17" y="56"/>
                </a:cubicBezTo>
                <a:cubicBezTo>
                  <a:pt x="16" y="56"/>
                  <a:pt x="16" y="55"/>
                  <a:pt x="15" y="55"/>
                </a:cubicBezTo>
                <a:cubicBezTo>
                  <a:pt x="11" y="57"/>
                  <a:pt x="11" y="57"/>
                  <a:pt x="11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6"/>
                  <a:pt x="10" y="56"/>
                  <a:pt x="10" y="56"/>
                </a:cubicBezTo>
                <a:cubicBezTo>
                  <a:pt x="9" y="55"/>
                  <a:pt x="9" y="55"/>
                  <a:pt x="9" y="55"/>
                </a:cubicBezTo>
                <a:cubicBezTo>
                  <a:pt x="11" y="51"/>
                  <a:pt x="11" y="51"/>
                  <a:pt x="11" y="51"/>
                </a:cubicBezTo>
                <a:cubicBezTo>
                  <a:pt x="11" y="51"/>
                  <a:pt x="11" y="50"/>
                  <a:pt x="10" y="50"/>
                </a:cubicBezTo>
                <a:cubicBezTo>
                  <a:pt x="6" y="51"/>
                  <a:pt x="6" y="51"/>
                  <a:pt x="6" y="51"/>
                </a:cubicBezTo>
                <a:cubicBezTo>
                  <a:pt x="5" y="50"/>
                  <a:pt x="5" y="50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4" y="48"/>
                  <a:pt x="4" y="48"/>
                  <a:pt x="4" y="48"/>
                </a:cubicBezTo>
                <a:cubicBezTo>
                  <a:pt x="8" y="45"/>
                  <a:pt x="8" y="45"/>
                  <a:pt x="8" y="45"/>
                </a:cubicBezTo>
                <a:cubicBezTo>
                  <a:pt x="7" y="44"/>
                  <a:pt x="7" y="44"/>
                  <a:pt x="7" y="43"/>
                </a:cubicBezTo>
                <a:cubicBezTo>
                  <a:pt x="2" y="43"/>
                  <a:pt x="2" y="43"/>
                  <a:pt x="2" y="43"/>
                </a:cubicBezTo>
                <a:cubicBezTo>
                  <a:pt x="2" y="42"/>
                  <a:pt x="2" y="42"/>
                  <a:pt x="2" y="42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37"/>
                  <a:pt x="5" y="36"/>
                  <a:pt x="5" y="36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2"/>
                  <a:pt x="0" y="32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0"/>
                  <a:pt x="5" y="29"/>
                  <a:pt x="5" y="28"/>
                </a:cubicBezTo>
                <a:cubicBezTo>
                  <a:pt x="1" y="26"/>
                  <a:pt x="1" y="26"/>
                  <a:pt x="1" y="26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3"/>
                  <a:pt x="2" y="23"/>
                  <a:pt x="2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2"/>
                  <a:pt x="7" y="22"/>
                  <a:pt x="8" y="21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15"/>
                  <a:pt x="6" y="15"/>
                  <a:pt x="6" y="15"/>
                </a:cubicBezTo>
                <a:cubicBezTo>
                  <a:pt x="10" y="16"/>
                  <a:pt x="10" y="16"/>
                  <a:pt x="10" y="16"/>
                </a:cubicBezTo>
                <a:cubicBezTo>
                  <a:pt x="11" y="16"/>
                  <a:pt x="11" y="15"/>
                  <a:pt x="11" y="15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1" y="9"/>
                  <a:pt x="11" y="9"/>
                  <a:pt x="11" y="9"/>
                </a:cubicBezTo>
                <a:cubicBezTo>
                  <a:pt x="15" y="11"/>
                  <a:pt x="15" y="11"/>
                  <a:pt x="15" y="11"/>
                </a:cubicBezTo>
                <a:cubicBezTo>
                  <a:pt x="16" y="11"/>
                  <a:pt x="16" y="10"/>
                  <a:pt x="17" y="10"/>
                </a:cubicBezTo>
                <a:cubicBezTo>
                  <a:pt x="16" y="5"/>
                  <a:pt x="16" y="5"/>
                  <a:pt x="16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3" y="7"/>
                  <a:pt x="23" y="6"/>
                </a:cubicBezTo>
                <a:cubicBezTo>
                  <a:pt x="24" y="2"/>
                  <a:pt x="24" y="2"/>
                  <a:pt x="24" y="2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6" y="1"/>
                  <a:pt x="26" y="1"/>
                  <a:pt x="26" y="1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5"/>
                  <a:pt x="31" y="5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5"/>
                  <a:pt x="36" y="5"/>
                  <a:pt x="36" y="5"/>
                </a:cubicBezTo>
                <a:close/>
                <a:moveTo>
                  <a:pt x="33" y="17"/>
                </a:moveTo>
                <a:cubicBezTo>
                  <a:pt x="29" y="17"/>
                  <a:pt x="25" y="18"/>
                  <a:pt x="22" y="21"/>
                </a:cubicBezTo>
                <a:cubicBezTo>
                  <a:pt x="19" y="24"/>
                  <a:pt x="17" y="29"/>
                  <a:pt x="17" y="33"/>
                </a:cubicBezTo>
                <a:cubicBezTo>
                  <a:pt x="17" y="38"/>
                  <a:pt x="19" y="42"/>
                  <a:pt x="22" y="45"/>
                </a:cubicBezTo>
                <a:cubicBezTo>
                  <a:pt x="25" y="48"/>
                  <a:pt x="29" y="50"/>
                  <a:pt x="33" y="50"/>
                </a:cubicBezTo>
                <a:cubicBezTo>
                  <a:pt x="38" y="50"/>
                  <a:pt x="42" y="48"/>
                  <a:pt x="45" y="45"/>
                </a:cubicBezTo>
                <a:cubicBezTo>
                  <a:pt x="48" y="42"/>
                  <a:pt x="50" y="38"/>
                  <a:pt x="50" y="33"/>
                </a:cubicBezTo>
                <a:cubicBezTo>
                  <a:pt x="50" y="29"/>
                  <a:pt x="48" y="24"/>
                  <a:pt x="45" y="21"/>
                </a:cubicBezTo>
                <a:cubicBezTo>
                  <a:pt x="42" y="18"/>
                  <a:pt x="38" y="17"/>
                  <a:pt x="33" y="17"/>
                </a:cubicBezTo>
                <a:close/>
                <a:moveTo>
                  <a:pt x="43" y="23"/>
                </a:moveTo>
                <a:cubicBezTo>
                  <a:pt x="41" y="20"/>
                  <a:pt x="37" y="19"/>
                  <a:pt x="33" y="19"/>
                </a:cubicBezTo>
                <a:cubicBezTo>
                  <a:pt x="30" y="19"/>
                  <a:pt x="26" y="20"/>
                  <a:pt x="23" y="23"/>
                </a:cubicBezTo>
                <a:cubicBezTo>
                  <a:pt x="21" y="26"/>
                  <a:pt x="19" y="29"/>
                  <a:pt x="19" y="33"/>
                </a:cubicBezTo>
                <a:cubicBezTo>
                  <a:pt x="19" y="37"/>
                  <a:pt x="21" y="41"/>
                  <a:pt x="23" y="43"/>
                </a:cubicBezTo>
                <a:cubicBezTo>
                  <a:pt x="26" y="46"/>
                  <a:pt x="30" y="47"/>
                  <a:pt x="33" y="47"/>
                </a:cubicBezTo>
                <a:cubicBezTo>
                  <a:pt x="37" y="47"/>
                  <a:pt x="41" y="46"/>
                  <a:pt x="43" y="43"/>
                </a:cubicBezTo>
                <a:cubicBezTo>
                  <a:pt x="46" y="41"/>
                  <a:pt x="48" y="37"/>
                  <a:pt x="48" y="33"/>
                </a:cubicBezTo>
                <a:cubicBezTo>
                  <a:pt x="48" y="29"/>
                  <a:pt x="46" y="26"/>
                  <a:pt x="43" y="23"/>
                </a:cubicBezTo>
                <a:close/>
                <a:moveTo>
                  <a:pt x="47" y="20"/>
                </a:moveTo>
                <a:cubicBezTo>
                  <a:pt x="44" y="16"/>
                  <a:pt x="39" y="14"/>
                  <a:pt x="33" y="14"/>
                </a:cubicBezTo>
                <a:cubicBezTo>
                  <a:pt x="28" y="14"/>
                  <a:pt x="23" y="16"/>
                  <a:pt x="20" y="20"/>
                </a:cubicBezTo>
                <a:cubicBezTo>
                  <a:pt x="16" y="23"/>
                  <a:pt x="14" y="28"/>
                  <a:pt x="14" y="33"/>
                </a:cubicBezTo>
                <a:cubicBezTo>
                  <a:pt x="14" y="38"/>
                  <a:pt x="16" y="43"/>
                  <a:pt x="20" y="47"/>
                </a:cubicBezTo>
                <a:cubicBezTo>
                  <a:pt x="23" y="50"/>
                  <a:pt x="28" y="52"/>
                  <a:pt x="33" y="52"/>
                </a:cubicBezTo>
                <a:cubicBezTo>
                  <a:pt x="39" y="52"/>
                  <a:pt x="44" y="50"/>
                  <a:pt x="47" y="47"/>
                </a:cubicBezTo>
                <a:cubicBezTo>
                  <a:pt x="50" y="43"/>
                  <a:pt x="53" y="38"/>
                  <a:pt x="53" y="33"/>
                </a:cubicBezTo>
                <a:cubicBezTo>
                  <a:pt x="53" y="28"/>
                  <a:pt x="50" y="23"/>
                  <a:pt x="47" y="2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Freeform 29"/>
          <p:cNvSpPr>
            <a:spLocks noEditPoints="1"/>
          </p:cNvSpPr>
          <p:nvPr/>
        </p:nvSpPr>
        <p:spPr bwMode="auto">
          <a:xfrm>
            <a:off x="8323554" y="1559777"/>
            <a:ext cx="660400" cy="592138"/>
          </a:xfrm>
          <a:custGeom>
            <a:avLst/>
            <a:gdLst>
              <a:gd name="T0" fmla="*/ 120073 w 66"/>
              <a:gd name="T1" fmla="*/ 451631 h 59"/>
              <a:gd name="T2" fmla="*/ 370224 w 66"/>
              <a:gd name="T3" fmla="*/ 461667 h 59"/>
              <a:gd name="T4" fmla="*/ 280170 w 66"/>
              <a:gd name="T5" fmla="*/ 110399 h 59"/>
              <a:gd name="T6" fmla="*/ 100061 w 66"/>
              <a:gd name="T7" fmla="*/ 50181 h 59"/>
              <a:gd name="T8" fmla="*/ 150091 w 66"/>
              <a:gd name="T9" fmla="*/ 381377 h 59"/>
              <a:gd name="T10" fmla="*/ 70042 w 66"/>
              <a:gd name="T11" fmla="*/ 371341 h 59"/>
              <a:gd name="T12" fmla="*/ 70042 w 66"/>
              <a:gd name="T13" fmla="*/ 371341 h 59"/>
              <a:gd name="T14" fmla="*/ 180109 w 66"/>
              <a:gd name="T15" fmla="*/ 50181 h 59"/>
              <a:gd name="T16" fmla="*/ 180109 w 66"/>
              <a:gd name="T17" fmla="*/ 50181 h 59"/>
              <a:gd name="T18" fmla="*/ 120073 w 66"/>
              <a:gd name="T19" fmla="*/ 70254 h 59"/>
              <a:gd name="T20" fmla="*/ 370224 w 66"/>
              <a:gd name="T21" fmla="*/ 341232 h 59"/>
              <a:gd name="T22" fmla="*/ 220133 w 66"/>
              <a:gd name="T23" fmla="*/ 411486 h 59"/>
              <a:gd name="T24" fmla="*/ 180109 w 66"/>
              <a:gd name="T25" fmla="*/ 411486 h 59"/>
              <a:gd name="T26" fmla="*/ 180109 w 66"/>
              <a:gd name="T27" fmla="*/ 411486 h 59"/>
              <a:gd name="T28" fmla="*/ 280170 w 66"/>
              <a:gd name="T29" fmla="*/ 461667 h 59"/>
              <a:gd name="T30" fmla="*/ 210127 w 66"/>
              <a:gd name="T31" fmla="*/ 501812 h 59"/>
              <a:gd name="T32" fmla="*/ 240145 w 66"/>
              <a:gd name="T33" fmla="*/ 501812 h 59"/>
              <a:gd name="T34" fmla="*/ 250152 w 66"/>
              <a:gd name="T35" fmla="*/ 491776 h 59"/>
              <a:gd name="T36" fmla="*/ 250152 w 66"/>
              <a:gd name="T37" fmla="*/ 491776 h 59"/>
              <a:gd name="T38" fmla="*/ 370224 w 66"/>
              <a:gd name="T39" fmla="*/ 491776 h 59"/>
              <a:gd name="T40" fmla="*/ 320194 w 66"/>
              <a:gd name="T41" fmla="*/ 551993 h 59"/>
              <a:gd name="T42" fmla="*/ 350212 w 66"/>
              <a:gd name="T43" fmla="*/ 541957 h 59"/>
              <a:gd name="T44" fmla="*/ 360218 w 66"/>
              <a:gd name="T45" fmla="*/ 521884 h 59"/>
              <a:gd name="T46" fmla="*/ 360218 w 66"/>
              <a:gd name="T47" fmla="*/ 521884 h 59"/>
              <a:gd name="T48" fmla="*/ 460279 w 66"/>
              <a:gd name="T49" fmla="*/ 461667 h 59"/>
              <a:gd name="T50" fmla="*/ 460279 w 66"/>
              <a:gd name="T51" fmla="*/ 541957 h 59"/>
              <a:gd name="T52" fmla="*/ 470285 w 66"/>
              <a:gd name="T53" fmla="*/ 511848 h 59"/>
              <a:gd name="T54" fmla="*/ 470285 w 66"/>
              <a:gd name="T55" fmla="*/ 491776 h 59"/>
              <a:gd name="T56" fmla="*/ 470285 w 66"/>
              <a:gd name="T57" fmla="*/ 491776 h 59"/>
              <a:gd name="T58" fmla="*/ 530321 w 66"/>
              <a:gd name="T59" fmla="*/ 391413 h 59"/>
              <a:gd name="T60" fmla="*/ 560339 w 66"/>
              <a:gd name="T61" fmla="*/ 471703 h 59"/>
              <a:gd name="T62" fmla="*/ 560339 w 66"/>
              <a:gd name="T63" fmla="*/ 431558 h 59"/>
              <a:gd name="T64" fmla="*/ 550333 w 66"/>
              <a:gd name="T65" fmla="*/ 421522 h 59"/>
              <a:gd name="T66" fmla="*/ 550333 w 66"/>
              <a:gd name="T67" fmla="*/ 421522 h 59"/>
              <a:gd name="T68" fmla="*/ 550333 w 66"/>
              <a:gd name="T69" fmla="*/ 301087 h 59"/>
              <a:gd name="T70" fmla="*/ 620376 w 66"/>
              <a:gd name="T71" fmla="*/ 351268 h 59"/>
              <a:gd name="T72" fmla="*/ 600364 w 66"/>
              <a:gd name="T73" fmla="*/ 321160 h 59"/>
              <a:gd name="T74" fmla="*/ 590358 w 66"/>
              <a:gd name="T75" fmla="*/ 311123 h 59"/>
              <a:gd name="T76" fmla="*/ 590358 w 66"/>
              <a:gd name="T77" fmla="*/ 311123 h 59"/>
              <a:gd name="T78" fmla="*/ 530321 w 66"/>
              <a:gd name="T79" fmla="*/ 210761 h 59"/>
              <a:gd name="T80" fmla="*/ 610370 w 66"/>
              <a:gd name="T81" fmla="*/ 210761 h 59"/>
              <a:gd name="T82" fmla="*/ 580352 w 66"/>
              <a:gd name="T83" fmla="*/ 200725 h 59"/>
              <a:gd name="T84" fmla="*/ 560339 w 66"/>
              <a:gd name="T85" fmla="*/ 200725 h 59"/>
              <a:gd name="T86" fmla="*/ 560339 w 66"/>
              <a:gd name="T87" fmla="*/ 200725 h 59"/>
              <a:gd name="T88" fmla="*/ 460279 w 66"/>
              <a:gd name="T89" fmla="*/ 140507 h 59"/>
              <a:gd name="T90" fmla="*/ 530321 w 66"/>
              <a:gd name="T91" fmla="*/ 110399 h 59"/>
              <a:gd name="T92" fmla="*/ 500303 w 66"/>
              <a:gd name="T93" fmla="*/ 110399 h 59"/>
              <a:gd name="T94" fmla="*/ 480291 w 66"/>
              <a:gd name="T95" fmla="*/ 120435 h 59"/>
              <a:gd name="T96" fmla="*/ 480291 w 66"/>
              <a:gd name="T97" fmla="*/ 120435 h 59"/>
              <a:gd name="T98" fmla="*/ 370224 w 66"/>
              <a:gd name="T99" fmla="*/ 120435 h 59"/>
              <a:gd name="T100" fmla="*/ 410248 w 66"/>
              <a:gd name="T101" fmla="*/ 50181 h 59"/>
              <a:gd name="T102" fmla="*/ 390236 w 66"/>
              <a:gd name="T103" fmla="*/ 70254 h 59"/>
              <a:gd name="T104" fmla="*/ 370224 w 66"/>
              <a:gd name="T105" fmla="*/ 80290 h 59"/>
              <a:gd name="T106" fmla="*/ 370224 w 66"/>
              <a:gd name="T107" fmla="*/ 80290 h 59"/>
              <a:gd name="T108" fmla="*/ 300182 w 66"/>
              <a:gd name="T109" fmla="*/ 281015 h 59"/>
              <a:gd name="T110" fmla="*/ 330200 w 66"/>
              <a:gd name="T111" fmla="*/ 361305 h 59"/>
              <a:gd name="T112" fmla="*/ 410248 w 66"/>
              <a:gd name="T113" fmla="*/ 381377 h 59"/>
              <a:gd name="T114" fmla="*/ 460279 w 66"/>
              <a:gd name="T115" fmla="*/ 331196 h 59"/>
              <a:gd name="T116" fmla="*/ 460279 w 66"/>
              <a:gd name="T117" fmla="*/ 331196 h 59"/>
              <a:gd name="T118" fmla="*/ 420255 w 66"/>
              <a:gd name="T119" fmla="*/ 250906 h 59"/>
              <a:gd name="T120" fmla="*/ 340206 w 66"/>
              <a:gd name="T121" fmla="*/ 240870 h 59"/>
              <a:gd name="T122" fmla="*/ 240145 w 66"/>
              <a:gd name="T123" fmla="*/ 301087 h 5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66"/>
              <a:gd name="T187" fmla="*/ 0 h 59"/>
              <a:gd name="T188" fmla="*/ 66 w 66"/>
              <a:gd name="T189" fmla="*/ 59 h 59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66" h="59">
                <a:moveTo>
                  <a:pt x="37" y="1"/>
                </a:moveTo>
                <a:cubicBezTo>
                  <a:pt x="53" y="1"/>
                  <a:pt x="66" y="14"/>
                  <a:pt x="66" y="30"/>
                </a:cubicBezTo>
                <a:cubicBezTo>
                  <a:pt x="66" y="46"/>
                  <a:pt x="53" y="59"/>
                  <a:pt x="37" y="59"/>
                </a:cubicBezTo>
                <a:cubicBezTo>
                  <a:pt x="26" y="59"/>
                  <a:pt x="17" y="54"/>
                  <a:pt x="12" y="45"/>
                </a:cubicBezTo>
                <a:cubicBezTo>
                  <a:pt x="18" y="39"/>
                  <a:pt x="18" y="39"/>
                  <a:pt x="18" y="39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9"/>
                  <a:pt x="28" y="46"/>
                  <a:pt x="37" y="46"/>
                </a:cubicBezTo>
                <a:cubicBezTo>
                  <a:pt x="46" y="46"/>
                  <a:pt x="53" y="39"/>
                  <a:pt x="53" y="30"/>
                </a:cubicBezTo>
                <a:cubicBezTo>
                  <a:pt x="53" y="21"/>
                  <a:pt x="46" y="14"/>
                  <a:pt x="37" y="14"/>
                </a:cubicBezTo>
                <a:cubicBezTo>
                  <a:pt x="32" y="14"/>
                  <a:pt x="27" y="17"/>
                  <a:pt x="25" y="20"/>
                </a:cubicBezTo>
                <a:cubicBezTo>
                  <a:pt x="28" y="11"/>
                  <a:pt x="28" y="11"/>
                  <a:pt x="28" y="11"/>
                </a:cubicBezTo>
                <a:cubicBezTo>
                  <a:pt x="27" y="3"/>
                  <a:pt x="27" y="3"/>
                  <a:pt x="27" y="3"/>
                </a:cubicBezTo>
                <a:cubicBezTo>
                  <a:pt x="30" y="2"/>
                  <a:pt x="34" y="1"/>
                  <a:pt x="37" y="1"/>
                </a:cubicBezTo>
                <a:close/>
                <a:moveTo>
                  <a:pt x="17" y="0"/>
                </a:moveTo>
                <a:cubicBezTo>
                  <a:pt x="10" y="5"/>
                  <a:pt x="10" y="5"/>
                  <a:pt x="10" y="5"/>
                </a:cubicBezTo>
                <a:cubicBezTo>
                  <a:pt x="0" y="32"/>
                  <a:pt x="0" y="32"/>
                  <a:pt x="0" y="32"/>
                </a:cubicBezTo>
                <a:cubicBezTo>
                  <a:pt x="2" y="41"/>
                  <a:pt x="2" y="41"/>
                  <a:pt x="2" y="41"/>
                </a:cubicBezTo>
                <a:cubicBezTo>
                  <a:pt x="10" y="44"/>
                  <a:pt x="10" y="44"/>
                  <a:pt x="10" y="44"/>
                </a:cubicBezTo>
                <a:cubicBezTo>
                  <a:pt x="15" y="38"/>
                  <a:pt x="15" y="38"/>
                  <a:pt x="15" y="38"/>
                </a:cubicBezTo>
                <a:cubicBezTo>
                  <a:pt x="25" y="11"/>
                  <a:pt x="25" y="11"/>
                  <a:pt x="25" y="11"/>
                </a:cubicBezTo>
                <a:cubicBezTo>
                  <a:pt x="25" y="3"/>
                  <a:pt x="25" y="3"/>
                  <a:pt x="25" y="3"/>
                </a:cubicBezTo>
                <a:cubicBezTo>
                  <a:pt x="17" y="0"/>
                  <a:pt x="17" y="0"/>
                  <a:pt x="17" y="0"/>
                </a:cubicBezTo>
                <a:close/>
                <a:moveTo>
                  <a:pt x="7" y="37"/>
                </a:moveTo>
                <a:cubicBezTo>
                  <a:pt x="8" y="37"/>
                  <a:pt x="9" y="38"/>
                  <a:pt x="9" y="39"/>
                </a:cubicBezTo>
                <a:cubicBezTo>
                  <a:pt x="9" y="40"/>
                  <a:pt x="8" y="40"/>
                  <a:pt x="7" y="40"/>
                </a:cubicBezTo>
                <a:cubicBezTo>
                  <a:pt x="6" y="40"/>
                  <a:pt x="6" y="40"/>
                  <a:pt x="6" y="39"/>
                </a:cubicBezTo>
                <a:cubicBezTo>
                  <a:pt x="6" y="38"/>
                  <a:pt x="6" y="37"/>
                  <a:pt x="7" y="37"/>
                </a:cubicBezTo>
                <a:close/>
                <a:moveTo>
                  <a:pt x="3" y="32"/>
                </a:moveTo>
                <a:cubicBezTo>
                  <a:pt x="5" y="33"/>
                  <a:pt x="5" y="33"/>
                  <a:pt x="5" y="33"/>
                </a:cubicBezTo>
                <a:cubicBezTo>
                  <a:pt x="14" y="8"/>
                  <a:pt x="14" y="8"/>
                  <a:pt x="14" y="8"/>
                </a:cubicBezTo>
                <a:cubicBezTo>
                  <a:pt x="18" y="5"/>
                  <a:pt x="18" y="5"/>
                  <a:pt x="18" y="5"/>
                </a:cubicBezTo>
                <a:cubicBezTo>
                  <a:pt x="18" y="6"/>
                  <a:pt x="19" y="6"/>
                  <a:pt x="20" y="6"/>
                </a:cubicBezTo>
                <a:cubicBezTo>
                  <a:pt x="21" y="6"/>
                  <a:pt x="21" y="6"/>
                  <a:pt x="21" y="5"/>
                </a:cubicBezTo>
                <a:cubicBezTo>
                  <a:pt x="21" y="4"/>
                  <a:pt x="21" y="3"/>
                  <a:pt x="20" y="3"/>
                </a:cubicBezTo>
                <a:cubicBezTo>
                  <a:pt x="19" y="3"/>
                  <a:pt x="18" y="4"/>
                  <a:pt x="18" y="5"/>
                </a:cubicBezTo>
                <a:cubicBezTo>
                  <a:pt x="17" y="3"/>
                  <a:pt x="17" y="3"/>
                  <a:pt x="17" y="3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3" y="32"/>
                  <a:pt x="3" y="32"/>
                  <a:pt x="3" y="32"/>
                </a:cubicBezTo>
                <a:close/>
                <a:moveTo>
                  <a:pt x="37" y="26"/>
                </a:moveTo>
                <a:cubicBezTo>
                  <a:pt x="35" y="26"/>
                  <a:pt x="33" y="28"/>
                  <a:pt x="33" y="30"/>
                </a:cubicBezTo>
                <a:cubicBezTo>
                  <a:pt x="33" y="32"/>
                  <a:pt x="35" y="34"/>
                  <a:pt x="37" y="34"/>
                </a:cubicBezTo>
                <a:cubicBezTo>
                  <a:pt x="39" y="34"/>
                  <a:pt x="41" y="32"/>
                  <a:pt x="41" y="30"/>
                </a:cubicBezTo>
                <a:cubicBezTo>
                  <a:pt x="41" y="28"/>
                  <a:pt x="39" y="26"/>
                  <a:pt x="37" y="26"/>
                </a:cubicBezTo>
                <a:close/>
                <a:moveTo>
                  <a:pt x="21" y="41"/>
                </a:moveTo>
                <a:cubicBezTo>
                  <a:pt x="21" y="41"/>
                  <a:pt x="22" y="41"/>
                  <a:pt x="22" y="41"/>
                </a:cubicBezTo>
                <a:cubicBezTo>
                  <a:pt x="23" y="40"/>
                  <a:pt x="23" y="40"/>
                  <a:pt x="22" y="40"/>
                </a:cubicBezTo>
                <a:cubicBezTo>
                  <a:pt x="22" y="39"/>
                  <a:pt x="21" y="39"/>
                  <a:pt x="21" y="39"/>
                </a:cubicBezTo>
                <a:cubicBezTo>
                  <a:pt x="21" y="40"/>
                  <a:pt x="21" y="40"/>
                  <a:pt x="21" y="41"/>
                </a:cubicBezTo>
                <a:close/>
                <a:moveTo>
                  <a:pt x="18" y="41"/>
                </a:moveTo>
                <a:cubicBezTo>
                  <a:pt x="18" y="41"/>
                  <a:pt x="19" y="41"/>
                  <a:pt x="19" y="41"/>
                </a:cubicBezTo>
                <a:cubicBezTo>
                  <a:pt x="19" y="40"/>
                  <a:pt x="19" y="40"/>
                  <a:pt x="19" y="39"/>
                </a:cubicBezTo>
                <a:cubicBezTo>
                  <a:pt x="19" y="39"/>
                  <a:pt x="18" y="39"/>
                  <a:pt x="18" y="39"/>
                </a:cubicBezTo>
                <a:cubicBezTo>
                  <a:pt x="17" y="40"/>
                  <a:pt x="17" y="40"/>
                  <a:pt x="18" y="41"/>
                </a:cubicBezTo>
                <a:close/>
                <a:moveTo>
                  <a:pt x="28" y="47"/>
                </a:moveTo>
                <a:cubicBezTo>
                  <a:pt x="29" y="47"/>
                  <a:pt x="29" y="47"/>
                  <a:pt x="30" y="47"/>
                </a:cubicBezTo>
                <a:cubicBezTo>
                  <a:pt x="30" y="46"/>
                  <a:pt x="29" y="46"/>
                  <a:pt x="29" y="46"/>
                </a:cubicBezTo>
                <a:cubicBezTo>
                  <a:pt x="28" y="45"/>
                  <a:pt x="28" y="46"/>
                  <a:pt x="28" y="46"/>
                </a:cubicBezTo>
                <a:cubicBezTo>
                  <a:pt x="28" y="47"/>
                  <a:pt x="28" y="47"/>
                  <a:pt x="28" y="47"/>
                </a:cubicBezTo>
                <a:close/>
                <a:moveTo>
                  <a:pt x="20" y="51"/>
                </a:moveTo>
                <a:cubicBezTo>
                  <a:pt x="20" y="52"/>
                  <a:pt x="21" y="51"/>
                  <a:pt x="21" y="51"/>
                </a:cubicBezTo>
                <a:cubicBezTo>
                  <a:pt x="21" y="50"/>
                  <a:pt x="21" y="50"/>
                  <a:pt x="21" y="50"/>
                </a:cubicBezTo>
                <a:cubicBezTo>
                  <a:pt x="20" y="50"/>
                  <a:pt x="20" y="50"/>
                  <a:pt x="19" y="50"/>
                </a:cubicBezTo>
                <a:cubicBezTo>
                  <a:pt x="19" y="51"/>
                  <a:pt x="20" y="51"/>
                  <a:pt x="20" y="51"/>
                </a:cubicBezTo>
                <a:close/>
                <a:moveTo>
                  <a:pt x="23" y="50"/>
                </a:moveTo>
                <a:cubicBezTo>
                  <a:pt x="23" y="50"/>
                  <a:pt x="24" y="50"/>
                  <a:pt x="24" y="50"/>
                </a:cubicBezTo>
                <a:cubicBezTo>
                  <a:pt x="24" y="49"/>
                  <a:pt x="24" y="49"/>
                  <a:pt x="23" y="48"/>
                </a:cubicBezTo>
                <a:cubicBezTo>
                  <a:pt x="23" y="48"/>
                  <a:pt x="22" y="49"/>
                  <a:pt x="22" y="49"/>
                </a:cubicBezTo>
                <a:cubicBezTo>
                  <a:pt x="22" y="50"/>
                  <a:pt x="22" y="50"/>
                  <a:pt x="23" y="50"/>
                </a:cubicBezTo>
                <a:close/>
                <a:moveTo>
                  <a:pt x="25" y="49"/>
                </a:moveTo>
                <a:cubicBezTo>
                  <a:pt x="26" y="49"/>
                  <a:pt x="26" y="49"/>
                  <a:pt x="27" y="48"/>
                </a:cubicBezTo>
                <a:cubicBezTo>
                  <a:pt x="27" y="48"/>
                  <a:pt x="26" y="47"/>
                  <a:pt x="26" y="47"/>
                </a:cubicBezTo>
                <a:cubicBezTo>
                  <a:pt x="25" y="47"/>
                  <a:pt x="25" y="47"/>
                  <a:pt x="25" y="48"/>
                </a:cubicBezTo>
                <a:cubicBezTo>
                  <a:pt x="25" y="48"/>
                  <a:pt x="25" y="49"/>
                  <a:pt x="25" y="49"/>
                </a:cubicBezTo>
                <a:close/>
                <a:moveTo>
                  <a:pt x="38" y="49"/>
                </a:moveTo>
                <a:cubicBezTo>
                  <a:pt x="39" y="49"/>
                  <a:pt x="39" y="49"/>
                  <a:pt x="39" y="48"/>
                </a:cubicBezTo>
                <a:cubicBezTo>
                  <a:pt x="39" y="48"/>
                  <a:pt x="38" y="47"/>
                  <a:pt x="38" y="47"/>
                </a:cubicBezTo>
                <a:cubicBezTo>
                  <a:pt x="37" y="48"/>
                  <a:pt x="37" y="48"/>
                  <a:pt x="37" y="49"/>
                </a:cubicBezTo>
                <a:cubicBezTo>
                  <a:pt x="37" y="49"/>
                  <a:pt x="38" y="49"/>
                  <a:pt x="38" y="49"/>
                </a:cubicBezTo>
                <a:close/>
                <a:moveTo>
                  <a:pt x="33" y="57"/>
                </a:moveTo>
                <a:cubicBezTo>
                  <a:pt x="33" y="57"/>
                  <a:pt x="34" y="56"/>
                  <a:pt x="34" y="56"/>
                </a:cubicBezTo>
                <a:cubicBezTo>
                  <a:pt x="33" y="55"/>
                  <a:pt x="33" y="55"/>
                  <a:pt x="32" y="55"/>
                </a:cubicBezTo>
                <a:cubicBezTo>
                  <a:pt x="32" y="55"/>
                  <a:pt x="32" y="56"/>
                  <a:pt x="32" y="56"/>
                </a:cubicBezTo>
                <a:cubicBezTo>
                  <a:pt x="32" y="57"/>
                  <a:pt x="32" y="57"/>
                  <a:pt x="33" y="57"/>
                </a:cubicBezTo>
                <a:close/>
                <a:moveTo>
                  <a:pt x="35" y="55"/>
                </a:moveTo>
                <a:cubicBezTo>
                  <a:pt x="35" y="54"/>
                  <a:pt x="35" y="54"/>
                  <a:pt x="35" y="54"/>
                </a:cubicBezTo>
                <a:cubicBezTo>
                  <a:pt x="35" y="53"/>
                  <a:pt x="35" y="53"/>
                  <a:pt x="34" y="53"/>
                </a:cubicBezTo>
                <a:cubicBezTo>
                  <a:pt x="34" y="53"/>
                  <a:pt x="33" y="53"/>
                  <a:pt x="33" y="54"/>
                </a:cubicBezTo>
                <a:cubicBezTo>
                  <a:pt x="34" y="54"/>
                  <a:pt x="34" y="55"/>
                  <a:pt x="35" y="55"/>
                </a:cubicBezTo>
                <a:close/>
                <a:moveTo>
                  <a:pt x="36" y="52"/>
                </a:moveTo>
                <a:cubicBezTo>
                  <a:pt x="37" y="52"/>
                  <a:pt x="37" y="51"/>
                  <a:pt x="37" y="51"/>
                </a:cubicBezTo>
                <a:cubicBezTo>
                  <a:pt x="37" y="50"/>
                  <a:pt x="36" y="50"/>
                  <a:pt x="36" y="50"/>
                </a:cubicBezTo>
                <a:cubicBezTo>
                  <a:pt x="35" y="50"/>
                  <a:pt x="35" y="51"/>
                  <a:pt x="35" y="51"/>
                </a:cubicBezTo>
                <a:cubicBezTo>
                  <a:pt x="35" y="52"/>
                  <a:pt x="36" y="52"/>
                  <a:pt x="36" y="52"/>
                </a:cubicBezTo>
                <a:close/>
                <a:moveTo>
                  <a:pt x="47" y="46"/>
                </a:moveTo>
                <a:cubicBezTo>
                  <a:pt x="48" y="46"/>
                  <a:pt x="48" y="45"/>
                  <a:pt x="47" y="45"/>
                </a:cubicBezTo>
                <a:cubicBezTo>
                  <a:pt x="47" y="44"/>
                  <a:pt x="47" y="44"/>
                  <a:pt x="46" y="45"/>
                </a:cubicBezTo>
                <a:cubicBezTo>
                  <a:pt x="46" y="45"/>
                  <a:pt x="46" y="46"/>
                  <a:pt x="46" y="46"/>
                </a:cubicBezTo>
                <a:cubicBezTo>
                  <a:pt x="47" y="46"/>
                  <a:pt x="47" y="46"/>
                  <a:pt x="47" y="46"/>
                </a:cubicBezTo>
                <a:close/>
                <a:moveTo>
                  <a:pt x="47" y="55"/>
                </a:moveTo>
                <a:cubicBezTo>
                  <a:pt x="47" y="55"/>
                  <a:pt x="47" y="54"/>
                  <a:pt x="47" y="54"/>
                </a:cubicBezTo>
                <a:cubicBezTo>
                  <a:pt x="47" y="54"/>
                  <a:pt x="46" y="54"/>
                  <a:pt x="46" y="54"/>
                </a:cubicBezTo>
                <a:cubicBezTo>
                  <a:pt x="45" y="54"/>
                  <a:pt x="45" y="55"/>
                  <a:pt x="46" y="55"/>
                </a:cubicBezTo>
                <a:cubicBezTo>
                  <a:pt x="46" y="56"/>
                  <a:pt x="46" y="56"/>
                  <a:pt x="47" y="55"/>
                </a:cubicBezTo>
                <a:close/>
                <a:moveTo>
                  <a:pt x="47" y="52"/>
                </a:moveTo>
                <a:cubicBezTo>
                  <a:pt x="47" y="52"/>
                  <a:pt x="47" y="52"/>
                  <a:pt x="47" y="51"/>
                </a:cubicBezTo>
                <a:cubicBezTo>
                  <a:pt x="47" y="51"/>
                  <a:pt x="46" y="51"/>
                  <a:pt x="46" y="51"/>
                </a:cubicBezTo>
                <a:cubicBezTo>
                  <a:pt x="45" y="52"/>
                  <a:pt x="45" y="52"/>
                  <a:pt x="46" y="52"/>
                </a:cubicBezTo>
                <a:cubicBezTo>
                  <a:pt x="46" y="53"/>
                  <a:pt x="47" y="53"/>
                  <a:pt x="47" y="52"/>
                </a:cubicBezTo>
                <a:close/>
                <a:moveTo>
                  <a:pt x="47" y="49"/>
                </a:moveTo>
                <a:cubicBezTo>
                  <a:pt x="48" y="49"/>
                  <a:pt x="48" y="48"/>
                  <a:pt x="47" y="48"/>
                </a:cubicBezTo>
                <a:cubicBezTo>
                  <a:pt x="47" y="48"/>
                  <a:pt x="46" y="48"/>
                  <a:pt x="46" y="48"/>
                </a:cubicBezTo>
                <a:cubicBezTo>
                  <a:pt x="46" y="48"/>
                  <a:pt x="46" y="49"/>
                  <a:pt x="46" y="49"/>
                </a:cubicBezTo>
                <a:cubicBezTo>
                  <a:pt x="46" y="50"/>
                  <a:pt x="47" y="50"/>
                  <a:pt x="47" y="49"/>
                </a:cubicBezTo>
                <a:close/>
                <a:moveTo>
                  <a:pt x="54" y="39"/>
                </a:moveTo>
                <a:cubicBezTo>
                  <a:pt x="54" y="38"/>
                  <a:pt x="54" y="38"/>
                  <a:pt x="53" y="38"/>
                </a:cubicBezTo>
                <a:cubicBezTo>
                  <a:pt x="53" y="37"/>
                  <a:pt x="52" y="38"/>
                  <a:pt x="52" y="38"/>
                </a:cubicBezTo>
                <a:cubicBezTo>
                  <a:pt x="52" y="39"/>
                  <a:pt x="52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lose/>
                <a:moveTo>
                  <a:pt x="58" y="47"/>
                </a:moveTo>
                <a:cubicBezTo>
                  <a:pt x="58" y="47"/>
                  <a:pt x="58" y="46"/>
                  <a:pt x="58" y="46"/>
                </a:cubicBezTo>
                <a:cubicBezTo>
                  <a:pt x="57" y="46"/>
                  <a:pt x="57" y="46"/>
                  <a:pt x="56" y="47"/>
                </a:cubicBezTo>
                <a:cubicBezTo>
                  <a:pt x="56" y="47"/>
                  <a:pt x="57" y="48"/>
                  <a:pt x="57" y="48"/>
                </a:cubicBezTo>
                <a:cubicBezTo>
                  <a:pt x="57" y="48"/>
                  <a:pt x="58" y="48"/>
                  <a:pt x="58" y="47"/>
                </a:cubicBezTo>
                <a:close/>
                <a:moveTo>
                  <a:pt x="57" y="44"/>
                </a:moveTo>
                <a:cubicBezTo>
                  <a:pt x="57" y="44"/>
                  <a:pt x="57" y="43"/>
                  <a:pt x="56" y="43"/>
                </a:cubicBezTo>
                <a:cubicBezTo>
                  <a:pt x="56" y="43"/>
                  <a:pt x="55" y="43"/>
                  <a:pt x="55" y="44"/>
                </a:cubicBezTo>
                <a:cubicBezTo>
                  <a:pt x="55" y="44"/>
                  <a:pt x="55" y="45"/>
                  <a:pt x="56" y="45"/>
                </a:cubicBezTo>
                <a:cubicBezTo>
                  <a:pt x="56" y="45"/>
                  <a:pt x="57" y="45"/>
                  <a:pt x="57" y="44"/>
                </a:cubicBezTo>
                <a:close/>
                <a:moveTo>
                  <a:pt x="55" y="42"/>
                </a:moveTo>
                <a:cubicBezTo>
                  <a:pt x="56" y="41"/>
                  <a:pt x="55" y="41"/>
                  <a:pt x="55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2"/>
                  <a:pt x="54" y="42"/>
                  <a:pt x="54" y="42"/>
                </a:cubicBezTo>
                <a:cubicBezTo>
                  <a:pt x="55" y="42"/>
                  <a:pt x="55" y="42"/>
                  <a:pt x="55" y="42"/>
                </a:cubicBezTo>
                <a:close/>
                <a:moveTo>
                  <a:pt x="56" y="29"/>
                </a:moveTo>
                <a:cubicBezTo>
                  <a:pt x="56" y="28"/>
                  <a:pt x="55" y="28"/>
                  <a:pt x="55" y="28"/>
                </a:cubicBezTo>
                <a:cubicBezTo>
                  <a:pt x="54" y="28"/>
                  <a:pt x="54" y="29"/>
                  <a:pt x="54" y="29"/>
                </a:cubicBezTo>
                <a:cubicBezTo>
                  <a:pt x="54" y="30"/>
                  <a:pt x="55" y="30"/>
                  <a:pt x="55" y="30"/>
                </a:cubicBezTo>
                <a:cubicBezTo>
                  <a:pt x="56" y="30"/>
                  <a:pt x="56" y="29"/>
                  <a:pt x="56" y="29"/>
                </a:cubicBezTo>
                <a:close/>
                <a:moveTo>
                  <a:pt x="64" y="34"/>
                </a:moveTo>
                <a:cubicBezTo>
                  <a:pt x="64" y="34"/>
                  <a:pt x="63" y="33"/>
                  <a:pt x="63" y="34"/>
                </a:cubicBezTo>
                <a:cubicBezTo>
                  <a:pt x="62" y="34"/>
                  <a:pt x="62" y="34"/>
                  <a:pt x="62" y="35"/>
                </a:cubicBezTo>
                <a:cubicBezTo>
                  <a:pt x="62" y="35"/>
                  <a:pt x="63" y="35"/>
                  <a:pt x="63" y="35"/>
                </a:cubicBezTo>
                <a:cubicBezTo>
                  <a:pt x="64" y="35"/>
                  <a:pt x="64" y="35"/>
                  <a:pt x="64" y="34"/>
                </a:cubicBezTo>
                <a:close/>
                <a:moveTo>
                  <a:pt x="61" y="32"/>
                </a:moveTo>
                <a:cubicBezTo>
                  <a:pt x="61" y="32"/>
                  <a:pt x="61" y="32"/>
                  <a:pt x="60" y="32"/>
                </a:cubicBezTo>
                <a:cubicBezTo>
                  <a:pt x="60" y="32"/>
                  <a:pt x="59" y="32"/>
                  <a:pt x="60" y="33"/>
                </a:cubicBezTo>
                <a:cubicBezTo>
                  <a:pt x="60" y="33"/>
                  <a:pt x="60" y="34"/>
                  <a:pt x="61" y="34"/>
                </a:cubicBezTo>
                <a:cubicBezTo>
                  <a:pt x="61" y="33"/>
                  <a:pt x="61" y="33"/>
                  <a:pt x="61" y="32"/>
                </a:cubicBezTo>
                <a:close/>
                <a:moveTo>
                  <a:pt x="59" y="31"/>
                </a:moveTo>
                <a:cubicBezTo>
                  <a:pt x="59" y="30"/>
                  <a:pt x="58" y="30"/>
                  <a:pt x="58" y="30"/>
                </a:cubicBezTo>
                <a:cubicBezTo>
                  <a:pt x="57" y="30"/>
                  <a:pt x="57" y="31"/>
                  <a:pt x="57" y="31"/>
                </a:cubicBezTo>
                <a:cubicBezTo>
                  <a:pt x="57" y="32"/>
                  <a:pt x="58" y="32"/>
                  <a:pt x="58" y="32"/>
                </a:cubicBezTo>
                <a:cubicBezTo>
                  <a:pt x="59" y="32"/>
                  <a:pt x="59" y="31"/>
                  <a:pt x="59" y="31"/>
                </a:cubicBezTo>
                <a:close/>
                <a:moveTo>
                  <a:pt x="53" y="20"/>
                </a:moveTo>
                <a:cubicBezTo>
                  <a:pt x="52" y="19"/>
                  <a:pt x="52" y="19"/>
                  <a:pt x="51" y="20"/>
                </a:cubicBezTo>
                <a:cubicBezTo>
                  <a:pt x="51" y="20"/>
                  <a:pt x="51" y="20"/>
                  <a:pt x="51" y="21"/>
                </a:cubicBezTo>
                <a:cubicBezTo>
                  <a:pt x="52" y="21"/>
                  <a:pt x="52" y="21"/>
                  <a:pt x="53" y="21"/>
                </a:cubicBezTo>
                <a:cubicBezTo>
                  <a:pt x="53" y="21"/>
                  <a:pt x="53" y="20"/>
                  <a:pt x="53" y="20"/>
                </a:cubicBezTo>
                <a:close/>
                <a:moveTo>
                  <a:pt x="62" y="20"/>
                </a:moveTo>
                <a:cubicBezTo>
                  <a:pt x="62" y="20"/>
                  <a:pt x="61" y="20"/>
                  <a:pt x="61" y="20"/>
                </a:cubicBezTo>
                <a:cubicBezTo>
                  <a:pt x="60" y="21"/>
                  <a:pt x="60" y="21"/>
                  <a:pt x="61" y="21"/>
                </a:cubicBezTo>
                <a:cubicBezTo>
                  <a:pt x="61" y="22"/>
                  <a:pt x="62" y="22"/>
                  <a:pt x="62" y="22"/>
                </a:cubicBezTo>
                <a:cubicBezTo>
                  <a:pt x="62" y="21"/>
                  <a:pt x="62" y="21"/>
                  <a:pt x="62" y="20"/>
                </a:cubicBezTo>
                <a:close/>
                <a:moveTo>
                  <a:pt x="59" y="20"/>
                </a:moveTo>
                <a:cubicBezTo>
                  <a:pt x="59" y="20"/>
                  <a:pt x="58" y="20"/>
                  <a:pt x="58" y="20"/>
                </a:cubicBezTo>
                <a:cubicBezTo>
                  <a:pt x="58" y="20"/>
                  <a:pt x="58" y="21"/>
                  <a:pt x="58" y="21"/>
                </a:cubicBezTo>
                <a:cubicBezTo>
                  <a:pt x="58" y="22"/>
                  <a:pt x="59" y="22"/>
                  <a:pt x="59" y="21"/>
                </a:cubicBezTo>
                <a:cubicBezTo>
                  <a:pt x="60" y="21"/>
                  <a:pt x="60" y="20"/>
                  <a:pt x="59" y="20"/>
                </a:cubicBezTo>
                <a:close/>
                <a:moveTo>
                  <a:pt x="56" y="20"/>
                </a:moveTo>
                <a:cubicBezTo>
                  <a:pt x="56" y="19"/>
                  <a:pt x="55" y="19"/>
                  <a:pt x="55" y="20"/>
                </a:cubicBezTo>
                <a:cubicBezTo>
                  <a:pt x="54" y="20"/>
                  <a:pt x="54" y="21"/>
                  <a:pt x="55" y="21"/>
                </a:cubicBezTo>
                <a:cubicBezTo>
                  <a:pt x="55" y="21"/>
                  <a:pt x="56" y="21"/>
                  <a:pt x="56" y="21"/>
                </a:cubicBezTo>
                <a:cubicBezTo>
                  <a:pt x="56" y="21"/>
                  <a:pt x="56" y="20"/>
                  <a:pt x="56" y="20"/>
                </a:cubicBezTo>
                <a:close/>
                <a:moveTo>
                  <a:pt x="45" y="13"/>
                </a:moveTo>
                <a:cubicBezTo>
                  <a:pt x="45" y="13"/>
                  <a:pt x="44" y="13"/>
                  <a:pt x="44" y="14"/>
                </a:cubicBezTo>
                <a:cubicBezTo>
                  <a:pt x="44" y="14"/>
                  <a:pt x="44" y="15"/>
                  <a:pt x="45" y="15"/>
                </a:cubicBezTo>
                <a:cubicBezTo>
                  <a:pt x="45" y="15"/>
                  <a:pt x="46" y="15"/>
                  <a:pt x="46" y="14"/>
                </a:cubicBezTo>
                <a:cubicBezTo>
                  <a:pt x="46" y="14"/>
                  <a:pt x="46" y="13"/>
                  <a:pt x="45" y="13"/>
                </a:cubicBezTo>
                <a:close/>
                <a:moveTo>
                  <a:pt x="54" y="9"/>
                </a:moveTo>
                <a:cubicBezTo>
                  <a:pt x="53" y="9"/>
                  <a:pt x="53" y="9"/>
                  <a:pt x="53" y="10"/>
                </a:cubicBezTo>
                <a:cubicBezTo>
                  <a:pt x="52" y="10"/>
                  <a:pt x="53" y="11"/>
                  <a:pt x="53" y="11"/>
                </a:cubicBezTo>
                <a:cubicBezTo>
                  <a:pt x="54" y="11"/>
                  <a:pt x="54" y="11"/>
                  <a:pt x="54" y="10"/>
                </a:cubicBezTo>
                <a:cubicBezTo>
                  <a:pt x="55" y="10"/>
                  <a:pt x="54" y="9"/>
                  <a:pt x="54" y="9"/>
                </a:cubicBezTo>
                <a:close/>
                <a:moveTo>
                  <a:pt x="51" y="10"/>
                </a:moveTo>
                <a:cubicBezTo>
                  <a:pt x="51" y="10"/>
                  <a:pt x="50" y="10"/>
                  <a:pt x="50" y="11"/>
                </a:cubicBezTo>
                <a:cubicBezTo>
                  <a:pt x="50" y="11"/>
                  <a:pt x="50" y="12"/>
                  <a:pt x="51" y="12"/>
                </a:cubicBezTo>
                <a:cubicBezTo>
                  <a:pt x="51" y="12"/>
                  <a:pt x="52" y="12"/>
                  <a:pt x="52" y="11"/>
                </a:cubicBezTo>
                <a:cubicBezTo>
                  <a:pt x="52" y="11"/>
                  <a:pt x="52" y="10"/>
                  <a:pt x="51" y="10"/>
                </a:cubicBezTo>
                <a:close/>
                <a:moveTo>
                  <a:pt x="48" y="12"/>
                </a:moveTo>
                <a:cubicBezTo>
                  <a:pt x="48" y="11"/>
                  <a:pt x="47" y="12"/>
                  <a:pt x="47" y="12"/>
                </a:cubicBezTo>
                <a:cubicBezTo>
                  <a:pt x="47" y="13"/>
                  <a:pt x="47" y="13"/>
                  <a:pt x="48" y="13"/>
                </a:cubicBezTo>
                <a:cubicBezTo>
                  <a:pt x="48" y="13"/>
                  <a:pt x="49" y="13"/>
                  <a:pt x="49" y="13"/>
                </a:cubicBezTo>
                <a:cubicBezTo>
                  <a:pt x="49" y="12"/>
                  <a:pt x="49" y="12"/>
                  <a:pt x="48" y="12"/>
                </a:cubicBezTo>
                <a:close/>
                <a:moveTo>
                  <a:pt x="36" y="11"/>
                </a:moveTo>
                <a:cubicBezTo>
                  <a:pt x="35" y="11"/>
                  <a:pt x="35" y="12"/>
                  <a:pt x="35" y="12"/>
                </a:cubicBezTo>
                <a:cubicBezTo>
                  <a:pt x="35" y="13"/>
                  <a:pt x="36" y="13"/>
                  <a:pt x="36" y="13"/>
                </a:cubicBezTo>
                <a:cubicBezTo>
                  <a:pt x="37" y="13"/>
                  <a:pt x="37" y="12"/>
                  <a:pt x="37" y="12"/>
                </a:cubicBezTo>
                <a:cubicBezTo>
                  <a:pt x="37" y="11"/>
                  <a:pt x="36" y="11"/>
                  <a:pt x="36" y="11"/>
                </a:cubicBezTo>
                <a:close/>
                <a:moveTo>
                  <a:pt x="41" y="3"/>
                </a:moveTo>
                <a:cubicBezTo>
                  <a:pt x="40" y="3"/>
                  <a:pt x="40" y="4"/>
                  <a:pt x="40" y="4"/>
                </a:cubicBezTo>
                <a:cubicBezTo>
                  <a:pt x="40" y="5"/>
                  <a:pt x="41" y="5"/>
                  <a:pt x="41" y="5"/>
                </a:cubicBezTo>
                <a:cubicBezTo>
                  <a:pt x="42" y="5"/>
                  <a:pt x="42" y="5"/>
                  <a:pt x="42" y="4"/>
                </a:cubicBezTo>
                <a:cubicBezTo>
                  <a:pt x="42" y="4"/>
                  <a:pt x="41" y="3"/>
                  <a:pt x="41" y="3"/>
                </a:cubicBezTo>
                <a:close/>
                <a:moveTo>
                  <a:pt x="39" y="6"/>
                </a:moveTo>
                <a:cubicBezTo>
                  <a:pt x="39" y="6"/>
                  <a:pt x="38" y="6"/>
                  <a:pt x="39" y="7"/>
                </a:cubicBezTo>
                <a:cubicBezTo>
                  <a:pt x="39" y="7"/>
                  <a:pt x="39" y="8"/>
                  <a:pt x="40" y="8"/>
                </a:cubicBezTo>
                <a:cubicBezTo>
                  <a:pt x="40" y="7"/>
                  <a:pt x="40" y="7"/>
                  <a:pt x="40" y="6"/>
                </a:cubicBezTo>
                <a:cubicBezTo>
                  <a:pt x="40" y="6"/>
                  <a:pt x="40" y="6"/>
                  <a:pt x="39" y="6"/>
                </a:cubicBezTo>
                <a:close/>
                <a:moveTo>
                  <a:pt x="37" y="8"/>
                </a:moveTo>
                <a:cubicBezTo>
                  <a:pt x="37" y="8"/>
                  <a:pt x="37" y="9"/>
                  <a:pt x="37" y="9"/>
                </a:cubicBezTo>
                <a:cubicBezTo>
                  <a:pt x="37" y="10"/>
                  <a:pt x="37" y="10"/>
                  <a:pt x="38" y="10"/>
                </a:cubicBezTo>
                <a:cubicBezTo>
                  <a:pt x="38" y="10"/>
                  <a:pt x="39" y="10"/>
                  <a:pt x="39" y="9"/>
                </a:cubicBezTo>
                <a:cubicBezTo>
                  <a:pt x="38" y="9"/>
                  <a:pt x="38" y="8"/>
                  <a:pt x="37" y="8"/>
                </a:cubicBezTo>
                <a:close/>
                <a:moveTo>
                  <a:pt x="28" y="28"/>
                </a:moveTo>
                <a:cubicBezTo>
                  <a:pt x="28" y="28"/>
                  <a:pt x="28" y="29"/>
                  <a:pt x="28" y="30"/>
                </a:cubicBezTo>
                <a:cubicBezTo>
                  <a:pt x="29" y="30"/>
                  <a:pt x="29" y="30"/>
                  <a:pt x="30" y="30"/>
                </a:cubicBezTo>
                <a:cubicBezTo>
                  <a:pt x="30" y="29"/>
                  <a:pt x="30" y="28"/>
                  <a:pt x="30" y="28"/>
                </a:cubicBezTo>
                <a:cubicBezTo>
                  <a:pt x="29" y="27"/>
                  <a:pt x="29" y="27"/>
                  <a:pt x="28" y="28"/>
                </a:cubicBezTo>
                <a:close/>
                <a:moveTo>
                  <a:pt x="30" y="37"/>
                </a:moveTo>
                <a:cubicBezTo>
                  <a:pt x="31" y="37"/>
                  <a:pt x="31" y="38"/>
                  <a:pt x="32" y="38"/>
                </a:cubicBezTo>
                <a:cubicBezTo>
                  <a:pt x="33" y="37"/>
                  <a:pt x="33" y="37"/>
                  <a:pt x="33" y="36"/>
                </a:cubicBezTo>
                <a:cubicBezTo>
                  <a:pt x="33" y="35"/>
                  <a:pt x="32" y="35"/>
                  <a:pt x="31" y="35"/>
                </a:cubicBezTo>
                <a:cubicBezTo>
                  <a:pt x="31" y="35"/>
                  <a:pt x="30" y="36"/>
                  <a:pt x="30" y="37"/>
                </a:cubicBezTo>
                <a:close/>
                <a:moveTo>
                  <a:pt x="39" y="39"/>
                </a:moveTo>
                <a:cubicBezTo>
                  <a:pt x="40" y="39"/>
                  <a:pt x="41" y="39"/>
                  <a:pt x="41" y="38"/>
                </a:cubicBezTo>
                <a:cubicBezTo>
                  <a:pt x="41" y="37"/>
                  <a:pt x="41" y="37"/>
                  <a:pt x="40" y="36"/>
                </a:cubicBezTo>
                <a:cubicBezTo>
                  <a:pt x="39" y="36"/>
                  <a:pt x="38" y="37"/>
                  <a:pt x="38" y="37"/>
                </a:cubicBezTo>
                <a:cubicBezTo>
                  <a:pt x="38" y="38"/>
                  <a:pt x="39" y="39"/>
                  <a:pt x="39" y="39"/>
                </a:cubicBezTo>
                <a:close/>
                <a:moveTo>
                  <a:pt x="46" y="33"/>
                </a:moveTo>
                <a:cubicBezTo>
                  <a:pt x="46" y="32"/>
                  <a:pt x="46" y="31"/>
                  <a:pt x="46" y="31"/>
                </a:cubicBezTo>
                <a:cubicBezTo>
                  <a:pt x="45" y="30"/>
                  <a:pt x="44" y="30"/>
                  <a:pt x="44" y="31"/>
                </a:cubicBezTo>
                <a:cubicBezTo>
                  <a:pt x="43" y="31"/>
                  <a:pt x="43" y="32"/>
                  <a:pt x="44" y="33"/>
                </a:cubicBezTo>
                <a:cubicBezTo>
                  <a:pt x="44" y="33"/>
                  <a:pt x="45" y="33"/>
                  <a:pt x="46" y="33"/>
                </a:cubicBezTo>
                <a:close/>
                <a:moveTo>
                  <a:pt x="43" y="24"/>
                </a:moveTo>
                <a:cubicBezTo>
                  <a:pt x="43" y="23"/>
                  <a:pt x="42" y="23"/>
                  <a:pt x="42" y="23"/>
                </a:cubicBezTo>
                <a:cubicBezTo>
                  <a:pt x="41" y="23"/>
                  <a:pt x="41" y="24"/>
                  <a:pt x="41" y="24"/>
                </a:cubicBezTo>
                <a:cubicBezTo>
                  <a:pt x="41" y="25"/>
                  <a:pt x="42" y="26"/>
                  <a:pt x="42" y="25"/>
                </a:cubicBezTo>
                <a:cubicBezTo>
                  <a:pt x="43" y="25"/>
                  <a:pt x="43" y="24"/>
                  <a:pt x="43" y="24"/>
                </a:cubicBezTo>
                <a:close/>
                <a:moveTo>
                  <a:pt x="35" y="21"/>
                </a:moveTo>
                <a:cubicBezTo>
                  <a:pt x="34" y="21"/>
                  <a:pt x="33" y="22"/>
                  <a:pt x="33" y="22"/>
                </a:cubicBezTo>
                <a:cubicBezTo>
                  <a:pt x="33" y="23"/>
                  <a:pt x="33" y="24"/>
                  <a:pt x="34" y="24"/>
                </a:cubicBezTo>
                <a:cubicBezTo>
                  <a:pt x="35" y="24"/>
                  <a:pt x="35" y="24"/>
                  <a:pt x="35" y="23"/>
                </a:cubicBezTo>
                <a:cubicBezTo>
                  <a:pt x="36" y="22"/>
                  <a:pt x="35" y="22"/>
                  <a:pt x="35" y="21"/>
                </a:cubicBezTo>
                <a:close/>
                <a:moveTo>
                  <a:pt x="37" y="18"/>
                </a:moveTo>
                <a:cubicBezTo>
                  <a:pt x="30" y="18"/>
                  <a:pt x="24" y="23"/>
                  <a:pt x="24" y="30"/>
                </a:cubicBezTo>
                <a:cubicBezTo>
                  <a:pt x="24" y="37"/>
                  <a:pt x="30" y="43"/>
                  <a:pt x="37" y="43"/>
                </a:cubicBezTo>
                <a:cubicBezTo>
                  <a:pt x="44" y="43"/>
                  <a:pt x="49" y="37"/>
                  <a:pt x="49" y="30"/>
                </a:cubicBezTo>
                <a:cubicBezTo>
                  <a:pt x="49" y="23"/>
                  <a:pt x="44" y="18"/>
                  <a:pt x="37" y="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2" name="Freeform 30"/>
          <p:cNvSpPr>
            <a:spLocks noEditPoints="1"/>
          </p:cNvSpPr>
          <p:nvPr/>
        </p:nvSpPr>
        <p:spPr bwMode="auto">
          <a:xfrm>
            <a:off x="9195093" y="4775905"/>
            <a:ext cx="982663" cy="400050"/>
          </a:xfrm>
          <a:custGeom>
            <a:avLst/>
            <a:gdLst>
              <a:gd name="T0" fmla="*/ 160435 w 98"/>
              <a:gd name="T1" fmla="*/ 150019 h 40"/>
              <a:gd name="T2" fmla="*/ 381033 w 98"/>
              <a:gd name="T3" fmla="*/ 400050 h 40"/>
              <a:gd name="T4" fmla="*/ 772092 w 98"/>
              <a:gd name="T5" fmla="*/ 400050 h 40"/>
              <a:gd name="T6" fmla="*/ 772092 w 98"/>
              <a:gd name="T7" fmla="*/ 310039 h 40"/>
              <a:gd name="T8" fmla="*/ 792147 w 98"/>
              <a:gd name="T9" fmla="*/ 310039 h 40"/>
              <a:gd name="T10" fmla="*/ 792147 w 98"/>
              <a:gd name="T11" fmla="*/ 280035 h 40"/>
              <a:gd name="T12" fmla="*/ 932527 w 98"/>
              <a:gd name="T13" fmla="*/ 170021 h 40"/>
              <a:gd name="T14" fmla="*/ 942554 w 98"/>
              <a:gd name="T15" fmla="*/ 160020 h 40"/>
              <a:gd name="T16" fmla="*/ 942554 w 98"/>
              <a:gd name="T17" fmla="*/ 160020 h 40"/>
              <a:gd name="T18" fmla="*/ 832255 w 98"/>
              <a:gd name="T19" fmla="*/ 40005 h 40"/>
              <a:gd name="T20" fmla="*/ 822228 w 98"/>
              <a:gd name="T21" fmla="*/ 40005 h 40"/>
              <a:gd name="T22" fmla="*/ 822228 w 98"/>
              <a:gd name="T23" fmla="*/ 40005 h 40"/>
              <a:gd name="T24" fmla="*/ 731984 w 98"/>
              <a:gd name="T25" fmla="*/ 110014 h 40"/>
              <a:gd name="T26" fmla="*/ 721956 w 98"/>
              <a:gd name="T27" fmla="*/ 120015 h 40"/>
              <a:gd name="T28" fmla="*/ 721956 w 98"/>
              <a:gd name="T29" fmla="*/ 130016 h 40"/>
              <a:gd name="T30" fmla="*/ 621685 w 98"/>
              <a:gd name="T31" fmla="*/ 130016 h 40"/>
              <a:gd name="T32" fmla="*/ 621685 w 98"/>
              <a:gd name="T33" fmla="*/ 100013 h 40"/>
              <a:gd name="T34" fmla="*/ 651766 w 98"/>
              <a:gd name="T35" fmla="*/ 100013 h 40"/>
              <a:gd name="T36" fmla="*/ 671821 w 98"/>
              <a:gd name="T37" fmla="*/ 80010 h 40"/>
              <a:gd name="T38" fmla="*/ 671821 w 98"/>
              <a:gd name="T39" fmla="*/ 50006 h 40"/>
              <a:gd name="T40" fmla="*/ 651766 w 98"/>
              <a:gd name="T41" fmla="*/ 20003 h 40"/>
              <a:gd name="T42" fmla="*/ 541467 w 98"/>
              <a:gd name="T43" fmla="*/ 20003 h 40"/>
              <a:gd name="T44" fmla="*/ 521413 w 98"/>
              <a:gd name="T45" fmla="*/ 50006 h 40"/>
              <a:gd name="T46" fmla="*/ 521413 w 98"/>
              <a:gd name="T47" fmla="*/ 80010 h 40"/>
              <a:gd name="T48" fmla="*/ 541467 w 98"/>
              <a:gd name="T49" fmla="*/ 100013 h 40"/>
              <a:gd name="T50" fmla="*/ 581576 w 98"/>
              <a:gd name="T51" fmla="*/ 100013 h 40"/>
              <a:gd name="T52" fmla="*/ 581576 w 98"/>
              <a:gd name="T53" fmla="*/ 130016 h 40"/>
              <a:gd name="T54" fmla="*/ 451223 w 98"/>
              <a:gd name="T55" fmla="*/ 130016 h 40"/>
              <a:gd name="T56" fmla="*/ 411114 w 98"/>
              <a:gd name="T57" fmla="*/ 210026 h 40"/>
              <a:gd name="T58" fmla="*/ 230625 w 98"/>
              <a:gd name="T59" fmla="*/ 120015 h 40"/>
              <a:gd name="T60" fmla="*/ 160435 w 98"/>
              <a:gd name="T61" fmla="*/ 150019 h 40"/>
              <a:gd name="T62" fmla="*/ 772092 w 98"/>
              <a:gd name="T63" fmla="*/ 220028 h 40"/>
              <a:gd name="T64" fmla="*/ 772092 w 98"/>
              <a:gd name="T65" fmla="*/ 180023 h 40"/>
              <a:gd name="T66" fmla="*/ 782120 w 98"/>
              <a:gd name="T67" fmla="*/ 180023 h 40"/>
              <a:gd name="T68" fmla="*/ 782120 w 98"/>
              <a:gd name="T69" fmla="*/ 150019 h 40"/>
              <a:gd name="T70" fmla="*/ 852310 w 98"/>
              <a:gd name="T71" fmla="*/ 90011 h 40"/>
              <a:gd name="T72" fmla="*/ 892418 w 98"/>
              <a:gd name="T73" fmla="*/ 120015 h 40"/>
              <a:gd name="T74" fmla="*/ 772092 w 98"/>
              <a:gd name="T75" fmla="*/ 220028 h 40"/>
              <a:gd name="T76" fmla="*/ 150408 w 98"/>
              <a:gd name="T77" fmla="*/ 170021 h 40"/>
              <a:gd name="T78" fmla="*/ 140380 w 98"/>
              <a:gd name="T79" fmla="*/ 170021 h 40"/>
              <a:gd name="T80" fmla="*/ 150408 w 98"/>
              <a:gd name="T81" fmla="*/ 170021 h 4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98"/>
              <a:gd name="T124" fmla="*/ 0 h 40"/>
              <a:gd name="T125" fmla="*/ 98 w 98"/>
              <a:gd name="T126" fmla="*/ 40 h 4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98" h="40">
                <a:moveTo>
                  <a:pt x="16" y="15"/>
                </a:moveTo>
                <a:cubicBezTo>
                  <a:pt x="38" y="40"/>
                  <a:pt x="38" y="40"/>
                  <a:pt x="38" y="40"/>
                </a:cubicBezTo>
                <a:cubicBezTo>
                  <a:pt x="77" y="40"/>
                  <a:pt x="77" y="40"/>
                  <a:pt x="77" y="40"/>
                </a:cubicBezTo>
                <a:cubicBezTo>
                  <a:pt x="77" y="31"/>
                  <a:pt x="77" y="31"/>
                  <a:pt x="77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28"/>
                  <a:pt x="79" y="28"/>
                  <a:pt x="79" y="28"/>
                </a:cubicBezTo>
                <a:cubicBezTo>
                  <a:pt x="93" y="17"/>
                  <a:pt x="93" y="17"/>
                  <a:pt x="93" y="17"/>
                </a:cubicBezTo>
                <a:cubicBezTo>
                  <a:pt x="94" y="16"/>
                  <a:pt x="94" y="16"/>
                  <a:pt x="94" y="16"/>
                </a:cubicBezTo>
                <a:cubicBezTo>
                  <a:pt x="94" y="16"/>
                  <a:pt x="94" y="16"/>
                  <a:pt x="94" y="16"/>
                </a:cubicBezTo>
                <a:cubicBezTo>
                  <a:pt x="98" y="8"/>
                  <a:pt x="92" y="0"/>
                  <a:pt x="83" y="4"/>
                </a:cubicBezTo>
                <a:cubicBezTo>
                  <a:pt x="82" y="4"/>
                  <a:pt x="82" y="4"/>
                  <a:pt x="82" y="4"/>
                </a:cubicBezTo>
                <a:cubicBezTo>
                  <a:pt x="82" y="4"/>
                  <a:pt x="82" y="4"/>
                  <a:pt x="82" y="4"/>
                </a:cubicBezTo>
                <a:cubicBezTo>
                  <a:pt x="73" y="11"/>
                  <a:pt x="73" y="11"/>
                  <a:pt x="73" y="11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13"/>
                  <a:pt x="72" y="13"/>
                  <a:pt x="72" y="13"/>
                </a:cubicBezTo>
                <a:cubicBezTo>
                  <a:pt x="62" y="13"/>
                  <a:pt x="62" y="13"/>
                  <a:pt x="62" y="13"/>
                </a:cubicBezTo>
                <a:cubicBezTo>
                  <a:pt x="62" y="10"/>
                  <a:pt x="62" y="10"/>
                  <a:pt x="62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6" y="10"/>
                  <a:pt x="67" y="9"/>
                  <a:pt x="67" y="8"/>
                </a:cubicBezTo>
                <a:cubicBezTo>
                  <a:pt x="67" y="5"/>
                  <a:pt x="67" y="5"/>
                  <a:pt x="67" y="5"/>
                </a:cubicBezTo>
                <a:cubicBezTo>
                  <a:pt x="67" y="3"/>
                  <a:pt x="66" y="2"/>
                  <a:pt x="65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3" y="2"/>
                  <a:pt x="52" y="3"/>
                  <a:pt x="52" y="5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9"/>
                  <a:pt x="53" y="10"/>
                  <a:pt x="54" y="10"/>
                </a:cubicBezTo>
                <a:cubicBezTo>
                  <a:pt x="58" y="10"/>
                  <a:pt x="58" y="10"/>
                  <a:pt x="58" y="10"/>
                </a:cubicBezTo>
                <a:cubicBezTo>
                  <a:pt x="58" y="13"/>
                  <a:pt x="58" y="13"/>
                  <a:pt x="58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1" y="21"/>
                  <a:pt x="41" y="21"/>
                  <a:pt x="41" y="21"/>
                </a:cubicBezTo>
                <a:cubicBezTo>
                  <a:pt x="23" y="12"/>
                  <a:pt x="23" y="12"/>
                  <a:pt x="23" y="12"/>
                </a:cubicBezTo>
                <a:cubicBezTo>
                  <a:pt x="16" y="15"/>
                  <a:pt x="16" y="15"/>
                  <a:pt x="16" y="15"/>
                </a:cubicBezTo>
                <a:close/>
                <a:moveTo>
                  <a:pt x="77" y="22"/>
                </a:moveTo>
                <a:cubicBezTo>
                  <a:pt x="77" y="18"/>
                  <a:pt x="77" y="18"/>
                  <a:pt x="77" y="18"/>
                </a:cubicBezTo>
                <a:cubicBezTo>
                  <a:pt x="78" y="18"/>
                  <a:pt x="78" y="18"/>
                  <a:pt x="78" y="18"/>
                </a:cubicBezTo>
                <a:cubicBezTo>
                  <a:pt x="78" y="15"/>
                  <a:pt x="78" y="15"/>
                  <a:pt x="78" y="15"/>
                </a:cubicBezTo>
                <a:cubicBezTo>
                  <a:pt x="85" y="9"/>
                  <a:pt x="85" y="9"/>
                  <a:pt x="85" y="9"/>
                </a:cubicBezTo>
                <a:cubicBezTo>
                  <a:pt x="88" y="8"/>
                  <a:pt x="90" y="10"/>
                  <a:pt x="89" y="12"/>
                </a:cubicBezTo>
                <a:cubicBezTo>
                  <a:pt x="77" y="22"/>
                  <a:pt x="77" y="22"/>
                  <a:pt x="77" y="22"/>
                </a:cubicBezTo>
                <a:close/>
                <a:moveTo>
                  <a:pt x="15" y="17"/>
                </a:moveTo>
                <a:cubicBezTo>
                  <a:pt x="29" y="35"/>
                  <a:pt x="0" y="35"/>
                  <a:pt x="14" y="17"/>
                </a:cubicBezTo>
                <a:lnTo>
                  <a:pt x="15" y="1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3" name="Freeform 31"/>
          <p:cNvSpPr>
            <a:spLocks noEditPoints="1"/>
          </p:cNvSpPr>
          <p:nvPr/>
        </p:nvSpPr>
        <p:spPr bwMode="auto">
          <a:xfrm>
            <a:off x="10419054" y="3514070"/>
            <a:ext cx="652462" cy="722312"/>
          </a:xfrm>
          <a:custGeom>
            <a:avLst/>
            <a:gdLst>
              <a:gd name="T0" fmla="*/ 371401 w 65"/>
              <a:gd name="T1" fmla="*/ 40128 h 72"/>
              <a:gd name="T2" fmla="*/ 501894 w 65"/>
              <a:gd name="T3" fmla="*/ 270867 h 72"/>
              <a:gd name="T4" fmla="*/ 501894 w 65"/>
              <a:gd name="T5" fmla="*/ 270867 h 72"/>
              <a:gd name="T6" fmla="*/ 642424 w 65"/>
              <a:gd name="T7" fmla="*/ 511638 h 72"/>
              <a:gd name="T8" fmla="*/ 622348 w 65"/>
              <a:gd name="T9" fmla="*/ 571830 h 72"/>
              <a:gd name="T10" fmla="*/ 602273 w 65"/>
              <a:gd name="T11" fmla="*/ 581862 h 72"/>
              <a:gd name="T12" fmla="*/ 602273 w 65"/>
              <a:gd name="T13" fmla="*/ 581862 h 72"/>
              <a:gd name="T14" fmla="*/ 381439 w 65"/>
              <a:gd name="T15" fmla="*/ 581862 h 72"/>
              <a:gd name="T16" fmla="*/ 381439 w 65"/>
              <a:gd name="T17" fmla="*/ 601927 h 72"/>
              <a:gd name="T18" fmla="*/ 592235 w 65"/>
              <a:gd name="T19" fmla="*/ 652087 h 72"/>
              <a:gd name="T20" fmla="*/ 602273 w 65"/>
              <a:gd name="T21" fmla="*/ 652087 h 72"/>
              <a:gd name="T22" fmla="*/ 602273 w 65"/>
              <a:gd name="T23" fmla="*/ 672151 h 72"/>
              <a:gd name="T24" fmla="*/ 602273 w 65"/>
              <a:gd name="T25" fmla="*/ 722312 h 72"/>
              <a:gd name="T26" fmla="*/ 562121 w 65"/>
              <a:gd name="T27" fmla="*/ 722312 h 72"/>
              <a:gd name="T28" fmla="*/ 562121 w 65"/>
              <a:gd name="T29" fmla="*/ 692216 h 72"/>
              <a:gd name="T30" fmla="*/ 381439 w 65"/>
              <a:gd name="T31" fmla="*/ 652087 h 72"/>
              <a:gd name="T32" fmla="*/ 381439 w 65"/>
              <a:gd name="T33" fmla="*/ 662119 h 72"/>
              <a:gd name="T34" fmla="*/ 271023 w 65"/>
              <a:gd name="T35" fmla="*/ 662119 h 72"/>
              <a:gd name="T36" fmla="*/ 271023 w 65"/>
              <a:gd name="T37" fmla="*/ 652087 h 72"/>
              <a:gd name="T38" fmla="*/ 100379 w 65"/>
              <a:gd name="T39" fmla="*/ 692216 h 72"/>
              <a:gd name="T40" fmla="*/ 100379 w 65"/>
              <a:gd name="T41" fmla="*/ 722312 h 72"/>
              <a:gd name="T42" fmla="*/ 50189 w 65"/>
              <a:gd name="T43" fmla="*/ 722312 h 72"/>
              <a:gd name="T44" fmla="*/ 50189 w 65"/>
              <a:gd name="T45" fmla="*/ 672151 h 72"/>
              <a:gd name="T46" fmla="*/ 50189 w 65"/>
              <a:gd name="T47" fmla="*/ 652087 h 72"/>
              <a:gd name="T48" fmla="*/ 70265 w 65"/>
              <a:gd name="T49" fmla="*/ 652087 h 72"/>
              <a:gd name="T50" fmla="*/ 271023 w 65"/>
              <a:gd name="T51" fmla="*/ 601927 h 72"/>
              <a:gd name="T52" fmla="*/ 271023 w 65"/>
              <a:gd name="T53" fmla="*/ 581862 h 72"/>
              <a:gd name="T54" fmla="*/ 50189 w 65"/>
              <a:gd name="T55" fmla="*/ 581862 h 72"/>
              <a:gd name="T56" fmla="*/ 0 w 65"/>
              <a:gd name="T57" fmla="*/ 531702 h 72"/>
              <a:gd name="T58" fmla="*/ 10038 w 65"/>
              <a:gd name="T59" fmla="*/ 501606 h 72"/>
              <a:gd name="T60" fmla="*/ 150568 w 65"/>
              <a:gd name="T61" fmla="*/ 270867 h 72"/>
              <a:gd name="T62" fmla="*/ 150568 w 65"/>
              <a:gd name="T63" fmla="*/ 270867 h 72"/>
              <a:gd name="T64" fmla="*/ 150568 w 65"/>
              <a:gd name="T65" fmla="*/ 270867 h 72"/>
              <a:gd name="T66" fmla="*/ 281061 w 65"/>
              <a:gd name="T67" fmla="*/ 40128 h 72"/>
              <a:gd name="T68" fmla="*/ 351326 w 65"/>
              <a:gd name="T69" fmla="*/ 20064 h 72"/>
              <a:gd name="T70" fmla="*/ 371401 w 65"/>
              <a:gd name="T71" fmla="*/ 40128 h 72"/>
              <a:gd name="T72" fmla="*/ 301136 w 65"/>
              <a:gd name="T73" fmla="*/ 250803 h 72"/>
              <a:gd name="T74" fmla="*/ 301136 w 65"/>
              <a:gd name="T75" fmla="*/ 300963 h 72"/>
              <a:gd name="T76" fmla="*/ 311174 w 65"/>
              <a:gd name="T77" fmla="*/ 391252 h 72"/>
              <a:gd name="T78" fmla="*/ 341288 w 65"/>
              <a:gd name="T79" fmla="*/ 391252 h 72"/>
              <a:gd name="T80" fmla="*/ 361364 w 65"/>
              <a:gd name="T81" fmla="*/ 300963 h 72"/>
              <a:gd name="T82" fmla="*/ 361364 w 65"/>
              <a:gd name="T83" fmla="*/ 250803 h 72"/>
              <a:gd name="T84" fmla="*/ 301136 w 65"/>
              <a:gd name="T85" fmla="*/ 250803 h 72"/>
              <a:gd name="T86" fmla="*/ 301136 w 65"/>
              <a:gd name="T87" fmla="*/ 411317 h 72"/>
              <a:gd name="T88" fmla="*/ 301136 w 65"/>
              <a:gd name="T89" fmla="*/ 461477 h 72"/>
              <a:gd name="T90" fmla="*/ 351326 w 65"/>
              <a:gd name="T91" fmla="*/ 461477 h 72"/>
              <a:gd name="T92" fmla="*/ 351326 w 65"/>
              <a:gd name="T93" fmla="*/ 411317 h 72"/>
              <a:gd name="T94" fmla="*/ 301136 w 65"/>
              <a:gd name="T95" fmla="*/ 411317 h 72"/>
              <a:gd name="T96" fmla="*/ 421591 w 65"/>
              <a:gd name="T97" fmla="*/ 321028 h 72"/>
              <a:gd name="T98" fmla="*/ 321212 w 65"/>
              <a:gd name="T99" fmla="*/ 150482 h 72"/>
              <a:gd name="T100" fmla="*/ 230871 w 65"/>
              <a:gd name="T101" fmla="*/ 321028 h 72"/>
              <a:gd name="T102" fmla="*/ 230871 w 65"/>
              <a:gd name="T103" fmla="*/ 321028 h 72"/>
              <a:gd name="T104" fmla="*/ 140530 w 65"/>
              <a:gd name="T105" fmla="*/ 481541 h 72"/>
              <a:gd name="T106" fmla="*/ 321212 w 65"/>
              <a:gd name="T107" fmla="*/ 481541 h 72"/>
              <a:gd name="T108" fmla="*/ 511932 w 65"/>
              <a:gd name="T109" fmla="*/ 481541 h 72"/>
              <a:gd name="T110" fmla="*/ 421591 w 65"/>
              <a:gd name="T111" fmla="*/ 321028 h 72"/>
              <a:gd name="T112" fmla="*/ 421591 w 65"/>
              <a:gd name="T113" fmla="*/ 321028 h 7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5"/>
              <a:gd name="T172" fmla="*/ 0 h 72"/>
              <a:gd name="T173" fmla="*/ 65 w 65"/>
              <a:gd name="T174" fmla="*/ 72 h 7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5" h="72">
                <a:moveTo>
                  <a:pt x="37" y="4"/>
                </a:moveTo>
                <a:cubicBezTo>
                  <a:pt x="50" y="27"/>
                  <a:pt x="50" y="27"/>
                  <a:pt x="50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64" y="51"/>
                  <a:pt x="64" y="51"/>
                  <a:pt x="64" y="51"/>
                </a:cubicBezTo>
                <a:cubicBezTo>
                  <a:pt x="65" y="53"/>
                  <a:pt x="64" y="56"/>
                  <a:pt x="62" y="57"/>
                </a:cubicBezTo>
                <a:cubicBezTo>
                  <a:pt x="61" y="58"/>
                  <a:pt x="60" y="58"/>
                  <a:pt x="60" y="58"/>
                </a:cubicBezTo>
                <a:cubicBezTo>
                  <a:pt x="60" y="58"/>
                  <a:pt x="60" y="58"/>
                  <a:pt x="60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60"/>
                  <a:pt x="38" y="60"/>
                  <a:pt x="38" y="60"/>
                </a:cubicBezTo>
                <a:cubicBezTo>
                  <a:pt x="59" y="65"/>
                  <a:pt x="59" y="65"/>
                  <a:pt x="59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72"/>
                  <a:pt x="60" y="72"/>
                  <a:pt x="60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69"/>
                  <a:pt x="56" y="69"/>
                  <a:pt x="56" y="69"/>
                </a:cubicBezTo>
                <a:cubicBezTo>
                  <a:pt x="38" y="65"/>
                  <a:pt x="38" y="65"/>
                  <a:pt x="38" y="65"/>
                </a:cubicBezTo>
                <a:cubicBezTo>
                  <a:pt x="38" y="66"/>
                  <a:pt x="38" y="66"/>
                  <a:pt x="38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7" y="65"/>
                  <a:pt x="27" y="65"/>
                  <a:pt x="27" y="65"/>
                </a:cubicBezTo>
                <a:cubicBezTo>
                  <a:pt x="10" y="69"/>
                  <a:pt x="10" y="69"/>
                  <a:pt x="10" y="69"/>
                </a:cubicBezTo>
                <a:cubicBezTo>
                  <a:pt x="10" y="72"/>
                  <a:pt x="10" y="72"/>
                  <a:pt x="10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5" y="67"/>
                  <a:pt x="5" y="67"/>
                  <a:pt x="5" y="67"/>
                </a:cubicBezTo>
                <a:cubicBezTo>
                  <a:pt x="5" y="65"/>
                  <a:pt x="5" y="65"/>
                  <a:pt x="5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27" y="60"/>
                  <a:pt x="27" y="60"/>
                  <a:pt x="27" y="60"/>
                </a:cubicBezTo>
                <a:cubicBezTo>
                  <a:pt x="27" y="58"/>
                  <a:pt x="27" y="58"/>
                  <a:pt x="27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3" y="58"/>
                  <a:pt x="0" y="56"/>
                  <a:pt x="0" y="53"/>
                </a:cubicBezTo>
                <a:cubicBezTo>
                  <a:pt x="0" y="52"/>
                  <a:pt x="1" y="51"/>
                  <a:pt x="1" y="50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5" y="2"/>
                </a:cubicBezTo>
                <a:cubicBezTo>
                  <a:pt x="36" y="2"/>
                  <a:pt x="36" y="3"/>
                  <a:pt x="37" y="4"/>
                </a:cubicBezTo>
                <a:close/>
                <a:moveTo>
                  <a:pt x="30" y="25"/>
                </a:moveTo>
                <a:cubicBezTo>
                  <a:pt x="30" y="30"/>
                  <a:pt x="30" y="30"/>
                  <a:pt x="30" y="30"/>
                </a:cubicBezTo>
                <a:cubicBezTo>
                  <a:pt x="31" y="39"/>
                  <a:pt x="31" y="39"/>
                  <a:pt x="31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25"/>
                  <a:pt x="36" y="25"/>
                  <a:pt x="36" y="25"/>
                </a:cubicBezTo>
                <a:cubicBezTo>
                  <a:pt x="30" y="25"/>
                  <a:pt x="30" y="25"/>
                  <a:pt x="30" y="25"/>
                </a:cubicBezTo>
                <a:close/>
                <a:moveTo>
                  <a:pt x="30" y="41"/>
                </a:moveTo>
                <a:cubicBezTo>
                  <a:pt x="30" y="46"/>
                  <a:pt x="30" y="46"/>
                  <a:pt x="30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1"/>
                  <a:pt x="35" y="41"/>
                  <a:pt x="35" y="41"/>
                </a:cubicBezTo>
                <a:cubicBezTo>
                  <a:pt x="30" y="41"/>
                  <a:pt x="30" y="41"/>
                  <a:pt x="30" y="41"/>
                </a:cubicBezTo>
                <a:close/>
                <a:moveTo>
                  <a:pt x="42" y="32"/>
                </a:moveTo>
                <a:cubicBezTo>
                  <a:pt x="32" y="15"/>
                  <a:pt x="32" y="15"/>
                  <a:pt x="32" y="15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14" y="48"/>
                  <a:pt x="14" y="48"/>
                  <a:pt x="14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51" y="48"/>
                  <a:pt x="51" y="48"/>
                  <a:pt x="51" y="48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32"/>
                  <a:pt x="42" y="32"/>
                  <a:pt x="42" y="3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4" name="Freeform 32"/>
          <p:cNvSpPr>
            <a:spLocks noEditPoints="1"/>
          </p:cNvSpPr>
          <p:nvPr/>
        </p:nvSpPr>
        <p:spPr bwMode="auto">
          <a:xfrm>
            <a:off x="6166143" y="3613289"/>
            <a:ext cx="792163" cy="523875"/>
          </a:xfrm>
          <a:custGeom>
            <a:avLst/>
            <a:gdLst>
              <a:gd name="T0" fmla="*/ 591615 w 79"/>
              <a:gd name="T1" fmla="*/ 30224 h 52"/>
              <a:gd name="T2" fmla="*/ 621698 w 79"/>
              <a:gd name="T3" fmla="*/ 90671 h 52"/>
              <a:gd name="T4" fmla="*/ 671834 w 79"/>
              <a:gd name="T5" fmla="*/ 50373 h 52"/>
              <a:gd name="T6" fmla="*/ 691889 w 79"/>
              <a:gd name="T7" fmla="*/ 90671 h 52"/>
              <a:gd name="T8" fmla="*/ 731999 w 79"/>
              <a:gd name="T9" fmla="*/ 60447 h 52"/>
              <a:gd name="T10" fmla="*/ 762081 w 79"/>
              <a:gd name="T11" fmla="*/ 90671 h 52"/>
              <a:gd name="T12" fmla="*/ 792163 w 79"/>
              <a:gd name="T13" fmla="*/ 80596 h 52"/>
              <a:gd name="T14" fmla="*/ 591615 w 79"/>
              <a:gd name="T15" fmla="*/ 231714 h 52"/>
              <a:gd name="T16" fmla="*/ 20055 w 79"/>
              <a:gd name="T17" fmla="*/ 483577 h 52"/>
              <a:gd name="T18" fmla="*/ 441205 w 79"/>
              <a:gd name="T19" fmla="*/ 211565 h 52"/>
              <a:gd name="T20" fmla="*/ 220602 w 79"/>
              <a:gd name="T21" fmla="*/ 161192 h 52"/>
              <a:gd name="T22" fmla="*/ 150411 w 79"/>
              <a:gd name="T23" fmla="*/ 251863 h 52"/>
              <a:gd name="T24" fmla="*/ 150411 w 79"/>
              <a:gd name="T25" fmla="*/ 272012 h 52"/>
              <a:gd name="T26" fmla="*/ 210575 w 79"/>
              <a:gd name="T27" fmla="*/ 382832 h 52"/>
              <a:gd name="T28" fmla="*/ 421150 w 79"/>
              <a:gd name="T29" fmla="*/ 352608 h 52"/>
              <a:gd name="T30" fmla="*/ 471287 w 79"/>
              <a:gd name="T31" fmla="*/ 372757 h 52"/>
              <a:gd name="T32" fmla="*/ 471287 w 79"/>
              <a:gd name="T33" fmla="*/ 261938 h 52"/>
              <a:gd name="T34" fmla="*/ 441205 w 79"/>
              <a:gd name="T35" fmla="*/ 211565 h 52"/>
              <a:gd name="T36" fmla="*/ 401095 w 79"/>
              <a:gd name="T37" fmla="*/ 211565 h 52"/>
              <a:gd name="T38" fmla="*/ 391068 w 79"/>
              <a:gd name="T39" fmla="*/ 181341 h 52"/>
              <a:gd name="T40" fmla="*/ 260712 w 79"/>
              <a:gd name="T41" fmla="*/ 211565 h 52"/>
              <a:gd name="T42" fmla="*/ 371013 w 79"/>
              <a:gd name="T43" fmla="*/ 191416 h 52"/>
              <a:gd name="T44" fmla="*/ 250684 w 79"/>
              <a:gd name="T45" fmla="*/ 181341 h 52"/>
              <a:gd name="T46" fmla="*/ 210575 w 79"/>
              <a:gd name="T47" fmla="*/ 221639 h 52"/>
              <a:gd name="T48" fmla="*/ 250684 w 79"/>
              <a:gd name="T49" fmla="*/ 181341 h 52"/>
              <a:gd name="T50" fmla="*/ 180493 w 79"/>
              <a:gd name="T51" fmla="*/ 292161 h 52"/>
              <a:gd name="T52" fmla="*/ 250684 w 79"/>
              <a:gd name="T53" fmla="*/ 282087 h 52"/>
              <a:gd name="T54" fmla="*/ 210575 w 79"/>
              <a:gd name="T55" fmla="*/ 312310 h 52"/>
              <a:gd name="T56" fmla="*/ 401095 w 79"/>
              <a:gd name="T57" fmla="*/ 332459 h 52"/>
              <a:gd name="T58" fmla="*/ 210575 w 79"/>
              <a:gd name="T59" fmla="*/ 312310 h 52"/>
              <a:gd name="T60" fmla="*/ 371013 w 79"/>
              <a:gd name="T61" fmla="*/ 272012 h 52"/>
              <a:gd name="T62" fmla="*/ 441205 w 79"/>
              <a:gd name="T63" fmla="*/ 282087 h 52"/>
              <a:gd name="T64" fmla="*/ 100274 w 79"/>
              <a:gd name="T65" fmla="*/ 110820 h 52"/>
              <a:gd name="T66" fmla="*/ 511396 w 79"/>
              <a:gd name="T67" fmla="*/ 423130 h 52"/>
              <a:gd name="T68" fmla="*/ 100274 w 79"/>
              <a:gd name="T69" fmla="*/ 110820 h 5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9"/>
              <a:gd name="T106" fmla="*/ 0 h 52"/>
              <a:gd name="T107" fmla="*/ 79 w 79"/>
              <a:gd name="T108" fmla="*/ 52 h 52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9" h="52">
                <a:moveTo>
                  <a:pt x="2" y="4"/>
                </a:moveTo>
                <a:cubicBezTo>
                  <a:pt x="25" y="0"/>
                  <a:pt x="43" y="0"/>
                  <a:pt x="59" y="3"/>
                </a:cubicBezTo>
                <a:cubicBezTo>
                  <a:pt x="59" y="9"/>
                  <a:pt x="59" y="9"/>
                  <a:pt x="5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3" y="4"/>
                  <a:pt x="63" y="4"/>
                  <a:pt x="63" y="4"/>
                </a:cubicBezTo>
                <a:cubicBezTo>
                  <a:pt x="64" y="4"/>
                  <a:pt x="66" y="4"/>
                  <a:pt x="67" y="5"/>
                </a:cubicBezTo>
                <a:cubicBezTo>
                  <a:pt x="67" y="9"/>
                  <a:pt x="67" y="9"/>
                  <a:pt x="67" y="9"/>
                </a:cubicBezTo>
                <a:cubicBezTo>
                  <a:pt x="69" y="9"/>
                  <a:pt x="69" y="9"/>
                  <a:pt x="69" y="9"/>
                </a:cubicBezTo>
                <a:cubicBezTo>
                  <a:pt x="70" y="6"/>
                  <a:pt x="70" y="6"/>
                  <a:pt x="70" y="6"/>
                </a:cubicBezTo>
                <a:cubicBezTo>
                  <a:pt x="71" y="6"/>
                  <a:pt x="72" y="6"/>
                  <a:pt x="73" y="6"/>
                </a:cubicBezTo>
                <a:cubicBezTo>
                  <a:pt x="73" y="9"/>
                  <a:pt x="73" y="9"/>
                  <a:pt x="73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7"/>
                  <a:pt x="76" y="7"/>
                  <a:pt x="76" y="7"/>
                </a:cubicBezTo>
                <a:cubicBezTo>
                  <a:pt x="77" y="8"/>
                  <a:pt x="78" y="8"/>
                  <a:pt x="79" y="8"/>
                </a:cubicBezTo>
                <a:cubicBezTo>
                  <a:pt x="79" y="15"/>
                  <a:pt x="79" y="15"/>
                  <a:pt x="79" y="15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48"/>
                  <a:pt x="59" y="48"/>
                  <a:pt x="59" y="48"/>
                </a:cubicBezTo>
                <a:cubicBezTo>
                  <a:pt x="40" y="52"/>
                  <a:pt x="21" y="52"/>
                  <a:pt x="2" y="48"/>
                </a:cubicBezTo>
                <a:cubicBezTo>
                  <a:pt x="1" y="34"/>
                  <a:pt x="0" y="20"/>
                  <a:pt x="2" y="4"/>
                </a:cubicBezTo>
                <a:close/>
                <a:moveTo>
                  <a:pt x="44" y="21"/>
                </a:moveTo>
                <a:cubicBezTo>
                  <a:pt x="40" y="16"/>
                  <a:pt x="40" y="16"/>
                  <a:pt x="40" y="16"/>
                </a:cubicBezTo>
                <a:cubicBezTo>
                  <a:pt x="34" y="16"/>
                  <a:pt x="28" y="16"/>
                  <a:pt x="22" y="16"/>
                </a:cubicBezTo>
                <a:cubicBezTo>
                  <a:pt x="18" y="22"/>
                  <a:pt x="18" y="22"/>
                  <a:pt x="18" y="22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5"/>
                  <a:pt x="21" y="35"/>
                  <a:pt x="21" y="35"/>
                </a:cubicBezTo>
                <a:cubicBezTo>
                  <a:pt x="42" y="35"/>
                  <a:pt x="42" y="35"/>
                  <a:pt x="42" y="35"/>
                </a:cubicBezTo>
                <a:cubicBezTo>
                  <a:pt x="42" y="37"/>
                  <a:pt x="42" y="37"/>
                  <a:pt x="42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4"/>
                  <a:pt x="47" y="24"/>
                  <a:pt x="47" y="24"/>
                </a:cubicBezTo>
                <a:cubicBezTo>
                  <a:pt x="44" y="21"/>
                  <a:pt x="44" y="21"/>
                  <a:pt x="44" y="21"/>
                </a:cubicBezTo>
                <a:close/>
                <a:moveTo>
                  <a:pt x="38" y="19"/>
                </a:moveTo>
                <a:cubicBezTo>
                  <a:pt x="40" y="21"/>
                  <a:pt x="40" y="21"/>
                  <a:pt x="40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39" y="18"/>
                  <a:pt x="39" y="18"/>
                  <a:pt x="39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6" y="21"/>
                  <a:pt x="26" y="21"/>
                  <a:pt x="26" y="21"/>
                </a:cubicBezTo>
                <a:cubicBezTo>
                  <a:pt x="30" y="21"/>
                  <a:pt x="33" y="21"/>
                  <a:pt x="37" y="21"/>
                </a:cubicBezTo>
                <a:cubicBezTo>
                  <a:pt x="37" y="19"/>
                  <a:pt x="37" y="19"/>
                  <a:pt x="37" y="19"/>
                </a:cubicBezTo>
                <a:cubicBezTo>
                  <a:pt x="38" y="19"/>
                  <a:pt x="38" y="19"/>
                  <a:pt x="38" y="19"/>
                </a:cubicBezTo>
                <a:close/>
                <a:moveTo>
                  <a:pt x="2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2"/>
                  <a:pt x="22" y="22"/>
                  <a:pt x="23" y="22"/>
                </a:cubicBezTo>
                <a:cubicBezTo>
                  <a:pt x="25" y="18"/>
                  <a:pt x="25" y="18"/>
                  <a:pt x="25" y="18"/>
                </a:cubicBezTo>
                <a:close/>
                <a:moveTo>
                  <a:pt x="18" y="26"/>
                </a:moveTo>
                <a:cubicBezTo>
                  <a:pt x="18" y="29"/>
                  <a:pt x="18" y="29"/>
                  <a:pt x="18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8"/>
                  <a:pt x="25" y="28"/>
                  <a:pt x="25" y="28"/>
                </a:cubicBezTo>
                <a:cubicBezTo>
                  <a:pt x="18" y="26"/>
                  <a:pt x="18" y="26"/>
                  <a:pt x="18" y="26"/>
                </a:cubicBezTo>
                <a:close/>
                <a:moveTo>
                  <a:pt x="21" y="31"/>
                </a:moveTo>
                <a:cubicBezTo>
                  <a:pt x="22" y="33"/>
                  <a:pt x="22" y="33"/>
                  <a:pt x="22" y="33"/>
                </a:cubicBezTo>
                <a:cubicBezTo>
                  <a:pt x="26" y="33"/>
                  <a:pt x="35" y="33"/>
                  <a:pt x="40" y="33"/>
                </a:cubicBezTo>
                <a:cubicBezTo>
                  <a:pt x="40" y="30"/>
                  <a:pt x="40" y="30"/>
                  <a:pt x="40" y="30"/>
                </a:cubicBezTo>
                <a:cubicBezTo>
                  <a:pt x="21" y="31"/>
                  <a:pt x="21" y="31"/>
                  <a:pt x="21" y="31"/>
                </a:cubicBezTo>
                <a:close/>
                <a:moveTo>
                  <a:pt x="45" y="25"/>
                </a:moveTo>
                <a:cubicBezTo>
                  <a:pt x="37" y="27"/>
                  <a:pt x="37" y="27"/>
                  <a:pt x="37" y="27"/>
                </a:cubicBezTo>
                <a:cubicBezTo>
                  <a:pt x="37" y="29"/>
                  <a:pt x="37" y="29"/>
                  <a:pt x="37" y="29"/>
                </a:cubicBezTo>
                <a:cubicBezTo>
                  <a:pt x="44" y="28"/>
                  <a:pt x="44" y="28"/>
                  <a:pt x="44" y="28"/>
                </a:cubicBezTo>
                <a:cubicBezTo>
                  <a:pt x="45" y="25"/>
                  <a:pt x="45" y="25"/>
                  <a:pt x="45" y="25"/>
                </a:cubicBezTo>
                <a:close/>
                <a:moveTo>
                  <a:pt x="10" y="11"/>
                </a:moveTo>
                <a:cubicBezTo>
                  <a:pt x="10" y="42"/>
                  <a:pt x="10" y="42"/>
                  <a:pt x="1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11"/>
                  <a:pt x="51" y="11"/>
                  <a:pt x="51" y="11"/>
                </a:cubicBezTo>
                <a:lnTo>
                  <a:pt x="10" y="1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5" name="Freeform 33"/>
          <p:cNvSpPr>
            <a:spLocks noEditPoints="1"/>
          </p:cNvSpPr>
          <p:nvPr/>
        </p:nvSpPr>
        <p:spPr bwMode="auto">
          <a:xfrm>
            <a:off x="8334666" y="2595541"/>
            <a:ext cx="630238" cy="631825"/>
          </a:xfrm>
          <a:custGeom>
            <a:avLst/>
            <a:gdLst>
              <a:gd name="T0" fmla="*/ 540204 w 63"/>
              <a:gd name="T1" fmla="*/ 90261 h 63"/>
              <a:gd name="T2" fmla="*/ 540204 w 63"/>
              <a:gd name="T3" fmla="*/ 541564 h 63"/>
              <a:gd name="T4" fmla="*/ 90034 w 63"/>
              <a:gd name="T5" fmla="*/ 541564 h 63"/>
              <a:gd name="T6" fmla="*/ 90034 w 63"/>
              <a:gd name="T7" fmla="*/ 90261 h 63"/>
              <a:gd name="T8" fmla="*/ 310117 w 63"/>
              <a:gd name="T9" fmla="*/ 110319 h 63"/>
              <a:gd name="T10" fmla="*/ 110042 w 63"/>
              <a:gd name="T11" fmla="*/ 310898 h 63"/>
              <a:gd name="T12" fmla="*/ 130049 w 63"/>
              <a:gd name="T13" fmla="*/ 320927 h 63"/>
              <a:gd name="T14" fmla="*/ 160060 w 63"/>
              <a:gd name="T15" fmla="*/ 320927 h 63"/>
              <a:gd name="T16" fmla="*/ 130049 w 63"/>
              <a:gd name="T17" fmla="*/ 310898 h 63"/>
              <a:gd name="T18" fmla="*/ 180068 w 63"/>
              <a:gd name="T19" fmla="*/ 240695 h 63"/>
              <a:gd name="T20" fmla="*/ 160060 w 63"/>
              <a:gd name="T21" fmla="*/ 220637 h 63"/>
              <a:gd name="T22" fmla="*/ 220083 w 63"/>
              <a:gd name="T23" fmla="*/ 160463 h 63"/>
              <a:gd name="T24" fmla="*/ 250094 w 63"/>
              <a:gd name="T25" fmla="*/ 180521 h 63"/>
              <a:gd name="T26" fmla="*/ 310117 w 63"/>
              <a:gd name="T27" fmla="*/ 130377 h 63"/>
              <a:gd name="T28" fmla="*/ 320121 w 63"/>
              <a:gd name="T29" fmla="*/ 160463 h 63"/>
              <a:gd name="T30" fmla="*/ 400151 w 63"/>
              <a:gd name="T31" fmla="*/ 150435 h 63"/>
              <a:gd name="T32" fmla="*/ 400151 w 63"/>
              <a:gd name="T33" fmla="*/ 190550 h 63"/>
              <a:gd name="T34" fmla="*/ 440166 w 63"/>
              <a:gd name="T35" fmla="*/ 190550 h 63"/>
              <a:gd name="T36" fmla="*/ 440166 w 63"/>
              <a:gd name="T37" fmla="*/ 230666 h 63"/>
              <a:gd name="T38" fmla="*/ 470178 w 63"/>
              <a:gd name="T39" fmla="*/ 230666 h 63"/>
              <a:gd name="T40" fmla="*/ 460174 w 63"/>
              <a:gd name="T41" fmla="*/ 310898 h 63"/>
              <a:gd name="T42" fmla="*/ 490185 w 63"/>
              <a:gd name="T43" fmla="*/ 320927 h 63"/>
              <a:gd name="T44" fmla="*/ 520196 w 63"/>
              <a:gd name="T45" fmla="*/ 320927 h 63"/>
              <a:gd name="T46" fmla="*/ 460174 w 63"/>
              <a:gd name="T47" fmla="*/ 170492 h 63"/>
              <a:gd name="T48" fmla="*/ 470178 w 63"/>
              <a:gd name="T49" fmla="*/ 391130 h 63"/>
              <a:gd name="T50" fmla="*/ 480181 w 63"/>
              <a:gd name="T51" fmla="*/ 361043 h 63"/>
              <a:gd name="T52" fmla="*/ 500189 w 63"/>
              <a:gd name="T53" fmla="*/ 351014 h 63"/>
              <a:gd name="T54" fmla="*/ 480181 w 63"/>
              <a:gd name="T55" fmla="*/ 340985 h 63"/>
              <a:gd name="T56" fmla="*/ 510193 w 63"/>
              <a:gd name="T57" fmla="*/ 330956 h 63"/>
              <a:gd name="T58" fmla="*/ 470178 w 63"/>
              <a:gd name="T59" fmla="*/ 391130 h 63"/>
              <a:gd name="T60" fmla="*/ 160060 w 63"/>
              <a:gd name="T61" fmla="*/ 391130 h 63"/>
              <a:gd name="T62" fmla="*/ 130049 w 63"/>
              <a:gd name="T63" fmla="*/ 381101 h 63"/>
              <a:gd name="T64" fmla="*/ 160060 w 63"/>
              <a:gd name="T65" fmla="*/ 361043 h 63"/>
              <a:gd name="T66" fmla="*/ 130049 w 63"/>
              <a:gd name="T67" fmla="*/ 351014 h 63"/>
              <a:gd name="T68" fmla="*/ 160060 w 63"/>
              <a:gd name="T69" fmla="*/ 340985 h 63"/>
              <a:gd name="T70" fmla="*/ 120045 w 63"/>
              <a:gd name="T71" fmla="*/ 330956 h 63"/>
              <a:gd name="T72" fmla="*/ 270102 w 63"/>
              <a:gd name="T73" fmla="*/ 150435 h 63"/>
              <a:gd name="T74" fmla="*/ 270102 w 63"/>
              <a:gd name="T75" fmla="*/ 310898 h 63"/>
              <a:gd name="T76" fmla="*/ 310117 w 63"/>
              <a:gd name="T77" fmla="*/ 381101 h 63"/>
              <a:gd name="T78" fmla="*/ 340128 w 63"/>
              <a:gd name="T79" fmla="*/ 361043 h 63"/>
              <a:gd name="T80" fmla="*/ 320121 w 63"/>
              <a:gd name="T81" fmla="*/ 260753 h 63"/>
              <a:gd name="T82" fmla="*/ 270102 w 63"/>
              <a:gd name="T83" fmla="*/ 150435 h 63"/>
              <a:gd name="T84" fmla="*/ 310117 w 63"/>
              <a:gd name="T85" fmla="*/ 60174 h 63"/>
              <a:gd name="T86" fmla="*/ 60023 w 63"/>
              <a:gd name="T87" fmla="*/ 310898 h 63"/>
              <a:gd name="T88" fmla="*/ 310117 w 63"/>
              <a:gd name="T89" fmla="*/ 561622 h 63"/>
              <a:gd name="T90" fmla="*/ 560212 w 63"/>
              <a:gd name="T91" fmla="*/ 310898 h 6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63"/>
              <a:gd name="T139" fmla="*/ 0 h 63"/>
              <a:gd name="T140" fmla="*/ 63 w 63"/>
              <a:gd name="T141" fmla="*/ 63 h 6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63" h="63">
                <a:moveTo>
                  <a:pt x="31" y="0"/>
                </a:moveTo>
                <a:cubicBezTo>
                  <a:pt x="40" y="0"/>
                  <a:pt x="48" y="3"/>
                  <a:pt x="54" y="9"/>
                </a:cubicBezTo>
                <a:cubicBezTo>
                  <a:pt x="59" y="15"/>
                  <a:pt x="63" y="23"/>
                  <a:pt x="63" y="31"/>
                </a:cubicBezTo>
                <a:cubicBezTo>
                  <a:pt x="63" y="40"/>
                  <a:pt x="59" y="48"/>
                  <a:pt x="54" y="54"/>
                </a:cubicBezTo>
                <a:cubicBezTo>
                  <a:pt x="48" y="59"/>
                  <a:pt x="40" y="63"/>
                  <a:pt x="31" y="63"/>
                </a:cubicBezTo>
                <a:cubicBezTo>
                  <a:pt x="23" y="63"/>
                  <a:pt x="15" y="59"/>
                  <a:pt x="9" y="54"/>
                </a:cubicBezTo>
                <a:cubicBezTo>
                  <a:pt x="3" y="48"/>
                  <a:pt x="0" y="40"/>
                  <a:pt x="0" y="31"/>
                </a:cubicBezTo>
                <a:cubicBezTo>
                  <a:pt x="0" y="23"/>
                  <a:pt x="3" y="15"/>
                  <a:pt x="9" y="9"/>
                </a:cubicBezTo>
                <a:cubicBezTo>
                  <a:pt x="15" y="3"/>
                  <a:pt x="23" y="0"/>
                  <a:pt x="31" y="0"/>
                </a:cubicBezTo>
                <a:close/>
                <a:moveTo>
                  <a:pt x="31" y="11"/>
                </a:moveTo>
                <a:cubicBezTo>
                  <a:pt x="26" y="11"/>
                  <a:pt x="21" y="13"/>
                  <a:pt x="17" y="17"/>
                </a:cubicBezTo>
                <a:cubicBezTo>
                  <a:pt x="13" y="21"/>
                  <a:pt x="11" y="26"/>
                  <a:pt x="11" y="31"/>
                </a:cubicBezTo>
                <a:cubicBezTo>
                  <a:pt x="11" y="32"/>
                  <a:pt x="11" y="32"/>
                  <a:pt x="11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1"/>
                  <a:pt x="16" y="31"/>
                  <a:pt x="16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28"/>
                  <a:pt x="14" y="25"/>
                  <a:pt x="15" y="23"/>
                </a:cubicBezTo>
                <a:cubicBezTo>
                  <a:pt x="18" y="24"/>
                  <a:pt x="18" y="24"/>
                  <a:pt x="18" y="24"/>
                </a:cubicBezTo>
                <a:cubicBezTo>
                  <a:pt x="19" y="23"/>
                  <a:pt x="19" y="23"/>
                  <a:pt x="19" y="23"/>
                </a:cubicBezTo>
                <a:cubicBezTo>
                  <a:pt x="16" y="22"/>
                  <a:pt x="16" y="22"/>
                  <a:pt x="16" y="22"/>
                </a:cubicBezTo>
                <a:cubicBezTo>
                  <a:pt x="17" y="20"/>
                  <a:pt x="18" y="19"/>
                  <a:pt x="19" y="19"/>
                </a:cubicBezTo>
                <a:cubicBezTo>
                  <a:pt x="20" y="18"/>
                  <a:pt x="21" y="17"/>
                  <a:pt x="22" y="16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8"/>
                  <a:pt x="25" y="18"/>
                  <a:pt x="25" y="18"/>
                </a:cubicBezTo>
                <a:cubicBezTo>
                  <a:pt x="23" y="15"/>
                  <a:pt x="23" y="15"/>
                  <a:pt x="23" y="15"/>
                </a:cubicBezTo>
                <a:cubicBezTo>
                  <a:pt x="25" y="14"/>
                  <a:pt x="28" y="13"/>
                  <a:pt x="31" y="13"/>
                </a:cubicBezTo>
                <a:cubicBezTo>
                  <a:pt x="31" y="16"/>
                  <a:pt x="31" y="16"/>
                  <a:pt x="31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3"/>
                  <a:pt x="32" y="13"/>
                  <a:pt x="32" y="13"/>
                </a:cubicBezTo>
                <a:cubicBezTo>
                  <a:pt x="35" y="13"/>
                  <a:pt x="37" y="14"/>
                  <a:pt x="40" y="15"/>
                </a:cubicBezTo>
                <a:cubicBezTo>
                  <a:pt x="38" y="18"/>
                  <a:pt x="38" y="18"/>
                  <a:pt x="38" y="18"/>
                </a:cubicBezTo>
                <a:cubicBezTo>
                  <a:pt x="40" y="19"/>
                  <a:pt x="40" y="19"/>
                  <a:pt x="40" y="19"/>
                </a:cubicBezTo>
                <a:cubicBezTo>
                  <a:pt x="41" y="16"/>
                  <a:pt x="41" y="16"/>
                  <a:pt x="41" y="16"/>
                </a:cubicBezTo>
                <a:cubicBezTo>
                  <a:pt x="42" y="17"/>
                  <a:pt x="43" y="18"/>
                  <a:pt x="44" y="19"/>
                </a:cubicBezTo>
                <a:cubicBezTo>
                  <a:pt x="45" y="19"/>
                  <a:pt x="46" y="20"/>
                  <a:pt x="47" y="22"/>
                </a:cubicBezTo>
                <a:cubicBezTo>
                  <a:pt x="44" y="23"/>
                  <a:pt x="44" y="23"/>
                  <a:pt x="44" y="23"/>
                </a:cubicBezTo>
                <a:cubicBezTo>
                  <a:pt x="45" y="24"/>
                  <a:pt x="45" y="24"/>
                  <a:pt x="45" y="24"/>
                </a:cubicBezTo>
                <a:cubicBezTo>
                  <a:pt x="47" y="23"/>
                  <a:pt x="47" y="23"/>
                  <a:pt x="47" y="23"/>
                </a:cubicBezTo>
                <a:cubicBezTo>
                  <a:pt x="49" y="25"/>
                  <a:pt x="49" y="28"/>
                  <a:pt x="49" y="31"/>
                </a:cubicBezTo>
                <a:cubicBezTo>
                  <a:pt x="46" y="31"/>
                  <a:pt x="46" y="31"/>
                  <a:pt x="46" y="31"/>
                </a:cubicBezTo>
                <a:cubicBezTo>
                  <a:pt x="46" y="32"/>
                  <a:pt x="46" y="32"/>
                  <a:pt x="46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2"/>
                  <a:pt x="52" y="32"/>
                  <a:pt x="52" y="31"/>
                </a:cubicBezTo>
                <a:cubicBezTo>
                  <a:pt x="52" y="26"/>
                  <a:pt x="49" y="21"/>
                  <a:pt x="46" y="17"/>
                </a:cubicBezTo>
                <a:cubicBezTo>
                  <a:pt x="42" y="13"/>
                  <a:pt x="37" y="11"/>
                  <a:pt x="31" y="11"/>
                </a:cubicBezTo>
                <a:close/>
                <a:moveTo>
                  <a:pt x="47" y="39"/>
                </a:moveTo>
                <a:cubicBezTo>
                  <a:pt x="48" y="39"/>
                  <a:pt x="48" y="39"/>
                  <a:pt x="48" y="39"/>
                </a:cubicBezTo>
                <a:cubicBezTo>
                  <a:pt x="48" y="36"/>
                  <a:pt x="48" y="36"/>
                  <a:pt x="4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50" y="35"/>
                  <a:pt x="50" y="35"/>
                  <a:pt x="50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4"/>
                  <a:pt x="48" y="34"/>
                  <a:pt x="48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3"/>
                  <a:pt x="51" y="33"/>
                  <a:pt x="51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lose/>
                <a:moveTo>
                  <a:pt x="12" y="39"/>
                </a:moveTo>
                <a:cubicBezTo>
                  <a:pt x="16" y="39"/>
                  <a:pt x="16" y="39"/>
                  <a:pt x="16" y="39"/>
                </a:cubicBezTo>
                <a:cubicBezTo>
                  <a:pt x="16" y="38"/>
                  <a:pt x="16" y="38"/>
                  <a:pt x="16" y="38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6"/>
                  <a:pt x="13" y="36"/>
                  <a:pt x="1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5"/>
                  <a:pt x="16" y="35"/>
                  <a:pt x="16" y="35"/>
                </a:cubicBezTo>
                <a:cubicBezTo>
                  <a:pt x="13" y="35"/>
                  <a:pt x="13" y="35"/>
                  <a:pt x="13" y="35"/>
                </a:cubicBezTo>
                <a:cubicBezTo>
                  <a:pt x="13" y="34"/>
                  <a:pt x="13" y="34"/>
                  <a:pt x="13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3"/>
                  <a:pt x="16" y="33"/>
                  <a:pt x="16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9"/>
                  <a:pt x="12" y="39"/>
                  <a:pt x="12" y="39"/>
                </a:cubicBezTo>
                <a:close/>
                <a:moveTo>
                  <a:pt x="27" y="15"/>
                </a:moveTo>
                <a:cubicBezTo>
                  <a:pt x="29" y="27"/>
                  <a:pt x="29" y="27"/>
                  <a:pt x="29" y="27"/>
                </a:cubicBezTo>
                <a:cubicBezTo>
                  <a:pt x="28" y="28"/>
                  <a:pt x="27" y="29"/>
                  <a:pt x="27" y="31"/>
                </a:cubicBezTo>
                <a:cubicBezTo>
                  <a:pt x="27" y="34"/>
                  <a:pt x="28" y="36"/>
                  <a:pt x="31" y="36"/>
                </a:cubicBezTo>
                <a:cubicBezTo>
                  <a:pt x="31" y="38"/>
                  <a:pt x="31" y="38"/>
                  <a:pt x="31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6"/>
                  <a:pt x="34" y="36"/>
                  <a:pt x="34" y="36"/>
                </a:cubicBezTo>
                <a:cubicBezTo>
                  <a:pt x="35" y="35"/>
                  <a:pt x="36" y="33"/>
                  <a:pt x="36" y="31"/>
                </a:cubicBezTo>
                <a:cubicBezTo>
                  <a:pt x="36" y="29"/>
                  <a:pt x="34" y="27"/>
                  <a:pt x="32" y="26"/>
                </a:cubicBezTo>
                <a:cubicBezTo>
                  <a:pt x="29" y="14"/>
                  <a:pt x="29" y="14"/>
                  <a:pt x="29" y="14"/>
                </a:cubicBezTo>
                <a:cubicBezTo>
                  <a:pt x="27" y="15"/>
                  <a:pt x="27" y="15"/>
                  <a:pt x="27" y="15"/>
                </a:cubicBezTo>
                <a:close/>
                <a:moveTo>
                  <a:pt x="49" y="14"/>
                </a:moveTo>
                <a:cubicBezTo>
                  <a:pt x="45" y="9"/>
                  <a:pt x="38" y="6"/>
                  <a:pt x="31" y="6"/>
                </a:cubicBezTo>
                <a:cubicBezTo>
                  <a:pt x="24" y="6"/>
                  <a:pt x="18" y="9"/>
                  <a:pt x="14" y="14"/>
                </a:cubicBezTo>
                <a:cubicBezTo>
                  <a:pt x="9" y="18"/>
                  <a:pt x="6" y="24"/>
                  <a:pt x="6" y="31"/>
                </a:cubicBezTo>
                <a:cubicBezTo>
                  <a:pt x="6" y="38"/>
                  <a:pt x="9" y="44"/>
                  <a:pt x="14" y="49"/>
                </a:cubicBezTo>
                <a:cubicBezTo>
                  <a:pt x="18" y="53"/>
                  <a:pt x="24" y="56"/>
                  <a:pt x="31" y="56"/>
                </a:cubicBezTo>
                <a:cubicBezTo>
                  <a:pt x="38" y="56"/>
                  <a:pt x="45" y="53"/>
                  <a:pt x="49" y="49"/>
                </a:cubicBezTo>
                <a:cubicBezTo>
                  <a:pt x="54" y="44"/>
                  <a:pt x="56" y="38"/>
                  <a:pt x="56" y="31"/>
                </a:cubicBezTo>
                <a:cubicBezTo>
                  <a:pt x="56" y="24"/>
                  <a:pt x="54" y="18"/>
                  <a:pt x="49" y="1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6" name="Freeform 34"/>
          <p:cNvSpPr>
            <a:spLocks noEditPoints="1"/>
          </p:cNvSpPr>
          <p:nvPr/>
        </p:nvSpPr>
        <p:spPr bwMode="auto">
          <a:xfrm>
            <a:off x="9406229" y="1484371"/>
            <a:ext cx="641350" cy="742950"/>
          </a:xfrm>
          <a:custGeom>
            <a:avLst/>
            <a:gdLst>
              <a:gd name="T0" fmla="*/ 511076 w 64"/>
              <a:gd name="T1" fmla="*/ 250997 h 74"/>
              <a:gd name="T2" fmla="*/ 521097 w 64"/>
              <a:gd name="T3" fmla="*/ 261036 h 74"/>
              <a:gd name="T4" fmla="*/ 481013 w 64"/>
              <a:gd name="T5" fmla="*/ 351395 h 74"/>
              <a:gd name="T6" fmla="*/ 320675 w 64"/>
              <a:gd name="T7" fmla="*/ 491953 h 74"/>
              <a:gd name="T8" fmla="*/ 160338 w 64"/>
              <a:gd name="T9" fmla="*/ 351395 h 74"/>
              <a:gd name="T10" fmla="*/ 130274 w 64"/>
              <a:gd name="T11" fmla="*/ 261036 h 74"/>
              <a:gd name="T12" fmla="*/ 130274 w 64"/>
              <a:gd name="T13" fmla="*/ 250997 h 74"/>
              <a:gd name="T14" fmla="*/ 180380 w 64"/>
              <a:gd name="T15" fmla="*/ 60239 h 74"/>
              <a:gd name="T16" fmla="*/ 501055 w 64"/>
              <a:gd name="T17" fmla="*/ 240957 h 74"/>
              <a:gd name="T18" fmla="*/ 521097 w 64"/>
              <a:gd name="T19" fmla="*/ 722870 h 74"/>
              <a:gd name="T20" fmla="*/ 561181 w 64"/>
              <a:gd name="T21" fmla="*/ 662631 h 74"/>
              <a:gd name="T22" fmla="*/ 531118 w 64"/>
              <a:gd name="T23" fmla="*/ 642551 h 74"/>
              <a:gd name="T24" fmla="*/ 501055 w 64"/>
              <a:gd name="T25" fmla="*/ 622472 h 74"/>
              <a:gd name="T26" fmla="*/ 460970 w 64"/>
              <a:gd name="T27" fmla="*/ 622472 h 74"/>
              <a:gd name="T28" fmla="*/ 481013 w 64"/>
              <a:gd name="T29" fmla="*/ 722870 h 74"/>
              <a:gd name="T30" fmla="*/ 130274 w 64"/>
              <a:gd name="T31" fmla="*/ 732910 h 74"/>
              <a:gd name="T32" fmla="*/ 190401 w 64"/>
              <a:gd name="T33" fmla="*/ 682711 h 74"/>
              <a:gd name="T34" fmla="*/ 220464 w 64"/>
              <a:gd name="T35" fmla="*/ 662631 h 74"/>
              <a:gd name="T36" fmla="*/ 400844 w 64"/>
              <a:gd name="T37" fmla="*/ 672671 h 74"/>
              <a:gd name="T38" fmla="*/ 440928 w 64"/>
              <a:gd name="T39" fmla="*/ 692751 h 74"/>
              <a:gd name="T40" fmla="*/ 140295 w 64"/>
              <a:gd name="T41" fmla="*/ 602392 h 74"/>
              <a:gd name="T42" fmla="*/ 100211 w 64"/>
              <a:gd name="T43" fmla="*/ 622472 h 74"/>
              <a:gd name="T44" fmla="*/ 70148 w 64"/>
              <a:gd name="T45" fmla="*/ 642551 h 74"/>
              <a:gd name="T46" fmla="*/ 50105 w 64"/>
              <a:gd name="T47" fmla="*/ 672671 h 74"/>
              <a:gd name="T48" fmla="*/ 170359 w 64"/>
              <a:gd name="T49" fmla="*/ 622472 h 74"/>
              <a:gd name="T50" fmla="*/ 190401 w 64"/>
              <a:gd name="T51" fmla="*/ 491953 h 74"/>
              <a:gd name="T52" fmla="*/ 450949 w 64"/>
              <a:gd name="T53" fmla="*/ 491953 h 74"/>
              <a:gd name="T54" fmla="*/ 631329 w 64"/>
              <a:gd name="T55" fmla="*/ 732910 h 74"/>
              <a:gd name="T56" fmla="*/ 571202 w 64"/>
              <a:gd name="T57" fmla="*/ 732910 h 74"/>
              <a:gd name="T58" fmla="*/ 581223 w 64"/>
              <a:gd name="T59" fmla="*/ 662631 h 74"/>
              <a:gd name="T60" fmla="*/ 561181 w 64"/>
              <a:gd name="T61" fmla="*/ 642551 h 74"/>
              <a:gd name="T62" fmla="*/ 531118 w 64"/>
              <a:gd name="T63" fmla="*/ 612432 h 74"/>
              <a:gd name="T64" fmla="*/ 491034 w 64"/>
              <a:gd name="T65" fmla="*/ 592352 h 74"/>
              <a:gd name="T66" fmla="*/ 310654 w 64"/>
              <a:gd name="T67" fmla="*/ 582312 h 74"/>
              <a:gd name="T68" fmla="*/ 130274 w 64"/>
              <a:gd name="T69" fmla="*/ 592352 h 74"/>
              <a:gd name="T70" fmla="*/ 100211 w 64"/>
              <a:gd name="T71" fmla="*/ 612432 h 74"/>
              <a:gd name="T72" fmla="*/ 70148 w 64"/>
              <a:gd name="T73" fmla="*/ 642551 h 74"/>
              <a:gd name="T74" fmla="*/ 40084 w 64"/>
              <a:gd name="T75" fmla="*/ 662631 h 74"/>
              <a:gd name="T76" fmla="*/ 50105 w 64"/>
              <a:gd name="T77" fmla="*/ 732910 h 74"/>
              <a:gd name="T78" fmla="*/ 0 w 64"/>
              <a:gd name="T79" fmla="*/ 732910 h 74"/>
              <a:gd name="T80" fmla="*/ 481013 w 64"/>
              <a:gd name="T81" fmla="*/ 271076 h 74"/>
              <a:gd name="T82" fmla="*/ 440928 w 64"/>
              <a:gd name="T83" fmla="*/ 230917 h 74"/>
              <a:gd name="T84" fmla="*/ 190401 w 64"/>
              <a:gd name="T85" fmla="*/ 271076 h 74"/>
              <a:gd name="T86" fmla="*/ 160338 w 64"/>
              <a:gd name="T87" fmla="*/ 271076 h 74"/>
              <a:gd name="T88" fmla="*/ 160338 w 64"/>
              <a:gd name="T89" fmla="*/ 311236 h 74"/>
              <a:gd name="T90" fmla="*/ 190401 w 64"/>
              <a:gd name="T91" fmla="*/ 331316 h 74"/>
              <a:gd name="T92" fmla="*/ 240506 w 64"/>
              <a:gd name="T93" fmla="*/ 421674 h 74"/>
              <a:gd name="T94" fmla="*/ 400844 w 64"/>
              <a:gd name="T95" fmla="*/ 421674 h 74"/>
              <a:gd name="T96" fmla="*/ 460970 w 64"/>
              <a:gd name="T97" fmla="*/ 331316 h 74"/>
              <a:gd name="T98" fmla="*/ 481013 w 64"/>
              <a:gd name="T99" fmla="*/ 311236 h 74"/>
              <a:gd name="T100" fmla="*/ 481013 w 64"/>
              <a:gd name="T101" fmla="*/ 271076 h 7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4"/>
              <a:gd name="T154" fmla="*/ 0 h 74"/>
              <a:gd name="T155" fmla="*/ 64 w 64"/>
              <a:gd name="T156" fmla="*/ 74 h 74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4" h="74">
                <a:moveTo>
                  <a:pt x="50" y="24"/>
                </a:moveTo>
                <a:cubicBezTo>
                  <a:pt x="51" y="25"/>
                  <a:pt x="51" y="25"/>
                  <a:pt x="51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6"/>
                  <a:pt x="52" y="26"/>
                  <a:pt x="52" y="26"/>
                </a:cubicBezTo>
                <a:cubicBezTo>
                  <a:pt x="52" y="29"/>
                  <a:pt x="51" y="31"/>
                  <a:pt x="51" y="32"/>
                </a:cubicBezTo>
                <a:cubicBezTo>
                  <a:pt x="50" y="34"/>
                  <a:pt x="49" y="35"/>
                  <a:pt x="48" y="35"/>
                </a:cubicBezTo>
                <a:cubicBezTo>
                  <a:pt x="47" y="39"/>
                  <a:pt x="45" y="42"/>
                  <a:pt x="42" y="45"/>
                </a:cubicBezTo>
                <a:cubicBezTo>
                  <a:pt x="39" y="47"/>
                  <a:pt x="36" y="49"/>
                  <a:pt x="32" y="49"/>
                </a:cubicBezTo>
                <a:cubicBezTo>
                  <a:pt x="29" y="49"/>
                  <a:pt x="25" y="47"/>
                  <a:pt x="22" y="45"/>
                </a:cubicBezTo>
                <a:cubicBezTo>
                  <a:pt x="19" y="42"/>
                  <a:pt x="17" y="39"/>
                  <a:pt x="16" y="35"/>
                </a:cubicBezTo>
                <a:cubicBezTo>
                  <a:pt x="15" y="35"/>
                  <a:pt x="14" y="34"/>
                  <a:pt x="13" y="32"/>
                </a:cubicBezTo>
                <a:cubicBezTo>
                  <a:pt x="13" y="31"/>
                  <a:pt x="13" y="29"/>
                  <a:pt x="13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4" y="25"/>
                </a:cubicBezTo>
                <a:cubicBezTo>
                  <a:pt x="12" y="14"/>
                  <a:pt x="13" y="10"/>
                  <a:pt x="18" y="6"/>
                </a:cubicBezTo>
                <a:cubicBezTo>
                  <a:pt x="25" y="0"/>
                  <a:pt x="38" y="0"/>
                  <a:pt x="45" y="5"/>
                </a:cubicBezTo>
                <a:cubicBezTo>
                  <a:pt x="50" y="9"/>
                  <a:pt x="52" y="15"/>
                  <a:pt x="50" y="24"/>
                </a:cubicBezTo>
                <a:close/>
                <a:moveTo>
                  <a:pt x="46" y="62"/>
                </a:moveTo>
                <a:cubicBezTo>
                  <a:pt x="44" y="66"/>
                  <a:pt x="48" y="71"/>
                  <a:pt x="52" y="72"/>
                </a:cubicBezTo>
                <a:cubicBezTo>
                  <a:pt x="59" y="74"/>
                  <a:pt x="60" y="68"/>
                  <a:pt x="58" y="67"/>
                </a:cubicBezTo>
                <a:cubicBezTo>
                  <a:pt x="57" y="66"/>
                  <a:pt x="56" y="66"/>
                  <a:pt x="56" y="66"/>
                </a:cubicBezTo>
                <a:cubicBezTo>
                  <a:pt x="56" y="66"/>
                  <a:pt x="56" y="65"/>
                  <a:pt x="55" y="64"/>
                </a:cubicBezTo>
                <a:cubicBezTo>
                  <a:pt x="54" y="64"/>
                  <a:pt x="53" y="64"/>
                  <a:pt x="53" y="64"/>
                </a:cubicBezTo>
                <a:cubicBezTo>
                  <a:pt x="53" y="64"/>
                  <a:pt x="54" y="62"/>
                  <a:pt x="52" y="62"/>
                </a:cubicBezTo>
                <a:cubicBezTo>
                  <a:pt x="51" y="61"/>
                  <a:pt x="50" y="62"/>
                  <a:pt x="50" y="62"/>
                </a:cubicBezTo>
                <a:cubicBezTo>
                  <a:pt x="50" y="62"/>
                  <a:pt x="50" y="61"/>
                  <a:pt x="49" y="60"/>
                </a:cubicBezTo>
                <a:cubicBezTo>
                  <a:pt x="48" y="60"/>
                  <a:pt x="47" y="61"/>
                  <a:pt x="46" y="62"/>
                </a:cubicBezTo>
                <a:close/>
                <a:moveTo>
                  <a:pt x="44" y="69"/>
                </a:moveTo>
                <a:cubicBezTo>
                  <a:pt x="46" y="70"/>
                  <a:pt x="47" y="71"/>
                  <a:pt x="48" y="72"/>
                </a:cubicBezTo>
                <a:cubicBezTo>
                  <a:pt x="48" y="72"/>
                  <a:pt x="49" y="73"/>
                  <a:pt x="49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2"/>
                  <a:pt x="14" y="72"/>
                </a:cubicBezTo>
                <a:cubicBezTo>
                  <a:pt x="15" y="70"/>
                  <a:pt x="17" y="69"/>
                  <a:pt x="19" y="68"/>
                </a:cubicBezTo>
                <a:cubicBezTo>
                  <a:pt x="19" y="67"/>
                  <a:pt x="19" y="66"/>
                  <a:pt x="19" y="64"/>
                </a:cubicBezTo>
                <a:cubicBezTo>
                  <a:pt x="21" y="64"/>
                  <a:pt x="22" y="65"/>
                  <a:pt x="22" y="66"/>
                </a:cubicBezTo>
                <a:cubicBezTo>
                  <a:pt x="25" y="65"/>
                  <a:pt x="28" y="65"/>
                  <a:pt x="31" y="65"/>
                </a:cubicBezTo>
                <a:cubicBezTo>
                  <a:pt x="34" y="65"/>
                  <a:pt x="37" y="65"/>
                  <a:pt x="40" y="67"/>
                </a:cubicBezTo>
                <a:cubicBezTo>
                  <a:pt x="40" y="65"/>
                  <a:pt x="41" y="64"/>
                  <a:pt x="43" y="64"/>
                </a:cubicBezTo>
                <a:cubicBezTo>
                  <a:pt x="44" y="66"/>
                  <a:pt x="44" y="67"/>
                  <a:pt x="44" y="69"/>
                </a:cubicBezTo>
                <a:close/>
                <a:moveTo>
                  <a:pt x="17" y="62"/>
                </a:moveTo>
                <a:cubicBezTo>
                  <a:pt x="16" y="61"/>
                  <a:pt x="15" y="60"/>
                  <a:pt x="14" y="60"/>
                </a:cubicBezTo>
                <a:cubicBezTo>
                  <a:pt x="13" y="61"/>
                  <a:pt x="13" y="62"/>
                  <a:pt x="13" y="62"/>
                </a:cubicBezTo>
                <a:cubicBezTo>
                  <a:pt x="13" y="62"/>
                  <a:pt x="12" y="61"/>
                  <a:pt x="10" y="62"/>
                </a:cubicBezTo>
                <a:cubicBezTo>
                  <a:pt x="9" y="62"/>
                  <a:pt x="9" y="64"/>
                  <a:pt x="9" y="64"/>
                </a:cubicBezTo>
                <a:cubicBezTo>
                  <a:pt x="9" y="64"/>
                  <a:pt x="8" y="64"/>
                  <a:pt x="7" y="64"/>
                </a:cubicBezTo>
                <a:cubicBezTo>
                  <a:pt x="6" y="65"/>
                  <a:pt x="7" y="66"/>
                  <a:pt x="7" y="66"/>
                </a:cubicBezTo>
                <a:cubicBezTo>
                  <a:pt x="7" y="66"/>
                  <a:pt x="6" y="66"/>
                  <a:pt x="5" y="67"/>
                </a:cubicBezTo>
                <a:cubicBezTo>
                  <a:pt x="3" y="68"/>
                  <a:pt x="4" y="74"/>
                  <a:pt x="11" y="72"/>
                </a:cubicBezTo>
                <a:cubicBezTo>
                  <a:pt x="15" y="71"/>
                  <a:pt x="18" y="66"/>
                  <a:pt x="17" y="62"/>
                </a:cubicBezTo>
                <a:close/>
                <a:moveTo>
                  <a:pt x="8" y="49"/>
                </a:moveTo>
                <a:cubicBezTo>
                  <a:pt x="11" y="49"/>
                  <a:pt x="17" y="49"/>
                  <a:pt x="19" y="49"/>
                </a:cubicBezTo>
                <a:cubicBezTo>
                  <a:pt x="22" y="53"/>
                  <a:pt x="27" y="55"/>
                  <a:pt x="32" y="55"/>
                </a:cubicBezTo>
                <a:cubicBezTo>
                  <a:pt x="37" y="55"/>
                  <a:pt x="41" y="52"/>
                  <a:pt x="45" y="49"/>
                </a:cubicBezTo>
                <a:cubicBezTo>
                  <a:pt x="47" y="49"/>
                  <a:pt x="53" y="49"/>
                  <a:pt x="56" y="49"/>
                </a:cubicBezTo>
                <a:cubicBezTo>
                  <a:pt x="61" y="54"/>
                  <a:pt x="64" y="66"/>
                  <a:pt x="63" y="73"/>
                </a:cubicBezTo>
                <a:cubicBezTo>
                  <a:pt x="58" y="73"/>
                  <a:pt x="58" y="73"/>
                  <a:pt x="58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2"/>
                  <a:pt x="59" y="71"/>
                </a:cubicBezTo>
                <a:cubicBezTo>
                  <a:pt x="60" y="70"/>
                  <a:pt x="60" y="67"/>
                  <a:pt x="58" y="66"/>
                </a:cubicBezTo>
                <a:cubicBezTo>
                  <a:pt x="58" y="66"/>
                  <a:pt x="58" y="66"/>
                  <a:pt x="57" y="65"/>
                </a:cubicBezTo>
                <a:cubicBezTo>
                  <a:pt x="57" y="65"/>
                  <a:pt x="57" y="64"/>
                  <a:pt x="56" y="64"/>
                </a:cubicBezTo>
                <a:cubicBezTo>
                  <a:pt x="56" y="63"/>
                  <a:pt x="55" y="63"/>
                  <a:pt x="54" y="63"/>
                </a:cubicBezTo>
                <a:cubicBezTo>
                  <a:pt x="54" y="62"/>
                  <a:pt x="54" y="61"/>
                  <a:pt x="53" y="61"/>
                </a:cubicBezTo>
                <a:cubicBezTo>
                  <a:pt x="52" y="60"/>
                  <a:pt x="51" y="60"/>
                  <a:pt x="51" y="60"/>
                </a:cubicBezTo>
                <a:cubicBezTo>
                  <a:pt x="50" y="60"/>
                  <a:pt x="50" y="60"/>
                  <a:pt x="49" y="59"/>
                </a:cubicBezTo>
                <a:cubicBezTo>
                  <a:pt x="48" y="59"/>
                  <a:pt x="46" y="60"/>
                  <a:pt x="45" y="61"/>
                </a:cubicBezTo>
                <a:cubicBezTo>
                  <a:pt x="41" y="59"/>
                  <a:pt x="36" y="58"/>
                  <a:pt x="31" y="58"/>
                </a:cubicBezTo>
                <a:cubicBezTo>
                  <a:pt x="26" y="58"/>
                  <a:pt x="21" y="59"/>
                  <a:pt x="17" y="61"/>
                </a:cubicBezTo>
                <a:cubicBezTo>
                  <a:pt x="16" y="60"/>
                  <a:pt x="15" y="59"/>
                  <a:pt x="13" y="59"/>
                </a:cubicBezTo>
                <a:cubicBezTo>
                  <a:pt x="13" y="60"/>
                  <a:pt x="12" y="60"/>
                  <a:pt x="12" y="60"/>
                </a:cubicBezTo>
                <a:cubicBezTo>
                  <a:pt x="11" y="60"/>
                  <a:pt x="11" y="60"/>
                  <a:pt x="10" y="61"/>
                </a:cubicBezTo>
                <a:cubicBezTo>
                  <a:pt x="9" y="61"/>
                  <a:pt x="9" y="62"/>
                  <a:pt x="8" y="63"/>
                </a:cubicBezTo>
                <a:cubicBezTo>
                  <a:pt x="8" y="63"/>
                  <a:pt x="7" y="63"/>
                  <a:pt x="7" y="64"/>
                </a:cubicBezTo>
                <a:cubicBezTo>
                  <a:pt x="6" y="64"/>
                  <a:pt x="6" y="65"/>
                  <a:pt x="6" y="65"/>
                </a:cubicBezTo>
                <a:cubicBezTo>
                  <a:pt x="5" y="66"/>
                  <a:pt x="5" y="66"/>
                  <a:pt x="4" y="66"/>
                </a:cubicBezTo>
                <a:cubicBezTo>
                  <a:pt x="3" y="67"/>
                  <a:pt x="3" y="70"/>
                  <a:pt x="4" y="71"/>
                </a:cubicBezTo>
                <a:cubicBezTo>
                  <a:pt x="4" y="72"/>
                  <a:pt x="4" y="72"/>
                  <a:pt x="5" y="73"/>
                </a:cubicBezTo>
                <a:cubicBezTo>
                  <a:pt x="5" y="73"/>
                  <a:pt x="5" y="73"/>
                  <a:pt x="4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67"/>
                  <a:pt x="2" y="55"/>
                  <a:pt x="8" y="49"/>
                </a:cubicBezTo>
                <a:close/>
                <a:moveTo>
                  <a:pt x="48" y="27"/>
                </a:moveTo>
                <a:cubicBezTo>
                  <a:pt x="47" y="27"/>
                  <a:pt x="46" y="27"/>
                  <a:pt x="46" y="27"/>
                </a:cubicBezTo>
                <a:cubicBezTo>
                  <a:pt x="45" y="26"/>
                  <a:pt x="45" y="25"/>
                  <a:pt x="44" y="23"/>
                </a:cubicBezTo>
                <a:cubicBezTo>
                  <a:pt x="38" y="25"/>
                  <a:pt x="31" y="25"/>
                  <a:pt x="22" y="22"/>
                </a:cubicBezTo>
                <a:cubicBezTo>
                  <a:pt x="21" y="24"/>
                  <a:pt x="20" y="25"/>
                  <a:pt x="19" y="27"/>
                </a:cubicBezTo>
                <a:cubicBezTo>
                  <a:pt x="19" y="27"/>
                  <a:pt x="17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9"/>
                  <a:pt x="16" y="30"/>
                  <a:pt x="16" y="31"/>
                </a:cubicBezTo>
                <a:cubicBezTo>
                  <a:pt x="17" y="32"/>
                  <a:pt x="17" y="33"/>
                  <a:pt x="18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4"/>
                  <a:pt x="19" y="34"/>
                  <a:pt x="19" y="34"/>
                </a:cubicBezTo>
                <a:cubicBezTo>
                  <a:pt x="20" y="37"/>
                  <a:pt x="22" y="40"/>
                  <a:pt x="24" y="42"/>
                </a:cubicBezTo>
                <a:cubicBezTo>
                  <a:pt x="26" y="45"/>
                  <a:pt x="29" y="46"/>
                  <a:pt x="32" y="46"/>
                </a:cubicBezTo>
                <a:cubicBezTo>
                  <a:pt x="35" y="46"/>
                  <a:pt x="38" y="45"/>
                  <a:pt x="40" y="42"/>
                </a:cubicBezTo>
                <a:cubicBezTo>
                  <a:pt x="43" y="40"/>
                  <a:pt x="45" y="37"/>
                  <a:pt x="46" y="34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3"/>
                  <a:pt x="48" y="32"/>
                  <a:pt x="48" y="31"/>
                </a:cubicBezTo>
                <a:cubicBezTo>
                  <a:pt x="48" y="30"/>
                  <a:pt x="49" y="29"/>
                  <a:pt x="49" y="27"/>
                </a:cubicBezTo>
                <a:cubicBezTo>
                  <a:pt x="49" y="27"/>
                  <a:pt x="48" y="27"/>
                  <a:pt x="48" y="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7" name="Freeform 35"/>
          <p:cNvSpPr>
            <a:spLocks noEditPoints="1"/>
          </p:cNvSpPr>
          <p:nvPr/>
        </p:nvSpPr>
        <p:spPr bwMode="auto">
          <a:xfrm>
            <a:off x="9355429" y="3550583"/>
            <a:ext cx="703262" cy="649287"/>
          </a:xfrm>
          <a:custGeom>
            <a:avLst/>
            <a:gdLst>
              <a:gd name="T0" fmla="*/ 592749 w 70"/>
              <a:gd name="T1" fmla="*/ 309660 h 65"/>
              <a:gd name="T2" fmla="*/ 140652 w 70"/>
              <a:gd name="T3" fmla="*/ 209770 h 65"/>
              <a:gd name="T4" fmla="*/ 0 w 70"/>
              <a:gd name="T5" fmla="*/ 349616 h 65"/>
              <a:gd name="T6" fmla="*/ 200932 w 70"/>
              <a:gd name="T7" fmla="*/ 269704 h 65"/>
              <a:gd name="T8" fmla="*/ 200932 w 70"/>
              <a:gd name="T9" fmla="*/ 279693 h 65"/>
              <a:gd name="T10" fmla="*/ 200932 w 70"/>
              <a:gd name="T11" fmla="*/ 279693 h 65"/>
              <a:gd name="T12" fmla="*/ 200932 w 70"/>
              <a:gd name="T13" fmla="*/ 289682 h 65"/>
              <a:gd name="T14" fmla="*/ 200932 w 70"/>
              <a:gd name="T15" fmla="*/ 299671 h 65"/>
              <a:gd name="T16" fmla="*/ 200932 w 70"/>
              <a:gd name="T17" fmla="*/ 299671 h 65"/>
              <a:gd name="T18" fmla="*/ 200932 w 70"/>
              <a:gd name="T19" fmla="*/ 309660 h 65"/>
              <a:gd name="T20" fmla="*/ 200932 w 70"/>
              <a:gd name="T21" fmla="*/ 309660 h 65"/>
              <a:gd name="T22" fmla="*/ 200932 w 70"/>
              <a:gd name="T23" fmla="*/ 309660 h 65"/>
              <a:gd name="T24" fmla="*/ 210979 w 70"/>
              <a:gd name="T25" fmla="*/ 319649 h 65"/>
              <a:gd name="T26" fmla="*/ 210979 w 70"/>
              <a:gd name="T27" fmla="*/ 319649 h 65"/>
              <a:gd name="T28" fmla="*/ 210979 w 70"/>
              <a:gd name="T29" fmla="*/ 329638 h 65"/>
              <a:gd name="T30" fmla="*/ 210979 w 70"/>
              <a:gd name="T31" fmla="*/ 339627 h 65"/>
              <a:gd name="T32" fmla="*/ 210979 w 70"/>
              <a:gd name="T33" fmla="*/ 339627 h 65"/>
              <a:gd name="T34" fmla="*/ 210979 w 70"/>
              <a:gd name="T35" fmla="*/ 339627 h 65"/>
              <a:gd name="T36" fmla="*/ 210979 w 70"/>
              <a:gd name="T37" fmla="*/ 349616 h 65"/>
              <a:gd name="T38" fmla="*/ 221025 w 70"/>
              <a:gd name="T39" fmla="*/ 349616 h 65"/>
              <a:gd name="T40" fmla="*/ 221025 w 70"/>
              <a:gd name="T41" fmla="*/ 359605 h 65"/>
              <a:gd name="T42" fmla="*/ 221025 w 70"/>
              <a:gd name="T43" fmla="*/ 359605 h 65"/>
              <a:gd name="T44" fmla="*/ 221025 w 70"/>
              <a:gd name="T45" fmla="*/ 359605 h 65"/>
              <a:gd name="T46" fmla="*/ 251165 w 70"/>
              <a:gd name="T47" fmla="*/ 439517 h 65"/>
              <a:gd name="T48" fmla="*/ 301398 w 70"/>
              <a:gd name="T49" fmla="*/ 489463 h 65"/>
              <a:gd name="T50" fmla="*/ 331538 w 70"/>
              <a:gd name="T51" fmla="*/ 489463 h 65"/>
              <a:gd name="T52" fmla="*/ 341584 w 70"/>
              <a:gd name="T53" fmla="*/ 489463 h 65"/>
              <a:gd name="T54" fmla="*/ 351631 w 70"/>
              <a:gd name="T55" fmla="*/ 489463 h 65"/>
              <a:gd name="T56" fmla="*/ 361678 w 70"/>
              <a:gd name="T57" fmla="*/ 489463 h 65"/>
              <a:gd name="T58" fmla="*/ 361678 w 70"/>
              <a:gd name="T59" fmla="*/ 489463 h 65"/>
              <a:gd name="T60" fmla="*/ 371724 w 70"/>
              <a:gd name="T61" fmla="*/ 489463 h 65"/>
              <a:gd name="T62" fmla="*/ 371724 w 70"/>
              <a:gd name="T63" fmla="*/ 489463 h 65"/>
              <a:gd name="T64" fmla="*/ 391817 w 70"/>
              <a:gd name="T65" fmla="*/ 489463 h 65"/>
              <a:gd name="T66" fmla="*/ 401864 w 70"/>
              <a:gd name="T67" fmla="*/ 489463 h 65"/>
              <a:gd name="T68" fmla="*/ 452097 w 70"/>
              <a:gd name="T69" fmla="*/ 439517 h 65"/>
              <a:gd name="T70" fmla="*/ 492283 w 70"/>
              <a:gd name="T71" fmla="*/ 369594 h 65"/>
              <a:gd name="T72" fmla="*/ 492283 w 70"/>
              <a:gd name="T73" fmla="*/ 359605 h 65"/>
              <a:gd name="T74" fmla="*/ 492283 w 70"/>
              <a:gd name="T75" fmla="*/ 359605 h 65"/>
              <a:gd name="T76" fmla="*/ 492283 w 70"/>
              <a:gd name="T77" fmla="*/ 349616 h 65"/>
              <a:gd name="T78" fmla="*/ 492283 w 70"/>
              <a:gd name="T79" fmla="*/ 349616 h 65"/>
              <a:gd name="T80" fmla="*/ 492283 w 70"/>
              <a:gd name="T81" fmla="*/ 339627 h 65"/>
              <a:gd name="T82" fmla="*/ 502330 w 70"/>
              <a:gd name="T83" fmla="*/ 339627 h 65"/>
              <a:gd name="T84" fmla="*/ 502330 w 70"/>
              <a:gd name="T85" fmla="*/ 339627 h 65"/>
              <a:gd name="T86" fmla="*/ 502330 w 70"/>
              <a:gd name="T87" fmla="*/ 329638 h 65"/>
              <a:gd name="T88" fmla="*/ 502330 w 70"/>
              <a:gd name="T89" fmla="*/ 329638 h 65"/>
              <a:gd name="T90" fmla="*/ 502330 w 70"/>
              <a:gd name="T91" fmla="*/ 319649 h 65"/>
              <a:gd name="T92" fmla="*/ 502330 w 70"/>
              <a:gd name="T93" fmla="*/ 319649 h 65"/>
              <a:gd name="T94" fmla="*/ 502330 w 70"/>
              <a:gd name="T95" fmla="*/ 309660 h 65"/>
              <a:gd name="T96" fmla="*/ 512377 w 70"/>
              <a:gd name="T97" fmla="*/ 309660 h 65"/>
              <a:gd name="T98" fmla="*/ 512377 w 70"/>
              <a:gd name="T99" fmla="*/ 299671 h 65"/>
              <a:gd name="T100" fmla="*/ 512377 w 70"/>
              <a:gd name="T101" fmla="*/ 299671 h 65"/>
              <a:gd name="T102" fmla="*/ 512377 w 70"/>
              <a:gd name="T103" fmla="*/ 289682 h 65"/>
              <a:gd name="T104" fmla="*/ 512377 w 70"/>
              <a:gd name="T105" fmla="*/ 289682 h 65"/>
              <a:gd name="T106" fmla="*/ 512377 w 70"/>
              <a:gd name="T107" fmla="*/ 289682 h 65"/>
              <a:gd name="T108" fmla="*/ 512377 w 70"/>
              <a:gd name="T109" fmla="*/ 279693 h 65"/>
              <a:gd name="T110" fmla="*/ 512377 w 70"/>
              <a:gd name="T111" fmla="*/ 279693 h 65"/>
              <a:gd name="T112" fmla="*/ 703262 w 70"/>
              <a:gd name="T113" fmla="*/ 419539 h 65"/>
              <a:gd name="T114" fmla="*/ 90419 w 70"/>
              <a:gd name="T115" fmla="*/ 409550 h 65"/>
              <a:gd name="T116" fmla="*/ 411911 w 70"/>
              <a:gd name="T117" fmla="*/ 549397 h 6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70"/>
              <a:gd name="T178" fmla="*/ 0 h 65"/>
              <a:gd name="T179" fmla="*/ 70 w 70"/>
              <a:gd name="T180" fmla="*/ 65 h 6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70" h="65">
                <a:moveTo>
                  <a:pt x="35" y="0"/>
                </a:moveTo>
                <a:cubicBezTo>
                  <a:pt x="45" y="0"/>
                  <a:pt x="54" y="4"/>
                  <a:pt x="60" y="10"/>
                </a:cubicBezTo>
                <a:cubicBezTo>
                  <a:pt x="66" y="16"/>
                  <a:pt x="70" y="25"/>
                  <a:pt x="70" y="35"/>
                </a:cubicBezTo>
                <a:cubicBezTo>
                  <a:pt x="70" y="37"/>
                  <a:pt x="70" y="38"/>
                  <a:pt x="70" y="40"/>
                </a:cubicBezTo>
                <a:cubicBezTo>
                  <a:pt x="64" y="39"/>
                  <a:pt x="57" y="38"/>
                  <a:pt x="51" y="38"/>
                </a:cubicBezTo>
                <a:cubicBezTo>
                  <a:pt x="51" y="36"/>
                  <a:pt x="52" y="35"/>
                  <a:pt x="52" y="34"/>
                </a:cubicBezTo>
                <a:cubicBezTo>
                  <a:pt x="53" y="32"/>
                  <a:pt x="53" y="30"/>
                  <a:pt x="54" y="28"/>
                </a:cubicBezTo>
                <a:cubicBezTo>
                  <a:pt x="59" y="31"/>
                  <a:pt x="59" y="31"/>
                  <a:pt x="59" y="31"/>
                </a:cubicBezTo>
                <a:cubicBezTo>
                  <a:pt x="60" y="31"/>
                  <a:pt x="61" y="31"/>
                  <a:pt x="62" y="30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29"/>
                  <a:pt x="61" y="28"/>
                  <a:pt x="61" y="26"/>
                </a:cubicBezTo>
                <a:cubicBezTo>
                  <a:pt x="59" y="25"/>
                  <a:pt x="58" y="23"/>
                  <a:pt x="56" y="21"/>
                </a:cubicBezTo>
                <a:cubicBezTo>
                  <a:pt x="55" y="20"/>
                  <a:pt x="54" y="17"/>
                  <a:pt x="54" y="15"/>
                </a:cubicBezTo>
                <a:cubicBezTo>
                  <a:pt x="49" y="11"/>
                  <a:pt x="42" y="8"/>
                  <a:pt x="35" y="8"/>
                </a:cubicBezTo>
                <a:cubicBezTo>
                  <a:pt x="28" y="8"/>
                  <a:pt x="22" y="11"/>
                  <a:pt x="17" y="15"/>
                </a:cubicBezTo>
                <a:cubicBezTo>
                  <a:pt x="17" y="17"/>
                  <a:pt x="16" y="20"/>
                  <a:pt x="14" y="21"/>
                </a:cubicBezTo>
                <a:cubicBezTo>
                  <a:pt x="13" y="23"/>
                  <a:pt x="11" y="25"/>
                  <a:pt x="10" y="27"/>
                </a:cubicBezTo>
                <a:cubicBezTo>
                  <a:pt x="9" y="28"/>
                  <a:pt x="9" y="29"/>
                  <a:pt x="9" y="30"/>
                </a:cubicBezTo>
                <a:cubicBezTo>
                  <a:pt x="9" y="31"/>
                  <a:pt x="10" y="31"/>
                  <a:pt x="11" y="31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30"/>
                  <a:pt x="18" y="32"/>
                  <a:pt x="19" y="34"/>
                </a:cubicBezTo>
                <a:cubicBezTo>
                  <a:pt x="19" y="35"/>
                  <a:pt x="19" y="36"/>
                  <a:pt x="20" y="38"/>
                </a:cubicBezTo>
                <a:cubicBezTo>
                  <a:pt x="13" y="38"/>
                  <a:pt x="7" y="39"/>
                  <a:pt x="1" y="40"/>
                </a:cubicBezTo>
                <a:cubicBezTo>
                  <a:pt x="0" y="38"/>
                  <a:pt x="0" y="36"/>
                  <a:pt x="0" y="35"/>
                </a:cubicBezTo>
                <a:cubicBezTo>
                  <a:pt x="0" y="25"/>
                  <a:pt x="4" y="16"/>
                  <a:pt x="11" y="10"/>
                </a:cubicBezTo>
                <a:cubicBezTo>
                  <a:pt x="17" y="4"/>
                  <a:pt x="26" y="0"/>
                  <a:pt x="35" y="0"/>
                </a:cubicBezTo>
                <a:close/>
                <a:moveTo>
                  <a:pt x="35" y="23"/>
                </a:moveTo>
                <a:cubicBezTo>
                  <a:pt x="30" y="23"/>
                  <a:pt x="26" y="24"/>
                  <a:pt x="21" y="25"/>
                </a:cubicBezTo>
                <a:cubicBezTo>
                  <a:pt x="20" y="25"/>
                  <a:pt x="20" y="26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3" y="40"/>
                  <a:pt x="24" y="42"/>
                  <a:pt x="25" y="44"/>
                </a:cubicBezTo>
                <a:cubicBezTo>
                  <a:pt x="26" y="45"/>
                  <a:pt x="27" y="47"/>
                  <a:pt x="27" y="48"/>
                </a:cubicBezTo>
                <a:cubicBezTo>
                  <a:pt x="27" y="48"/>
                  <a:pt x="28" y="48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1" y="49"/>
                  <a:pt x="31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1" y="49"/>
                  <a:pt x="41" y="49"/>
                  <a:pt x="41" y="49"/>
                </a:cubicBezTo>
                <a:cubicBezTo>
                  <a:pt x="42" y="48"/>
                  <a:pt x="43" y="48"/>
                  <a:pt x="44" y="48"/>
                </a:cubicBezTo>
                <a:cubicBezTo>
                  <a:pt x="44" y="47"/>
                  <a:pt x="45" y="45"/>
                  <a:pt x="45" y="44"/>
                </a:cubicBezTo>
                <a:cubicBezTo>
                  <a:pt x="46" y="42"/>
                  <a:pt x="47" y="40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1" y="25"/>
                  <a:pt x="50" y="25"/>
                </a:cubicBezTo>
                <a:cubicBezTo>
                  <a:pt x="45" y="24"/>
                  <a:pt x="40" y="23"/>
                  <a:pt x="35" y="23"/>
                </a:cubicBezTo>
                <a:close/>
                <a:moveTo>
                  <a:pt x="70" y="42"/>
                </a:moveTo>
                <a:cubicBezTo>
                  <a:pt x="69" y="45"/>
                  <a:pt x="68" y="49"/>
                  <a:pt x="66" y="52"/>
                </a:cubicBezTo>
                <a:cubicBezTo>
                  <a:pt x="63" y="57"/>
                  <a:pt x="59" y="61"/>
                  <a:pt x="54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2" y="61"/>
                  <a:pt x="8" y="57"/>
                  <a:pt x="5" y="52"/>
                </a:cubicBezTo>
                <a:cubicBezTo>
                  <a:pt x="3" y="49"/>
                  <a:pt x="2" y="45"/>
                  <a:pt x="1" y="42"/>
                </a:cubicBezTo>
                <a:cubicBezTo>
                  <a:pt x="9" y="41"/>
                  <a:pt x="9" y="41"/>
                  <a:pt x="9" y="41"/>
                </a:cubicBezTo>
                <a:cubicBezTo>
                  <a:pt x="10" y="43"/>
                  <a:pt x="11" y="46"/>
                  <a:pt x="12" y="48"/>
                </a:cubicBezTo>
                <a:cubicBezTo>
                  <a:pt x="14" y="52"/>
                  <a:pt x="17" y="55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7" y="57"/>
                  <a:pt x="29" y="57"/>
                  <a:pt x="29" y="55"/>
                </a:cubicBezTo>
                <a:cubicBezTo>
                  <a:pt x="30" y="51"/>
                  <a:pt x="30" y="51"/>
                  <a:pt x="30" y="51"/>
                </a:cubicBezTo>
                <a:cubicBezTo>
                  <a:pt x="31" y="51"/>
                  <a:pt x="33" y="52"/>
                  <a:pt x="35" y="52"/>
                </a:cubicBezTo>
                <a:cubicBezTo>
                  <a:pt x="37" y="52"/>
                  <a:pt x="39" y="51"/>
                  <a:pt x="41" y="51"/>
                </a:cubicBezTo>
                <a:cubicBezTo>
                  <a:pt x="41" y="55"/>
                  <a:pt x="41" y="55"/>
                  <a:pt x="41" y="55"/>
                </a:cubicBezTo>
                <a:cubicBezTo>
                  <a:pt x="42" y="57"/>
                  <a:pt x="44" y="57"/>
                  <a:pt x="46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4" y="55"/>
                  <a:pt x="57" y="52"/>
                  <a:pt x="59" y="48"/>
                </a:cubicBezTo>
                <a:cubicBezTo>
                  <a:pt x="60" y="46"/>
                  <a:pt x="61" y="43"/>
                  <a:pt x="62" y="41"/>
                </a:cubicBezTo>
                <a:lnTo>
                  <a:pt x="70" y="4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8" name="Freeform 36"/>
          <p:cNvSpPr>
            <a:spLocks noEditPoints="1"/>
          </p:cNvSpPr>
          <p:nvPr/>
        </p:nvSpPr>
        <p:spPr bwMode="auto">
          <a:xfrm>
            <a:off x="10477791" y="4699705"/>
            <a:ext cx="593725" cy="552450"/>
          </a:xfrm>
          <a:custGeom>
            <a:avLst/>
            <a:gdLst>
              <a:gd name="T0" fmla="*/ 251578 w 59"/>
              <a:gd name="T1" fmla="*/ 110490 h 55"/>
              <a:gd name="T2" fmla="*/ 342147 w 59"/>
              <a:gd name="T3" fmla="*/ 110490 h 55"/>
              <a:gd name="T4" fmla="*/ 342147 w 59"/>
              <a:gd name="T5" fmla="*/ 522316 h 55"/>
              <a:gd name="T6" fmla="*/ 251578 w 59"/>
              <a:gd name="T7" fmla="*/ 522316 h 55"/>
              <a:gd name="T8" fmla="*/ 251578 w 59"/>
              <a:gd name="T9" fmla="*/ 110490 h 55"/>
              <a:gd name="T10" fmla="*/ 271705 w 59"/>
              <a:gd name="T11" fmla="*/ 90401 h 55"/>
              <a:gd name="T12" fmla="*/ 181136 w 59"/>
              <a:gd name="T13" fmla="*/ 0 h 55"/>
              <a:gd name="T14" fmla="*/ 140884 w 59"/>
              <a:gd name="T15" fmla="*/ 0 h 55"/>
              <a:gd name="T16" fmla="*/ 271705 w 59"/>
              <a:gd name="T17" fmla="*/ 90401 h 55"/>
              <a:gd name="T18" fmla="*/ 251578 w 59"/>
              <a:gd name="T19" fmla="*/ 90401 h 55"/>
              <a:gd name="T20" fmla="*/ 70442 w 59"/>
              <a:gd name="T21" fmla="*/ 30134 h 55"/>
              <a:gd name="T22" fmla="*/ 90568 w 59"/>
              <a:gd name="T23" fmla="*/ 10045 h 55"/>
              <a:gd name="T24" fmla="*/ 251578 w 59"/>
              <a:gd name="T25" fmla="*/ 90401 h 55"/>
              <a:gd name="T26" fmla="*/ 322020 w 59"/>
              <a:gd name="T27" fmla="*/ 90401 h 55"/>
              <a:gd name="T28" fmla="*/ 412589 w 59"/>
              <a:gd name="T29" fmla="*/ 0 h 55"/>
              <a:gd name="T30" fmla="*/ 452841 w 59"/>
              <a:gd name="T31" fmla="*/ 0 h 55"/>
              <a:gd name="T32" fmla="*/ 322020 w 59"/>
              <a:gd name="T33" fmla="*/ 90401 h 55"/>
              <a:gd name="T34" fmla="*/ 352210 w 59"/>
              <a:gd name="T35" fmla="*/ 90401 h 55"/>
              <a:gd name="T36" fmla="*/ 533346 w 59"/>
              <a:gd name="T37" fmla="*/ 30134 h 55"/>
              <a:gd name="T38" fmla="*/ 503157 w 59"/>
              <a:gd name="T39" fmla="*/ 10045 h 55"/>
              <a:gd name="T40" fmla="*/ 352210 w 59"/>
              <a:gd name="T41" fmla="*/ 90401 h 55"/>
              <a:gd name="T42" fmla="*/ 352210 w 59"/>
              <a:gd name="T43" fmla="*/ 110490 h 55"/>
              <a:gd name="T44" fmla="*/ 352210 w 59"/>
              <a:gd name="T45" fmla="*/ 522316 h 55"/>
              <a:gd name="T46" fmla="*/ 593725 w 59"/>
              <a:gd name="T47" fmla="*/ 472094 h 55"/>
              <a:gd name="T48" fmla="*/ 593725 w 59"/>
              <a:gd name="T49" fmla="*/ 60267 h 55"/>
              <a:gd name="T50" fmla="*/ 352210 w 59"/>
              <a:gd name="T51" fmla="*/ 110490 h 55"/>
              <a:gd name="T52" fmla="*/ 231452 w 59"/>
              <a:gd name="T53" fmla="*/ 110490 h 55"/>
              <a:gd name="T54" fmla="*/ 231452 w 59"/>
              <a:gd name="T55" fmla="*/ 522316 h 55"/>
              <a:gd name="T56" fmla="*/ 0 w 59"/>
              <a:gd name="T57" fmla="*/ 472094 h 55"/>
              <a:gd name="T58" fmla="*/ 0 w 59"/>
              <a:gd name="T59" fmla="*/ 60267 h 55"/>
              <a:gd name="T60" fmla="*/ 231452 w 59"/>
              <a:gd name="T61" fmla="*/ 110490 h 5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9"/>
              <a:gd name="T94" fmla="*/ 0 h 55"/>
              <a:gd name="T95" fmla="*/ 59 w 59"/>
              <a:gd name="T96" fmla="*/ 55 h 55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9" h="55">
                <a:moveTo>
                  <a:pt x="25" y="11"/>
                </a:moveTo>
                <a:cubicBezTo>
                  <a:pt x="28" y="13"/>
                  <a:pt x="31" y="12"/>
                  <a:pt x="34" y="11"/>
                </a:cubicBezTo>
                <a:cubicBezTo>
                  <a:pt x="34" y="25"/>
                  <a:pt x="34" y="38"/>
                  <a:pt x="34" y="52"/>
                </a:cubicBezTo>
                <a:cubicBezTo>
                  <a:pt x="31" y="54"/>
                  <a:pt x="28" y="55"/>
                  <a:pt x="25" y="52"/>
                </a:cubicBezTo>
                <a:cubicBezTo>
                  <a:pt x="25" y="38"/>
                  <a:pt x="25" y="25"/>
                  <a:pt x="25" y="11"/>
                </a:cubicBezTo>
                <a:close/>
                <a:moveTo>
                  <a:pt x="27" y="9"/>
                </a:moveTo>
                <a:cubicBezTo>
                  <a:pt x="25" y="5"/>
                  <a:pt x="22" y="2"/>
                  <a:pt x="18" y="0"/>
                </a:cubicBezTo>
                <a:cubicBezTo>
                  <a:pt x="17" y="0"/>
                  <a:pt x="16" y="0"/>
                  <a:pt x="14" y="0"/>
                </a:cubicBezTo>
                <a:cubicBezTo>
                  <a:pt x="20" y="3"/>
                  <a:pt x="24" y="6"/>
                  <a:pt x="27" y="9"/>
                </a:cubicBezTo>
                <a:close/>
                <a:moveTo>
                  <a:pt x="25" y="9"/>
                </a:moveTo>
                <a:cubicBezTo>
                  <a:pt x="19" y="6"/>
                  <a:pt x="13" y="4"/>
                  <a:pt x="7" y="3"/>
                </a:cubicBezTo>
                <a:cubicBezTo>
                  <a:pt x="7" y="2"/>
                  <a:pt x="8" y="2"/>
                  <a:pt x="9" y="1"/>
                </a:cubicBezTo>
                <a:cubicBezTo>
                  <a:pt x="16" y="3"/>
                  <a:pt x="21" y="6"/>
                  <a:pt x="25" y="9"/>
                </a:cubicBezTo>
                <a:close/>
                <a:moveTo>
                  <a:pt x="32" y="9"/>
                </a:moveTo>
                <a:cubicBezTo>
                  <a:pt x="34" y="5"/>
                  <a:pt x="37" y="2"/>
                  <a:pt x="41" y="0"/>
                </a:cubicBezTo>
                <a:cubicBezTo>
                  <a:pt x="42" y="0"/>
                  <a:pt x="44" y="0"/>
                  <a:pt x="45" y="0"/>
                </a:cubicBezTo>
                <a:cubicBezTo>
                  <a:pt x="40" y="3"/>
                  <a:pt x="36" y="6"/>
                  <a:pt x="32" y="9"/>
                </a:cubicBezTo>
                <a:close/>
                <a:moveTo>
                  <a:pt x="35" y="9"/>
                </a:moveTo>
                <a:cubicBezTo>
                  <a:pt x="40" y="6"/>
                  <a:pt x="46" y="4"/>
                  <a:pt x="53" y="3"/>
                </a:cubicBezTo>
                <a:cubicBezTo>
                  <a:pt x="52" y="2"/>
                  <a:pt x="51" y="2"/>
                  <a:pt x="50" y="1"/>
                </a:cubicBezTo>
                <a:cubicBezTo>
                  <a:pt x="44" y="3"/>
                  <a:pt x="39" y="6"/>
                  <a:pt x="35" y="9"/>
                </a:cubicBezTo>
                <a:close/>
                <a:moveTo>
                  <a:pt x="35" y="11"/>
                </a:moveTo>
                <a:cubicBezTo>
                  <a:pt x="35" y="25"/>
                  <a:pt x="35" y="38"/>
                  <a:pt x="35" y="52"/>
                </a:cubicBezTo>
                <a:cubicBezTo>
                  <a:pt x="43" y="50"/>
                  <a:pt x="51" y="48"/>
                  <a:pt x="59" y="47"/>
                </a:cubicBezTo>
                <a:cubicBezTo>
                  <a:pt x="59" y="33"/>
                  <a:pt x="59" y="19"/>
                  <a:pt x="59" y="6"/>
                </a:cubicBezTo>
                <a:cubicBezTo>
                  <a:pt x="50" y="7"/>
                  <a:pt x="43" y="8"/>
                  <a:pt x="35" y="11"/>
                </a:cubicBezTo>
                <a:close/>
                <a:moveTo>
                  <a:pt x="23" y="11"/>
                </a:moveTo>
                <a:cubicBezTo>
                  <a:pt x="23" y="25"/>
                  <a:pt x="23" y="38"/>
                  <a:pt x="23" y="52"/>
                </a:cubicBezTo>
                <a:cubicBezTo>
                  <a:pt x="16" y="50"/>
                  <a:pt x="8" y="48"/>
                  <a:pt x="0" y="47"/>
                </a:cubicBezTo>
                <a:cubicBezTo>
                  <a:pt x="0" y="33"/>
                  <a:pt x="0" y="19"/>
                  <a:pt x="0" y="6"/>
                </a:cubicBezTo>
                <a:cubicBezTo>
                  <a:pt x="8" y="7"/>
                  <a:pt x="16" y="8"/>
                  <a:pt x="23" y="1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9" name="Freeform 39"/>
          <p:cNvSpPr>
            <a:spLocks noEditPoints="1"/>
          </p:cNvSpPr>
          <p:nvPr/>
        </p:nvSpPr>
        <p:spPr bwMode="auto">
          <a:xfrm>
            <a:off x="10419054" y="5766384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0" name="Freeform 53"/>
          <p:cNvSpPr>
            <a:spLocks noEditPoints="1"/>
          </p:cNvSpPr>
          <p:nvPr/>
        </p:nvSpPr>
        <p:spPr bwMode="auto">
          <a:xfrm>
            <a:off x="8323556" y="3538676"/>
            <a:ext cx="731837" cy="673100"/>
          </a:xfrm>
          <a:custGeom>
            <a:avLst/>
            <a:gdLst>
              <a:gd name="T0" fmla="*/ 110277 w 73"/>
              <a:gd name="T1" fmla="*/ 321481 h 67"/>
              <a:gd name="T2" fmla="*/ 110277 w 73"/>
              <a:gd name="T3" fmla="*/ 221018 h 67"/>
              <a:gd name="T4" fmla="*/ 220554 w 73"/>
              <a:gd name="T5" fmla="*/ 261203 h 67"/>
              <a:gd name="T6" fmla="*/ 240604 w 73"/>
              <a:gd name="T7" fmla="*/ 271249 h 67"/>
              <a:gd name="T8" fmla="*/ 671686 w 73"/>
              <a:gd name="T9" fmla="*/ 411897 h 67"/>
              <a:gd name="T10" fmla="*/ 721812 w 73"/>
              <a:gd name="T11" fmla="*/ 401851 h 67"/>
              <a:gd name="T12" fmla="*/ 711787 w 73"/>
              <a:gd name="T13" fmla="*/ 431990 h 67"/>
              <a:gd name="T14" fmla="*/ 681711 w 73"/>
              <a:gd name="T15" fmla="*/ 492267 h 67"/>
              <a:gd name="T16" fmla="*/ 651636 w 73"/>
              <a:gd name="T17" fmla="*/ 431990 h 67"/>
              <a:gd name="T18" fmla="*/ 611535 w 73"/>
              <a:gd name="T19" fmla="*/ 653007 h 67"/>
              <a:gd name="T20" fmla="*/ 591485 w 73"/>
              <a:gd name="T21" fmla="*/ 673100 h 67"/>
              <a:gd name="T22" fmla="*/ 481208 w 73"/>
              <a:gd name="T23" fmla="*/ 673100 h 67"/>
              <a:gd name="T24" fmla="*/ 461158 w 73"/>
              <a:gd name="T25" fmla="*/ 602776 h 67"/>
              <a:gd name="T26" fmla="*/ 290730 w 73"/>
              <a:gd name="T27" fmla="*/ 602776 h 67"/>
              <a:gd name="T28" fmla="*/ 270679 w 73"/>
              <a:gd name="T29" fmla="*/ 663054 h 67"/>
              <a:gd name="T30" fmla="*/ 190478 w 73"/>
              <a:gd name="T31" fmla="*/ 663054 h 67"/>
              <a:gd name="T32" fmla="*/ 170428 w 73"/>
              <a:gd name="T33" fmla="*/ 653007 h 67"/>
              <a:gd name="T34" fmla="*/ 10025 w 73"/>
              <a:gd name="T35" fmla="*/ 472175 h 67"/>
              <a:gd name="T36" fmla="*/ 0 w 73"/>
              <a:gd name="T37" fmla="*/ 452082 h 67"/>
              <a:gd name="T38" fmla="*/ 10025 w 73"/>
              <a:gd name="T39" fmla="*/ 361666 h 67"/>
              <a:gd name="T40" fmla="*/ 681711 w 73"/>
              <a:gd name="T41" fmla="*/ 452082 h 67"/>
              <a:gd name="T42" fmla="*/ 681711 w 73"/>
              <a:gd name="T43" fmla="*/ 452082 h 67"/>
              <a:gd name="T44" fmla="*/ 681711 w 73"/>
              <a:gd name="T45" fmla="*/ 462128 h 67"/>
              <a:gd name="T46" fmla="*/ 681711 w 73"/>
              <a:gd name="T47" fmla="*/ 452082 h 67"/>
              <a:gd name="T48" fmla="*/ 130327 w 73"/>
              <a:gd name="T49" fmla="*/ 411897 h 67"/>
              <a:gd name="T50" fmla="*/ 190478 w 73"/>
              <a:gd name="T51" fmla="*/ 411897 h 67"/>
              <a:gd name="T52" fmla="*/ 390981 w 73"/>
              <a:gd name="T53" fmla="*/ 0 h 67"/>
              <a:gd name="T54" fmla="*/ 390981 w 73"/>
              <a:gd name="T55" fmla="*/ 210972 h 67"/>
              <a:gd name="T56" fmla="*/ 390981 w 73"/>
              <a:gd name="T57" fmla="*/ 0 h 67"/>
              <a:gd name="T58" fmla="*/ 300755 w 73"/>
              <a:gd name="T59" fmla="*/ 321481 h 67"/>
              <a:gd name="T60" fmla="*/ 461158 w 73"/>
              <a:gd name="T61" fmla="*/ 291342 h 67"/>
              <a:gd name="T62" fmla="*/ 120302 w 73"/>
              <a:gd name="T63" fmla="*/ 361666 h 67"/>
              <a:gd name="T64" fmla="*/ 40101 w 73"/>
              <a:gd name="T65" fmla="*/ 442036 h 67"/>
              <a:gd name="T66" fmla="*/ 170428 w 73"/>
              <a:gd name="T67" fmla="*/ 562591 h 67"/>
              <a:gd name="T68" fmla="*/ 200503 w 73"/>
              <a:gd name="T69" fmla="*/ 622869 h 67"/>
              <a:gd name="T70" fmla="*/ 260654 w 73"/>
              <a:gd name="T71" fmla="*/ 572637 h 67"/>
              <a:gd name="T72" fmla="*/ 280705 w 73"/>
              <a:gd name="T73" fmla="*/ 562591 h 67"/>
              <a:gd name="T74" fmla="*/ 481208 w 73"/>
              <a:gd name="T75" fmla="*/ 562591 h 67"/>
              <a:gd name="T76" fmla="*/ 501258 w 73"/>
              <a:gd name="T77" fmla="*/ 572637 h 67"/>
              <a:gd name="T78" fmla="*/ 581460 w 73"/>
              <a:gd name="T79" fmla="*/ 632915 h 67"/>
              <a:gd name="T80" fmla="*/ 260654 w 73"/>
              <a:gd name="T81" fmla="*/ 301388 h 67"/>
              <a:gd name="T82" fmla="*/ 260654 w 73"/>
              <a:gd name="T83" fmla="*/ 331527 h 67"/>
              <a:gd name="T84" fmla="*/ 190478 w 73"/>
              <a:gd name="T85" fmla="*/ 301388 h 67"/>
              <a:gd name="T86" fmla="*/ 160403 w 73"/>
              <a:gd name="T87" fmla="*/ 361666 h 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73"/>
              <a:gd name="T133" fmla="*/ 0 h 67"/>
              <a:gd name="T134" fmla="*/ 73 w 73"/>
              <a:gd name="T135" fmla="*/ 67 h 6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73" h="67">
                <a:moveTo>
                  <a:pt x="2" y="35"/>
                </a:moveTo>
                <a:cubicBezTo>
                  <a:pt x="5" y="35"/>
                  <a:pt x="8" y="34"/>
                  <a:pt x="11" y="32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23"/>
                  <a:pt x="14" y="23"/>
                  <a:pt x="14" y="23"/>
                </a:cubicBezTo>
                <a:cubicBezTo>
                  <a:pt x="17" y="23"/>
                  <a:pt x="20" y="24"/>
                  <a:pt x="22" y="26"/>
                </a:cubicBezTo>
                <a:cubicBezTo>
                  <a:pt x="22" y="27"/>
                  <a:pt x="23" y="27"/>
                  <a:pt x="23" y="27"/>
                </a:cubicBezTo>
                <a:cubicBezTo>
                  <a:pt x="23" y="27"/>
                  <a:pt x="24" y="27"/>
                  <a:pt x="24" y="27"/>
                </a:cubicBezTo>
                <a:cubicBezTo>
                  <a:pt x="39" y="20"/>
                  <a:pt x="54" y="18"/>
                  <a:pt x="63" y="40"/>
                </a:cubicBezTo>
                <a:cubicBezTo>
                  <a:pt x="65" y="40"/>
                  <a:pt x="66" y="40"/>
                  <a:pt x="67" y="41"/>
                </a:cubicBezTo>
                <a:cubicBezTo>
                  <a:pt x="69" y="39"/>
                  <a:pt x="70" y="38"/>
                  <a:pt x="70" y="38"/>
                </a:cubicBezTo>
                <a:cubicBezTo>
                  <a:pt x="72" y="40"/>
                  <a:pt x="72" y="40"/>
                  <a:pt x="72" y="40"/>
                </a:cubicBezTo>
                <a:cubicBezTo>
                  <a:pt x="72" y="40"/>
                  <a:pt x="71" y="41"/>
                  <a:pt x="70" y="42"/>
                </a:cubicBezTo>
                <a:cubicBezTo>
                  <a:pt x="70" y="42"/>
                  <a:pt x="70" y="43"/>
                  <a:pt x="71" y="43"/>
                </a:cubicBezTo>
                <a:cubicBezTo>
                  <a:pt x="73" y="45"/>
                  <a:pt x="72" y="47"/>
                  <a:pt x="71" y="48"/>
                </a:cubicBezTo>
                <a:cubicBezTo>
                  <a:pt x="70" y="49"/>
                  <a:pt x="69" y="49"/>
                  <a:pt x="68" y="49"/>
                </a:cubicBezTo>
                <a:cubicBezTo>
                  <a:pt x="67" y="50"/>
                  <a:pt x="66" y="49"/>
                  <a:pt x="65" y="49"/>
                </a:cubicBezTo>
                <a:cubicBezTo>
                  <a:pt x="64" y="48"/>
                  <a:pt x="63" y="46"/>
                  <a:pt x="65" y="43"/>
                </a:cubicBezTo>
                <a:cubicBezTo>
                  <a:pt x="65" y="43"/>
                  <a:pt x="64" y="43"/>
                  <a:pt x="64" y="43"/>
                </a:cubicBezTo>
                <a:cubicBezTo>
                  <a:pt x="61" y="65"/>
                  <a:pt x="61" y="65"/>
                  <a:pt x="61" y="65"/>
                </a:cubicBezTo>
                <a:cubicBezTo>
                  <a:pt x="61" y="67"/>
                  <a:pt x="61" y="67"/>
                  <a:pt x="61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49" y="67"/>
                  <a:pt x="49" y="67"/>
                  <a:pt x="49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47" y="65"/>
                  <a:pt x="47" y="65"/>
                  <a:pt x="47" y="65"/>
                </a:cubicBezTo>
                <a:cubicBezTo>
                  <a:pt x="46" y="60"/>
                  <a:pt x="46" y="60"/>
                  <a:pt x="46" y="60"/>
                </a:cubicBezTo>
                <a:cubicBezTo>
                  <a:pt x="44" y="60"/>
                  <a:pt x="41" y="61"/>
                  <a:pt x="38" y="61"/>
                </a:cubicBezTo>
                <a:cubicBezTo>
                  <a:pt x="35" y="61"/>
                  <a:pt x="32" y="60"/>
                  <a:pt x="29" y="60"/>
                </a:cubicBezTo>
                <a:cubicBezTo>
                  <a:pt x="28" y="65"/>
                  <a:pt x="28" y="65"/>
                  <a:pt x="28" y="65"/>
                </a:cubicBezTo>
                <a:cubicBezTo>
                  <a:pt x="27" y="66"/>
                  <a:pt x="27" y="66"/>
                  <a:pt x="27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19" y="66"/>
                  <a:pt x="19" y="66"/>
                  <a:pt x="19" y="66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58"/>
                  <a:pt x="14" y="58"/>
                  <a:pt x="14" y="58"/>
                </a:cubicBezTo>
                <a:cubicBezTo>
                  <a:pt x="1" y="47"/>
                  <a:pt x="1" y="47"/>
                  <a:pt x="1" y="47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5"/>
                  <a:pt x="0" y="45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6"/>
                  <a:pt x="1" y="36"/>
                  <a:pt x="1" y="36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68" y="45"/>
                </a:moveTo>
                <a:cubicBezTo>
                  <a:pt x="68" y="45"/>
                  <a:pt x="68" y="44"/>
                  <a:pt x="68" y="44"/>
                </a:cubicBezTo>
                <a:cubicBezTo>
                  <a:pt x="68" y="44"/>
                  <a:pt x="68" y="45"/>
                  <a:pt x="68" y="45"/>
                </a:cubicBezTo>
                <a:cubicBezTo>
                  <a:pt x="67" y="46"/>
                  <a:pt x="67" y="46"/>
                  <a:pt x="67" y="46"/>
                </a:cubicBezTo>
                <a:cubicBezTo>
                  <a:pt x="67" y="46"/>
                  <a:pt x="67" y="47"/>
                  <a:pt x="68" y="46"/>
                </a:cubicBezTo>
                <a:cubicBezTo>
                  <a:pt x="68" y="46"/>
                  <a:pt x="68" y="46"/>
                  <a:pt x="69" y="46"/>
                </a:cubicBezTo>
                <a:cubicBezTo>
                  <a:pt x="69" y="46"/>
                  <a:pt x="69" y="45"/>
                  <a:pt x="68" y="45"/>
                </a:cubicBezTo>
                <a:close/>
                <a:moveTo>
                  <a:pt x="16" y="38"/>
                </a:moveTo>
                <a:cubicBezTo>
                  <a:pt x="14" y="38"/>
                  <a:pt x="13" y="39"/>
                  <a:pt x="13" y="41"/>
                </a:cubicBezTo>
                <a:cubicBezTo>
                  <a:pt x="13" y="42"/>
                  <a:pt x="14" y="44"/>
                  <a:pt x="16" y="44"/>
                </a:cubicBezTo>
                <a:cubicBezTo>
                  <a:pt x="18" y="44"/>
                  <a:pt x="19" y="42"/>
                  <a:pt x="19" y="41"/>
                </a:cubicBezTo>
                <a:cubicBezTo>
                  <a:pt x="19" y="39"/>
                  <a:pt x="18" y="38"/>
                  <a:pt x="16" y="38"/>
                </a:cubicBezTo>
                <a:close/>
                <a:moveTo>
                  <a:pt x="39" y="0"/>
                </a:moveTo>
                <a:cubicBezTo>
                  <a:pt x="33" y="0"/>
                  <a:pt x="28" y="5"/>
                  <a:pt x="28" y="10"/>
                </a:cubicBezTo>
                <a:cubicBezTo>
                  <a:pt x="28" y="16"/>
                  <a:pt x="33" y="21"/>
                  <a:pt x="39" y="21"/>
                </a:cubicBezTo>
                <a:cubicBezTo>
                  <a:pt x="45" y="21"/>
                  <a:pt x="49" y="16"/>
                  <a:pt x="49" y="10"/>
                </a:cubicBezTo>
                <a:cubicBezTo>
                  <a:pt x="49" y="5"/>
                  <a:pt x="45" y="0"/>
                  <a:pt x="39" y="0"/>
                </a:cubicBezTo>
                <a:close/>
                <a:moveTo>
                  <a:pt x="30" y="29"/>
                </a:moveTo>
                <a:cubicBezTo>
                  <a:pt x="30" y="32"/>
                  <a:pt x="30" y="32"/>
                  <a:pt x="30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29"/>
                  <a:pt x="46" y="29"/>
                  <a:pt x="46" y="29"/>
                </a:cubicBezTo>
                <a:cubicBezTo>
                  <a:pt x="30" y="29"/>
                  <a:pt x="30" y="29"/>
                  <a:pt x="30" y="29"/>
                </a:cubicBezTo>
                <a:close/>
                <a:moveTo>
                  <a:pt x="12" y="36"/>
                </a:moveTo>
                <a:cubicBezTo>
                  <a:pt x="10" y="37"/>
                  <a:pt x="7" y="38"/>
                  <a:pt x="5" y="39"/>
                </a:cubicBezTo>
                <a:cubicBezTo>
                  <a:pt x="4" y="44"/>
                  <a:pt x="4" y="44"/>
                  <a:pt x="4" y="44"/>
                </a:cubicBezTo>
                <a:cubicBezTo>
                  <a:pt x="17" y="55"/>
                  <a:pt x="17" y="55"/>
                  <a:pt x="17" y="55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20" y="62"/>
                  <a:pt x="20" y="62"/>
                  <a:pt x="20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55"/>
                  <a:pt x="26" y="55"/>
                  <a:pt x="26" y="55"/>
                </a:cubicBezTo>
                <a:cubicBezTo>
                  <a:pt x="28" y="56"/>
                  <a:pt x="28" y="56"/>
                  <a:pt x="28" y="56"/>
                </a:cubicBezTo>
                <a:cubicBezTo>
                  <a:pt x="32" y="56"/>
                  <a:pt x="35" y="57"/>
                  <a:pt x="38" y="57"/>
                </a:cubicBezTo>
                <a:cubicBezTo>
                  <a:pt x="41" y="57"/>
                  <a:pt x="45" y="56"/>
                  <a:pt x="48" y="56"/>
                </a:cubicBezTo>
                <a:cubicBezTo>
                  <a:pt x="50" y="55"/>
                  <a:pt x="50" y="55"/>
                  <a:pt x="50" y="55"/>
                </a:cubicBezTo>
                <a:cubicBezTo>
                  <a:pt x="50" y="57"/>
                  <a:pt x="50" y="57"/>
                  <a:pt x="50" y="57"/>
                </a:cubicBezTo>
                <a:cubicBezTo>
                  <a:pt x="51" y="63"/>
                  <a:pt x="51" y="63"/>
                  <a:pt x="51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60" y="41"/>
                  <a:pt x="60" y="41"/>
                  <a:pt x="60" y="41"/>
                </a:cubicBezTo>
                <a:cubicBezTo>
                  <a:pt x="52" y="22"/>
                  <a:pt x="39" y="25"/>
                  <a:pt x="26" y="30"/>
                </a:cubicBezTo>
                <a:cubicBezTo>
                  <a:pt x="25" y="31"/>
                  <a:pt x="25" y="31"/>
                  <a:pt x="25" y="31"/>
                </a:cubicBezTo>
                <a:cubicBezTo>
                  <a:pt x="26" y="31"/>
                  <a:pt x="26" y="32"/>
                  <a:pt x="26" y="33"/>
                </a:cubicBezTo>
                <a:cubicBezTo>
                  <a:pt x="22" y="34"/>
                  <a:pt x="22" y="34"/>
                  <a:pt x="22" y="34"/>
                </a:cubicBezTo>
                <a:cubicBezTo>
                  <a:pt x="21" y="33"/>
                  <a:pt x="20" y="31"/>
                  <a:pt x="19" y="30"/>
                </a:cubicBezTo>
                <a:cubicBezTo>
                  <a:pt x="18" y="29"/>
                  <a:pt x="17" y="28"/>
                  <a:pt x="16" y="28"/>
                </a:cubicBezTo>
                <a:cubicBezTo>
                  <a:pt x="16" y="36"/>
                  <a:pt x="16" y="36"/>
                  <a:pt x="16" y="36"/>
                </a:cubicBezTo>
                <a:lnTo>
                  <a:pt x="12" y="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1" name="Freeform 54"/>
          <p:cNvSpPr>
            <a:spLocks noEditPoints="1"/>
          </p:cNvSpPr>
          <p:nvPr/>
        </p:nvSpPr>
        <p:spPr bwMode="auto">
          <a:xfrm>
            <a:off x="9406231" y="5636209"/>
            <a:ext cx="631825" cy="742950"/>
          </a:xfrm>
          <a:custGeom>
            <a:avLst/>
            <a:gdLst>
              <a:gd name="T0" fmla="*/ 100290 w 63"/>
              <a:gd name="T1" fmla="*/ 431714 h 74"/>
              <a:gd name="T2" fmla="*/ 90261 w 63"/>
              <a:gd name="T3" fmla="*/ 461834 h 74"/>
              <a:gd name="T4" fmla="*/ 10029 w 63"/>
              <a:gd name="T5" fmla="*/ 702791 h 74"/>
              <a:gd name="T6" fmla="*/ 631825 w 63"/>
              <a:gd name="T7" fmla="*/ 742950 h 74"/>
              <a:gd name="T8" fmla="*/ 561622 w 63"/>
              <a:gd name="T9" fmla="*/ 682711 h 74"/>
              <a:gd name="T10" fmla="*/ 551593 w 63"/>
              <a:gd name="T11" fmla="*/ 572272 h 74"/>
              <a:gd name="T12" fmla="*/ 521506 w 63"/>
              <a:gd name="T13" fmla="*/ 401595 h 74"/>
              <a:gd name="T14" fmla="*/ 491419 w 63"/>
              <a:gd name="T15" fmla="*/ 371475 h 74"/>
              <a:gd name="T16" fmla="*/ 210608 w 63"/>
              <a:gd name="T17" fmla="*/ 271076 h 74"/>
              <a:gd name="T18" fmla="*/ 320927 w 63"/>
              <a:gd name="T19" fmla="*/ 451794 h 74"/>
              <a:gd name="T20" fmla="*/ 320927 w 63"/>
              <a:gd name="T21" fmla="*/ 421674 h 74"/>
              <a:gd name="T22" fmla="*/ 300869 w 63"/>
              <a:gd name="T23" fmla="*/ 421674 h 74"/>
              <a:gd name="T24" fmla="*/ 300869 w 63"/>
              <a:gd name="T25" fmla="*/ 451794 h 74"/>
              <a:gd name="T26" fmla="*/ 381101 w 63"/>
              <a:gd name="T27" fmla="*/ 501993 h 74"/>
              <a:gd name="T28" fmla="*/ 401159 w 63"/>
              <a:gd name="T29" fmla="*/ 562232 h 74"/>
              <a:gd name="T30" fmla="*/ 330956 w 63"/>
              <a:gd name="T31" fmla="*/ 652591 h 74"/>
              <a:gd name="T32" fmla="*/ 300869 w 63"/>
              <a:gd name="T33" fmla="*/ 672671 h 74"/>
              <a:gd name="T34" fmla="*/ 250724 w 63"/>
              <a:gd name="T35" fmla="*/ 622472 h 74"/>
              <a:gd name="T36" fmla="*/ 230666 w 63"/>
              <a:gd name="T37" fmla="*/ 552193 h 74"/>
              <a:gd name="T38" fmla="*/ 300869 w 63"/>
              <a:gd name="T39" fmla="*/ 562232 h 74"/>
              <a:gd name="T40" fmla="*/ 310898 w 63"/>
              <a:gd name="T41" fmla="*/ 602392 h 74"/>
              <a:gd name="T42" fmla="*/ 320927 w 63"/>
              <a:gd name="T43" fmla="*/ 592352 h 74"/>
              <a:gd name="T44" fmla="*/ 300869 w 63"/>
              <a:gd name="T45" fmla="*/ 532113 h 74"/>
              <a:gd name="T46" fmla="*/ 240695 w 63"/>
              <a:gd name="T47" fmla="*/ 481914 h 74"/>
              <a:gd name="T48" fmla="*/ 250724 w 63"/>
              <a:gd name="T49" fmla="*/ 391555 h 74"/>
              <a:gd name="T50" fmla="*/ 300869 w 63"/>
              <a:gd name="T51" fmla="*/ 351395 h 74"/>
              <a:gd name="T52" fmla="*/ 330956 w 63"/>
              <a:gd name="T53" fmla="*/ 371475 h 74"/>
              <a:gd name="T54" fmla="*/ 391130 w 63"/>
              <a:gd name="T55" fmla="*/ 441754 h 74"/>
              <a:gd name="T56" fmla="*/ 250724 w 63"/>
              <a:gd name="T57" fmla="*/ 190757 h 74"/>
              <a:gd name="T58" fmla="*/ 421217 w 63"/>
              <a:gd name="T59" fmla="*/ 90359 h 74"/>
              <a:gd name="T60" fmla="*/ 340985 w 63"/>
              <a:gd name="T61" fmla="*/ 150598 h 74"/>
              <a:gd name="T62" fmla="*/ 300869 w 63"/>
              <a:gd name="T63" fmla="*/ 20080 h 74"/>
              <a:gd name="T64" fmla="*/ 270782 w 63"/>
              <a:gd name="T65" fmla="*/ 0 h 74"/>
              <a:gd name="T66" fmla="*/ 250724 w 63"/>
              <a:gd name="T67" fmla="*/ 190757 h 74"/>
              <a:gd name="T68" fmla="*/ 200579 w 63"/>
              <a:gd name="T69" fmla="*/ 230917 h 74"/>
              <a:gd name="T70" fmla="*/ 411188 w 63"/>
              <a:gd name="T71" fmla="*/ 220877 h 74"/>
              <a:gd name="T72" fmla="*/ 411188 w 63"/>
              <a:gd name="T73" fmla="*/ 261036 h 7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3"/>
              <a:gd name="T112" fmla="*/ 0 h 74"/>
              <a:gd name="T113" fmla="*/ 63 w 63"/>
              <a:gd name="T114" fmla="*/ 74 h 7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3" h="74">
                <a:moveTo>
                  <a:pt x="21" y="27"/>
                </a:moveTo>
                <a:cubicBezTo>
                  <a:pt x="17" y="33"/>
                  <a:pt x="13" y="38"/>
                  <a:pt x="10" y="43"/>
                </a:cubicBezTo>
                <a:cubicBezTo>
                  <a:pt x="12" y="45"/>
                  <a:pt x="12" y="45"/>
                  <a:pt x="12" y="45"/>
                </a:cubicBezTo>
                <a:cubicBezTo>
                  <a:pt x="9" y="46"/>
                  <a:pt x="9" y="46"/>
                  <a:pt x="9" y="46"/>
                </a:cubicBezTo>
                <a:cubicBezTo>
                  <a:pt x="5" y="53"/>
                  <a:pt x="4" y="61"/>
                  <a:pt x="6" y="70"/>
                </a:cubicBezTo>
                <a:cubicBezTo>
                  <a:pt x="4" y="70"/>
                  <a:pt x="3" y="70"/>
                  <a:pt x="1" y="70"/>
                </a:cubicBezTo>
                <a:cubicBezTo>
                  <a:pt x="1" y="72"/>
                  <a:pt x="0" y="73"/>
                  <a:pt x="0" y="74"/>
                </a:cubicBezTo>
                <a:cubicBezTo>
                  <a:pt x="21" y="74"/>
                  <a:pt x="42" y="74"/>
                  <a:pt x="63" y="74"/>
                </a:cubicBezTo>
                <a:cubicBezTo>
                  <a:pt x="62" y="73"/>
                  <a:pt x="62" y="72"/>
                  <a:pt x="61" y="71"/>
                </a:cubicBezTo>
                <a:cubicBezTo>
                  <a:pt x="60" y="70"/>
                  <a:pt x="58" y="69"/>
                  <a:pt x="56" y="68"/>
                </a:cubicBezTo>
                <a:cubicBezTo>
                  <a:pt x="57" y="66"/>
                  <a:pt x="57" y="63"/>
                  <a:pt x="57" y="60"/>
                </a:cubicBezTo>
                <a:cubicBezTo>
                  <a:pt x="55" y="57"/>
                  <a:pt x="55" y="57"/>
                  <a:pt x="55" y="57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0"/>
                  <a:pt x="55" y="45"/>
                  <a:pt x="52" y="40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7"/>
                  <a:pt x="49" y="37"/>
                  <a:pt x="49" y="37"/>
                </a:cubicBezTo>
                <a:cubicBezTo>
                  <a:pt x="47" y="34"/>
                  <a:pt x="44" y="31"/>
                  <a:pt x="40" y="28"/>
                </a:cubicBezTo>
                <a:cubicBezTo>
                  <a:pt x="34" y="28"/>
                  <a:pt x="28" y="28"/>
                  <a:pt x="21" y="27"/>
                </a:cubicBezTo>
                <a:close/>
                <a:moveTo>
                  <a:pt x="39" y="45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3"/>
                  <a:pt x="32" y="42"/>
                  <a:pt x="32" y="42"/>
                </a:cubicBezTo>
                <a:cubicBezTo>
                  <a:pt x="32" y="41"/>
                  <a:pt x="32" y="41"/>
                  <a:pt x="31" y="41"/>
                </a:cubicBezTo>
                <a:cubicBezTo>
                  <a:pt x="31" y="41"/>
                  <a:pt x="30" y="41"/>
                  <a:pt x="30" y="42"/>
                </a:cubicBezTo>
                <a:cubicBezTo>
                  <a:pt x="30" y="42"/>
                  <a:pt x="30" y="42"/>
                  <a:pt x="30" y="43"/>
                </a:cubicBezTo>
                <a:cubicBezTo>
                  <a:pt x="30" y="44"/>
                  <a:pt x="30" y="45"/>
                  <a:pt x="30" y="45"/>
                </a:cubicBezTo>
                <a:cubicBezTo>
                  <a:pt x="31" y="46"/>
                  <a:pt x="32" y="47"/>
                  <a:pt x="34" y="48"/>
                </a:cubicBezTo>
                <a:cubicBezTo>
                  <a:pt x="36" y="49"/>
                  <a:pt x="37" y="50"/>
                  <a:pt x="38" y="50"/>
                </a:cubicBezTo>
                <a:cubicBezTo>
                  <a:pt x="38" y="51"/>
                  <a:pt x="39" y="52"/>
                  <a:pt x="39" y="53"/>
                </a:cubicBezTo>
                <a:cubicBezTo>
                  <a:pt x="40" y="54"/>
                  <a:pt x="40" y="55"/>
                  <a:pt x="40" y="56"/>
                </a:cubicBezTo>
                <a:cubicBezTo>
                  <a:pt x="40" y="59"/>
                  <a:pt x="39" y="61"/>
                  <a:pt x="38" y="62"/>
                </a:cubicBezTo>
                <a:cubicBezTo>
                  <a:pt x="37" y="63"/>
                  <a:pt x="35" y="64"/>
                  <a:pt x="33" y="65"/>
                </a:cubicBezTo>
                <a:cubicBezTo>
                  <a:pt x="33" y="67"/>
                  <a:pt x="33" y="67"/>
                  <a:pt x="33" y="67"/>
                </a:cubicBezTo>
                <a:cubicBezTo>
                  <a:pt x="30" y="67"/>
                  <a:pt x="30" y="67"/>
                  <a:pt x="30" y="67"/>
                </a:cubicBezTo>
                <a:cubicBezTo>
                  <a:pt x="30" y="64"/>
                  <a:pt x="30" y="64"/>
                  <a:pt x="30" y="64"/>
                </a:cubicBezTo>
                <a:cubicBezTo>
                  <a:pt x="28" y="64"/>
                  <a:pt x="26" y="64"/>
                  <a:pt x="25" y="62"/>
                </a:cubicBezTo>
                <a:cubicBezTo>
                  <a:pt x="24" y="61"/>
                  <a:pt x="23" y="59"/>
                  <a:pt x="23" y="56"/>
                </a:cubicBezTo>
                <a:cubicBezTo>
                  <a:pt x="23" y="55"/>
                  <a:pt x="23" y="55"/>
                  <a:pt x="23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0" y="56"/>
                  <a:pt x="30" y="56"/>
                  <a:pt x="30" y="56"/>
                </a:cubicBezTo>
                <a:cubicBezTo>
                  <a:pt x="30" y="58"/>
                  <a:pt x="30" y="59"/>
                  <a:pt x="30" y="60"/>
                </a:cubicBezTo>
                <a:cubicBezTo>
                  <a:pt x="30" y="60"/>
                  <a:pt x="30" y="60"/>
                  <a:pt x="31" y="60"/>
                </a:cubicBezTo>
                <a:cubicBezTo>
                  <a:pt x="31" y="60"/>
                  <a:pt x="32" y="60"/>
                  <a:pt x="32" y="60"/>
                </a:cubicBezTo>
                <a:cubicBezTo>
                  <a:pt x="32" y="60"/>
                  <a:pt x="32" y="59"/>
                  <a:pt x="32" y="59"/>
                </a:cubicBezTo>
                <a:cubicBezTo>
                  <a:pt x="32" y="57"/>
                  <a:pt x="32" y="56"/>
                  <a:pt x="32" y="55"/>
                </a:cubicBezTo>
                <a:cubicBezTo>
                  <a:pt x="32" y="55"/>
                  <a:pt x="31" y="54"/>
                  <a:pt x="30" y="53"/>
                </a:cubicBezTo>
                <a:cubicBezTo>
                  <a:pt x="28" y="52"/>
                  <a:pt x="26" y="51"/>
                  <a:pt x="26" y="50"/>
                </a:cubicBezTo>
                <a:cubicBezTo>
                  <a:pt x="25" y="50"/>
                  <a:pt x="24" y="49"/>
                  <a:pt x="24" y="48"/>
                </a:cubicBezTo>
                <a:cubicBezTo>
                  <a:pt x="23" y="47"/>
                  <a:pt x="23" y="45"/>
                  <a:pt x="23" y="44"/>
                </a:cubicBezTo>
                <a:cubicBezTo>
                  <a:pt x="23" y="42"/>
                  <a:pt x="23" y="40"/>
                  <a:pt x="25" y="39"/>
                </a:cubicBezTo>
                <a:cubicBezTo>
                  <a:pt x="26" y="38"/>
                  <a:pt x="27" y="37"/>
                  <a:pt x="30" y="37"/>
                </a:cubicBezTo>
                <a:cubicBezTo>
                  <a:pt x="30" y="35"/>
                  <a:pt x="30" y="35"/>
                  <a:pt x="30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3" y="37"/>
                  <a:pt x="33" y="37"/>
                  <a:pt x="33" y="37"/>
                </a:cubicBezTo>
                <a:cubicBezTo>
                  <a:pt x="35" y="37"/>
                  <a:pt x="36" y="38"/>
                  <a:pt x="38" y="39"/>
                </a:cubicBezTo>
                <a:cubicBezTo>
                  <a:pt x="39" y="40"/>
                  <a:pt x="39" y="42"/>
                  <a:pt x="39" y="44"/>
                </a:cubicBezTo>
                <a:cubicBezTo>
                  <a:pt x="39" y="44"/>
                  <a:pt x="39" y="45"/>
                  <a:pt x="39" y="45"/>
                </a:cubicBezTo>
                <a:close/>
                <a:moveTo>
                  <a:pt x="25" y="19"/>
                </a:moveTo>
                <a:cubicBezTo>
                  <a:pt x="38" y="20"/>
                  <a:pt x="38" y="20"/>
                  <a:pt x="38" y="20"/>
                </a:cubicBezTo>
                <a:cubicBezTo>
                  <a:pt x="42" y="9"/>
                  <a:pt x="42" y="9"/>
                  <a:pt x="42" y="9"/>
                </a:cubicBezTo>
                <a:cubicBezTo>
                  <a:pt x="35" y="5"/>
                  <a:pt x="35" y="5"/>
                  <a:pt x="35" y="5"/>
                </a:cubicBezTo>
                <a:cubicBezTo>
                  <a:pt x="34" y="15"/>
                  <a:pt x="34" y="15"/>
                  <a:pt x="34" y="15"/>
                </a:cubicBezTo>
                <a:cubicBezTo>
                  <a:pt x="33" y="3"/>
                  <a:pt x="33" y="3"/>
                  <a:pt x="33" y="3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0"/>
                  <a:pt x="27" y="0"/>
                  <a:pt x="27" y="0"/>
                </a:cubicBezTo>
                <a:cubicBezTo>
                  <a:pt x="19" y="2"/>
                  <a:pt x="19" y="2"/>
                  <a:pt x="19" y="2"/>
                </a:cubicBezTo>
                <a:cubicBezTo>
                  <a:pt x="25" y="19"/>
                  <a:pt x="25" y="19"/>
                  <a:pt x="25" y="19"/>
                </a:cubicBezTo>
                <a:close/>
                <a:moveTo>
                  <a:pt x="22" y="25"/>
                </a:moveTo>
                <a:cubicBezTo>
                  <a:pt x="20" y="25"/>
                  <a:pt x="19" y="24"/>
                  <a:pt x="20" y="23"/>
                </a:cubicBezTo>
                <a:cubicBezTo>
                  <a:pt x="20" y="22"/>
                  <a:pt x="21" y="21"/>
                  <a:pt x="22" y="21"/>
                </a:cubicBezTo>
                <a:cubicBezTo>
                  <a:pt x="41" y="22"/>
                  <a:pt x="41" y="22"/>
                  <a:pt x="41" y="22"/>
                </a:cubicBezTo>
                <a:cubicBezTo>
                  <a:pt x="42" y="22"/>
                  <a:pt x="43" y="23"/>
                  <a:pt x="43" y="24"/>
                </a:cubicBezTo>
                <a:cubicBezTo>
                  <a:pt x="43" y="26"/>
                  <a:pt x="42" y="26"/>
                  <a:pt x="41" y="26"/>
                </a:cubicBezTo>
                <a:lnTo>
                  <a:pt x="22" y="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2" name="Freeform 55"/>
          <p:cNvSpPr>
            <a:spLocks noEditPoints="1"/>
          </p:cNvSpPr>
          <p:nvPr/>
        </p:nvSpPr>
        <p:spPr bwMode="auto">
          <a:xfrm>
            <a:off x="8414043" y="5641766"/>
            <a:ext cx="530225" cy="731837"/>
          </a:xfrm>
          <a:custGeom>
            <a:avLst/>
            <a:gdLst>
              <a:gd name="T0" fmla="*/ 530225 w 53"/>
              <a:gd name="T1" fmla="*/ 681711 h 73"/>
              <a:gd name="T2" fmla="*/ 0 w 53"/>
              <a:gd name="T3" fmla="*/ 50126 h 73"/>
              <a:gd name="T4" fmla="*/ 180076 w 53"/>
              <a:gd name="T5" fmla="*/ 130327 h 73"/>
              <a:gd name="T6" fmla="*/ 120051 w 53"/>
              <a:gd name="T7" fmla="*/ 130327 h 73"/>
              <a:gd name="T8" fmla="*/ 150064 w 53"/>
              <a:gd name="T9" fmla="*/ 120302 h 73"/>
              <a:gd name="T10" fmla="*/ 160068 w 53"/>
              <a:gd name="T11" fmla="*/ 140352 h 73"/>
              <a:gd name="T12" fmla="*/ 140059 w 53"/>
              <a:gd name="T13" fmla="*/ 160403 h 73"/>
              <a:gd name="T14" fmla="*/ 160068 w 53"/>
              <a:gd name="T15" fmla="*/ 180453 h 73"/>
              <a:gd name="T16" fmla="*/ 150064 w 53"/>
              <a:gd name="T17" fmla="*/ 180453 h 73"/>
              <a:gd name="T18" fmla="*/ 130055 w 53"/>
              <a:gd name="T19" fmla="*/ 190478 h 73"/>
              <a:gd name="T20" fmla="*/ 180076 w 53"/>
              <a:gd name="T21" fmla="*/ 190478 h 73"/>
              <a:gd name="T22" fmla="*/ 440187 w 53"/>
              <a:gd name="T23" fmla="*/ 140352 h 73"/>
              <a:gd name="T24" fmla="*/ 410174 w 53"/>
              <a:gd name="T25" fmla="*/ 110277 h 73"/>
              <a:gd name="T26" fmla="*/ 380161 w 53"/>
              <a:gd name="T27" fmla="*/ 180453 h 73"/>
              <a:gd name="T28" fmla="*/ 410174 w 53"/>
              <a:gd name="T29" fmla="*/ 210528 h 73"/>
              <a:gd name="T30" fmla="*/ 440187 w 53"/>
              <a:gd name="T31" fmla="*/ 170428 h 73"/>
              <a:gd name="T32" fmla="*/ 410174 w 53"/>
              <a:gd name="T33" fmla="*/ 120302 h 73"/>
              <a:gd name="T34" fmla="*/ 400170 w 53"/>
              <a:gd name="T35" fmla="*/ 190478 h 73"/>
              <a:gd name="T36" fmla="*/ 410174 w 53"/>
              <a:gd name="T37" fmla="*/ 130327 h 73"/>
              <a:gd name="T38" fmla="*/ 360153 w 53"/>
              <a:gd name="T39" fmla="*/ 110277 h 73"/>
              <a:gd name="T40" fmla="*/ 310132 w 53"/>
              <a:gd name="T41" fmla="*/ 140352 h 73"/>
              <a:gd name="T42" fmla="*/ 330140 w 53"/>
              <a:gd name="T43" fmla="*/ 210528 h 73"/>
              <a:gd name="T44" fmla="*/ 370157 w 53"/>
              <a:gd name="T45" fmla="*/ 190478 h 73"/>
              <a:gd name="T46" fmla="*/ 350149 w 53"/>
              <a:gd name="T47" fmla="*/ 120302 h 73"/>
              <a:gd name="T48" fmla="*/ 340144 w 53"/>
              <a:gd name="T49" fmla="*/ 180453 h 73"/>
              <a:gd name="T50" fmla="*/ 350149 w 53"/>
              <a:gd name="T51" fmla="*/ 180453 h 73"/>
              <a:gd name="T52" fmla="*/ 250106 w 53"/>
              <a:gd name="T53" fmla="*/ 160403 h 73"/>
              <a:gd name="T54" fmla="*/ 280119 w 53"/>
              <a:gd name="T55" fmla="*/ 150377 h 73"/>
              <a:gd name="T56" fmla="*/ 280119 w 53"/>
              <a:gd name="T57" fmla="*/ 190478 h 73"/>
              <a:gd name="T58" fmla="*/ 270115 w 53"/>
              <a:gd name="T59" fmla="*/ 180453 h 73"/>
              <a:gd name="T60" fmla="*/ 250106 w 53"/>
              <a:gd name="T61" fmla="*/ 190478 h 73"/>
              <a:gd name="T62" fmla="*/ 300127 w 53"/>
              <a:gd name="T63" fmla="*/ 200503 h 73"/>
              <a:gd name="T64" fmla="*/ 300127 w 53"/>
              <a:gd name="T65" fmla="*/ 140352 h 73"/>
              <a:gd name="T66" fmla="*/ 300127 w 53"/>
              <a:gd name="T67" fmla="*/ 130327 h 73"/>
              <a:gd name="T68" fmla="*/ 190081 w 53"/>
              <a:gd name="T69" fmla="*/ 170428 h 73"/>
              <a:gd name="T70" fmla="*/ 240102 w 53"/>
              <a:gd name="T71" fmla="*/ 210528 h 73"/>
              <a:gd name="T72" fmla="*/ 240102 w 53"/>
              <a:gd name="T73" fmla="*/ 170428 h 73"/>
              <a:gd name="T74" fmla="*/ 200085 w 53"/>
              <a:gd name="T75" fmla="*/ 170428 h 73"/>
              <a:gd name="T76" fmla="*/ 130055 w 53"/>
              <a:gd name="T77" fmla="*/ 370931 h 73"/>
              <a:gd name="T78" fmla="*/ 90038 w 53"/>
              <a:gd name="T79" fmla="*/ 521309 h 73"/>
              <a:gd name="T80" fmla="*/ 320136 w 53"/>
              <a:gd name="T81" fmla="*/ 481208 h 73"/>
              <a:gd name="T82" fmla="*/ 320136 w 53"/>
              <a:gd name="T83" fmla="*/ 481208 h 73"/>
              <a:gd name="T84" fmla="*/ 260110 w 53"/>
              <a:gd name="T85" fmla="*/ 521309 h 73"/>
              <a:gd name="T86" fmla="*/ 130055 w 53"/>
              <a:gd name="T87" fmla="*/ 651636 h 73"/>
              <a:gd name="T88" fmla="*/ 450191 w 53"/>
              <a:gd name="T89" fmla="*/ 611535 h 73"/>
              <a:gd name="T90" fmla="*/ 380161 w 53"/>
              <a:gd name="T91" fmla="*/ 611535 h 73"/>
              <a:gd name="T92" fmla="*/ 450191 w 53"/>
              <a:gd name="T93" fmla="*/ 611535 h 73"/>
              <a:gd name="T94" fmla="*/ 320136 w 53"/>
              <a:gd name="T95" fmla="*/ 651636 h 73"/>
              <a:gd name="T96" fmla="*/ 190081 w 53"/>
              <a:gd name="T97" fmla="*/ 611535 h 73"/>
              <a:gd name="T98" fmla="*/ 130055 w 53"/>
              <a:gd name="T99" fmla="*/ 390981 h 73"/>
              <a:gd name="T100" fmla="*/ 130055 w 53"/>
              <a:gd name="T101" fmla="*/ 390981 h 73"/>
              <a:gd name="T102" fmla="*/ 450191 w 53"/>
              <a:gd name="T103" fmla="*/ 431082 h 73"/>
              <a:gd name="T104" fmla="*/ 320136 w 53"/>
              <a:gd name="T105" fmla="*/ 461158 h 73"/>
              <a:gd name="T106" fmla="*/ 190081 w 53"/>
              <a:gd name="T107" fmla="*/ 431082 h 73"/>
              <a:gd name="T108" fmla="*/ 420178 w 53"/>
              <a:gd name="T109" fmla="*/ 300755 h 73"/>
              <a:gd name="T110" fmla="*/ 420178 w 53"/>
              <a:gd name="T111" fmla="*/ 300755 h 73"/>
              <a:gd name="T112" fmla="*/ 360153 w 53"/>
              <a:gd name="T113" fmla="*/ 330830 h 73"/>
              <a:gd name="T114" fmla="*/ 230098 w 53"/>
              <a:gd name="T115" fmla="*/ 370931 h 73"/>
              <a:gd name="T116" fmla="*/ 70030 w 53"/>
              <a:gd name="T117" fmla="*/ 240604 h 7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3"/>
              <a:gd name="T178" fmla="*/ 0 h 73"/>
              <a:gd name="T179" fmla="*/ 53 w 53"/>
              <a:gd name="T180" fmla="*/ 73 h 7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3" h="73">
                <a:moveTo>
                  <a:pt x="5" y="0"/>
                </a:moveTo>
                <a:cubicBezTo>
                  <a:pt x="48" y="0"/>
                  <a:pt x="48" y="0"/>
                  <a:pt x="48" y="0"/>
                </a:cubicBezTo>
                <a:cubicBezTo>
                  <a:pt x="51" y="0"/>
                  <a:pt x="53" y="3"/>
                  <a:pt x="53" y="5"/>
                </a:cubicBezTo>
                <a:cubicBezTo>
                  <a:pt x="53" y="68"/>
                  <a:pt x="53" y="68"/>
                  <a:pt x="53" y="68"/>
                </a:cubicBezTo>
                <a:cubicBezTo>
                  <a:pt x="53" y="70"/>
                  <a:pt x="51" y="73"/>
                  <a:pt x="48" y="73"/>
                </a:cubicBezTo>
                <a:cubicBezTo>
                  <a:pt x="5" y="73"/>
                  <a:pt x="5" y="73"/>
                  <a:pt x="5" y="73"/>
                </a:cubicBezTo>
                <a:cubicBezTo>
                  <a:pt x="3" y="73"/>
                  <a:pt x="0" y="70"/>
                  <a:pt x="0" y="68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3" y="0"/>
                  <a:pt x="5" y="0"/>
                </a:cubicBezTo>
                <a:close/>
                <a:moveTo>
                  <a:pt x="17" y="15"/>
                </a:moveTo>
                <a:cubicBezTo>
                  <a:pt x="17" y="15"/>
                  <a:pt x="18" y="15"/>
                  <a:pt x="18" y="14"/>
                </a:cubicBezTo>
                <a:cubicBezTo>
                  <a:pt x="18" y="14"/>
                  <a:pt x="18" y="14"/>
                  <a:pt x="18" y="13"/>
                </a:cubicBezTo>
                <a:cubicBezTo>
                  <a:pt x="18" y="13"/>
                  <a:pt x="18" y="12"/>
                  <a:pt x="17" y="11"/>
                </a:cubicBezTo>
                <a:cubicBezTo>
                  <a:pt x="17" y="11"/>
                  <a:pt x="16" y="11"/>
                  <a:pt x="15" y="11"/>
                </a:cubicBezTo>
                <a:cubicBezTo>
                  <a:pt x="14" y="11"/>
                  <a:pt x="13" y="11"/>
                  <a:pt x="13" y="11"/>
                </a:cubicBezTo>
                <a:cubicBezTo>
                  <a:pt x="13" y="12"/>
                  <a:pt x="12" y="12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5" y="12"/>
                  <a:pt x="16" y="12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4"/>
                  <a:pt x="15" y="15"/>
                  <a:pt x="15" y="15"/>
                </a:cubicBezTo>
                <a:cubicBezTo>
                  <a:pt x="15" y="15"/>
                  <a:pt x="15" y="15"/>
                  <a:pt x="14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9"/>
                  <a:pt x="16" y="19"/>
                  <a:pt x="16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8"/>
                </a:cubicBezTo>
                <a:cubicBezTo>
                  <a:pt x="15" y="17"/>
                  <a:pt x="15" y="17"/>
                  <a:pt x="15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9"/>
                  <a:pt x="13" y="19"/>
                </a:cubicBezTo>
                <a:cubicBezTo>
                  <a:pt x="13" y="20"/>
                  <a:pt x="13" y="20"/>
                  <a:pt x="13" y="20"/>
                </a:cubicBezTo>
                <a:cubicBezTo>
                  <a:pt x="14" y="21"/>
                  <a:pt x="14" y="21"/>
                  <a:pt x="15" y="21"/>
                </a:cubicBezTo>
                <a:cubicBezTo>
                  <a:pt x="16" y="21"/>
                  <a:pt x="16" y="21"/>
                  <a:pt x="17" y="20"/>
                </a:cubicBezTo>
                <a:cubicBezTo>
                  <a:pt x="17" y="20"/>
                  <a:pt x="18" y="20"/>
                  <a:pt x="18" y="19"/>
                </a:cubicBezTo>
                <a:cubicBezTo>
                  <a:pt x="18" y="19"/>
                  <a:pt x="18" y="18"/>
                  <a:pt x="18" y="18"/>
                </a:cubicBezTo>
                <a:cubicBezTo>
                  <a:pt x="18" y="17"/>
                  <a:pt x="18" y="16"/>
                  <a:pt x="18" y="16"/>
                </a:cubicBezTo>
                <a:cubicBezTo>
                  <a:pt x="18" y="15"/>
                  <a:pt x="17" y="15"/>
                  <a:pt x="17" y="15"/>
                </a:cubicBezTo>
                <a:close/>
                <a:moveTo>
                  <a:pt x="44" y="14"/>
                </a:moveTo>
                <a:cubicBezTo>
                  <a:pt x="44" y="13"/>
                  <a:pt x="44" y="13"/>
                  <a:pt x="43" y="13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1"/>
                  <a:pt x="43" y="11"/>
                  <a:pt x="42" y="11"/>
                </a:cubicBezTo>
                <a:cubicBezTo>
                  <a:pt x="42" y="11"/>
                  <a:pt x="41" y="11"/>
                  <a:pt x="41" y="11"/>
                </a:cubicBezTo>
                <a:cubicBezTo>
                  <a:pt x="40" y="11"/>
                  <a:pt x="40" y="11"/>
                  <a:pt x="39" y="11"/>
                </a:cubicBezTo>
                <a:cubicBezTo>
                  <a:pt x="39" y="11"/>
                  <a:pt x="38" y="12"/>
                  <a:pt x="38" y="12"/>
                </a:cubicBezTo>
                <a:cubicBezTo>
                  <a:pt x="38" y="13"/>
                  <a:pt x="38" y="13"/>
                  <a:pt x="38" y="14"/>
                </a:cubicBezTo>
                <a:cubicBezTo>
                  <a:pt x="38" y="18"/>
                  <a:pt x="38" y="18"/>
                  <a:pt x="38" y="18"/>
                </a:cubicBezTo>
                <a:cubicBezTo>
                  <a:pt x="38" y="18"/>
                  <a:pt x="38" y="19"/>
                  <a:pt x="38" y="19"/>
                </a:cubicBezTo>
                <a:cubicBezTo>
                  <a:pt x="38" y="19"/>
                  <a:pt x="38" y="20"/>
                  <a:pt x="39" y="20"/>
                </a:cubicBezTo>
                <a:cubicBezTo>
                  <a:pt x="39" y="20"/>
                  <a:pt x="39" y="20"/>
                  <a:pt x="39" y="21"/>
                </a:cubicBezTo>
                <a:cubicBezTo>
                  <a:pt x="40" y="21"/>
                  <a:pt x="40" y="21"/>
                  <a:pt x="41" y="21"/>
                </a:cubicBezTo>
                <a:cubicBezTo>
                  <a:pt x="41" y="21"/>
                  <a:pt x="42" y="21"/>
                  <a:pt x="42" y="21"/>
                </a:cubicBezTo>
                <a:cubicBezTo>
                  <a:pt x="42" y="20"/>
                  <a:pt x="43" y="20"/>
                  <a:pt x="43" y="20"/>
                </a:cubicBezTo>
                <a:cubicBezTo>
                  <a:pt x="43" y="20"/>
                  <a:pt x="43" y="19"/>
                  <a:pt x="43" y="19"/>
                </a:cubicBezTo>
                <a:cubicBezTo>
                  <a:pt x="44" y="19"/>
                  <a:pt x="44" y="18"/>
                  <a:pt x="44" y="17"/>
                </a:cubicBezTo>
                <a:cubicBezTo>
                  <a:pt x="44" y="14"/>
                  <a:pt x="44" y="14"/>
                  <a:pt x="44" y="14"/>
                </a:cubicBezTo>
                <a:close/>
                <a:moveTo>
                  <a:pt x="41" y="13"/>
                </a:moveTo>
                <a:cubicBezTo>
                  <a:pt x="41" y="13"/>
                  <a:pt x="41" y="13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9"/>
                  <a:pt x="41" y="19"/>
                  <a:pt x="41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1" y="19"/>
                  <a:pt x="41" y="18"/>
                </a:cubicBezTo>
                <a:cubicBezTo>
                  <a:pt x="41" y="13"/>
                  <a:pt x="41" y="13"/>
                  <a:pt x="41" y="13"/>
                </a:cubicBezTo>
                <a:close/>
                <a:moveTo>
                  <a:pt x="37" y="14"/>
                </a:moveTo>
                <a:cubicBezTo>
                  <a:pt x="37" y="13"/>
                  <a:pt x="37" y="13"/>
                  <a:pt x="37" y="13"/>
                </a:cubicBezTo>
                <a:cubicBezTo>
                  <a:pt x="37" y="12"/>
                  <a:pt x="37" y="12"/>
                  <a:pt x="37" y="12"/>
                </a:cubicBezTo>
                <a:cubicBezTo>
                  <a:pt x="36" y="11"/>
                  <a:pt x="36" y="11"/>
                  <a:pt x="36" y="11"/>
                </a:cubicBezTo>
                <a:cubicBezTo>
                  <a:pt x="35" y="11"/>
                  <a:pt x="35" y="11"/>
                  <a:pt x="34" y="11"/>
                </a:cubicBezTo>
                <a:cubicBezTo>
                  <a:pt x="34" y="11"/>
                  <a:pt x="33" y="11"/>
                  <a:pt x="33" y="11"/>
                </a:cubicBezTo>
                <a:cubicBezTo>
                  <a:pt x="32" y="11"/>
                  <a:pt x="32" y="12"/>
                  <a:pt x="32" y="12"/>
                </a:cubicBezTo>
                <a:cubicBezTo>
                  <a:pt x="32" y="13"/>
                  <a:pt x="31" y="13"/>
                  <a:pt x="31" y="14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2" y="19"/>
                  <a:pt x="32" y="19"/>
                </a:cubicBezTo>
                <a:cubicBezTo>
                  <a:pt x="32" y="19"/>
                  <a:pt x="32" y="20"/>
                  <a:pt x="32" y="20"/>
                </a:cubicBezTo>
                <a:cubicBezTo>
                  <a:pt x="32" y="20"/>
                  <a:pt x="33" y="20"/>
                  <a:pt x="33" y="21"/>
                </a:cubicBezTo>
                <a:cubicBezTo>
                  <a:pt x="33" y="21"/>
                  <a:pt x="34" y="21"/>
                  <a:pt x="34" y="21"/>
                </a:cubicBezTo>
                <a:cubicBezTo>
                  <a:pt x="35" y="21"/>
                  <a:pt x="35" y="21"/>
                  <a:pt x="36" y="21"/>
                </a:cubicBezTo>
                <a:cubicBezTo>
                  <a:pt x="36" y="20"/>
                  <a:pt x="36" y="20"/>
                  <a:pt x="36" y="20"/>
                </a:cubicBezTo>
                <a:cubicBezTo>
                  <a:pt x="37" y="20"/>
                  <a:pt x="37" y="19"/>
                  <a:pt x="37" y="19"/>
                </a:cubicBezTo>
                <a:cubicBezTo>
                  <a:pt x="37" y="19"/>
                  <a:pt x="37" y="18"/>
                  <a:pt x="37" y="17"/>
                </a:cubicBezTo>
                <a:cubicBezTo>
                  <a:pt x="37" y="14"/>
                  <a:pt x="37" y="14"/>
                  <a:pt x="37" y="14"/>
                </a:cubicBezTo>
                <a:close/>
                <a:moveTo>
                  <a:pt x="35" y="13"/>
                </a:moveTo>
                <a:cubicBezTo>
                  <a:pt x="35" y="13"/>
                  <a:pt x="35" y="13"/>
                  <a:pt x="35" y="12"/>
                </a:cubicBezTo>
                <a:cubicBezTo>
                  <a:pt x="35" y="12"/>
                  <a:pt x="34" y="12"/>
                  <a:pt x="34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5" y="19"/>
                  <a:pt x="35" y="19"/>
                </a:cubicBezTo>
                <a:cubicBezTo>
                  <a:pt x="35" y="19"/>
                  <a:pt x="35" y="19"/>
                  <a:pt x="35" y="18"/>
                </a:cubicBezTo>
                <a:cubicBezTo>
                  <a:pt x="35" y="13"/>
                  <a:pt x="35" y="13"/>
                  <a:pt x="35" y="13"/>
                </a:cubicBezTo>
                <a:close/>
                <a:moveTo>
                  <a:pt x="30" y="11"/>
                </a:moveTo>
                <a:cubicBezTo>
                  <a:pt x="25" y="11"/>
                  <a:pt x="25" y="11"/>
                  <a:pt x="25" y="11"/>
                </a:cubicBezTo>
                <a:cubicBezTo>
                  <a:pt x="25" y="16"/>
                  <a:pt x="25" y="16"/>
                  <a:pt x="25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5"/>
                  <a:pt x="28" y="16"/>
                  <a:pt x="28" y="16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7" y="19"/>
                  <a:pt x="27" y="19"/>
                </a:cubicBezTo>
                <a:cubicBezTo>
                  <a:pt x="27" y="19"/>
                  <a:pt x="27" y="18"/>
                  <a:pt x="27" y="18"/>
                </a:cubicBezTo>
                <a:cubicBezTo>
                  <a:pt x="27" y="17"/>
                  <a:pt x="27" y="17"/>
                  <a:pt x="27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8"/>
                  <a:pt x="25" y="19"/>
                  <a:pt x="25" y="19"/>
                </a:cubicBezTo>
                <a:cubicBezTo>
                  <a:pt x="25" y="20"/>
                  <a:pt x="26" y="20"/>
                  <a:pt x="26" y="20"/>
                </a:cubicBezTo>
                <a:cubicBezTo>
                  <a:pt x="27" y="21"/>
                  <a:pt x="27" y="21"/>
                  <a:pt x="28" y="21"/>
                </a:cubicBezTo>
                <a:cubicBezTo>
                  <a:pt x="28" y="21"/>
                  <a:pt x="29" y="21"/>
                  <a:pt x="29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19"/>
                  <a:pt x="31" y="19"/>
                </a:cubicBezTo>
                <a:cubicBezTo>
                  <a:pt x="31" y="19"/>
                  <a:pt x="31" y="18"/>
                  <a:pt x="31" y="1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5"/>
                  <a:pt x="30" y="14"/>
                  <a:pt x="30" y="14"/>
                </a:cubicBezTo>
                <a:cubicBezTo>
                  <a:pt x="30" y="14"/>
                  <a:pt x="29" y="13"/>
                  <a:pt x="29" y="13"/>
                </a:cubicBezTo>
                <a:cubicBezTo>
                  <a:pt x="28" y="13"/>
                  <a:pt x="28" y="14"/>
                  <a:pt x="27" y="14"/>
                </a:cubicBezTo>
                <a:cubicBezTo>
                  <a:pt x="27" y="13"/>
                  <a:pt x="27" y="13"/>
                  <a:pt x="27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1"/>
                  <a:pt x="30" y="11"/>
                  <a:pt x="30" y="11"/>
                </a:cubicBezTo>
                <a:close/>
                <a:moveTo>
                  <a:pt x="24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9"/>
                  <a:pt x="19" y="19"/>
                  <a:pt x="19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21"/>
                  <a:pt x="21" y="21"/>
                  <a:pt x="21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1"/>
                  <a:pt x="24" y="11"/>
                  <a:pt x="24" y="11"/>
                </a:cubicBezTo>
                <a:close/>
                <a:moveTo>
                  <a:pt x="21" y="17"/>
                </a:moveTo>
                <a:cubicBezTo>
                  <a:pt x="21" y="13"/>
                  <a:pt x="21" y="13"/>
                  <a:pt x="21" y="13"/>
                </a:cubicBezTo>
                <a:cubicBezTo>
                  <a:pt x="20" y="17"/>
                  <a:pt x="20" y="17"/>
                  <a:pt x="20" y="17"/>
                </a:cubicBezTo>
                <a:cubicBezTo>
                  <a:pt x="21" y="17"/>
                  <a:pt x="21" y="17"/>
                  <a:pt x="21" y="17"/>
                </a:cubicBezTo>
                <a:close/>
                <a:moveTo>
                  <a:pt x="13" y="30"/>
                </a:moveTo>
                <a:cubicBezTo>
                  <a:pt x="11" y="30"/>
                  <a:pt x="9" y="31"/>
                  <a:pt x="9" y="33"/>
                </a:cubicBezTo>
                <a:cubicBezTo>
                  <a:pt x="9" y="35"/>
                  <a:pt x="11" y="37"/>
                  <a:pt x="13" y="37"/>
                </a:cubicBezTo>
                <a:cubicBezTo>
                  <a:pt x="15" y="37"/>
                  <a:pt x="16" y="35"/>
                  <a:pt x="16" y="33"/>
                </a:cubicBezTo>
                <a:cubicBezTo>
                  <a:pt x="16" y="31"/>
                  <a:pt x="15" y="30"/>
                  <a:pt x="13" y="30"/>
                </a:cubicBezTo>
                <a:close/>
                <a:moveTo>
                  <a:pt x="13" y="48"/>
                </a:moveTo>
                <a:cubicBezTo>
                  <a:pt x="11" y="48"/>
                  <a:pt x="9" y="50"/>
                  <a:pt x="9" y="52"/>
                </a:cubicBezTo>
                <a:cubicBezTo>
                  <a:pt x="9" y="54"/>
                  <a:pt x="11" y="55"/>
                  <a:pt x="13" y="55"/>
                </a:cubicBezTo>
                <a:cubicBezTo>
                  <a:pt x="15" y="55"/>
                  <a:pt x="16" y="54"/>
                  <a:pt x="16" y="52"/>
                </a:cubicBezTo>
                <a:cubicBezTo>
                  <a:pt x="16" y="50"/>
                  <a:pt x="15" y="48"/>
                  <a:pt x="13" y="48"/>
                </a:cubicBezTo>
                <a:close/>
                <a:moveTo>
                  <a:pt x="32" y="48"/>
                </a:moveTo>
                <a:cubicBezTo>
                  <a:pt x="30" y="48"/>
                  <a:pt x="29" y="50"/>
                  <a:pt x="29" y="52"/>
                </a:cubicBezTo>
                <a:cubicBezTo>
                  <a:pt x="29" y="54"/>
                  <a:pt x="30" y="55"/>
                  <a:pt x="32" y="55"/>
                </a:cubicBezTo>
                <a:cubicBezTo>
                  <a:pt x="34" y="55"/>
                  <a:pt x="36" y="54"/>
                  <a:pt x="36" y="52"/>
                </a:cubicBezTo>
                <a:cubicBezTo>
                  <a:pt x="36" y="50"/>
                  <a:pt x="34" y="48"/>
                  <a:pt x="32" y="48"/>
                </a:cubicBezTo>
                <a:close/>
                <a:moveTo>
                  <a:pt x="23" y="48"/>
                </a:moveTo>
                <a:cubicBezTo>
                  <a:pt x="21" y="48"/>
                  <a:pt x="19" y="50"/>
                  <a:pt x="19" y="52"/>
                </a:cubicBezTo>
                <a:cubicBezTo>
                  <a:pt x="19" y="54"/>
                  <a:pt x="21" y="55"/>
                  <a:pt x="23" y="55"/>
                </a:cubicBezTo>
                <a:cubicBezTo>
                  <a:pt x="25" y="55"/>
                  <a:pt x="26" y="54"/>
                  <a:pt x="26" y="52"/>
                </a:cubicBezTo>
                <a:cubicBezTo>
                  <a:pt x="26" y="50"/>
                  <a:pt x="25" y="48"/>
                  <a:pt x="23" y="48"/>
                </a:cubicBezTo>
                <a:close/>
                <a:moveTo>
                  <a:pt x="13" y="58"/>
                </a:moveTo>
                <a:cubicBezTo>
                  <a:pt x="11" y="58"/>
                  <a:pt x="9" y="59"/>
                  <a:pt x="9" y="61"/>
                </a:cubicBezTo>
                <a:cubicBezTo>
                  <a:pt x="9" y="63"/>
                  <a:pt x="11" y="65"/>
                  <a:pt x="13" y="65"/>
                </a:cubicBezTo>
                <a:cubicBezTo>
                  <a:pt x="15" y="65"/>
                  <a:pt x="16" y="63"/>
                  <a:pt x="16" y="61"/>
                </a:cubicBezTo>
                <a:cubicBezTo>
                  <a:pt x="16" y="59"/>
                  <a:pt x="15" y="58"/>
                  <a:pt x="13" y="58"/>
                </a:cubicBezTo>
                <a:close/>
                <a:moveTo>
                  <a:pt x="45" y="61"/>
                </a:moveTo>
                <a:cubicBezTo>
                  <a:pt x="45" y="61"/>
                  <a:pt x="45" y="61"/>
                  <a:pt x="45" y="61"/>
                </a:cubicBezTo>
                <a:cubicBezTo>
                  <a:pt x="45" y="52"/>
                  <a:pt x="45" y="52"/>
                  <a:pt x="45" y="52"/>
                </a:cubicBezTo>
                <a:cubicBezTo>
                  <a:pt x="45" y="50"/>
                  <a:pt x="44" y="48"/>
                  <a:pt x="42" y="48"/>
                </a:cubicBezTo>
                <a:cubicBezTo>
                  <a:pt x="40" y="48"/>
                  <a:pt x="38" y="50"/>
                  <a:pt x="38" y="52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3"/>
                  <a:pt x="40" y="65"/>
                  <a:pt x="42" y="65"/>
                </a:cubicBezTo>
                <a:cubicBezTo>
                  <a:pt x="44" y="65"/>
                  <a:pt x="45" y="63"/>
                  <a:pt x="45" y="61"/>
                </a:cubicBezTo>
                <a:cubicBezTo>
                  <a:pt x="45" y="61"/>
                  <a:pt x="45" y="61"/>
                  <a:pt x="45" y="61"/>
                </a:cubicBezTo>
                <a:close/>
                <a:moveTo>
                  <a:pt x="32" y="58"/>
                </a:moveTo>
                <a:cubicBezTo>
                  <a:pt x="30" y="58"/>
                  <a:pt x="29" y="59"/>
                  <a:pt x="29" y="61"/>
                </a:cubicBezTo>
                <a:cubicBezTo>
                  <a:pt x="29" y="63"/>
                  <a:pt x="30" y="65"/>
                  <a:pt x="32" y="65"/>
                </a:cubicBezTo>
                <a:cubicBezTo>
                  <a:pt x="34" y="65"/>
                  <a:pt x="36" y="63"/>
                  <a:pt x="36" y="61"/>
                </a:cubicBezTo>
                <a:cubicBezTo>
                  <a:pt x="36" y="59"/>
                  <a:pt x="34" y="58"/>
                  <a:pt x="32" y="58"/>
                </a:cubicBezTo>
                <a:close/>
                <a:moveTo>
                  <a:pt x="23" y="58"/>
                </a:moveTo>
                <a:cubicBezTo>
                  <a:pt x="21" y="58"/>
                  <a:pt x="19" y="59"/>
                  <a:pt x="19" y="61"/>
                </a:cubicBezTo>
                <a:cubicBezTo>
                  <a:pt x="19" y="63"/>
                  <a:pt x="21" y="65"/>
                  <a:pt x="23" y="65"/>
                </a:cubicBezTo>
                <a:cubicBezTo>
                  <a:pt x="25" y="65"/>
                  <a:pt x="26" y="63"/>
                  <a:pt x="26" y="61"/>
                </a:cubicBezTo>
                <a:cubicBezTo>
                  <a:pt x="26" y="59"/>
                  <a:pt x="25" y="58"/>
                  <a:pt x="23" y="58"/>
                </a:cubicBezTo>
                <a:close/>
                <a:moveTo>
                  <a:pt x="13" y="39"/>
                </a:moveTo>
                <a:cubicBezTo>
                  <a:pt x="11" y="39"/>
                  <a:pt x="9" y="41"/>
                  <a:pt x="9" y="43"/>
                </a:cubicBezTo>
                <a:cubicBezTo>
                  <a:pt x="9" y="45"/>
                  <a:pt x="11" y="46"/>
                  <a:pt x="13" y="46"/>
                </a:cubicBezTo>
                <a:cubicBezTo>
                  <a:pt x="15" y="46"/>
                  <a:pt x="16" y="45"/>
                  <a:pt x="16" y="43"/>
                </a:cubicBezTo>
                <a:cubicBezTo>
                  <a:pt x="16" y="41"/>
                  <a:pt x="15" y="39"/>
                  <a:pt x="13" y="39"/>
                </a:cubicBezTo>
                <a:close/>
                <a:moveTo>
                  <a:pt x="42" y="39"/>
                </a:moveTo>
                <a:cubicBezTo>
                  <a:pt x="40" y="39"/>
                  <a:pt x="38" y="41"/>
                  <a:pt x="38" y="43"/>
                </a:cubicBezTo>
                <a:cubicBezTo>
                  <a:pt x="38" y="45"/>
                  <a:pt x="40" y="46"/>
                  <a:pt x="42" y="46"/>
                </a:cubicBezTo>
                <a:cubicBezTo>
                  <a:pt x="44" y="46"/>
                  <a:pt x="45" y="45"/>
                  <a:pt x="45" y="43"/>
                </a:cubicBezTo>
                <a:cubicBezTo>
                  <a:pt x="45" y="41"/>
                  <a:pt x="44" y="39"/>
                  <a:pt x="42" y="39"/>
                </a:cubicBezTo>
                <a:close/>
                <a:moveTo>
                  <a:pt x="32" y="39"/>
                </a:moveTo>
                <a:cubicBezTo>
                  <a:pt x="30" y="39"/>
                  <a:pt x="29" y="41"/>
                  <a:pt x="29" y="43"/>
                </a:cubicBezTo>
                <a:cubicBezTo>
                  <a:pt x="29" y="45"/>
                  <a:pt x="30" y="46"/>
                  <a:pt x="32" y="46"/>
                </a:cubicBezTo>
                <a:cubicBezTo>
                  <a:pt x="34" y="46"/>
                  <a:pt x="36" y="45"/>
                  <a:pt x="36" y="43"/>
                </a:cubicBezTo>
                <a:cubicBezTo>
                  <a:pt x="36" y="41"/>
                  <a:pt x="34" y="39"/>
                  <a:pt x="32" y="39"/>
                </a:cubicBezTo>
                <a:close/>
                <a:moveTo>
                  <a:pt x="23" y="39"/>
                </a:moveTo>
                <a:cubicBezTo>
                  <a:pt x="21" y="39"/>
                  <a:pt x="19" y="41"/>
                  <a:pt x="19" y="43"/>
                </a:cubicBezTo>
                <a:cubicBezTo>
                  <a:pt x="19" y="45"/>
                  <a:pt x="21" y="46"/>
                  <a:pt x="23" y="46"/>
                </a:cubicBezTo>
                <a:cubicBezTo>
                  <a:pt x="25" y="46"/>
                  <a:pt x="26" y="45"/>
                  <a:pt x="26" y="43"/>
                </a:cubicBezTo>
                <a:cubicBezTo>
                  <a:pt x="26" y="41"/>
                  <a:pt x="25" y="39"/>
                  <a:pt x="23" y="39"/>
                </a:cubicBezTo>
                <a:close/>
                <a:moveTo>
                  <a:pt x="42" y="30"/>
                </a:moveTo>
                <a:cubicBezTo>
                  <a:pt x="40" y="30"/>
                  <a:pt x="38" y="31"/>
                  <a:pt x="38" y="33"/>
                </a:cubicBezTo>
                <a:cubicBezTo>
                  <a:pt x="38" y="35"/>
                  <a:pt x="40" y="37"/>
                  <a:pt x="42" y="37"/>
                </a:cubicBezTo>
                <a:cubicBezTo>
                  <a:pt x="44" y="37"/>
                  <a:pt x="45" y="35"/>
                  <a:pt x="45" y="33"/>
                </a:cubicBezTo>
                <a:cubicBezTo>
                  <a:pt x="45" y="31"/>
                  <a:pt x="44" y="30"/>
                  <a:pt x="42" y="30"/>
                </a:cubicBezTo>
                <a:close/>
                <a:moveTo>
                  <a:pt x="32" y="30"/>
                </a:moveTo>
                <a:cubicBezTo>
                  <a:pt x="30" y="30"/>
                  <a:pt x="29" y="31"/>
                  <a:pt x="29" y="33"/>
                </a:cubicBezTo>
                <a:cubicBezTo>
                  <a:pt x="29" y="35"/>
                  <a:pt x="30" y="37"/>
                  <a:pt x="32" y="37"/>
                </a:cubicBezTo>
                <a:cubicBezTo>
                  <a:pt x="34" y="37"/>
                  <a:pt x="36" y="35"/>
                  <a:pt x="36" y="33"/>
                </a:cubicBezTo>
                <a:cubicBezTo>
                  <a:pt x="36" y="31"/>
                  <a:pt x="34" y="30"/>
                  <a:pt x="32" y="30"/>
                </a:cubicBezTo>
                <a:close/>
                <a:moveTo>
                  <a:pt x="23" y="30"/>
                </a:moveTo>
                <a:cubicBezTo>
                  <a:pt x="21" y="30"/>
                  <a:pt x="19" y="31"/>
                  <a:pt x="19" y="33"/>
                </a:cubicBezTo>
                <a:cubicBezTo>
                  <a:pt x="19" y="35"/>
                  <a:pt x="21" y="37"/>
                  <a:pt x="23" y="37"/>
                </a:cubicBezTo>
                <a:cubicBezTo>
                  <a:pt x="25" y="37"/>
                  <a:pt x="26" y="35"/>
                  <a:pt x="26" y="33"/>
                </a:cubicBezTo>
                <a:cubicBezTo>
                  <a:pt x="26" y="31"/>
                  <a:pt x="25" y="30"/>
                  <a:pt x="23" y="30"/>
                </a:cubicBezTo>
                <a:close/>
                <a:moveTo>
                  <a:pt x="7" y="7"/>
                </a:moveTo>
                <a:cubicBezTo>
                  <a:pt x="7" y="24"/>
                  <a:pt x="7" y="24"/>
                  <a:pt x="7" y="24"/>
                </a:cubicBezTo>
                <a:cubicBezTo>
                  <a:pt x="47" y="24"/>
                  <a:pt x="47" y="24"/>
                  <a:pt x="47" y="24"/>
                </a:cubicBezTo>
                <a:cubicBezTo>
                  <a:pt x="47" y="7"/>
                  <a:pt x="47" y="7"/>
                  <a:pt x="47" y="7"/>
                </a:cubicBezTo>
                <a:lnTo>
                  <a:pt x="7" y="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3" name="Freeform 56"/>
          <p:cNvSpPr>
            <a:spLocks noEditPoints="1"/>
          </p:cNvSpPr>
          <p:nvPr/>
        </p:nvSpPr>
        <p:spPr bwMode="auto">
          <a:xfrm>
            <a:off x="9396704" y="2545534"/>
            <a:ext cx="671512" cy="731838"/>
          </a:xfrm>
          <a:custGeom>
            <a:avLst/>
            <a:gdLst>
              <a:gd name="T0" fmla="*/ 240542 w 67"/>
              <a:gd name="T1" fmla="*/ 491234 h 73"/>
              <a:gd name="T2" fmla="*/ 210474 w 67"/>
              <a:gd name="T3" fmla="*/ 571435 h 73"/>
              <a:gd name="T4" fmla="*/ 200451 w 67"/>
              <a:gd name="T5" fmla="*/ 621561 h 73"/>
              <a:gd name="T6" fmla="*/ 160361 w 67"/>
              <a:gd name="T7" fmla="*/ 571435 h 73"/>
              <a:gd name="T8" fmla="*/ 0 w 67"/>
              <a:gd name="T9" fmla="*/ 441108 h 73"/>
              <a:gd name="T10" fmla="*/ 120271 w 67"/>
              <a:gd name="T11" fmla="*/ 471183 h 73"/>
              <a:gd name="T12" fmla="*/ 160361 w 67"/>
              <a:gd name="T13" fmla="*/ 380957 h 73"/>
              <a:gd name="T14" fmla="*/ 20045 w 67"/>
              <a:gd name="T15" fmla="*/ 240604 h 73"/>
              <a:gd name="T16" fmla="*/ 160361 w 67"/>
              <a:gd name="T17" fmla="*/ 120302 h 73"/>
              <a:gd name="T18" fmla="*/ 210474 w 67"/>
              <a:gd name="T19" fmla="*/ 100252 h 73"/>
              <a:gd name="T20" fmla="*/ 300677 w 67"/>
              <a:gd name="T21" fmla="*/ 160403 h 73"/>
              <a:gd name="T22" fmla="*/ 310700 w 67"/>
              <a:gd name="T23" fmla="*/ 230579 h 73"/>
              <a:gd name="T24" fmla="*/ 210474 w 67"/>
              <a:gd name="T25" fmla="*/ 190478 h 73"/>
              <a:gd name="T26" fmla="*/ 280632 w 67"/>
              <a:gd name="T27" fmla="*/ 330831 h 73"/>
              <a:gd name="T28" fmla="*/ 260587 w 67"/>
              <a:gd name="T29" fmla="*/ 411032 h 73"/>
              <a:gd name="T30" fmla="*/ 210474 w 67"/>
              <a:gd name="T31" fmla="*/ 501259 h 73"/>
              <a:gd name="T32" fmla="*/ 451016 w 67"/>
              <a:gd name="T33" fmla="*/ 0 h 73"/>
              <a:gd name="T34" fmla="*/ 290654 w 67"/>
              <a:gd name="T35" fmla="*/ 731838 h 73"/>
              <a:gd name="T36" fmla="*/ 491106 w 67"/>
              <a:gd name="T37" fmla="*/ 601511 h 73"/>
              <a:gd name="T38" fmla="*/ 581309 w 67"/>
              <a:gd name="T39" fmla="*/ 501259 h 73"/>
              <a:gd name="T40" fmla="*/ 370835 w 67"/>
              <a:gd name="T41" fmla="*/ 461158 h 73"/>
              <a:gd name="T42" fmla="*/ 561264 w 67"/>
              <a:gd name="T43" fmla="*/ 441108 h 73"/>
              <a:gd name="T44" fmla="*/ 390880 w 67"/>
              <a:gd name="T45" fmla="*/ 401007 h 73"/>
              <a:gd name="T46" fmla="*/ 561264 w 67"/>
              <a:gd name="T47" fmla="*/ 370932 h 73"/>
              <a:gd name="T48" fmla="*/ 410925 w 67"/>
              <a:gd name="T49" fmla="*/ 330831 h 73"/>
              <a:gd name="T50" fmla="*/ 491106 w 67"/>
              <a:gd name="T51" fmla="*/ 220554 h 73"/>
              <a:gd name="T52" fmla="*/ 611377 w 67"/>
              <a:gd name="T53" fmla="*/ 270680 h 73"/>
              <a:gd name="T54" fmla="*/ 661489 w 67"/>
              <a:gd name="T55" fmla="*/ 220554 h 73"/>
              <a:gd name="T56" fmla="*/ 451016 w 67"/>
              <a:gd name="T57" fmla="*/ 150378 h 73"/>
              <a:gd name="T58" fmla="*/ 160361 w 67"/>
              <a:gd name="T59" fmla="*/ 190478 h 73"/>
              <a:gd name="T60" fmla="*/ 110248 w 67"/>
              <a:gd name="T61" fmla="*/ 240604 h 73"/>
              <a:gd name="T62" fmla="*/ 160361 w 67"/>
              <a:gd name="T63" fmla="*/ 290730 h 7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7"/>
              <a:gd name="T97" fmla="*/ 0 h 73"/>
              <a:gd name="T98" fmla="*/ 67 w 67"/>
              <a:gd name="T99" fmla="*/ 73 h 7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7" h="73">
                <a:moveTo>
                  <a:pt x="21" y="50"/>
                </a:moveTo>
                <a:cubicBezTo>
                  <a:pt x="22" y="50"/>
                  <a:pt x="23" y="50"/>
                  <a:pt x="24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21" y="57"/>
                  <a:pt x="21" y="57"/>
                  <a:pt x="21" y="57"/>
                </a:cubicBezTo>
                <a:cubicBezTo>
                  <a:pt x="21" y="60"/>
                  <a:pt x="21" y="60"/>
                  <a:pt x="21" y="60"/>
                </a:cubicBezTo>
                <a:cubicBezTo>
                  <a:pt x="20" y="62"/>
                  <a:pt x="20" y="62"/>
                  <a:pt x="20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57"/>
                  <a:pt x="16" y="57"/>
                  <a:pt x="16" y="57"/>
                </a:cubicBezTo>
                <a:cubicBezTo>
                  <a:pt x="11" y="57"/>
                  <a:pt x="8" y="55"/>
                  <a:pt x="5" y="53"/>
                </a:cubicBezTo>
                <a:cubicBezTo>
                  <a:pt x="3" y="51"/>
                  <a:pt x="1" y="48"/>
                  <a:pt x="0" y="44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5"/>
                  <a:pt x="11" y="46"/>
                  <a:pt x="12" y="47"/>
                </a:cubicBezTo>
                <a:cubicBezTo>
                  <a:pt x="13" y="49"/>
                  <a:pt x="14" y="49"/>
                  <a:pt x="16" y="50"/>
                </a:cubicBezTo>
                <a:cubicBezTo>
                  <a:pt x="16" y="38"/>
                  <a:pt x="16" y="38"/>
                  <a:pt x="16" y="38"/>
                </a:cubicBezTo>
                <a:cubicBezTo>
                  <a:pt x="11" y="36"/>
                  <a:pt x="7" y="35"/>
                  <a:pt x="5" y="33"/>
                </a:cubicBezTo>
                <a:cubicBezTo>
                  <a:pt x="3" y="30"/>
                  <a:pt x="2" y="28"/>
                  <a:pt x="2" y="24"/>
                </a:cubicBezTo>
                <a:cubicBezTo>
                  <a:pt x="2" y="21"/>
                  <a:pt x="3" y="18"/>
                  <a:pt x="6" y="16"/>
                </a:cubicBezTo>
                <a:cubicBezTo>
                  <a:pt x="8" y="14"/>
                  <a:pt x="11" y="13"/>
                  <a:pt x="16" y="12"/>
                </a:cubicBezTo>
                <a:cubicBezTo>
                  <a:pt x="16" y="10"/>
                  <a:pt x="16" y="10"/>
                  <a:pt x="16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2"/>
                  <a:pt x="21" y="12"/>
                  <a:pt x="21" y="12"/>
                </a:cubicBezTo>
                <a:cubicBezTo>
                  <a:pt x="25" y="13"/>
                  <a:pt x="28" y="14"/>
                  <a:pt x="30" y="16"/>
                </a:cubicBezTo>
                <a:cubicBezTo>
                  <a:pt x="31" y="16"/>
                  <a:pt x="32" y="17"/>
                  <a:pt x="33" y="18"/>
                </a:cubicBezTo>
                <a:cubicBezTo>
                  <a:pt x="31" y="23"/>
                  <a:pt x="31" y="23"/>
                  <a:pt x="31" y="23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1"/>
                  <a:pt x="23" y="20"/>
                  <a:pt x="21" y="19"/>
                </a:cubicBezTo>
                <a:cubicBezTo>
                  <a:pt x="21" y="31"/>
                  <a:pt x="21" y="31"/>
                  <a:pt x="21" y="31"/>
                </a:cubicBezTo>
                <a:cubicBezTo>
                  <a:pt x="24" y="31"/>
                  <a:pt x="26" y="32"/>
                  <a:pt x="28" y="33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5" y="40"/>
                  <a:pt x="23" y="39"/>
                  <a:pt x="21" y="39"/>
                </a:cubicBezTo>
                <a:cubicBezTo>
                  <a:pt x="21" y="50"/>
                  <a:pt x="21" y="50"/>
                  <a:pt x="21" y="50"/>
                </a:cubicBezTo>
                <a:close/>
                <a:moveTo>
                  <a:pt x="49" y="1"/>
                </a:moveTo>
                <a:cubicBezTo>
                  <a:pt x="45" y="0"/>
                  <a:pt x="45" y="0"/>
                  <a:pt x="45" y="0"/>
                </a:cubicBezTo>
                <a:cubicBezTo>
                  <a:pt x="24" y="72"/>
                  <a:pt x="24" y="72"/>
                  <a:pt x="24" y="72"/>
                </a:cubicBezTo>
                <a:cubicBezTo>
                  <a:pt x="29" y="73"/>
                  <a:pt x="29" y="73"/>
                  <a:pt x="29" y="73"/>
                </a:cubicBezTo>
                <a:cubicBezTo>
                  <a:pt x="34" y="55"/>
                  <a:pt x="34" y="55"/>
                  <a:pt x="34" y="55"/>
                </a:cubicBezTo>
                <a:cubicBezTo>
                  <a:pt x="38" y="58"/>
                  <a:pt x="43" y="60"/>
                  <a:pt x="49" y="60"/>
                </a:cubicBezTo>
                <a:cubicBezTo>
                  <a:pt x="55" y="60"/>
                  <a:pt x="60" y="58"/>
                  <a:pt x="65" y="54"/>
                </a:cubicBezTo>
                <a:cubicBezTo>
                  <a:pt x="58" y="50"/>
                  <a:pt x="58" y="50"/>
                  <a:pt x="58" y="50"/>
                </a:cubicBezTo>
                <a:cubicBezTo>
                  <a:pt x="56" y="52"/>
                  <a:pt x="53" y="53"/>
                  <a:pt x="49" y="53"/>
                </a:cubicBezTo>
                <a:cubicBezTo>
                  <a:pt x="43" y="53"/>
                  <a:pt x="39" y="50"/>
                  <a:pt x="37" y="46"/>
                </a:cubicBezTo>
                <a:cubicBezTo>
                  <a:pt x="37" y="44"/>
                  <a:pt x="37" y="44"/>
                  <a:pt x="3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40" y="37"/>
                  <a:pt x="40" y="37"/>
                  <a:pt x="40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3"/>
                  <a:pt x="56" y="33"/>
                  <a:pt x="56" y="33"/>
                </a:cubicBezTo>
                <a:cubicBezTo>
                  <a:pt x="41" y="33"/>
                  <a:pt x="41" y="33"/>
                  <a:pt x="41" y="33"/>
                </a:cubicBezTo>
                <a:cubicBezTo>
                  <a:pt x="43" y="23"/>
                  <a:pt x="43" y="23"/>
                  <a:pt x="43" y="23"/>
                </a:cubicBezTo>
                <a:cubicBezTo>
                  <a:pt x="45" y="23"/>
                  <a:pt x="47" y="22"/>
                  <a:pt x="49" y="22"/>
                </a:cubicBezTo>
                <a:cubicBezTo>
                  <a:pt x="53" y="22"/>
                  <a:pt x="57" y="24"/>
                  <a:pt x="60" y="26"/>
                </a:cubicBezTo>
                <a:cubicBezTo>
                  <a:pt x="60" y="27"/>
                  <a:pt x="60" y="27"/>
                  <a:pt x="61" y="27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23"/>
                  <a:pt x="66" y="22"/>
                  <a:pt x="66" y="22"/>
                </a:cubicBezTo>
                <a:cubicBezTo>
                  <a:pt x="61" y="18"/>
                  <a:pt x="56" y="15"/>
                  <a:pt x="49" y="15"/>
                </a:cubicBezTo>
                <a:cubicBezTo>
                  <a:pt x="48" y="15"/>
                  <a:pt x="47" y="15"/>
                  <a:pt x="45" y="15"/>
                </a:cubicBezTo>
                <a:cubicBezTo>
                  <a:pt x="49" y="1"/>
                  <a:pt x="49" y="1"/>
                  <a:pt x="49" y="1"/>
                </a:cubicBezTo>
                <a:close/>
                <a:moveTo>
                  <a:pt x="16" y="19"/>
                </a:moveTo>
                <a:cubicBezTo>
                  <a:pt x="14" y="19"/>
                  <a:pt x="13" y="20"/>
                  <a:pt x="12" y="21"/>
                </a:cubicBezTo>
                <a:cubicBezTo>
                  <a:pt x="11" y="22"/>
                  <a:pt x="11" y="23"/>
                  <a:pt x="11" y="24"/>
                </a:cubicBezTo>
                <a:cubicBezTo>
                  <a:pt x="11" y="25"/>
                  <a:pt x="11" y="26"/>
                  <a:pt x="12" y="27"/>
                </a:cubicBezTo>
                <a:cubicBezTo>
                  <a:pt x="13" y="28"/>
                  <a:pt x="14" y="29"/>
                  <a:pt x="16" y="29"/>
                </a:cubicBezTo>
                <a:lnTo>
                  <a:pt x="16" y="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4" name="Freeform 57"/>
          <p:cNvSpPr>
            <a:spLocks noEditPoints="1"/>
          </p:cNvSpPr>
          <p:nvPr/>
        </p:nvSpPr>
        <p:spPr bwMode="auto">
          <a:xfrm>
            <a:off x="10419054" y="1530409"/>
            <a:ext cx="701675" cy="650875"/>
          </a:xfrm>
          <a:custGeom>
            <a:avLst/>
            <a:gdLst>
              <a:gd name="T0" fmla="*/ 310742 w 70"/>
              <a:gd name="T1" fmla="*/ 420565 h 65"/>
              <a:gd name="T2" fmla="*/ 561340 w 70"/>
              <a:gd name="T3" fmla="*/ 530713 h 65"/>
              <a:gd name="T4" fmla="*/ 370885 w 70"/>
              <a:gd name="T5" fmla="*/ 80108 h 65"/>
              <a:gd name="T6" fmla="*/ 320766 w 70"/>
              <a:gd name="T7" fmla="*/ 180242 h 65"/>
              <a:gd name="T8" fmla="*/ 260622 w 70"/>
              <a:gd name="T9" fmla="*/ 60081 h 65"/>
              <a:gd name="T10" fmla="*/ 270646 w 70"/>
              <a:gd name="T11" fmla="*/ 20027 h 65"/>
              <a:gd name="T12" fmla="*/ 350838 w 70"/>
              <a:gd name="T13" fmla="*/ 30040 h 65"/>
              <a:gd name="T14" fmla="*/ 280670 w 70"/>
              <a:gd name="T15" fmla="*/ 70094 h 65"/>
              <a:gd name="T16" fmla="*/ 300718 w 70"/>
              <a:gd name="T17" fmla="*/ 40054 h 65"/>
              <a:gd name="T18" fmla="*/ 280670 w 70"/>
              <a:gd name="T19" fmla="*/ 40054 h 65"/>
              <a:gd name="T20" fmla="*/ 310742 w 70"/>
              <a:gd name="T21" fmla="*/ 150202 h 65"/>
              <a:gd name="T22" fmla="*/ 310742 w 70"/>
              <a:gd name="T23" fmla="*/ 140188 h 65"/>
              <a:gd name="T24" fmla="*/ 310742 w 70"/>
              <a:gd name="T25" fmla="*/ 140188 h 65"/>
              <a:gd name="T26" fmla="*/ 300718 w 70"/>
              <a:gd name="T27" fmla="*/ 80108 h 65"/>
              <a:gd name="T28" fmla="*/ 310742 w 70"/>
              <a:gd name="T29" fmla="*/ 110148 h 65"/>
              <a:gd name="T30" fmla="*/ 350838 w 70"/>
              <a:gd name="T31" fmla="*/ 80108 h 65"/>
              <a:gd name="T32" fmla="*/ 330790 w 70"/>
              <a:gd name="T33" fmla="*/ 90121 h 65"/>
              <a:gd name="T34" fmla="*/ 511220 w 70"/>
              <a:gd name="T35" fmla="*/ 270363 h 65"/>
              <a:gd name="T36" fmla="*/ 521244 w 70"/>
              <a:gd name="T37" fmla="*/ 360485 h 65"/>
              <a:gd name="T38" fmla="*/ 521244 w 70"/>
              <a:gd name="T39" fmla="*/ 360485 h 65"/>
              <a:gd name="T40" fmla="*/ 601436 w 70"/>
              <a:gd name="T41" fmla="*/ 250337 h 65"/>
              <a:gd name="T42" fmla="*/ 541292 w 70"/>
              <a:gd name="T43" fmla="*/ 240323 h 65"/>
              <a:gd name="T44" fmla="*/ 541292 w 70"/>
              <a:gd name="T45" fmla="*/ 330444 h 65"/>
              <a:gd name="T46" fmla="*/ 521244 w 70"/>
              <a:gd name="T47" fmla="*/ 330444 h 65"/>
              <a:gd name="T48" fmla="*/ 531268 w 70"/>
              <a:gd name="T49" fmla="*/ 340458 h 65"/>
              <a:gd name="T50" fmla="*/ 591412 w 70"/>
              <a:gd name="T51" fmla="*/ 270363 h 65"/>
              <a:gd name="T52" fmla="*/ 581388 w 70"/>
              <a:gd name="T53" fmla="*/ 280377 h 65"/>
              <a:gd name="T54" fmla="*/ 581388 w 70"/>
              <a:gd name="T55" fmla="*/ 280377 h 65"/>
              <a:gd name="T56" fmla="*/ 541292 w 70"/>
              <a:gd name="T57" fmla="*/ 310417 h 65"/>
              <a:gd name="T58" fmla="*/ 551316 w 70"/>
              <a:gd name="T59" fmla="*/ 290390 h 65"/>
              <a:gd name="T60" fmla="*/ 521244 w 70"/>
              <a:gd name="T61" fmla="*/ 280377 h 65"/>
              <a:gd name="T62" fmla="*/ 531268 w 70"/>
              <a:gd name="T63" fmla="*/ 290390 h 65"/>
              <a:gd name="T64" fmla="*/ 390933 w 70"/>
              <a:gd name="T65" fmla="*/ 210283 h 65"/>
              <a:gd name="T66" fmla="*/ 290694 w 70"/>
              <a:gd name="T67" fmla="*/ 250337 h 65"/>
              <a:gd name="T68" fmla="*/ 290694 w 70"/>
              <a:gd name="T69" fmla="*/ 260350 h 65"/>
              <a:gd name="T70" fmla="*/ 441053 w 70"/>
              <a:gd name="T71" fmla="*/ 320431 h 65"/>
              <a:gd name="T72" fmla="*/ 441053 w 70"/>
              <a:gd name="T73" fmla="*/ 240323 h 65"/>
              <a:gd name="T74" fmla="*/ 330790 w 70"/>
              <a:gd name="T75" fmla="*/ 280377 h 65"/>
              <a:gd name="T76" fmla="*/ 310742 w 70"/>
              <a:gd name="T77" fmla="*/ 260350 h 65"/>
              <a:gd name="T78" fmla="*/ 320766 w 70"/>
              <a:gd name="T79" fmla="*/ 250337 h 65"/>
              <a:gd name="T80" fmla="*/ 421005 w 70"/>
              <a:gd name="T81" fmla="*/ 310417 h 65"/>
              <a:gd name="T82" fmla="*/ 410981 w 70"/>
              <a:gd name="T83" fmla="*/ 300404 h 65"/>
              <a:gd name="T84" fmla="*/ 410981 w 70"/>
              <a:gd name="T85" fmla="*/ 300404 h 65"/>
              <a:gd name="T86" fmla="*/ 360861 w 70"/>
              <a:gd name="T87" fmla="*/ 270363 h 65"/>
              <a:gd name="T88" fmla="*/ 380909 w 70"/>
              <a:gd name="T89" fmla="*/ 280377 h 65"/>
              <a:gd name="T90" fmla="*/ 431029 w 70"/>
              <a:gd name="T91" fmla="*/ 270363 h 65"/>
              <a:gd name="T92" fmla="*/ 330790 w 70"/>
              <a:gd name="T93" fmla="*/ 220296 h 65"/>
              <a:gd name="T94" fmla="*/ 561340 w 70"/>
              <a:gd name="T95" fmla="*/ 90121 h 65"/>
              <a:gd name="T96" fmla="*/ 671603 w 70"/>
              <a:gd name="T97" fmla="*/ 130175 h 65"/>
              <a:gd name="T98" fmla="*/ 541292 w 70"/>
              <a:gd name="T99" fmla="*/ 210283 h 65"/>
              <a:gd name="T100" fmla="*/ 501196 w 70"/>
              <a:gd name="T101" fmla="*/ 190256 h 65"/>
              <a:gd name="T102" fmla="*/ 511220 w 70"/>
              <a:gd name="T103" fmla="*/ 110148 h 65"/>
              <a:gd name="T104" fmla="*/ 551316 w 70"/>
              <a:gd name="T105" fmla="*/ 180242 h 65"/>
              <a:gd name="T106" fmla="*/ 531268 w 70"/>
              <a:gd name="T107" fmla="*/ 160215 h 65"/>
              <a:gd name="T108" fmla="*/ 531268 w 70"/>
              <a:gd name="T109" fmla="*/ 180242 h 65"/>
              <a:gd name="T110" fmla="*/ 641531 w 70"/>
              <a:gd name="T111" fmla="*/ 140188 h 65"/>
              <a:gd name="T112" fmla="*/ 631508 w 70"/>
              <a:gd name="T113" fmla="*/ 150202 h 65"/>
              <a:gd name="T114" fmla="*/ 631508 w 70"/>
              <a:gd name="T115" fmla="*/ 150202 h 65"/>
              <a:gd name="T116" fmla="*/ 571364 w 70"/>
              <a:gd name="T117" fmla="*/ 150202 h 65"/>
              <a:gd name="T118" fmla="*/ 591412 w 70"/>
              <a:gd name="T119" fmla="*/ 150202 h 65"/>
              <a:gd name="T120" fmla="*/ 571364 w 70"/>
              <a:gd name="T121" fmla="*/ 110148 h 65"/>
              <a:gd name="T122" fmla="*/ 571364 w 70"/>
              <a:gd name="T123" fmla="*/ 130175 h 6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0"/>
              <a:gd name="T187" fmla="*/ 0 h 65"/>
              <a:gd name="T188" fmla="*/ 70 w 70"/>
              <a:gd name="T189" fmla="*/ 65 h 6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0" h="65">
                <a:moveTo>
                  <a:pt x="0" y="65"/>
                </a:moveTo>
                <a:cubicBezTo>
                  <a:pt x="10" y="46"/>
                  <a:pt x="24" y="27"/>
                  <a:pt x="49" y="36"/>
                </a:cubicBezTo>
                <a:cubicBezTo>
                  <a:pt x="49" y="40"/>
                  <a:pt x="49" y="40"/>
                  <a:pt x="49" y="40"/>
                </a:cubicBezTo>
                <a:cubicBezTo>
                  <a:pt x="47" y="42"/>
                  <a:pt x="42" y="43"/>
                  <a:pt x="31" y="42"/>
                </a:cubicBezTo>
                <a:cubicBezTo>
                  <a:pt x="31" y="43"/>
                  <a:pt x="31" y="43"/>
                  <a:pt x="31" y="43"/>
                </a:cubicBezTo>
                <a:cubicBezTo>
                  <a:pt x="45" y="46"/>
                  <a:pt x="54" y="45"/>
                  <a:pt x="63" y="32"/>
                </a:cubicBezTo>
                <a:cubicBezTo>
                  <a:pt x="70" y="32"/>
                  <a:pt x="70" y="32"/>
                  <a:pt x="70" y="32"/>
                </a:cubicBezTo>
                <a:cubicBezTo>
                  <a:pt x="56" y="53"/>
                  <a:pt x="56" y="53"/>
                  <a:pt x="56" y="53"/>
                </a:cubicBezTo>
                <a:cubicBezTo>
                  <a:pt x="27" y="54"/>
                  <a:pt x="27" y="54"/>
                  <a:pt x="27" y="54"/>
                </a:cubicBezTo>
                <a:cubicBezTo>
                  <a:pt x="24" y="65"/>
                  <a:pt x="24" y="65"/>
                  <a:pt x="24" y="65"/>
                </a:cubicBezTo>
                <a:cubicBezTo>
                  <a:pt x="0" y="65"/>
                  <a:pt x="0" y="65"/>
                  <a:pt x="0" y="65"/>
                </a:cubicBezTo>
                <a:close/>
                <a:moveTo>
                  <a:pt x="37" y="8"/>
                </a:moveTo>
                <a:cubicBezTo>
                  <a:pt x="37" y="10"/>
                  <a:pt x="38" y="11"/>
                  <a:pt x="38" y="13"/>
                </a:cubicBezTo>
                <a:cubicBezTo>
                  <a:pt x="38" y="15"/>
                  <a:pt x="37" y="16"/>
                  <a:pt x="36" y="16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1" y="18"/>
                  <a:pt x="30" y="17"/>
                  <a:pt x="29" y="16"/>
                </a:cubicBezTo>
                <a:cubicBezTo>
                  <a:pt x="28" y="14"/>
                  <a:pt x="27" y="13"/>
                  <a:pt x="27" y="11"/>
                </a:cubicBezTo>
                <a:cubicBezTo>
                  <a:pt x="26" y="9"/>
                  <a:pt x="26" y="7"/>
                  <a:pt x="26" y="6"/>
                </a:cubicBezTo>
                <a:cubicBezTo>
                  <a:pt x="26" y="4"/>
                  <a:pt x="26" y="3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31" y="1"/>
                  <a:pt x="31" y="1"/>
                  <a:pt x="31" y="1"/>
                </a:cubicBezTo>
                <a:cubicBezTo>
                  <a:pt x="31" y="1"/>
                  <a:pt x="31" y="1"/>
                  <a:pt x="31" y="1"/>
                </a:cubicBezTo>
                <a:cubicBezTo>
                  <a:pt x="32" y="0"/>
                  <a:pt x="34" y="1"/>
                  <a:pt x="35" y="3"/>
                </a:cubicBezTo>
                <a:cubicBezTo>
                  <a:pt x="35" y="4"/>
                  <a:pt x="36" y="6"/>
                  <a:pt x="37" y="8"/>
                </a:cubicBezTo>
                <a:close/>
                <a:moveTo>
                  <a:pt x="30" y="5"/>
                </a:moveTo>
                <a:cubicBezTo>
                  <a:pt x="28" y="6"/>
                  <a:pt x="28" y="6"/>
                  <a:pt x="28" y="6"/>
                </a:cubicBezTo>
                <a:cubicBezTo>
                  <a:pt x="28" y="6"/>
                  <a:pt x="28" y="6"/>
                  <a:pt x="28" y="7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5"/>
                </a:cubicBezTo>
                <a:close/>
                <a:moveTo>
                  <a:pt x="28" y="5"/>
                </a:move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5"/>
                  <a:pt x="28" y="5"/>
                </a:cubicBezTo>
                <a:close/>
                <a:moveTo>
                  <a:pt x="33" y="15"/>
                </a:move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lose/>
                <a:moveTo>
                  <a:pt x="31" y="14"/>
                </a:moveTo>
                <a:cubicBezTo>
                  <a:pt x="33" y="14"/>
                  <a:pt x="33" y="14"/>
                  <a:pt x="33" y="14"/>
                </a:cubicBezTo>
                <a:cubicBezTo>
                  <a:pt x="32" y="13"/>
                  <a:pt x="32" y="13"/>
                  <a:pt x="32" y="13"/>
                </a:cubicBezTo>
                <a:cubicBezTo>
                  <a:pt x="30" y="14"/>
                  <a:pt x="30" y="14"/>
                  <a:pt x="30" y="14"/>
                </a:cubicBezTo>
                <a:cubicBezTo>
                  <a:pt x="30" y="14"/>
                  <a:pt x="31" y="14"/>
                  <a:pt x="31" y="14"/>
                </a:cubicBezTo>
                <a:close/>
                <a:moveTo>
                  <a:pt x="30" y="8"/>
                </a:moveTo>
                <a:cubicBezTo>
                  <a:pt x="28" y="8"/>
                  <a:pt x="28" y="8"/>
                  <a:pt x="28" y="8"/>
                </a:cubicBezTo>
                <a:cubicBezTo>
                  <a:pt x="28" y="9"/>
                  <a:pt x="28" y="9"/>
                  <a:pt x="28" y="9"/>
                </a:cubicBezTo>
                <a:cubicBezTo>
                  <a:pt x="30" y="8"/>
                  <a:pt x="30" y="8"/>
                  <a:pt x="30" y="8"/>
                </a:cubicBezTo>
                <a:cubicBezTo>
                  <a:pt x="30" y="8"/>
                  <a:pt x="30" y="8"/>
                  <a:pt x="30" y="8"/>
                </a:cubicBezTo>
                <a:close/>
                <a:moveTo>
                  <a:pt x="29" y="12"/>
                </a:move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9" y="12"/>
                  <a:pt x="29" y="12"/>
                </a:cubicBezTo>
                <a:close/>
                <a:moveTo>
                  <a:pt x="35" y="13"/>
                </a:moveTo>
                <a:cubicBezTo>
                  <a:pt x="35" y="12"/>
                  <a:pt x="35" y="10"/>
                  <a:pt x="35" y="8"/>
                </a:cubicBezTo>
                <a:cubicBezTo>
                  <a:pt x="34" y="7"/>
                  <a:pt x="33" y="5"/>
                  <a:pt x="33" y="4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3"/>
                  <a:pt x="32" y="3"/>
                  <a:pt x="32" y="4"/>
                </a:cubicBezTo>
                <a:cubicBezTo>
                  <a:pt x="32" y="5"/>
                  <a:pt x="32" y="7"/>
                  <a:pt x="33" y="9"/>
                </a:cubicBezTo>
                <a:cubicBezTo>
                  <a:pt x="34" y="11"/>
                  <a:pt x="34" y="12"/>
                  <a:pt x="35" y="13"/>
                </a:cubicBezTo>
                <a:cubicBezTo>
                  <a:pt x="35" y="14"/>
                  <a:pt x="35" y="14"/>
                  <a:pt x="36" y="14"/>
                </a:cubicBezTo>
                <a:cubicBezTo>
                  <a:pt x="36" y="14"/>
                  <a:pt x="35" y="14"/>
                  <a:pt x="35" y="13"/>
                </a:cubicBezTo>
                <a:close/>
                <a:moveTo>
                  <a:pt x="51" y="27"/>
                </a:moveTo>
                <a:cubicBezTo>
                  <a:pt x="50" y="28"/>
                  <a:pt x="49" y="30"/>
                  <a:pt x="49" y="31"/>
                </a:cubicBezTo>
                <a:cubicBezTo>
                  <a:pt x="48" y="32"/>
                  <a:pt x="48" y="33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6"/>
                  <a:pt x="54" y="36"/>
                  <a:pt x="55" y="35"/>
                </a:cubicBezTo>
                <a:cubicBezTo>
                  <a:pt x="56" y="34"/>
                  <a:pt x="57" y="33"/>
                  <a:pt x="58" y="32"/>
                </a:cubicBezTo>
                <a:cubicBezTo>
                  <a:pt x="59" y="31"/>
                  <a:pt x="60" y="29"/>
                  <a:pt x="60" y="28"/>
                </a:cubicBezTo>
                <a:cubicBezTo>
                  <a:pt x="60" y="27"/>
                  <a:pt x="60" y="26"/>
                  <a:pt x="60" y="25"/>
                </a:cubicBezTo>
                <a:cubicBezTo>
                  <a:pt x="60" y="25"/>
                  <a:pt x="60" y="25"/>
                  <a:pt x="60" y="25"/>
                </a:cubicBezTo>
                <a:cubicBezTo>
                  <a:pt x="60" y="25"/>
                  <a:pt x="60" y="25"/>
                  <a:pt x="60" y="25"/>
                </a:cubicBezTo>
                <a:cubicBezTo>
                  <a:pt x="57" y="23"/>
                  <a:pt x="57" y="23"/>
                  <a:pt x="57" y="23"/>
                </a:cubicBezTo>
                <a:cubicBezTo>
                  <a:pt x="56" y="23"/>
                  <a:pt x="55" y="23"/>
                  <a:pt x="54" y="24"/>
                </a:cubicBezTo>
                <a:cubicBezTo>
                  <a:pt x="53" y="25"/>
                  <a:pt x="52" y="26"/>
                  <a:pt x="51" y="27"/>
                </a:cubicBezTo>
                <a:close/>
                <a:moveTo>
                  <a:pt x="53" y="33"/>
                </a:move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ubicBezTo>
                  <a:pt x="53" y="32"/>
                  <a:pt x="53" y="32"/>
                  <a:pt x="53" y="32"/>
                </a:cubicBezTo>
                <a:cubicBezTo>
                  <a:pt x="53" y="32"/>
                  <a:pt x="53" y="32"/>
                  <a:pt x="53" y="33"/>
                </a:cubicBezTo>
                <a:close/>
                <a:moveTo>
                  <a:pt x="53" y="34"/>
                </a:move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3" y="34"/>
                  <a:pt x="53" y="34"/>
                  <a:pt x="53" y="34"/>
                </a:cubicBezTo>
                <a:cubicBezTo>
                  <a:pt x="53" y="34"/>
                  <a:pt x="53" y="34"/>
                  <a:pt x="53" y="34"/>
                </a:cubicBezTo>
                <a:cubicBezTo>
                  <a:pt x="53" y="34"/>
                  <a:pt x="53" y="34"/>
                  <a:pt x="53" y="34"/>
                </a:cubicBezTo>
                <a:close/>
                <a:moveTo>
                  <a:pt x="57" y="26"/>
                </a:moveTo>
                <a:cubicBezTo>
                  <a:pt x="58" y="27"/>
                  <a:pt x="58" y="27"/>
                  <a:pt x="58" y="27"/>
                </a:cubicBezTo>
                <a:cubicBezTo>
                  <a:pt x="58" y="27"/>
                  <a:pt x="59" y="27"/>
                  <a:pt x="59" y="27"/>
                </a:cubicBezTo>
                <a:cubicBezTo>
                  <a:pt x="58" y="27"/>
                  <a:pt x="58" y="27"/>
                  <a:pt x="58" y="27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6"/>
                  <a:pt x="57" y="26"/>
                  <a:pt x="57" y="26"/>
                </a:cubicBezTo>
                <a:close/>
                <a:moveTo>
                  <a:pt x="58" y="28"/>
                </a:moveTo>
                <a:cubicBezTo>
                  <a:pt x="57" y="27"/>
                  <a:pt x="57" y="27"/>
                  <a:pt x="57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lose/>
                <a:moveTo>
                  <a:pt x="54" y="31"/>
                </a:moveTo>
                <a:cubicBezTo>
                  <a:pt x="55" y="32"/>
                  <a:pt x="55" y="32"/>
                  <a:pt x="55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lose/>
                <a:moveTo>
                  <a:pt x="57" y="30"/>
                </a:move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5" y="29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0"/>
                  <a:pt x="57" y="30"/>
                  <a:pt x="57" y="30"/>
                </a:cubicBezTo>
                <a:close/>
                <a:moveTo>
                  <a:pt x="55" y="25"/>
                </a:moveTo>
                <a:cubicBezTo>
                  <a:pt x="54" y="26"/>
                  <a:pt x="53" y="27"/>
                  <a:pt x="52" y="28"/>
                </a:cubicBezTo>
                <a:cubicBezTo>
                  <a:pt x="51" y="29"/>
                  <a:pt x="51" y="30"/>
                  <a:pt x="50" y="31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1" y="32"/>
                </a:cubicBezTo>
                <a:cubicBezTo>
                  <a:pt x="52" y="31"/>
                  <a:pt x="53" y="30"/>
                  <a:pt x="53" y="29"/>
                </a:cubicBezTo>
                <a:cubicBezTo>
                  <a:pt x="54" y="28"/>
                  <a:pt x="55" y="26"/>
                  <a:pt x="55" y="26"/>
                </a:cubicBezTo>
                <a:cubicBezTo>
                  <a:pt x="55" y="25"/>
                  <a:pt x="56" y="25"/>
                  <a:pt x="56" y="25"/>
                </a:cubicBezTo>
                <a:cubicBezTo>
                  <a:pt x="56" y="25"/>
                  <a:pt x="55" y="25"/>
                  <a:pt x="55" y="25"/>
                </a:cubicBezTo>
                <a:close/>
                <a:moveTo>
                  <a:pt x="39" y="21"/>
                </a:moveTo>
                <a:cubicBezTo>
                  <a:pt x="37" y="21"/>
                  <a:pt x="36" y="20"/>
                  <a:pt x="34" y="20"/>
                </a:cubicBezTo>
                <a:cubicBezTo>
                  <a:pt x="32" y="20"/>
                  <a:pt x="31" y="20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5"/>
                  <a:pt x="29" y="25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7"/>
                  <a:pt x="29" y="28"/>
                  <a:pt x="31" y="29"/>
                </a:cubicBezTo>
                <a:cubicBezTo>
                  <a:pt x="32" y="30"/>
                  <a:pt x="33" y="31"/>
                  <a:pt x="35" y="31"/>
                </a:cubicBezTo>
                <a:cubicBezTo>
                  <a:pt x="37" y="32"/>
                  <a:pt x="39" y="33"/>
                  <a:pt x="40" y="33"/>
                </a:cubicBezTo>
                <a:cubicBezTo>
                  <a:pt x="42" y="33"/>
                  <a:pt x="43" y="33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1"/>
                  <a:pt x="44" y="31"/>
                  <a:pt x="44" y="31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6"/>
                  <a:pt x="45" y="25"/>
                  <a:pt x="44" y="24"/>
                </a:cubicBezTo>
                <a:cubicBezTo>
                  <a:pt x="43" y="23"/>
                  <a:pt x="41" y="22"/>
                  <a:pt x="39" y="21"/>
                </a:cubicBezTo>
                <a:close/>
                <a:moveTo>
                  <a:pt x="33" y="25"/>
                </a:move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3" y="28"/>
                  <a:pt x="33" y="28"/>
                </a:cubicBezTo>
                <a:cubicBezTo>
                  <a:pt x="34" y="26"/>
                  <a:pt x="34" y="26"/>
                  <a:pt x="34" y="26"/>
                </a:cubicBezTo>
                <a:cubicBezTo>
                  <a:pt x="33" y="26"/>
                  <a:pt x="33" y="25"/>
                  <a:pt x="33" y="25"/>
                </a:cubicBezTo>
                <a:close/>
                <a:moveTo>
                  <a:pt x="32" y="27"/>
                </a:move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5"/>
                  <a:pt x="32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7"/>
                  <a:pt x="32" y="27"/>
                  <a:pt x="32" y="27"/>
                </a:cubicBezTo>
                <a:close/>
                <a:moveTo>
                  <a:pt x="42" y="29"/>
                </a:moveTo>
                <a:cubicBezTo>
                  <a:pt x="41" y="31"/>
                  <a:pt x="41" y="31"/>
                  <a:pt x="41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2" y="29"/>
                  <a:pt x="42" y="29"/>
                </a:cubicBezTo>
                <a:close/>
                <a:moveTo>
                  <a:pt x="41" y="30"/>
                </a:move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8"/>
                  <a:pt x="41" y="28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30"/>
                  <a:pt x="40" y="30"/>
                  <a:pt x="41" y="30"/>
                </a:cubicBezTo>
                <a:close/>
                <a:moveTo>
                  <a:pt x="35" y="27"/>
                </a:moveTo>
                <a:cubicBezTo>
                  <a:pt x="34" y="28"/>
                  <a:pt x="34" y="28"/>
                  <a:pt x="34" y="28"/>
                </a:cubicBezTo>
                <a:cubicBezTo>
                  <a:pt x="35" y="29"/>
                  <a:pt x="35" y="29"/>
                  <a:pt x="35" y="29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7"/>
                  <a:pt x="35" y="27"/>
                  <a:pt x="35" y="27"/>
                </a:cubicBezTo>
                <a:close/>
                <a:moveTo>
                  <a:pt x="38" y="30"/>
                </a:moveTo>
                <a:cubicBezTo>
                  <a:pt x="39" y="28"/>
                  <a:pt x="39" y="28"/>
                  <a:pt x="39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7" y="30"/>
                  <a:pt x="37" y="30"/>
                  <a:pt x="37" y="30"/>
                </a:cubicBezTo>
                <a:cubicBezTo>
                  <a:pt x="37" y="30"/>
                  <a:pt x="38" y="30"/>
                  <a:pt x="38" y="30"/>
                </a:cubicBezTo>
                <a:close/>
                <a:moveTo>
                  <a:pt x="42" y="26"/>
                </a:moveTo>
                <a:cubicBezTo>
                  <a:pt x="43" y="26"/>
                  <a:pt x="43" y="27"/>
                  <a:pt x="43" y="27"/>
                </a:cubicBezTo>
                <a:cubicBezTo>
                  <a:pt x="43" y="27"/>
                  <a:pt x="43" y="26"/>
                  <a:pt x="42" y="26"/>
                </a:cubicBezTo>
                <a:cubicBezTo>
                  <a:pt x="41" y="26"/>
                  <a:pt x="39" y="26"/>
                  <a:pt x="38" y="25"/>
                </a:cubicBezTo>
                <a:cubicBezTo>
                  <a:pt x="36" y="24"/>
                  <a:pt x="35" y="24"/>
                  <a:pt x="34" y="23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22"/>
                  <a:pt x="33" y="22"/>
                  <a:pt x="34" y="22"/>
                </a:cubicBezTo>
                <a:cubicBezTo>
                  <a:pt x="35" y="22"/>
                  <a:pt x="37" y="23"/>
                  <a:pt x="38" y="24"/>
                </a:cubicBezTo>
                <a:cubicBezTo>
                  <a:pt x="40" y="24"/>
                  <a:pt x="41" y="25"/>
                  <a:pt x="42" y="26"/>
                </a:cubicBezTo>
                <a:close/>
                <a:moveTo>
                  <a:pt x="56" y="9"/>
                </a:moveTo>
                <a:cubicBezTo>
                  <a:pt x="58" y="8"/>
                  <a:pt x="60" y="7"/>
                  <a:pt x="61" y="7"/>
                </a:cubicBezTo>
                <a:cubicBezTo>
                  <a:pt x="63" y="7"/>
                  <a:pt x="64" y="8"/>
                  <a:pt x="65" y="9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4"/>
                  <a:pt x="66" y="16"/>
                  <a:pt x="65" y="17"/>
                </a:cubicBezTo>
                <a:cubicBezTo>
                  <a:pt x="63" y="18"/>
                  <a:pt x="62" y="19"/>
                  <a:pt x="60" y="19"/>
                </a:cubicBezTo>
                <a:cubicBezTo>
                  <a:pt x="58" y="20"/>
                  <a:pt x="56" y="21"/>
                  <a:pt x="54" y="21"/>
                </a:cubicBezTo>
                <a:cubicBezTo>
                  <a:pt x="52" y="21"/>
                  <a:pt x="51" y="20"/>
                  <a:pt x="51" y="19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9"/>
                  <a:pt x="50" y="19"/>
                  <a:pt x="50" y="19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5"/>
                  <a:pt x="49" y="15"/>
                  <a:pt x="49" y="15"/>
                </a:cubicBezTo>
                <a:cubicBezTo>
                  <a:pt x="48" y="14"/>
                  <a:pt x="49" y="13"/>
                  <a:pt x="51" y="11"/>
                </a:cubicBezTo>
                <a:cubicBezTo>
                  <a:pt x="52" y="10"/>
                  <a:pt x="54" y="10"/>
                  <a:pt x="56" y="9"/>
                </a:cubicBezTo>
                <a:close/>
                <a:moveTo>
                  <a:pt x="54" y="16"/>
                </a:moveTo>
                <a:cubicBezTo>
                  <a:pt x="54" y="18"/>
                  <a:pt x="54" y="18"/>
                  <a:pt x="54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4" y="16"/>
                  <a:pt x="54" y="16"/>
                  <a:pt x="54" y="16"/>
                </a:cubicBezTo>
                <a:cubicBezTo>
                  <a:pt x="54" y="16"/>
                  <a:pt x="54" y="16"/>
                  <a:pt x="54" y="16"/>
                </a:cubicBezTo>
                <a:close/>
                <a:moveTo>
                  <a:pt x="53" y="18"/>
                </a:moveTo>
                <a:cubicBezTo>
                  <a:pt x="53" y="16"/>
                  <a:pt x="53" y="16"/>
                  <a:pt x="53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63" y="12"/>
                </a:moveTo>
                <a:cubicBezTo>
                  <a:pt x="64" y="14"/>
                  <a:pt x="64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12"/>
                  <a:pt x="64" y="12"/>
                  <a:pt x="64" y="12"/>
                </a:cubicBezTo>
                <a:cubicBezTo>
                  <a:pt x="63" y="12"/>
                  <a:pt x="63" y="12"/>
                  <a:pt x="63" y="12"/>
                </a:cubicBezTo>
                <a:close/>
                <a:moveTo>
                  <a:pt x="63" y="15"/>
                </a:moveTo>
                <a:cubicBezTo>
                  <a:pt x="62" y="13"/>
                  <a:pt x="62" y="13"/>
                  <a:pt x="62" y="13"/>
                </a:cubicBezTo>
                <a:cubicBezTo>
                  <a:pt x="62" y="13"/>
                  <a:pt x="62" y="13"/>
                  <a:pt x="62" y="13"/>
                </a:cubicBezTo>
                <a:cubicBezTo>
                  <a:pt x="63" y="15"/>
                  <a:pt x="63" y="15"/>
                  <a:pt x="63" y="15"/>
                </a:cubicBezTo>
                <a:cubicBezTo>
                  <a:pt x="63" y="15"/>
                  <a:pt x="63" y="15"/>
                  <a:pt x="63" y="15"/>
                </a:cubicBezTo>
                <a:close/>
                <a:moveTo>
                  <a:pt x="56" y="16"/>
                </a:moveTo>
                <a:cubicBezTo>
                  <a:pt x="57" y="18"/>
                  <a:pt x="57" y="18"/>
                  <a:pt x="57" y="18"/>
                </a:cubicBezTo>
                <a:cubicBezTo>
                  <a:pt x="57" y="18"/>
                  <a:pt x="57" y="18"/>
                  <a:pt x="58" y="17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6" y="16"/>
                  <a:pt x="56" y="16"/>
                </a:cubicBezTo>
                <a:close/>
                <a:moveTo>
                  <a:pt x="61" y="16"/>
                </a:moveTo>
                <a:cubicBezTo>
                  <a:pt x="60" y="14"/>
                  <a:pt x="60" y="14"/>
                  <a:pt x="60" y="14"/>
                </a:cubicBezTo>
                <a:cubicBezTo>
                  <a:pt x="60" y="14"/>
                  <a:pt x="59" y="14"/>
                  <a:pt x="59" y="15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6"/>
                  <a:pt x="61" y="16"/>
                  <a:pt x="61" y="16"/>
                </a:cubicBezTo>
                <a:close/>
                <a:moveTo>
                  <a:pt x="61" y="10"/>
                </a:moveTo>
                <a:cubicBezTo>
                  <a:pt x="60" y="10"/>
                  <a:pt x="58" y="10"/>
                  <a:pt x="57" y="11"/>
                </a:cubicBezTo>
                <a:cubicBezTo>
                  <a:pt x="55" y="12"/>
                  <a:pt x="53" y="13"/>
                  <a:pt x="52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1" y="14"/>
                  <a:pt x="52" y="14"/>
                  <a:pt x="52" y="14"/>
                </a:cubicBezTo>
                <a:cubicBezTo>
                  <a:pt x="54" y="14"/>
                  <a:pt x="55" y="13"/>
                  <a:pt x="57" y="13"/>
                </a:cubicBezTo>
                <a:cubicBezTo>
                  <a:pt x="59" y="12"/>
                  <a:pt x="61" y="11"/>
                  <a:pt x="62" y="10"/>
                </a:cubicBezTo>
                <a:cubicBezTo>
                  <a:pt x="62" y="10"/>
                  <a:pt x="63" y="10"/>
                  <a:pt x="63" y="10"/>
                </a:cubicBezTo>
                <a:cubicBezTo>
                  <a:pt x="63" y="10"/>
                  <a:pt x="62" y="10"/>
                  <a:pt x="61" y="1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5" name="Freeform 58"/>
          <p:cNvSpPr>
            <a:spLocks noEditPoints="1"/>
          </p:cNvSpPr>
          <p:nvPr/>
        </p:nvSpPr>
        <p:spPr bwMode="auto">
          <a:xfrm>
            <a:off x="10419054" y="2630466"/>
            <a:ext cx="701675" cy="561975"/>
          </a:xfrm>
          <a:custGeom>
            <a:avLst/>
            <a:gdLst>
              <a:gd name="T0" fmla="*/ 471125 w 70"/>
              <a:gd name="T1" fmla="*/ 40141 h 56"/>
              <a:gd name="T2" fmla="*/ 551316 w 70"/>
              <a:gd name="T3" fmla="*/ 50176 h 56"/>
              <a:gd name="T4" fmla="*/ 551316 w 70"/>
              <a:gd name="T5" fmla="*/ 321129 h 56"/>
              <a:gd name="T6" fmla="*/ 531268 w 70"/>
              <a:gd name="T7" fmla="*/ 341199 h 56"/>
              <a:gd name="T8" fmla="*/ 30072 w 70"/>
              <a:gd name="T9" fmla="*/ 341199 h 56"/>
              <a:gd name="T10" fmla="*/ 0 w 70"/>
              <a:gd name="T11" fmla="*/ 321129 h 56"/>
              <a:gd name="T12" fmla="*/ 0 w 70"/>
              <a:gd name="T13" fmla="*/ 50176 h 56"/>
              <a:gd name="T14" fmla="*/ 631508 w 70"/>
              <a:gd name="T15" fmla="*/ 180635 h 56"/>
              <a:gd name="T16" fmla="*/ 611460 w 70"/>
              <a:gd name="T17" fmla="*/ 421481 h 56"/>
              <a:gd name="T18" fmla="*/ 591412 w 70"/>
              <a:gd name="T19" fmla="*/ 431517 h 56"/>
              <a:gd name="T20" fmla="*/ 230550 w 70"/>
              <a:gd name="T21" fmla="*/ 501763 h 56"/>
              <a:gd name="T22" fmla="*/ 180431 w 70"/>
              <a:gd name="T23" fmla="*/ 451587 h 56"/>
              <a:gd name="T24" fmla="*/ 160383 w 70"/>
              <a:gd name="T25" fmla="*/ 541904 h 56"/>
              <a:gd name="T26" fmla="*/ 180431 w 70"/>
              <a:gd name="T27" fmla="*/ 551940 h 56"/>
              <a:gd name="T28" fmla="*/ 681627 w 70"/>
              <a:gd name="T29" fmla="*/ 461622 h 56"/>
              <a:gd name="T30" fmla="*/ 691651 w 70"/>
              <a:gd name="T31" fmla="*/ 441552 h 56"/>
              <a:gd name="T32" fmla="*/ 641531 w 70"/>
              <a:gd name="T33" fmla="*/ 180635 h 56"/>
              <a:gd name="T34" fmla="*/ 571364 w 70"/>
              <a:gd name="T35" fmla="*/ 110388 h 56"/>
              <a:gd name="T36" fmla="*/ 581388 w 70"/>
              <a:gd name="T37" fmla="*/ 200705 h 56"/>
              <a:gd name="T38" fmla="*/ 581388 w 70"/>
              <a:gd name="T39" fmla="*/ 301058 h 56"/>
              <a:gd name="T40" fmla="*/ 571364 w 70"/>
              <a:gd name="T41" fmla="*/ 371305 h 56"/>
              <a:gd name="T42" fmla="*/ 511220 w 70"/>
              <a:gd name="T43" fmla="*/ 361270 h 56"/>
              <a:gd name="T44" fmla="*/ 170407 w 70"/>
              <a:gd name="T45" fmla="*/ 391375 h 56"/>
              <a:gd name="T46" fmla="*/ 80191 w 70"/>
              <a:gd name="T47" fmla="*/ 351234 h 56"/>
              <a:gd name="T48" fmla="*/ 90215 w 70"/>
              <a:gd name="T49" fmla="*/ 451587 h 56"/>
              <a:gd name="T50" fmla="*/ 581388 w 70"/>
              <a:gd name="T51" fmla="*/ 401411 h 56"/>
              <a:gd name="T52" fmla="*/ 631508 w 70"/>
              <a:gd name="T53" fmla="*/ 401411 h 56"/>
              <a:gd name="T54" fmla="*/ 601436 w 70"/>
              <a:gd name="T55" fmla="*/ 120423 h 56"/>
              <a:gd name="T56" fmla="*/ 591412 w 70"/>
              <a:gd name="T57" fmla="*/ 110388 h 56"/>
              <a:gd name="T58" fmla="*/ 330790 w 70"/>
              <a:gd name="T59" fmla="*/ 60212 h 56"/>
              <a:gd name="T60" fmla="*/ 330790 w 70"/>
              <a:gd name="T61" fmla="*/ 280988 h 56"/>
              <a:gd name="T62" fmla="*/ 451077 w 70"/>
              <a:gd name="T63" fmla="*/ 291023 h 56"/>
              <a:gd name="T64" fmla="*/ 521244 w 70"/>
              <a:gd name="T65" fmla="*/ 240846 h 56"/>
              <a:gd name="T66" fmla="*/ 461101 w 70"/>
              <a:gd name="T67" fmla="*/ 80282 h 56"/>
              <a:gd name="T68" fmla="*/ 330790 w 70"/>
              <a:gd name="T69" fmla="*/ 60212 h 56"/>
              <a:gd name="T70" fmla="*/ 170407 w 70"/>
              <a:gd name="T71" fmla="*/ 170600 h 56"/>
              <a:gd name="T72" fmla="*/ 90215 w 70"/>
              <a:gd name="T73" fmla="*/ 70247 h 56"/>
              <a:gd name="T74" fmla="*/ 40096 w 70"/>
              <a:gd name="T75" fmla="*/ 130458 h 56"/>
              <a:gd name="T76" fmla="*/ 90215 w 70"/>
              <a:gd name="T77" fmla="*/ 291023 h 56"/>
              <a:gd name="T78" fmla="*/ 220526 w 70"/>
              <a:gd name="T79" fmla="*/ 280988 h 56"/>
              <a:gd name="T80" fmla="*/ 310742 w 70"/>
              <a:gd name="T81" fmla="*/ 130458 h 56"/>
              <a:gd name="T82" fmla="*/ 280670 w 70"/>
              <a:gd name="T83" fmla="*/ 100353 h 56"/>
              <a:gd name="T84" fmla="*/ 270646 w 70"/>
              <a:gd name="T85" fmla="*/ 90317 h 56"/>
              <a:gd name="T86" fmla="*/ 240574 w 70"/>
              <a:gd name="T87" fmla="*/ 110388 h 56"/>
              <a:gd name="T88" fmla="*/ 240574 w 70"/>
              <a:gd name="T89" fmla="*/ 150529 h 56"/>
              <a:gd name="T90" fmla="*/ 270646 w 70"/>
              <a:gd name="T91" fmla="*/ 180635 h 56"/>
              <a:gd name="T92" fmla="*/ 280670 w 70"/>
              <a:gd name="T93" fmla="*/ 210741 h 56"/>
              <a:gd name="T94" fmla="*/ 270646 w 70"/>
              <a:gd name="T95" fmla="*/ 210741 h 56"/>
              <a:gd name="T96" fmla="*/ 270646 w 70"/>
              <a:gd name="T97" fmla="*/ 190670 h 56"/>
              <a:gd name="T98" fmla="*/ 240574 w 70"/>
              <a:gd name="T99" fmla="*/ 190670 h 56"/>
              <a:gd name="T100" fmla="*/ 250598 w 70"/>
              <a:gd name="T101" fmla="*/ 220776 h 56"/>
              <a:gd name="T102" fmla="*/ 270646 w 70"/>
              <a:gd name="T103" fmla="*/ 250882 h 56"/>
              <a:gd name="T104" fmla="*/ 280670 w 70"/>
              <a:gd name="T105" fmla="*/ 230811 h 56"/>
              <a:gd name="T106" fmla="*/ 320766 w 70"/>
              <a:gd name="T107" fmla="*/ 190670 h 56"/>
              <a:gd name="T108" fmla="*/ 310742 w 70"/>
              <a:gd name="T109" fmla="*/ 160564 h 56"/>
              <a:gd name="T110" fmla="*/ 270646 w 70"/>
              <a:gd name="T111" fmla="*/ 140494 h 56"/>
              <a:gd name="T112" fmla="*/ 270646 w 70"/>
              <a:gd name="T113" fmla="*/ 120423 h 56"/>
              <a:gd name="T114" fmla="*/ 280670 w 70"/>
              <a:gd name="T115" fmla="*/ 120423 h 56"/>
              <a:gd name="T116" fmla="*/ 280670 w 70"/>
              <a:gd name="T117" fmla="*/ 140494 h 5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70"/>
              <a:gd name="T178" fmla="*/ 0 h 56"/>
              <a:gd name="T179" fmla="*/ 70 w 70"/>
              <a:gd name="T180" fmla="*/ 56 h 5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70" h="56">
                <a:moveTo>
                  <a:pt x="2" y="5"/>
                </a:moveTo>
                <a:cubicBezTo>
                  <a:pt x="17" y="0"/>
                  <a:pt x="32" y="2"/>
                  <a:pt x="47" y="4"/>
                </a:cubicBezTo>
                <a:cubicBezTo>
                  <a:pt x="49" y="4"/>
                  <a:pt x="51" y="5"/>
                  <a:pt x="53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4"/>
                  <a:pt x="55" y="34"/>
                  <a:pt x="55" y="34"/>
                </a:cubicBezTo>
                <a:cubicBezTo>
                  <a:pt x="53" y="34"/>
                  <a:pt x="53" y="34"/>
                  <a:pt x="53" y="34"/>
                </a:cubicBezTo>
                <a:cubicBezTo>
                  <a:pt x="52" y="34"/>
                  <a:pt x="51" y="34"/>
                  <a:pt x="50" y="34"/>
                </a:cubicBezTo>
                <a:cubicBezTo>
                  <a:pt x="35" y="32"/>
                  <a:pt x="19" y="30"/>
                  <a:pt x="3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7"/>
                  <a:pt x="0" y="7"/>
                  <a:pt x="0" y="7"/>
                </a:cubicBezTo>
                <a:cubicBezTo>
                  <a:pt x="0" y="5"/>
                  <a:pt x="0" y="5"/>
                  <a:pt x="0" y="5"/>
                </a:cubicBezTo>
                <a:cubicBezTo>
                  <a:pt x="2" y="5"/>
                  <a:pt x="2" y="5"/>
                  <a:pt x="2" y="5"/>
                </a:cubicBezTo>
                <a:close/>
                <a:moveTo>
                  <a:pt x="63" y="18"/>
                </a:moveTo>
                <a:cubicBezTo>
                  <a:pt x="65" y="42"/>
                  <a:pt x="65" y="42"/>
                  <a:pt x="65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0" y="42"/>
                  <a:pt x="60" y="42"/>
                  <a:pt x="59" y="42"/>
                </a:cubicBezTo>
                <a:cubicBezTo>
                  <a:pt x="59" y="42"/>
                  <a:pt x="59" y="43"/>
                  <a:pt x="59" y="43"/>
                </a:cubicBezTo>
                <a:cubicBezTo>
                  <a:pt x="59" y="43"/>
                  <a:pt x="59" y="44"/>
                  <a:pt x="59" y="44"/>
                </a:cubicBezTo>
                <a:cubicBezTo>
                  <a:pt x="47" y="44"/>
                  <a:pt x="35" y="46"/>
                  <a:pt x="23" y="50"/>
                </a:cubicBezTo>
                <a:cubicBezTo>
                  <a:pt x="23" y="50"/>
                  <a:pt x="23" y="49"/>
                  <a:pt x="23" y="49"/>
                </a:cubicBezTo>
                <a:cubicBezTo>
                  <a:pt x="23" y="46"/>
                  <a:pt x="20" y="45"/>
                  <a:pt x="18" y="45"/>
                </a:cubicBezTo>
                <a:cubicBezTo>
                  <a:pt x="16" y="45"/>
                  <a:pt x="15" y="45"/>
                  <a:pt x="14" y="46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6"/>
                  <a:pt x="16" y="56"/>
                  <a:pt x="16" y="56"/>
                </a:cubicBezTo>
                <a:cubicBezTo>
                  <a:pt x="18" y="55"/>
                  <a:pt x="18" y="55"/>
                  <a:pt x="18" y="55"/>
                </a:cubicBezTo>
                <a:cubicBezTo>
                  <a:pt x="33" y="48"/>
                  <a:pt x="49" y="48"/>
                  <a:pt x="65" y="47"/>
                </a:cubicBezTo>
                <a:cubicBezTo>
                  <a:pt x="66" y="47"/>
                  <a:pt x="67" y="47"/>
                  <a:pt x="68" y="46"/>
                </a:cubicBezTo>
                <a:cubicBezTo>
                  <a:pt x="70" y="46"/>
                  <a:pt x="70" y="46"/>
                  <a:pt x="70" y="46"/>
                </a:cubicBezTo>
                <a:cubicBezTo>
                  <a:pt x="69" y="44"/>
                  <a:pt x="69" y="44"/>
                  <a:pt x="69" y="44"/>
                </a:cubicBezTo>
                <a:cubicBezTo>
                  <a:pt x="65" y="19"/>
                  <a:pt x="65" y="19"/>
                  <a:pt x="65" y="19"/>
                </a:cubicBezTo>
                <a:cubicBezTo>
                  <a:pt x="64" y="18"/>
                  <a:pt x="64" y="18"/>
                  <a:pt x="64" y="18"/>
                </a:cubicBezTo>
                <a:cubicBezTo>
                  <a:pt x="63" y="18"/>
                  <a:pt x="63" y="18"/>
                  <a:pt x="63" y="18"/>
                </a:cubicBezTo>
                <a:close/>
                <a:moveTo>
                  <a:pt x="57" y="11"/>
                </a:move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8" y="20"/>
                  <a:pt x="58" y="20"/>
                </a:cubicBezTo>
                <a:cubicBezTo>
                  <a:pt x="59" y="30"/>
                  <a:pt x="59" y="30"/>
                  <a:pt x="59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7" y="30"/>
                </a:cubicBezTo>
                <a:cubicBezTo>
                  <a:pt x="57" y="37"/>
                  <a:pt x="57" y="37"/>
                  <a:pt x="57" y="37"/>
                </a:cubicBezTo>
                <a:cubicBezTo>
                  <a:pt x="53" y="36"/>
                  <a:pt x="53" y="36"/>
                  <a:pt x="53" y="36"/>
                </a:cubicBezTo>
                <a:cubicBezTo>
                  <a:pt x="52" y="36"/>
                  <a:pt x="52" y="36"/>
                  <a:pt x="51" y="36"/>
                </a:cubicBezTo>
                <a:cubicBezTo>
                  <a:pt x="40" y="36"/>
                  <a:pt x="28" y="36"/>
                  <a:pt x="17" y="39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37"/>
                  <a:pt x="15" y="35"/>
                  <a:pt x="14" y="34"/>
                </a:cubicBezTo>
                <a:cubicBezTo>
                  <a:pt x="12" y="34"/>
                  <a:pt x="10" y="35"/>
                  <a:pt x="8" y="35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5"/>
                  <a:pt x="9" y="45"/>
                  <a:pt x="9" y="45"/>
                </a:cubicBezTo>
                <a:cubicBezTo>
                  <a:pt x="11" y="44"/>
                  <a:pt x="11" y="44"/>
                  <a:pt x="11" y="44"/>
                </a:cubicBezTo>
                <a:cubicBezTo>
                  <a:pt x="26" y="39"/>
                  <a:pt x="42" y="39"/>
                  <a:pt x="58" y="40"/>
                </a:cubicBezTo>
                <a:cubicBezTo>
                  <a:pt x="59" y="40"/>
                  <a:pt x="60" y="40"/>
                  <a:pt x="61" y="40"/>
                </a:cubicBezTo>
                <a:cubicBezTo>
                  <a:pt x="63" y="40"/>
                  <a:pt x="63" y="40"/>
                  <a:pt x="63" y="40"/>
                </a:cubicBezTo>
                <a:cubicBezTo>
                  <a:pt x="63" y="38"/>
                  <a:pt x="63" y="38"/>
                  <a:pt x="63" y="38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1"/>
                  <a:pt x="60" y="11"/>
                  <a:pt x="60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8" y="11"/>
                  <a:pt x="58" y="11"/>
                  <a:pt x="57" y="11"/>
                </a:cubicBezTo>
                <a:close/>
                <a:moveTo>
                  <a:pt x="33" y="6"/>
                </a:moveTo>
                <a:cubicBezTo>
                  <a:pt x="36" y="8"/>
                  <a:pt x="38" y="12"/>
                  <a:pt x="38" y="17"/>
                </a:cubicBezTo>
                <a:cubicBezTo>
                  <a:pt x="38" y="22"/>
                  <a:pt x="36" y="26"/>
                  <a:pt x="33" y="28"/>
                </a:cubicBezTo>
                <a:cubicBezTo>
                  <a:pt x="37" y="29"/>
                  <a:pt x="41" y="29"/>
                  <a:pt x="45" y="30"/>
                </a:cubicBezTo>
                <a:cubicBezTo>
                  <a:pt x="45" y="30"/>
                  <a:pt x="45" y="29"/>
                  <a:pt x="45" y="29"/>
                </a:cubicBezTo>
                <a:cubicBezTo>
                  <a:pt x="45" y="26"/>
                  <a:pt x="48" y="24"/>
                  <a:pt x="51" y="24"/>
                </a:cubicBezTo>
                <a:cubicBezTo>
                  <a:pt x="51" y="24"/>
                  <a:pt x="51" y="24"/>
                  <a:pt x="52" y="24"/>
                </a:cubicBezTo>
                <a:cubicBezTo>
                  <a:pt x="52" y="14"/>
                  <a:pt x="52" y="14"/>
                  <a:pt x="52" y="14"/>
                </a:cubicBezTo>
                <a:cubicBezTo>
                  <a:pt x="48" y="14"/>
                  <a:pt x="46" y="11"/>
                  <a:pt x="46" y="8"/>
                </a:cubicBezTo>
                <a:cubicBezTo>
                  <a:pt x="46" y="8"/>
                  <a:pt x="46" y="8"/>
                  <a:pt x="46" y="7"/>
                </a:cubicBezTo>
                <a:cubicBezTo>
                  <a:pt x="42" y="7"/>
                  <a:pt x="37" y="6"/>
                  <a:pt x="33" y="6"/>
                </a:cubicBezTo>
                <a:close/>
                <a:moveTo>
                  <a:pt x="22" y="28"/>
                </a:moveTo>
                <a:cubicBezTo>
                  <a:pt x="19" y="26"/>
                  <a:pt x="17" y="22"/>
                  <a:pt x="17" y="17"/>
                </a:cubicBezTo>
                <a:cubicBezTo>
                  <a:pt x="17" y="12"/>
                  <a:pt x="20" y="8"/>
                  <a:pt x="23" y="5"/>
                </a:cubicBezTo>
                <a:cubicBezTo>
                  <a:pt x="18" y="5"/>
                  <a:pt x="13" y="6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10"/>
                  <a:pt x="7" y="13"/>
                  <a:pt x="4" y="13"/>
                </a:cubicBezTo>
                <a:cubicBezTo>
                  <a:pt x="4" y="23"/>
                  <a:pt x="4" y="23"/>
                  <a:pt x="4" y="23"/>
                </a:cubicBezTo>
                <a:cubicBezTo>
                  <a:pt x="7" y="23"/>
                  <a:pt x="9" y="26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13" y="28"/>
                  <a:pt x="18" y="28"/>
                  <a:pt x="22" y="28"/>
                </a:cubicBezTo>
                <a:close/>
                <a:moveTo>
                  <a:pt x="31" y="14"/>
                </a:moveTo>
                <a:cubicBezTo>
                  <a:pt x="31" y="14"/>
                  <a:pt x="31" y="14"/>
                  <a:pt x="31" y="13"/>
                </a:cubicBezTo>
                <a:cubicBezTo>
                  <a:pt x="31" y="13"/>
                  <a:pt x="31" y="12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9"/>
                  <a:pt x="28" y="9"/>
                  <a:pt x="28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0"/>
                </a:cubicBezTo>
                <a:cubicBezTo>
                  <a:pt x="26" y="10"/>
                  <a:pt x="25" y="11"/>
                  <a:pt x="24" y="11"/>
                </a:cubicBezTo>
                <a:cubicBezTo>
                  <a:pt x="24" y="12"/>
                  <a:pt x="24" y="13"/>
                  <a:pt x="24" y="14"/>
                </a:cubicBezTo>
                <a:cubicBezTo>
                  <a:pt x="24" y="14"/>
                  <a:pt x="24" y="15"/>
                  <a:pt x="24" y="15"/>
                </a:cubicBezTo>
                <a:cubicBezTo>
                  <a:pt x="24" y="16"/>
                  <a:pt x="25" y="16"/>
                  <a:pt x="25" y="17"/>
                </a:cubicBezTo>
                <a:cubicBezTo>
                  <a:pt x="25" y="17"/>
                  <a:pt x="26" y="17"/>
                  <a:pt x="27" y="18"/>
                </a:cubicBezTo>
                <a:cubicBezTo>
                  <a:pt x="27" y="18"/>
                  <a:pt x="28" y="19"/>
                  <a:pt x="28" y="19"/>
                </a:cubicBezTo>
                <a:cubicBezTo>
                  <a:pt x="28" y="19"/>
                  <a:pt x="28" y="20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1"/>
                  <a:pt x="27" y="20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21"/>
                  <a:pt x="24" y="22"/>
                  <a:pt x="25" y="22"/>
                </a:cubicBezTo>
                <a:cubicBezTo>
                  <a:pt x="25" y="23"/>
                  <a:pt x="26" y="23"/>
                  <a:pt x="27" y="23"/>
                </a:cubicBezTo>
                <a:cubicBezTo>
                  <a:pt x="27" y="25"/>
                  <a:pt x="27" y="25"/>
                  <a:pt x="27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3"/>
                  <a:pt x="30" y="23"/>
                  <a:pt x="31" y="22"/>
                </a:cubicBezTo>
                <a:cubicBezTo>
                  <a:pt x="31" y="21"/>
                  <a:pt x="32" y="21"/>
                  <a:pt x="32" y="19"/>
                </a:cubicBezTo>
                <a:cubicBezTo>
                  <a:pt x="32" y="19"/>
                  <a:pt x="32" y="18"/>
                  <a:pt x="31" y="18"/>
                </a:cubicBezTo>
                <a:cubicBezTo>
                  <a:pt x="31" y="17"/>
                  <a:pt x="31" y="17"/>
                  <a:pt x="31" y="16"/>
                </a:cubicBezTo>
                <a:cubicBezTo>
                  <a:pt x="30" y="16"/>
                  <a:pt x="30" y="16"/>
                  <a:pt x="29" y="15"/>
                </a:cubicBezTo>
                <a:cubicBezTo>
                  <a:pt x="28" y="15"/>
                  <a:pt x="27" y="14"/>
                  <a:pt x="27" y="14"/>
                </a:cubicBezTo>
                <a:cubicBezTo>
                  <a:pt x="27" y="14"/>
                  <a:pt x="27" y="14"/>
                  <a:pt x="27" y="13"/>
                </a:cubicBezTo>
                <a:cubicBezTo>
                  <a:pt x="27" y="13"/>
                  <a:pt x="27" y="13"/>
                  <a:pt x="27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3"/>
                  <a:pt x="28" y="13"/>
                  <a:pt x="28" y="14"/>
                </a:cubicBezTo>
                <a:cubicBezTo>
                  <a:pt x="28" y="14"/>
                  <a:pt x="28" y="14"/>
                  <a:pt x="28" y="14"/>
                </a:cubicBezTo>
                <a:lnTo>
                  <a:pt x="31" y="1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6" name="Freeform 59"/>
          <p:cNvSpPr>
            <a:spLocks noEditPoints="1"/>
          </p:cNvSpPr>
          <p:nvPr/>
        </p:nvSpPr>
        <p:spPr bwMode="auto">
          <a:xfrm>
            <a:off x="8334666" y="4649699"/>
            <a:ext cx="609600" cy="652462"/>
          </a:xfrm>
          <a:custGeom>
            <a:avLst/>
            <a:gdLst>
              <a:gd name="T0" fmla="*/ 109928 w 61"/>
              <a:gd name="T1" fmla="*/ 291098 h 65"/>
              <a:gd name="T2" fmla="*/ 449705 w 61"/>
              <a:gd name="T3" fmla="*/ 0 h 65"/>
              <a:gd name="T4" fmla="*/ 159895 w 61"/>
              <a:gd name="T5" fmla="*/ 361364 h 65"/>
              <a:gd name="T6" fmla="*/ 439711 w 61"/>
              <a:gd name="T7" fmla="*/ 401515 h 65"/>
              <a:gd name="T8" fmla="*/ 429718 w 61"/>
              <a:gd name="T9" fmla="*/ 552083 h 65"/>
              <a:gd name="T10" fmla="*/ 609600 w 61"/>
              <a:gd name="T11" fmla="*/ 622348 h 65"/>
              <a:gd name="T12" fmla="*/ 589613 w 61"/>
              <a:gd name="T13" fmla="*/ 552083 h 65"/>
              <a:gd name="T14" fmla="*/ 609600 w 61"/>
              <a:gd name="T15" fmla="*/ 471780 h 65"/>
              <a:gd name="T16" fmla="*/ 599607 w 61"/>
              <a:gd name="T17" fmla="*/ 361364 h 65"/>
              <a:gd name="T18" fmla="*/ 229849 w 61"/>
              <a:gd name="T19" fmla="*/ 401515 h 65"/>
              <a:gd name="T20" fmla="*/ 239843 w 61"/>
              <a:gd name="T21" fmla="*/ 501894 h 65"/>
              <a:gd name="T22" fmla="*/ 219856 w 61"/>
              <a:gd name="T23" fmla="*/ 582197 h 65"/>
              <a:gd name="T24" fmla="*/ 379751 w 61"/>
              <a:gd name="T25" fmla="*/ 622348 h 65"/>
              <a:gd name="T26" fmla="*/ 379751 w 61"/>
              <a:gd name="T27" fmla="*/ 481818 h 65"/>
              <a:gd name="T28" fmla="*/ 339777 w 61"/>
              <a:gd name="T29" fmla="*/ 431629 h 65"/>
              <a:gd name="T30" fmla="*/ 339777 w 61"/>
              <a:gd name="T31" fmla="*/ 431629 h 65"/>
              <a:gd name="T32" fmla="*/ 349770 w 61"/>
              <a:gd name="T33" fmla="*/ 501894 h 65"/>
              <a:gd name="T34" fmla="*/ 319790 w 61"/>
              <a:gd name="T35" fmla="*/ 582197 h 65"/>
              <a:gd name="T36" fmla="*/ 239843 w 61"/>
              <a:gd name="T37" fmla="*/ 602273 h 65"/>
              <a:gd name="T38" fmla="*/ 339777 w 61"/>
              <a:gd name="T39" fmla="*/ 622348 h 65"/>
              <a:gd name="T40" fmla="*/ 319790 w 61"/>
              <a:gd name="T41" fmla="*/ 632386 h 65"/>
              <a:gd name="T42" fmla="*/ 269823 w 61"/>
              <a:gd name="T43" fmla="*/ 552083 h 65"/>
              <a:gd name="T44" fmla="*/ 379751 w 61"/>
              <a:gd name="T45" fmla="*/ 552083 h 65"/>
              <a:gd name="T46" fmla="*/ 309797 w 61"/>
              <a:gd name="T47" fmla="*/ 562121 h 65"/>
              <a:gd name="T48" fmla="*/ 259830 w 61"/>
              <a:gd name="T49" fmla="*/ 481818 h 65"/>
              <a:gd name="T50" fmla="*/ 349770 w 61"/>
              <a:gd name="T51" fmla="*/ 461742 h 65"/>
              <a:gd name="T52" fmla="*/ 339777 w 61"/>
              <a:gd name="T53" fmla="*/ 481818 h 65"/>
              <a:gd name="T54" fmla="*/ 319790 w 61"/>
              <a:gd name="T55" fmla="*/ 481818 h 65"/>
              <a:gd name="T56" fmla="*/ 249836 w 61"/>
              <a:gd name="T57" fmla="*/ 401515 h 65"/>
              <a:gd name="T58" fmla="*/ 349770 w 61"/>
              <a:gd name="T59" fmla="*/ 381439 h 65"/>
              <a:gd name="T60" fmla="*/ 329784 w 61"/>
              <a:gd name="T61" fmla="*/ 391477 h 65"/>
              <a:gd name="T62" fmla="*/ 349770 w 61"/>
              <a:gd name="T63" fmla="*/ 361364 h 65"/>
              <a:gd name="T64" fmla="*/ 479685 w 61"/>
              <a:gd name="T65" fmla="*/ 441667 h 65"/>
              <a:gd name="T66" fmla="*/ 459698 w 61"/>
              <a:gd name="T67" fmla="*/ 511932 h 65"/>
              <a:gd name="T68" fmla="*/ 569626 w 61"/>
              <a:gd name="T69" fmla="*/ 582197 h 65"/>
              <a:gd name="T70" fmla="*/ 579620 w 61"/>
              <a:gd name="T71" fmla="*/ 622348 h 65"/>
              <a:gd name="T72" fmla="*/ 469692 w 61"/>
              <a:gd name="T73" fmla="*/ 622348 h 65"/>
              <a:gd name="T74" fmla="*/ 539646 w 61"/>
              <a:gd name="T75" fmla="*/ 632386 h 65"/>
              <a:gd name="T76" fmla="*/ 539646 w 61"/>
              <a:gd name="T77" fmla="*/ 552083 h 65"/>
              <a:gd name="T78" fmla="*/ 449705 w 61"/>
              <a:gd name="T79" fmla="*/ 532007 h 65"/>
              <a:gd name="T80" fmla="*/ 459698 w 61"/>
              <a:gd name="T81" fmla="*/ 552083 h 65"/>
              <a:gd name="T82" fmla="*/ 489679 w 61"/>
              <a:gd name="T83" fmla="*/ 562121 h 65"/>
              <a:gd name="T84" fmla="*/ 589613 w 61"/>
              <a:gd name="T85" fmla="*/ 471780 h 65"/>
              <a:gd name="T86" fmla="*/ 479685 w 61"/>
              <a:gd name="T87" fmla="*/ 461742 h 65"/>
              <a:gd name="T88" fmla="*/ 509666 w 61"/>
              <a:gd name="T89" fmla="*/ 461742 h 65"/>
              <a:gd name="T90" fmla="*/ 579620 w 61"/>
              <a:gd name="T91" fmla="*/ 401515 h 65"/>
              <a:gd name="T92" fmla="*/ 469692 w 61"/>
              <a:gd name="T93" fmla="*/ 401515 h 65"/>
              <a:gd name="T94" fmla="*/ 539646 w 61"/>
              <a:gd name="T95" fmla="*/ 411553 h 65"/>
              <a:gd name="T96" fmla="*/ 519659 w 61"/>
              <a:gd name="T97" fmla="*/ 371401 h 65"/>
              <a:gd name="T98" fmla="*/ 179882 w 61"/>
              <a:gd name="T99" fmla="*/ 622348 h 65"/>
              <a:gd name="T100" fmla="*/ 19987 w 61"/>
              <a:gd name="T101" fmla="*/ 582197 h 65"/>
              <a:gd name="T102" fmla="*/ 109928 w 61"/>
              <a:gd name="T103" fmla="*/ 471780 h 65"/>
              <a:gd name="T104" fmla="*/ 89941 w 61"/>
              <a:gd name="T105" fmla="*/ 532007 h 65"/>
              <a:gd name="T106" fmla="*/ 159895 w 61"/>
              <a:gd name="T107" fmla="*/ 582197 h 65"/>
              <a:gd name="T108" fmla="*/ 59961 w 61"/>
              <a:gd name="T109" fmla="*/ 521970 h 65"/>
              <a:gd name="T110" fmla="*/ 169889 w 61"/>
              <a:gd name="T111" fmla="*/ 521970 h 65"/>
              <a:gd name="T112" fmla="*/ 69954 w 61"/>
              <a:gd name="T113" fmla="*/ 501894 h 65"/>
              <a:gd name="T114" fmla="*/ 49967 w 61"/>
              <a:gd name="T115" fmla="*/ 622348 h 65"/>
              <a:gd name="T116" fmla="*/ 159895 w 61"/>
              <a:gd name="T117" fmla="*/ 622348 h 65"/>
              <a:gd name="T118" fmla="*/ 89941 w 61"/>
              <a:gd name="T119" fmla="*/ 632386 h 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1"/>
              <a:gd name="T181" fmla="*/ 0 h 65"/>
              <a:gd name="T182" fmla="*/ 61 w 61"/>
              <a:gd name="T183" fmla="*/ 65 h 6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1" h="65">
                <a:moveTo>
                  <a:pt x="12" y="55"/>
                </a:moveTo>
                <a:cubicBezTo>
                  <a:pt x="13" y="55"/>
                  <a:pt x="13" y="55"/>
                  <a:pt x="13" y="55"/>
                </a:cubicBezTo>
                <a:cubicBezTo>
                  <a:pt x="13" y="53"/>
                  <a:pt x="13" y="53"/>
                  <a:pt x="13" y="53"/>
                </a:cubicBezTo>
                <a:cubicBezTo>
                  <a:pt x="13" y="53"/>
                  <a:pt x="13" y="53"/>
                  <a:pt x="12" y="53"/>
                </a:cubicBezTo>
                <a:cubicBezTo>
                  <a:pt x="12" y="55"/>
                  <a:pt x="12" y="55"/>
                  <a:pt x="12" y="55"/>
                </a:cubicBezTo>
                <a:close/>
                <a:moveTo>
                  <a:pt x="0" y="36"/>
                </a:moveTo>
                <a:cubicBezTo>
                  <a:pt x="9" y="29"/>
                  <a:pt x="9" y="29"/>
                  <a:pt x="9" y="29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30" y="21"/>
                  <a:pt x="30" y="21"/>
                  <a:pt x="30" y="21"/>
                </a:cubicBezTo>
                <a:cubicBezTo>
                  <a:pt x="31" y="15"/>
                  <a:pt x="31" y="15"/>
                  <a:pt x="31" y="15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3"/>
                  <a:pt x="32" y="13"/>
                  <a:pt x="32" y="13"/>
                </a:cubicBezTo>
                <a:cubicBezTo>
                  <a:pt x="33" y="12"/>
                  <a:pt x="33" y="12"/>
                  <a:pt x="33" y="12"/>
                </a:cubicBezTo>
                <a:cubicBezTo>
                  <a:pt x="47" y="3"/>
                  <a:pt x="47" y="3"/>
                  <a:pt x="47" y="3"/>
                </a:cubicBezTo>
                <a:cubicBezTo>
                  <a:pt x="45" y="0"/>
                  <a:pt x="45" y="0"/>
                  <a:pt x="45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6" y="6"/>
                  <a:pt x="56" y="6"/>
                  <a:pt x="56" y="6"/>
                </a:cubicBezTo>
                <a:cubicBezTo>
                  <a:pt x="52" y="13"/>
                  <a:pt x="52" y="13"/>
                  <a:pt x="52" y="13"/>
                </a:cubicBezTo>
                <a:cubicBezTo>
                  <a:pt x="50" y="9"/>
                  <a:pt x="50" y="9"/>
                  <a:pt x="50" y="9"/>
                </a:cubicBezTo>
                <a:cubicBezTo>
                  <a:pt x="38" y="17"/>
                  <a:pt x="38" y="17"/>
                  <a:pt x="38" y="17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5"/>
                  <a:pt x="36" y="25"/>
                  <a:pt x="36" y="25"/>
                </a:cubicBezTo>
                <a:cubicBezTo>
                  <a:pt x="34" y="26"/>
                  <a:pt x="34" y="26"/>
                  <a:pt x="34" y="26"/>
                </a:cubicBez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4" y="41"/>
                  <a:pt x="4" y="41"/>
                  <a:pt x="4" y="41"/>
                </a:cubicBezTo>
                <a:cubicBezTo>
                  <a:pt x="0" y="36"/>
                  <a:pt x="0" y="36"/>
                  <a:pt x="0" y="36"/>
                </a:cubicBezTo>
                <a:close/>
                <a:moveTo>
                  <a:pt x="52" y="33"/>
                </a:moveTo>
                <a:cubicBezTo>
                  <a:pt x="50" y="33"/>
                  <a:pt x="48" y="33"/>
                  <a:pt x="47" y="33"/>
                </a:cubicBezTo>
                <a:cubicBezTo>
                  <a:pt x="45" y="34"/>
                  <a:pt x="44" y="35"/>
                  <a:pt x="44" y="36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1"/>
                  <a:pt x="45" y="41"/>
                  <a:pt x="45" y="42"/>
                </a:cubicBezTo>
                <a:cubicBezTo>
                  <a:pt x="45" y="42"/>
                  <a:pt x="45" y="43"/>
                  <a:pt x="45" y="43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4" y="49"/>
                  <a:pt x="43" y="50"/>
                  <a:pt x="43" y="51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6"/>
                  <a:pt x="44" y="57"/>
                  <a:pt x="45" y="57"/>
                </a:cubicBezTo>
                <a:cubicBezTo>
                  <a:pt x="45" y="57"/>
                  <a:pt x="45" y="58"/>
                  <a:pt x="45" y="58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3"/>
                  <a:pt x="46" y="64"/>
                  <a:pt x="48" y="65"/>
                </a:cubicBezTo>
                <a:cubicBezTo>
                  <a:pt x="49" y="65"/>
                  <a:pt x="51" y="65"/>
                  <a:pt x="53" y="65"/>
                </a:cubicBezTo>
                <a:cubicBezTo>
                  <a:pt x="55" y="65"/>
                  <a:pt x="57" y="65"/>
                  <a:pt x="58" y="65"/>
                </a:cubicBezTo>
                <a:cubicBezTo>
                  <a:pt x="60" y="64"/>
                  <a:pt x="61" y="63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57"/>
                  <a:pt x="60" y="56"/>
                  <a:pt x="59" y="56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0"/>
                  <a:pt x="59" y="50"/>
                  <a:pt x="59" y="50"/>
                </a:cubicBezTo>
                <a:cubicBezTo>
                  <a:pt x="60" y="49"/>
                  <a:pt x="61" y="49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7"/>
                  <a:pt x="61" y="47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0" y="42"/>
                  <a:pt x="59" y="41"/>
                </a:cubicBezTo>
                <a:cubicBezTo>
                  <a:pt x="60" y="41"/>
                  <a:pt x="60" y="41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5"/>
                  <a:pt x="59" y="34"/>
                  <a:pt x="57" y="33"/>
                </a:cubicBezTo>
                <a:cubicBezTo>
                  <a:pt x="56" y="33"/>
                  <a:pt x="54" y="33"/>
                  <a:pt x="52" y="33"/>
                </a:cubicBezTo>
                <a:close/>
                <a:moveTo>
                  <a:pt x="31" y="33"/>
                </a:moveTo>
                <a:cubicBezTo>
                  <a:pt x="29" y="33"/>
                  <a:pt x="27" y="33"/>
                  <a:pt x="25" y="33"/>
                </a:cubicBezTo>
                <a:cubicBezTo>
                  <a:pt x="24" y="34"/>
                  <a:pt x="23" y="35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1"/>
                  <a:pt x="23" y="41"/>
                  <a:pt x="23" y="41"/>
                </a:cubicBezTo>
                <a:cubicBezTo>
                  <a:pt x="22" y="42"/>
                  <a:pt x="22" y="43"/>
                  <a:pt x="22" y="43"/>
                </a:cubicBezTo>
                <a:cubicBezTo>
                  <a:pt x="22" y="43"/>
                  <a:pt x="22" y="43"/>
                  <a:pt x="22" y="43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7"/>
                  <a:pt x="22" y="48"/>
                  <a:pt x="2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9"/>
                  <a:pt x="23" y="49"/>
                  <a:pt x="24" y="50"/>
                </a:cubicBezTo>
                <a:cubicBezTo>
                  <a:pt x="24" y="50"/>
                  <a:pt x="24" y="50"/>
                  <a:pt x="24" y="51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6"/>
                </a:cubicBezTo>
                <a:cubicBezTo>
                  <a:pt x="23" y="56"/>
                  <a:pt x="22" y="57"/>
                  <a:pt x="22" y="58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3"/>
                  <a:pt x="23" y="64"/>
                  <a:pt x="25" y="65"/>
                </a:cubicBezTo>
                <a:cubicBezTo>
                  <a:pt x="26" y="65"/>
                  <a:pt x="28" y="65"/>
                  <a:pt x="30" y="65"/>
                </a:cubicBezTo>
                <a:cubicBezTo>
                  <a:pt x="32" y="65"/>
                  <a:pt x="34" y="65"/>
                  <a:pt x="35" y="65"/>
                </a:cubicBezTo>
                <a:cubicBezTo>
                  <a:pt x="37" y="64"/>
                  <a:pt x="38" y="63"/>
                  <a:pt x="38" y="62"/>
                </a:cubicBezTo>
                <a:cubicBezTo>
                  <a:pt x="38" y="62"/>
                  <a:pt x="38" y="62"/>
                  <a:pt x="38" y="62"/>
                </a:cubicBezTo>
                <a:cubicBezTo>
                  <a:pt x="38" y="62"/>
                  <a:pt x="38" y="62"/>
                  <a:pt x="38" y="62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58"/>
                  <a:pt x="38" y="57"/>
                  <a:pt x="38" y="57"/>
                </a:cubicBezTo>
                <a:cubicBezTo>
                  <a:pt x="39" y="57"/>
                  <a:pt x="40" y="56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0"/>
                  <a:pt x="39" y="49"/>
                  <a:pt x="38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3"/>
                  <a:pt x="38" y="42"/>
                  <a:pt x="37" y="42"/>
                </a:cubicBezTo>
                <a:cubicBezTo>
                  <a:pt x="38" y="41"/>
                  <a:pt x="39" y="41"/>
                  <a:pt x="39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5"/>
                  <a:pt x="37" y="34"/>
                  <a:pt x="36" y="33"/>
                </a:cubicBezTo>
                <a:cubicBezTo>
                  <a:pt x="34" y="33"/>
                  <a:pt x="33" y="33"/>
                  <a:pt x="31" y="33"/>
                </a:cubicBezTo>
                <a:close/>
                <a:moveTo>
                  <a:pt x="34" y="43"/>
                </a:moveTo>
                <a:cubicBezTo>
                  <a:pt x="34" y="43"/>
                  <a:pt x="34" y="43"/>
                  <a:pt x="34" y="43"/>
                </a:cubicBezTo>
                <a:cubicBezTo>
                  <a:pt x="35" y="43"/>
                  <a:pt x="36" y="43"/>
                  <a:pt x="36" y="43"/>
                </a:cubicBezTo>
                <a:cubicBezTo>
                  <a:pt x="36" y="43"/>
                  <a:pt x="35" y="43"/>
                  <a:pt x="34" y="44"/>
                </a:cubicBezTo>
                <a:cubicBezTo>
                  <a:pt x="33" y="44"/>
                  <a:pt x="32" y="44"/>
                  <a:pt x="30" y="44"/>
                </a:cubicBezTo>
                <a:cubicBezTo>
                  <a:pt x="28" y="44"/>
                  <a:pt x="27" y="44"/>
                  <a:pt x="25" y="44"/>
                </a:cubicBezTo>
                <a:cubicBezTo>
                  <a:pt x="25" y="43"/>
                  <a:pt x="24" y="43"/>
                  <a:pt x="24" y="43"/>
                </a:cubicBezTo>
                <a:cubicBezTo>
                  <a:pt x="24" y="43"/>
                  <a:pt x="25" y="43"/>
                  <a:pt x="25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7" y="43"/>
                  <a:pt x="29" y="43"/>
                  <a:pt x="31" y="43"/>
                </a:cubicBezTo>
                <a:cubicBezTo>
                  <a:pt x="32" y="43"/>
                  <a:pt x="33" y="43"/>
                  <a:pt x="34" y="43"/>
                </a:cubicBezTo>
                <a:close/>
                <a:moveTo>
                  <a:pt x="35" y="50"/>
                </a:moveTo>
                <a:cubicBezTo>
                  <a:pt x="35" y="50"/>
                  <a:pt x="36" y="50"/>
                  <a:pt x="36" y="50"/>
                </a:cubicBezTo>
                <a:cubicBezTo>
                  <a:pt x="37" y="51"/>
                  <a:pt x="38" y="51"/>
                  <a:pt x="38" y="51"/>
                </a:cubicBezTo>
                <a:cubicBezTo>
                  <a:pt x="38" y="51"/>
                  <a:pt x="37" y="51"/>
                  <a:pt x="36" y="51"/>
                </a:cubicBezTo>
                <a:cubicBezTo>
                  <a:pt x="35" y="51"/>
                  <a:pt x="34" y="51"/>
                  <a:pt x="32" y="51"/>
                </a:cubicBezTo>
                <a:cubicBezTo>
                  <a:pt x="30" y="51"/>
                  <a:pt x="29" y="51"/>
                  <a:pt x="27" y="51"/>
                </a:cubicBezTo>
                <a:cubicBezTo>
                  <a:pt x="27" y="51"/>
                  <a:pt x="26" y="51"/>
                  <a:pt x="26" y="51"/>
                </a:cubicBezTo>
                <a:cubicBezTo>
                  <a:pt x="26" y="51"/>
                  <a:pt x="27" y="51"/>
                  <a:pt x="27" y="50"/>
                </a:cubicBezTo>
                <a:cubicBezTo>
                  <a:pt x="28" y="51"/>
                  <a:pt x="29" y="51"/>
                  <a:pt x="30" y="51"/>
                </a:cubicBezTo>
                <a:cubicBezTo>
                  <a:pt x="32" y="51"/>
                  <a:pt x="34" y="50"/>
                  <a:pt x="35" y="50"/>
                </a:cubicBezTo>
                <a:close/>
                <a:moveTo>
                  <a:pt x="35" y="58"/>
                </a:move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5" y="58"/>
                  <a:pt x="34" y="58"/>
                </a:cubicBezTo>
                <a:cubicBezTo>
                  <a:pt x="33" y="59"/>
                  <a:pt x="32" y="59"/>
                  <a:pt x="30" y="59"/>
                </a:cubicBezTo>
                <a:cubicBezTo>
                  <a:pt x="28" y="59"/>
                  <a:pt x="27" y="59"/>
                  <a:pt x="25" y="58"/>
                </a:cubicBezTo>
                <a:cubicBezTo>
                  <a:pt x="25" y="58"/>
                  <a:pt x="24" y="58"/>
                  <a:pt x="24" y="58"/>
                </a:cubicBezTo>
                <a:cubicBezTo>
                  <a:pt x="24" y="58"/>
                  <a:pt x="25" y="58"/>
                  <a:pt x="25" y="58"/>
                </a:cubicBezTo>
                <a:cubicBezTo>
                  <a:pt x="26" y="57"/>
                  <a:pt x="26" y="57"/>
                  <a:pt x="27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8" y="58"/>
                  <a:pt x="30" y="58"/>
                  <a:pt x="32" y="58"/>
                </a:cubicBezTo>
                <a:cubicBezTo>
                  <a:pt x="33" y="58"/>
                  <a:pt x="34" y="58"/>
                  <a:pt x="35" y="58"/>
                </a:cubicBezTo>
                <a:close/>
                <a:moveTo>
                  <a:pt x="26" y="61"/>
                </a:moveTo>
                <a:cubicBezTo>
                  <a:pt x="26" y="61"/>
                  <a:pt x="26" y="61"/>
                  <a:pt x="26" y="61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1"/>
                  <a:pt x="26" y="61"/>
                  <a:pt x="26" y="61"/>
                </a:cubicBezTo>
                <a:close/>
                <a:moveTo>
                  <a:pt x="25" y="62"/>
                </a:moveTo>
                <a:cubicBezTo>
                  <a:pt x="24" y="62"/>
                  <a:pt x="24" y="62"/>
                  <a:pt x="24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0"/>
                  <a:pt x="25" y="60"/>
                  <a:pt x="25" y="60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62"/>
                  <a:pt x="25" y="62"/>
                  <a:pt x="25" y="62"/>
                </a:cubicBezTo>
                <a:close/>
                <a:moveTo>
                  <a:pt x="35" y="60"/>
                </a:moveTo>
                <a:cubicBezTo>
                  <a:pt x="35" y="60"/>
                  <a:pt x="36" y="60"/>
                  <a:pt x="36" y="60"/>
                </a:cubicBezTo>
                <a:cubicBezTo>
                  <a:pt x="36" y="62"/>
                  <a:pt x="36" y="62"/>
                  <a:pt x="36" y="62"/>
                </a:cubicBezTo>
                <a:cubicBezTo>
                  <a:pt x="36" y="62"/>
                  <a:pt x="36" y="62"/>
                  <a:pt x="36" y="62"/>
                </a:cubicBezTo>
                <a:cubicBezTo>
                  <a:pt x="36" y="62"/>
                  <a:pt x="36" y="62"/>
                  <a:pt x="35" y="62"/>
                </a:cubicBezTo>
                <a:cubicBezTo>
                  <a:pt x="35" y="60"/>
                  <a:pt x="35" y="60"/>
                  <a:pt x="35" y="60"/>
                </a:cubicBezTo>
                <a:close/>
                <a:moveTo>
                  <a:pt x="34" y="62"/>
                </a:moveTo>
                <a:cubicBezTo>
                  <a:pt x="34" y="63"/>
                  <a:pt x="34" y="63"/>
                  <a:pt x="34" y="63"/>
                </a:cubicBezTo>
                <a:cubicBezTo>
                  <a:pt x="34" y="61"/>
                  <a:pt x="34" y="61"/>
                  <a:pt x="34" y="61"/>
                </a:cubicBezTo>
                <a:cubicBezTo>
                  <a:pt x="34" y="61"/>
                  <a:pt x="34" y="61"/>
                  <a:pt x="34" y="61"/>
                </a:cubicBezTo>
                <a:cubicBezTo>
                  <a:pt x="34" y="62"/>
                  <a:pt x="34" y="62"/>
                  <a:pt x="34" y="62"/>
                </a:cubicBezTo>
                <a:close/>
                <a:moveTo>
                  <a:pt x="28" y="61"/>
                </a:moveTo>
                <a:cubicBezTo>
                  <a:pt x="28" y="61"/>
                  <a:pt x="29" y="61"/>
                  <a:pt x="29" y="61"/>
                </a:cubicBezTo>
                <a:cubicBezTo>
                  <a:pt x="29" y="63"/>
                  <a:pt x="29" y="63"/>
                  <a:pt x="29" y="63"/>
                </a:cubicBezTo>
                <a:cubicBezTo>
                  <a:pt x="29" y="63"/>
                  <a:pt x="28" y="63"/>
                  <a:pt x="28" y="63"/>
                </a:cubicBezTo>
                <a:cubicBezTo>
                  <a:pt x="28" y="61"/>
                  <a:pt x="28" y="61"/>
                  <a:pt x="28" y="61"/>
                </a:cubicBezTo>
                <a:close/>
                <a:moveTo>
                  <a:pt x="32" y="63"/>
                </a:moveTo>
                <a:cubicBezTo>
                  <a:pt x="32" y="63"/>
                  <a:pt x="31" y="63"/>
                  <a:pt x="31" y="63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1"/>
                  <a:pt x="32" y="61"/>
                  <a:pt x="32" y="61"/>
                </a:cubicBezTo>
                <a:cubicBezTo>
                  <a:pt x="32" y="63"/>
                  <a:pt x="32" y="63"/>
                  <a:pt x="32" y="63"/>
                </a:cubicBezTo>
                <a:close/>
                <a:moveTo>
                  <a:pt x="28" y="53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3"/>
                  <a:pt x="28" y="53"/>
                  <a:pt x="28" y="53"/>
                </a:cubicBezTo>
                <a:close/>
                <a:moveTo>
                  <a:pt x="27" y="55"/>
                </a:move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53"/>
                  <a:pt x="27" y="53"/>
                  <a:pt x="27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55"/>
                  <a:pt x="27" y="55"/>
                  <a:pt x="27" y="55"/>
                </a:cubicBezTo>
                <a:close/>
                <a:moveTo>
                  <a:pt x="37" y="53"/>
                </a:moveTo>
                <a:cubicBezTo>
                  <a:pt x="37" y="53"/>
                  <a:pt x="38" y="53"/>
                  <a:pt x="38" y="53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7" y="55"/>
                </a:cubicBezTo>
                <a:cubicBezTo>
                  <a:pt x="37" y="53"/>
                  <a:pt x="37" y="53"/>
                  <a:pt x="37" y="53"/>
                </a:cubicBezTo>
                <a:close/>
                <a:moveTo>
                  <a:pt x="36" y="55"/>
                </a:moveTo>
                <a:cubicBezTo>
                  <a:pt x="36" y="55"/>
                  <a:pt x="36" y="55"/>
                  <a:pt x="36" y="55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5"/>
                  <a:pt x="36" y="55"/>
                  <a:pt x="36" y="55"/>
                </a:cubicBezTo>
                <a:close/>
                <a:moveTo>
                  <a:pt x="30" y="54"/>
                </a:moveTo>
                <a:cubicBezTo>
                  <a:pt x="30" y="54"/>
                  <a:pt x="31" y="54"/>
                  <a:pt x="31" y="54"/>
                </a:cubicBezTo>
                <a:cubicBezTo>
                  <a:pt x="31" y="56"/>
                  <a:pt x="31" y="56"/>
                  <a:pt x="31" y="56"/>
                </a:cubicBezTo>
                <a:cubicBezTo>
                  <a:pt x="31" y="56"/>
                  <a:pt x="30" y="56"/>
                  <a:pt x="30" y="56"/>
                </a:cubicBezTo>
                <a:cubicBezTo>
                  <a:pt x="30" y="54"/>
                  <a:pt x="30" y="54"/>
                  <a:pt x="30" y="54"/>
                </a:cubicBezTo>
                <a:close/>
                <a:moveTo>
                  <a:pt x="34" y="56"/>
                </a:moveTo>
                <a:cubicBezTo>
                  <a:pt x="34" y="56"/>
                  <a:pt x="33" y="56"/>
                  <a:pt x="33" y="56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4"/>
                  <a:pt x="34" y="54"/>
                  <a:pt x="34" y="54"/>
                </a:cubicBezTo>
                <a:cubicBezTo>
                  <a:pt x="34" y="56"/>
                  <a:pt x="34" y="56"/>
                  <a:pt x="34" y="56"/>
                </a:cubicBezTo>
                <a:close/>
                <a:moveTo>
                  <a:pt x="26" y="46"/>
                </a:moveTo>
                <a:cubicBezTo>
                  <a:pt x="26" y="46"/>
                  <a:pt x="26" y="46"/>
                  <a:pt x="26" y="46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6"/>
                  <a:pt x="26" y="46"/>
                  <a:pt x="26" y="46"/>
                </a:cubicBezTo>
                <a:close/>
                <a:moveTo>
                  <a:pt x="25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5" y="46"/>
                  <a:pt x="25" y="46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8"/>
                  <a:pt x="25" y="48"/>
                  <a:pt x="25" y="48"/>
                </a:cubicBezTo>
                <a:close/>
                <a:moveTo>
                  <a:pt x="35" y="46"/>
                </a:moveTo>
                <a:cubicBezTo>
                  <a:pt x="35" y="46"/>
                  <a:pt x="36" y="46"/>
                  <a:pt x="36" y="45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5" y="48"/>
                  <a:pt x="35" y="48"/>
                </a:cubicBezTo>
                <a:cubicBezTo>
                  <a:pt x="35" y="46"/>
                  <a:pt x="35" y="46"/>
                  <a:pt x="35" y="46"/>
                </a:cubicBezTo>
                <a:close/>
                <a:moveTo>
                  <a:pt x="34" y="48"/>
                </a:moveTo>
                <a:cubicBezTo>
                  <a:pt x="34" y="48"/>
                  <a:pt x="34" y="48"/>
                  <a:pt x="34" y="48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8"/>
                  <a:pt x="34" y="48"/>
                  <a:pt x="34" y="48"/>
                </a:cubicBezTo>
                <a:close/>
                <a:moveTo>
                  <a:pt x="28" y="46"/>
                </a:moveTo>
                <a:cubicBezTo>
                  <a:pt x="28" y="46"/>
                  <a:pt x="29" y="46"/>
                  <a:pt x="29" y="46"/>
                </a:cubicBezTo>
                <a:cubicBezTo>
                  <a:pt x="29" y="48"/>
                  <a:pt x="29" y="48"/>
                  <a:pt x="29" y="48"/>
                </a:cubicBezTo>
                <a:cubicBezTo>
                  <a:pt x="29" y="48"/>
                  <a:pt x="28" y="48"/>
                  <a:pt x="28" y="48"/>
                </a:cubicBezTo>
                <a:cubicBezTo>
                  <a:pt x="28" y="46"/>
                  <a:pt x="28" y="46"/>
                  <a:pt x="28" y="46"/>
                </a:cubicBezTo>
                <a:close/>
                <a:moveTo>
                  <a:pt x="32" y="48"/>
                </a:moveTo>
                <a:cubicBezTo>
                  <a:pt x="32" y="48"/>
                  <a:pt x="31" y="48"/>
                  <a:pt x="31" y="48"/>
                </a:cubicBezTo>
                <a:cubicBezTo>
                  <a:pt x="31" y="46"/>
                  <a:pt x="31" y="46"/>
                  <a:pt x="31" y="46"/>
                </a:cubicBezTo>
                <a:cubicBezTo>
                  <a:pt x="31" y="46"/>
                  <a:pt x="32" y="46"/>
                  <a:pt x="32" y="46"/>
                </a:cubicBezTo>
                <a:cubicBezTo>
                  <a:pt x="32" y="48"/>
                  <a:pt x="32" y="48"/>
                  <a:pt x="32" y="48"/>
                </a:cubicBezTo>
                <a:close/>
                <a:moveTo>
                  <a:pt x="26" y="39"/>
                </a:moveTo>
                <a:cubicBezTo>
                  <a:pt x="26" y="41"/>
                  <a:pt x="26" y="41"/>
                  <a:pt x="26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39"/>
                  <a:pt x="26" y="39"/>
                </a:cubicBezTo>
                <a:close/>
                <a:moveTo>
                  <a:pt x="26" y="40"/>
                </a:moveTo>
                <a:cubicBezTo>
                  <a:pt x="26" y="38"/>
                  <a:pt x="26" y="38"/>
                  <a:pt x="26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6" y="40"/>
                </a:cubicBezTo>
                <a:close/>
                <a:moveTo>
                  <a:pt x="36" y="38"/>
                </a:move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8"/>
                  <a:pt x="36" y="38"/>
                  <a:pt x="36" y="38"/>
                </a:cubicBezTo>
                <a:close/>
                <a:moveTo>
                  <a:pt x="35" y="40"/>
                </a:moveTo>
                <a:cubicBezTo>
                  <a:pt x="35" y="38"/>
                  <a:pt x="35" y="38"/>
                  <a:pt x="35" y="38"/>
                </a:cubicBezTo>
                <a:cubicBezTo>
                  <a:pt x="35" y="38"/>
                  <a:pt x="35" y="39"/>
                  <a:pt x="34" y="39"/>
                </a:cubicBezTo>
                <a:cubicBezTo>
                  <a:pt x="34" y="41"/>
                  <a:pt x="34" y="41"/>
                  <a:pt x="34" y="41"/>
                </a:cubicBezTo>
                <a:cubicBezTo>
                  <a:pt x="35" y="41"/>
                  <a:pt x="35" y="40"/>
                  <a:pt x="35" y="40"/>
                </a:cubicBezTo>
                <a:close/>
                <a:moveTo>
                  <a:pt x="29" y="39"/>
                </a:moveTo>
                <a:cubicBezTo>
                  <a:pt x="29" y="41"/>
                  <a:pt x="29" y="41"/>
                  <a:pt x="29" y="41"/>
                </a:cubicBezTo>
                <a:cubicBezTo>
                  <a:pt x="29" y="41"/>
                  <a:pt x="29" y="41"/>
                  <a:pt x="30" y="41"/>
                </a:cubicBezTo>
                <a:cubicBezTo>
                  <a:pt x="30" y="39"/>
                  <a:pt x="30" y="39"/>
                  <a:pt x="30" y="39"/>
                </a:cubicBezTo>
                <a:cubicBezTo>
                  <a:pt x="29" y="39"/>
                  <a:pt x="29" y="39"/>
                  <a:pt x="29" y="39"/>
                </a:cubicBezTo>
                <a:close/>
                <a:moveTo>
                  <a:pt x="33" y="41"/>
                </a:moveTo>
                <a:cubicBezTo>
                  <a:pt x="33" y="39"/>
                  <a:pt x="33" y="39"/>
                  <a:pt x="33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41"/>
                  <a:pt x="32" y="41"/>
                  <a:pt x="32" y="41"/>
                </a:cubicBezTo>
                <a:cubicBezTo>
                  <a:pt x="32" y="41"/>
                  <a:pt x="32" y="41"/>
                  <a:pt x="33" y="41"/>
                </a:cubicBezTo>
                <a:close/>
                <a:moveTo>
                  <a:pt x="35" y="36"/>
                </a:moveTo>
                <a:cubicBezTo>
                  <a:pt x="34" y="35"/>
                  <a:pt x="32" y="35"/>
                  <a:pt x="31" y="35"/>
                </a:cubicBezTo>
                <a:cubicBezTo>
                  <a:pt x="29" y="35"/>
                  <a:pt x="27" y="35"/>
                  <a:pt x="26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6"/>
                  <a:pt x="26" y="36"/>
                </a:cubicBezTo>
                <a:cubicBezTo>
                  <a:pt x="27" y="36"/>
                  <a:pt x="29" y="37"/>
                  <a:pt x="31" y="37"/>
                </a:cubicBezTo>
                <a:cubicBezTo>
                  <a:pt x="32" y="37"/>
                  <a:pt x="34" y="36"/>
                  <a:pt x="35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5" y="36"/>
                </a:cubicBezTo>
                <a:close/>
                <a:moveTo>
                  <a:pt x="48" y="43"/>
                </a:moveTo>
                <a:cubicBezTo>
                  <a:pt x="50" y="43"/>
                  <a:pt x="51" y="43"/>
                  <a:pt x="52" y="43"/>
                </a:cubicBezTo>
                <a:cubicBezTo>
                  <a:pt x="54" y="43"/>
                  <a:pt x="55" y="43"/>
                  <a:pt x="57" y="43"/>
                </a:cubicBezTo>
                <a:cubicBezTo>
                  <a:pt x="57" y="43"/>
                  <a:pt x="57" y="43"/>
                  <a:pt x="57" y="43"/>
                </a:cubicBezTo>
                <a:cubicBezTo>
                  <a:pt x="58" y="43"/>
                  <a:pt x="59" y="43"/>
                  <a:pt x="59" y="43"/>
                </a:cubicBezTo>
                <a:cubicBezTo>
                  <a:pt x="59" y="43"/>
                  <a:pt x="58" y="43"/>
                  <a:pt x="57" y="44"/>
                </a:cubicBezTo>
                <a:cubicBezTo>
                  <a:pt x="56" y="44"/>
                  <a:pt x="55" y="44"/>
                  <a:pt x="53" y="44"/>
                </a:cubicBezTo>
                <a:cubicBezTo>
                  <a:pt x="51" y="44"/>
                  <a:pt x="49" y="44"/>
                  <a:pt x="48" y="44"/>
                </a:cubicBezTo>
                <a:cubicBezTo>
                  <a:pt x="48" y="43"/>
                  <a:pt x="47" y="43"/>
                  <a:pt x="47" y="43"/>
                </a:cubicBezTo>
                <a:cubicBezTo>
                  <a:pt x="47" y="43"/>
                  <a:pt x="48" y="43"/>
                  <a:pt x="48" y="43"/>
                </a:cubicBezTo>
                <a:cubicBezTo>
                  <a:pt x="48" y="43"/>
                  <a:pt x="48" y="43"/>
                  <a:pt x="48" y="43"/>
                </a:cubicBezTo>
                <a:close/>
                <a:moveTo>
                  <a:pt x="48" y="50"/>
                </a:moveTo>
                <a:cubicBezTo>
                  <a:pt x="49" y="50"/>
                  <a:pt x="51" y="51"/>
                  <a:pt x="53" y="51"/>
                </a:cubicBezTo>
                <a:cubicBezTo>
                  <a:pt x="54" y="51"/>
                  <a:pt x="55" y="51"/>
                  <a:pt x="56" y="50"/>
                </a:cubicBezTo>
                <a:cubicBezTo>
                  <a:pt x="56" y="51"/>
                  <a:pt x="56" y="51"/>
                  <a:pt x="56" y="51"/>
                </a:cubicBezTo>
                <a:cubicBezTo>
                  <a:pt x="56" y="51"/>
                  <a:pt x="56" y="51"/>
                  <a:pt x="55" y="51"/>
                </a:cubicBezTo>
                <a:cubicBezTo>
                  <a:pt x="54" y="51"/>
                  <a:pt x="53" y="51"/>
                  <a:pt x="51" y="51"/>
                </a:cubicBezTo>
                <a:cubicBezTo>
                  <a:pt x="49" y="51"/>
                  <a:pt x="47" y="51"/>
                  <a:pt x="46" y="51"/>
                </a:cubicBezTo>
                <a:cubicBezTo>
                  <a:pt x="46" y="51"/>
                  <a:pt x="45" y="51"/>
                  <a:pt x="45" y="51"/>
                </a:cubicBezTo>
                <a:cubicBezTo>
                  <a:pt x="45" y="51"/>
                  <a:pt x="46" y="51"/>
                  <a:pt x="46" y="50"/>
                </a:cubicBezTo>
                <a:cubicBezTo>
                  <a:pt x="47" y="50"/>
                  <a:pt x="47" y="50"/>
                  <a:pt x="48" y="50"/>
                </a:cubicBezTo>
                <a:close/>
                <a:moveTo>
                  <a:pt x="47" y="58"/>
                </a:moveTo>
                <a:cubicBezTo>
                  <a:pt x="48" y="58"/>
                  <a:pt x="50" y="58"/>
                  <a:pt x="51" y="58"/>
                </a:cubicBezTo>
                <a:cubicBezTo>
                  <a:pt x="53" y="58"/>
                  <a:pt x="55" y="58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7" y="57"/>
                  <a:pt x="57" y="57"/>
                  <a:pt x="57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7" y="58"/>
                </a:cubicBezTo>
                <a:cubicBezTo>
                  <a:pt x="56" y="59"/>
                  <a:pt x="55" y="59"/>
                  <a:pt x="53" y="59"/>
                </a:cubicBezTo>
                <a:cubicBezTo>
                  <a:pt x="51" y="59"/>
                  <a:pt x="49" y="59"/>
                  <a:pt x="48" y="58"/>
                </a:cubicBezTo>
                <a:cubicBezTo>
                  <a:pt x="48" y="58"/>
                  <a:pt x="47" y="58"/>
                  <a:pt x="47" y="58"/>
                </a:cubicBezTo>
                <a:cubicBezTo>
                  <a:pt x="47" y="58"/>
                  <a:pt x="47" y="58"/>
                  <a:pt x="47" y="58"/>
                </a:cubicBezTo>
                <a:close/>
                <a:moveTo>
                  <a:pt x="57" y="61"/>
                </a:moveTo>
                <a:cubicBezTo>
                  <a:pt x="57" y="63"/>
                  <a:pt x="57" y="63"/>
                  <a:pt x="57" y="63"/>
                </a:cubicBezTo>
                <a:cubicBezTo>
                  <a:pt x="57" y="63"/>
                  <a:pt x="56" y="63"/>
                  <a:pt x="56" y="63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7" y="61"/>
                  <a:pt x="57" y="61"/>
                </a:cubicBezTo>
                <a:close/>
                <a:moveTo>
                  <a:pt x="58" y="62"/>
                </a:move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9" y="60"/>
                </a:cubicBezTo>
                <a:cubicBezTo>
                  <a:pt x="59" y="62"/>
                  <a:pt x="59" y="62"/>
                  <a:pt x="59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58" y="62"/>
                  <a:pt x="58" y="62"/>
                  <a:pt x="58" y="62"/>
                </a:cubicBezTo>
                <a:close/>
                <a:moveTo>
                  <a:pt x="47" y="60"/>
                </a:move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0"/>
                  <a:pt x="47" y="60"/>
                  <a:pt x="47" y="60"/>
                </a:cubicBezTo>
                <a:cubicBezTo>
                  <a:pt x="47" y="60"/>
                  <a:pt x="47" y="60"/>
                  <a:pt x="47" y="60"/>
                </a:cubicBezTo>
                <a:close/>
                <a:moveTo>
                  <a:pt x="48" y="62"/>
                </a:moveTo>
                <a:cubicBezTo>
                  <a:pt x="48" y="61"/>
                  <a:pt x="48" y="61"/>
                  <a:pt x="48" y="61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3"/>
                  <a:pt x="49" y="63"/>
                  <a:pt x="48" y="62"/>
                </a:cubicBezTo>
                <a:close/>
                <a:moveTo>
                  <a:pt x="55" y="61"/>
                </a:moveTo>
                <a:cubicBezTo>
                  <a:pt x="55" y="63"/>
                  <a:pt x="55" y="63"/>
                  <a:pt x="55" y="63"/>
                </a:cubicBezTo>
                <a:cubicBezTo>
                  <a:pt x="54" y="63"/>
                  <a:pt x="54" y="63"/>
                  <a:pt x="54" y="63"/>
                </a:cubicBezTo>
                <a:cubicBezTo>
                  <a:pt x="54" y="61"/>
                  <a:pt x="54" y="61"/>
                  <a:pt x="54" y="61"/>
                </a:cubicBezTo>
                <a:cubicBezTo>
                  <a:pt x="54" y="61"/>
                  <a:pt x="54" y="61"/>
                  <a:pt x="55" y="61"/>
                </a:cubicBezTo>
                <a:close/>
                <a:moveTo>
                  <a:pt x="51" y="63"/>
                </a:moveTo>
                <a:cubicBezTo>
                  <a:pt x="51" y="61"/>
                  <a:pt x="51" y="61"/>
                  <a:pt x="51" y="61"/>
                </a:cubicBezTo>
                <a:cubicBezTo>
                  <a:pt x="51" y="61"/>
                  <a:pt x="51" y="61"/>
                  <a:pt x="52" y="61"/>
                </a:cubicBezTo>
                <a:cubicBezTo>
                  <a:pt x="52" y="63"/>
                  <a:pt x="52" y="63"/>
                  <a:pt x="52" y="63"/>
                </a:cubicBezTo>
                <a:cubicBezTo>
                  <a:pt x="51" y="63"/>
                  <a:pt x="51" y="63"/>
                  <a:pt x="51" y="63"/>
                </a:cubicBezTo>
                <a:close/>
                <a:moveTo>
                  <a:pt x="55" y="53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4" y="55"/>
                  <a:pt x="54" y="55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3"/>
                  <a:pt x="55" y="53"/>
                  <a:pt x="55" y="53"/>
                </a:cubicBezTo>
                <a:close/>
                <a:moveTo>
                  <a:pt x="56" y="55"/>
                </a:moveTo>
                <a:cubicBezTo>
                  <a:pt x="56" y="53"/>
                  <a:pt x="56" y="53"/>
                  <a:pt x="56" y="53"/>
                </a:cubicBezTo>
                <a:cubicBezTo>
                  <a:pt x="56" y="53"/>
                  <a:pt x="56" y="53"/>
                  <a:pt x="56" y="53"/>
                </a:cubicBezTo>
                <a:cubicBezTo>
                  <a:pt x="56" y="53"/>
                  <a:pt x="56" y="53"/>
                  <a:pt x="57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6" y="55"/>
                  <a:pt x="56" y="55"/>
                  <a:pt x="56" y="55"/>
                </a:cubicBezTo>
                <a:close/>
                <a:moveTo>
                  <a:pt x="45" y="53"/>
                </a:moveTo>
                <a:cubicBezTo>
                  <a:pt x="45" y="55"/>
                  <a:pt x="45" y="55"/>
                  <a:pt x="45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46" y="55"/>
                </a:moveTo>
                <a:cubicBezTo>
                  <a:pt x="46" y="53"/>
                  <a:pt x="46" y="53"/>
                  <a:pt x="46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5"/>
                  <a:pt x="47" y="55"/>
                  <a:pt x="46" y="55"/>
                </a:cubicBezTo>
                <a:close/>
                <a:moveTo>
                  <a:pt x="53" y="54"/>
                </a:moveTo>
                <a:cubicBezTo>
                  <a:pt x="53" y="56"/>
                  <a:pt x="53" y="56"/>
                  <a:pt x="53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3" y="54"/>
                </a:cubicBezTo>
                <a:close/>
                <a:moveTo>
                  <a:pt x="49" y="56"/>
                </a:move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50" y="54"/>
                </a:cubicBezTo>
                <a:cubicBezTo>
                  <a:pt x="50" y="56"/>
                  <a:pt x="50" y="56"/>
                  <a:pt x="50" y="56"/>
                </a:cubicBezTo>
                <a:cubicBezTo>
                  <a:pt x="49" y="56"/>
                  <a:pt x="49" y="56"/>
                  <a:pt x="49" y="56"/>
                </a:cubicBezTo>
                <a:close/>
                <a:moveTo>
                  <a:pt x="57" y="46"/>
                </a:moveTo>
                <a:cubicBezTo>
                  <a:pt x="57" y="48"/>
                  <a:pt x="57" y="48"/>
                  <a:pt x="57" y="48"/>
                </a:cubicBezTo>
                <a:cubicBezTo>
                  <a:pt x="57" y="48"/>
                  <a:pt x="57" y="48"/>
                  <a:pt x="56" y="48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6"/>
                  <a:pt x="57" y="46"/>
                  <a:pt x="57" y="46"/>
                </a:cubicBezTo>
                <a:close/>
                <a:moveTo>
                  <a:pt x="58" y="48"/>
                </a:move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9" y="46"/>
                </a:cubicBezTo>
                <a:cubicBezTo>
                  <a:pt x="59" y="47"/>
                  <a:pt x="59" y="47"/>
                  <a:pt x="59" y="47"/>
                </a:cubicBezTo>
                <a:cubicBezTo>
                  <a:pt x="59" y="48"/>
                  <a:pt x="59" y="48"/>
                  <a:pt x="59" y="48"/>
                </a:cubicBezTo>
                <a:cubicBezTo>
                  <a:pt x="59" y="48"/>
                  <a:pt x="58" y="48"/>
                  <a:pt x="58" y="48"/>
                </a:cubicBezTo>
                <a:close/>
                <a:moveTo>
                  <a:pt x="47" y="46"/>
                </a:moveTo>
                <a:cubicBezTo>
                  <a:pt x="47" y="48"/>
                  <a:pt x="47" y="48"/>
                  <a:pt x="47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6"/>
                  <a:pt x="47" y="46"/>
                  <a:pt x="47" y="46"/>
                </a:cubicBezTo>
                <a:close/>
                <a:moveTo>
                  <a:pt x="48" y="48"/>
                </a:moveTo>
                <a:cubicBezTo>
                  <a:pt x="48" y="46"/>
                  <a:pt x="48" y="46"/>
                  <a:pt x="48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9" y="48"/>
                  <a:pt x="48" y="48"/>
                </a:cubicBezTo>
                <a:close/>
                <a:moveTo>
                  <a:pt x="55" y="46"/>
                </a:moveTo>
                <a:cubicBezTo>
                  <a:pt x="55" y="48"/>
                  <a:pt x="55" y="48"/>
                  <a:pt x="55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4" y="46"/>
                  <a:pt x="54" y="46"/>
                  <a:pt x="54" y="46"/>
                </a:cubicBezTo>
                <a:cubicBezTo>
                  <a:pt x="54" y="46"/>
                  <a:pt x="54" y="46"/>
                  <a:pt x="55" y="46"/>
                </a:cubicBezTo>
                <a:close/>
                <a:moveTo>
                  <a:pt x="51" y="48"/>
                </a:moveTo>
                <a:cubicBezTo>
                  <a:pt x="51" y="46"/>
                  <a:pt x="51" y="46"/>
                  <a:pt x="51" y="46"/>
                </a:cubicBezTo>
                <a:cubicBezTo>
                  <a:pt x="51" y="46"/>
                  <a:pt x="51" y="46"/>
                  <a:pt x="52" y="46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48"/>
                  <a:pt x="51" y="48"/>
                  <a:pt x="51" y="48"/>
                </a:cubicBezTo>
                <a:close/>
                <a:moveTo>
                  <a:pt x="56" y="39"/>
                </a:moveTo>
                <a:cubicBezTo>
                  <a:pt x="56" y="39"/>
                  <a:pt x="56" y="39"/>
                  <a:pt x="56" y="39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39"/>
                  <a:pt x="56" y="39"/>
                  <a:pt x="56" y="39"/>
                </a:cubicBezTo>
                <a:close/>
                <a:moveTo>
                  <a:pt x="57" y="40"/>
                </a:moveTo>
                <a:cubicBezTo>
                  <a:pt x="58" y="40"/>
                  <a:pt x="58" y="40"/>
                  <a:pt x="58" y="40"/>
                </a:cubicBezTo>
                <a:cubicBezTo>
                  <a:pt x="58" y="40"/>
                  <a:pt x="58" y="40"/>
                  <a:pt x="58" y="40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8"/>
                  <a:pt x="57" y="38"/>
                  <a:pt x="57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40"/>
                  <a:pt x="57" y="40"/>
                  <a:pt x="57" y="40"/>
                </a:cubicBezTo>
                <a:close/>
                <a:moveTo>
                  <a:pt x="47" y="38"/>
                </a:moveTo>
                <a:cubicBezTo>
                  <a:pt x="47" y="38"/>
                  <a:pt x="46" y="38"/>
                  <a:pt x="46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38"/>
                  <a:pt x="47" y="38"/>
                  <a:pt x="47" y="38"/>
                </a:cubicBezTo>
                <a:close/>
                <a:moveTo>
                  <a:pt x="48" y="40"/>
                </a:moveTo>
                <a:cubicBezTo>
                  <a:pt x="48" y="40"/>
                  <a:pt x="48" y="41"/>
                  <a:pt x="48" y="41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9"/>
                  <a:pt x="48" y="38"/>
                  <a:pt x="48" y="38"/>
                </a:cubicBezTo>
                <a:cubicBezTo>
                  <a:pt x="48" y="40"/>
                  <a:pt x="48" y="40"/>
                  <a:pt x="48" y="40"/>
                </a:cubicBezTo>
                <a:close/>
                <a:moveTo>
                  <a:pt x="54" y="39"/>
                </a:moveTo>
                <a:cubicBezTo>
                  <a:pt x="54" y="39"/>
                  <a:pt x="53" y="39"/>
                  <a:pt x="53" y="39"/>
                </a:cubicBezTo>
                <a:cubicBezTo>
                  <a:pt x="53" y="41"/>
                  <a:pt x="53" y="41"/>
                  <a:pt x="53" y="41"/>
                </a:cubicBezTo>
                <a:cubicBezTo>
                  <a:pt x="53" y="41"/>
                  <a:pt x="54" y="41"/>
                  <a:pt x="54" y="41"/>
                </a:cubicBezTo>
                <a:cubicBezTo>
                  <a:pt x="54" y="39"/>
                  <a:pt x="54" y="39"/>
                  <a:pt x="54" y="39"/>
                </a:cubicBezTo>
                <a:close/>
                <a:moveTo>
                  <a:pt x="50" y="41"/>
                </a:moveTo>
                <a:cubicBezTo>
                  <a:pt x="50" y="41"/>
                  <a:pt x="51" y="41"/>
                  <a:pt x="51" y="41"/>
                </a:cubicBezTo>
                <a:cubicBezTo>
                  <a:pt x="51" y="39"/>
                  <a:pt x="51" y="39"/>
                  <a:pt x="51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50" y="41"/>
                  <a:pt x="50" y="41"/>
                  <a:pt x="50" y="41"/>
                </a:cubicBezTo>
                <a:close/>
                <a:moveTo>
                  <a:pt x="48" y="36"/>
                </a:moveTo>
                <a:cubicBezTo>
                  <a:pt x="47" y="36"/>
                  <a:pt x="46" y="36"/>
                  <a:pt x="46" y="36"/>
                </a:cubicBezTo>
                <a:cubicBezTo>
                  <a:pt x="46" y="36"/>
                  <a:pt x="47" y="36"/>
                  <a:pt x="48" y="36"/>
                </a:cubicBezTo>
                <a:cubicBezTo>
                  <a:pt x="49" y="36"/>
                  <a:pt x="50" y="37"/>
                  <a:pt x="52" y="37"/>
                </a:cubicBezTo>
                <a:cubicBezTo>
                  <a:pt x="54" y="37"/>
                  <a:pt x="55" y="36"/>
                  <a:pt x="57" y="36"/>
                </a:cubicBezTo>
                <a:cubicBezTo>
                  <a:pt x="57" y="36"/>
                  <a:pt x="58" y="36"/>
                  <a:pt x="58" y="36"/>
                </a:cubicBezTo>
                <a:cubicBezTo>
                  <a:pt x="58" y="36"/>
                  <a:pt x="57" y="36"/>
                  <a:pt x="57" y="36"/>
                </a:cubicBezTo>
                <a:cubicBezTo>
                  <a:pt x="55" y="35"/>
                  <a:pt x="54" y="35"/>
                  <a:pt x="52" y="35"/>
                </a:cubicBezTo>
                <a:cubicBezTo>
                  <a:pt x="50" y="35"/>
                  <a:pt x="49" y="35"/>
                  <a:pt x="48" y="36"/>
                </a:cubicBezTo>
                <a:close/>
                <a:moveTo>
                  <a:pt x="17" y="56"/>
                </a:moveTo>
                <a:cubicBezTo>
                  <a:pt x="18" y="57"/>
                  <a:pt x="18" y="57"/>
                  <a:pt x="18" y="58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3"/>
                  <a:pt x="17" y="64"/>
                  <a:pt x="15" y="65"/>
                </a:cubicBezTo>
                <a:cubicBezTo>
                  <a:pt x="14" y="65"/>
                  <a:pt x="12" y="65"/>
                  <a:pt x="10" y="65"/>
                </a:cubicBezTo>
                <a:cubicBezTo>
                  <a:pt x="8" y="65"/>
                  <a:pt x="7" y="65"/>
                  <a:pt x="5" y="65"/>
                </a:cubicBezTo>
                <a:cubicBezTo>
                  <a:pt x="4" y="64"/>
                  <a:pt x="2" y="63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58"/>
                  <a:pt x="2" y="58"/>
                  <a:pt x="2" y="58"/>
                </a:cubicBezTo>
                <a:cubicBezTo>
                  <a:pt x="2" y="58"/>
                  <a:pt x="2" y="58"/>
                  <a:pt x="2" y="58"/>
                </a:cubicBezTo>
                <a:cubicBezTo>
                  <a:pt x="2" y="57"/>
                  <a:pt x="3" y="56"/>
                  <a:pt x="4" y="56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0"/>
                  <a:pt x="3" y="50"/>
                  <a:pt x="3" y="50"/>
                </a:cubicBezTo>
                <a:cubicBezTo>
                  <a:pt x="3" y="50"/>
                  <a:pt x="3" y="50"/>
                  <a:pt x="3" y="50"/>
                </a:cubicBezTo>
                <a:cubicBezTo>
                  <a:pt x="3" y="49"/>
                  <a:pt x="4" y="48"/>
                  <a:pt x="6" y="48"/>
                </a:cubicBezTo>
                <a:cubicBezTo>
                  <a:pt x="7" y="47"/>
                  <a:pt x="9" y="47"/>
                  <a:pt x="11" y="47"/>
                </a:cubicBezTo>
                <a:cubicBezTo>
                  <a:pt x="13" y="47"/>
                  <a:pt x="15" y="47"/>
                  <a:pt x="16" y="48"/>
                </a:cubicBezTo>
                <a:cubicBezTo>
                  <a:pt x="18" y="48"/>
                  <a:pt x="19" y="49"/>
                  <a:pt x="19" y="50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5"/>
                  <a:pt x="18" y="56"/>
                  <a:pt x="17" y="56"/>
                </a:cubicBezTo>
                <a:close/>
                <a:moveTo>
                  <a:pt x="9" y="55"/>
                </a:moveTo>
                <a:cubicBezTo>
                  <a:pt x="10" y="55"/>
                  <a:pt x="10" y="55"/>
                  <a:pt x="10" y="55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10" y="53"/>
                  <a:pt x="9" y="53"/>
                </a:cubicBezTo>
                <a:cubicBezTo>
                  <a:pt x="9" y="55"/>
                  <a:pt x="9" y="55"/>
                  <a:pt x="9" y="55"/>
                </a:cubicBezTo>
                <a:close/>
                <a:moveTo>
                  <a:pt x="13" y="57"/>
                </a:moveTo>
                <a:cubicBezTo>
                  <a:pt x="13" y="57"/>
                  <a:pt x="12" y="57"/>
                  <a:pt x="11" y="57"/>
                </a:cubicBezTo>
                <a:cubicBezTo>
                  <a:pt x="10" y="57"/>
                  <a:pt x="9" y="57"/>
                  <a:pt x="8" y="57"/>
                </a:cubicBezTo>
                <a:cubicBezTo>
                  <a:pt x="7" y="57"/>
                  <a:pt x="6" y="57"/>
                  <a:pt x="6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5" y="58"/>
                  <a:pt x="5" y="58"/>
                  <a:pt x="6" y="58"/>
                </a:cubicBezTo>
                <a:cubicBezTo>
                  <a:pt x="7" y="59"/>
                  <a:pt x="9" y="59"/>
                  <a:pt x="10" y="59"/>
                </a:cubicBezTo>
                <a:cubicBezTo>
                  <a:pt x="12" y="59"/>
                  <a:pt x="14" y="59"/>
                  <a:pt x="15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6" y="58"/>
                  <a:pt x="15" y="58"/>
                </a:cubicBezTo>
                <a:cubicBezTo>
                  <a:pt x="14" y="57"/>
                  <a:pt x="14" y="57"/>
                  <a:pt x="13" y="57"/>
                </a:cubicBezTo>
                <a:close/>
                <a:moveTo>
                  <a:pt x="7" y="53"/>
                </a:moveTo>
                <a:cubicBezTo>
                  <a:pt x="7" y="55"/>
                  <a:pt x="7" y="55"/>
                  <a:pt x="7" y="55"/>
                </a:cubicBezTo>
                <a:cubicBezTo>
                  <a:pt x="7" y="55"/>
                  <a:pt x="8" y="55"/>
                  <a:pt x="8" y="55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53"/>
                  <a:pt x="7" y="53"/>
                  <a:pt x="7" y="53"/>
                </a:cubicBezTo>
                <a:close/>
                <a:moveTo>
                  <a:pt x="6" y="54"/>
                </a:moveTo>
                <a:cubicBezTo>
                  <a:pt x="6" y="52"/>
                  <a:pt x="6" y="52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6" y="52"/>
                  <a:pt x="6" y="52"/>
                  <a:pt x="5" y="52"/>
                </a:cubicBezTo>
                <a:cubicBezTo>
                  <a:pt x="5" y="54"/>
                  <a:pt x="5" y="54"/>
                  <a:pt x="5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6" y="54"/>
                  <a:pt x="6" y="54"/>
                  <a:pt x="6" y="54"/>
                </a:cubicBezTo>
                <a:close/>
                <a:moveTo>
                  <a:pt x="17" y="52"/>
                </a:move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6" y="55"/>
                </a:moveTo>
                <a:cubicBezTo>
                  <a:pt x="16" y="53"/>
                  <a:pt x="16" y="53"/>
                  <a:pt x="16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5" y="55"/>
                  <a:pt x="15" y="55"/>
                  <a:pt x="15" y="55"/>
                </a:cubicBezTo>
                <a:cubicBezTo>
                  <a:pt x="15" y="55"/>
                  <a:pt x="15" y="55"/>
                  <a:pt x="16" y="55"/>
                </a:cubicBezTo>
                <a:close/>
                <a:moveTo>
                  <a:pt x="16" y="50"/>
                </a:moveTo>
                <a:cubicBezTo>
                  <a:pt x="15" y="49"/>
                  <a:pt x="13" y="49"/>
                  <a:pt x="11" y="49"/>
                </a:cubicBezTo>
                <a:cubicBezTo>
                  <a:pt x="9" y="49"/>
                  <a:pt x="8" y="49"/>
                  <a:pt x="7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6" y="50"/>
                  <a:pt x="6" y="50"/>
                  <a:pt x="7" y="50"/>
                </a:cubicBezTo>
                <a:cubicBezTo>
                  <a:pt x="8" y="51"/>
                  <a:pt x="9" y="51"/>
                  <a:pt x="11" y="51"/>
                </a:cubicBezTo>
                <a:cubicBezTo>
                  <a:pt x="13" y="51"/>
                  <a:pt x="15" y="51"/>
                  <a:pt x="16" y="50"/>
                </a:cubicBezTo>
                <a:cubicBezTo>
                  <a:pt x="16" y="50"/>
                  <a:pt x="17" y="50"/>
                  <a:pt x="17" y="50"/>
                </a:cubicBezTo>
                <a:cubicBezTo>
                  <a:pt x="17" y="50"/>
                  <a:pt x="16" y="50"/>
                  <a:pt x="16" y="50"/>
                </a:cubicBezTo>
                <a:close/>
                <a:moveTo>
                  <a:pt x="6" y="61"/>
                </a:moveTo>
                <a:cubicBezTo>
                  <a:pt x="6" y="63"/>
                  <a:pt x="6" y="63"/>
                  <a:pt x="6" y="63"/>
                </a:cubicBezTo>
                <a:cubicBezTo>
                  <a:pt x="6" y="63"/>
                  <a:pt x="7" y="63"/>
                  <a:pt x="7" y="63"/>
                </a:cubicBezTo>
                <a:cubicBezTo>
                  <a:pt x="7" y="61"/>
                  <a:pt x="7" y="61"/>
                  <a:pt x="7" y="61"/>
                </a:cubicBezTo>
                <a:cubicBezTo>
                  <a:pt x="7" y="61"/>
                  <a:pt x="6" y="61"/>
                  <a:pt x="6" y="61"/>
                </a:cubicBezTo>
                <a:close/>
                <a:moveTo>
                  <a:pt x="5" y="62"/>
                </a:moveTo>
                <a:cubicBezTo>
                  <a:pt x="5" y="60"/>
                  <a:pt x="5" y="60"/>
                  <a:pt x="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62"/>
                  <a:pt x="5" y="62"/>
                  <a:pt x="5" y="62"/>
                </a:cubicBezTo>
                <a:close/>
                <a:moveTo>
                  <a:pt x="16" y="60"/>
                </a:moveTo>
                <a:cubicBezTo>
                  <a:pt x="16" y="62"/>
                  <a:pt x="16" y="62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0"/>
                  <a:pt x="16" y="60"/>
                  <a:pt x="16" y="60"/>
                </a:cubicBezTo>
                <a:cubicBezTo>
                  <a:pt x="16" y="60"/>
                  <a:pt x="16" y="60"/>
                  <a:pt x="16" y="60"/>
                </a:cubicBezTo>
                <a:close/>
                <a:moveTo>
                  <a:pt x="15" y="63"/>
                </a:moveTo>
                <a:cubicBezTo>
                  <a:pt x="15" y="61"/>
                  <a:pt x="15" y="61"/>
                  <a:pt x="15" y="61"/>
                </a:cubicBezTo>
                <a:cubicBezTo>
                  <a:pt x="15" y="61"/>
                  <a:pt x="14" y="61"/>
                  <a:pt x="14" y="61"/>
                </a:cubicBezTo>
                <a:cubicBezTo>
                  <a:pt x="14" y="63"/>
                  <a:pt x="14" y="63"/>
                  <a:pt x="14" y="63"/>
                </a:cubicBezTo>
                <a:cubicBezTo>
                  <a:pt x="14" y="63"/>
                  <a:pt x="15" y="63"/>
                  <a:pt x="15" y="63"/>
                </a:cubicBezTo>
                <a:close/>
                <a:moveTo>
                  <a:pt x="9" y="61"/>
                </a:moveTo>
                <a:cubicBezTo>
                  <a:pt x="9" y="63"/>
                  <a:pt x="9" y="63"/>
                  <a:pt x="9" y="63"/>
                </a:cubicBezTo>
                <a:cubicBezTo>
                  <a:pt x="9" y="63"/>
                  <a:pt x="9" y="63"/>
                  <a:pt x="9" y="63"/>
                </a:cubicBezTo>
                <a:cubicBezTo>
                  <a:pt x="9" y="61"/>
                  <a:pt x="9" y="61"/>
                  <a:pt x="9" y="61"/>
                </a:cubicBezTo>
                <a:cubicBezTo>
                  <a:pt x="9" y="61"/>
                  <a:pt x="9" y="61"/>
                  <a:pt x="9" y="61"/>
                </a:cubicBezTo>
                <a:close/>
                <a:moveTo>
                  <a:pt x="12" y="63"/>
                </a:move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1" y="61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63"/>
                  <a:pt x="12" y="63"/>
                  <a:pt x="12" y="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7" name="Freeform 60"/>
          <p:cNvSpPr>
            <a:spLocks noEditPoints="1"/>
          </p:cNvSpPr>
          <p:nvPr/>
        </p:nvSpPr>
        <p:spPr bwMode="auto">
          <a:xfrm>
            <a:off x="7321841" y="3544233"/>
            <a:ext cx="630238" cy="661987"/>
          </a:xfrm>
          <a:custGeom>
            <a:avLst/>
            <a:gdLst>
              <a:gd name="T0" fmla="*/ 200076 w 63"/>
              <a:gd name="T1" fmla="*/ 581746 h 66"/>
              <a:gd name="T2" fmla="*/ 220083 w 63"/>
              <a:gd name="T3" fmla="*/ 611836 h 66"/>
              <a:gd name="T4" fmla="*/ 260098 w 63"/>
              <a:gd name="T5" fmla="*/ 401204 h 66"/>
              <a:gd name="T6" fmla="*/ 370140 w 63"/>
              <a:gd name="T7" fmla="*/ 611836 h 66"/>
              <a:gd name="T8" fmla="*/ 410155 w 63"/>
              <a:gd name="T9" fmla="*/ 581746 h 66"/>
              <a:gd name="T10" fmla="*/ 450170 w 63"/>
              <a:gd name="T11" fmla="*/ 300903 h 66"/>
              <a:gd name="T12" fmla="*/ 440166 w 63"/>
              <a:gd name="T13" fmla="*/ 290873 h 66"/>
              <a:gd name="T14" fmla="*/ 440166 w 63"/>
              <a:gd name="T15" fmla="*/ 280843 h 66"/>
              <a:gd name="T16" fmla="*/ 200076 w 63"/>
              <a:gd name="T17" fmla="*/ 290873 h 66"/>
              <a:gd name="T18" fmla="*/ 180068 w 63"/>
              <a:gd name="T19" fmla="*/ 300903 h 66"/>
              <a:gd name="T20" fmla="*/ 320121 w 63"/>
              <a:gd name="T21" fmla="*/ 10030 h 66"/>
              <a:gd name="T22" fmla="*/ 630238 w 63"/>
              <a:gd name="T23" fmla="*/ 180542 h 66"/>
              <a:gd name="T24" fmla="*/ 580219 w 63"/>
              <a:gd name="T25" fmla="*/ 220662 h 66"/>
              <a:gd name="T26" fmla="*/ 550208 w 63"/>
              <a:gd name="T27" fmla="*/ 260783 h 66"/>
              <a:gd name="T28" fmla="*/ 530200 w 63"/>
              <a:gd name="T29" fmla="*/ 280843 h 66"/>
              <a:gd name="T30" fmla="*/ 530200 w 63"/>
              <a:gd name="T31" fmla="*/ 290873 h 66"/>
              <a:gd name="T32" fmla="*/ 510193 w 63"/>
              <a:gd name="T33" fmla="*/ 300903 h 66"/>
              <a:gd name="T34" fmla="*/ 550208 w 63"/>
              <a:gd name="T35" fmla="*/ 581746 h 66"/>
              <a:gd name="T36" fmla="*/ 580219 w 63"/>
              <a:gd name="T37" fmla="*/ 611836 h 66"/>
              <a:gd name="T38" fmla="*/ 50019 w 63"/>
              <a:gd name="T39" fmla="*/ 661987 h 66"/>
              <a:gd name="T40" fmla="*/ 80030 w 63"/>
              <a:gd name="T41" fmla="*/ 611836 h 66"/>
              <a:gd name="T42" fmla="*/ 100038 w 63"/>
              <a:gd name="T43" fmla="*/ 581746 h 66"/>
              <a:gd name="T44" fmla="*/ 120045 w 63"/>
              <a:gd name="T45" fmla="*/ 300903 h 66"/>
              <a:gd name="T46" fmla="*/ 100038 w 63"/>
              <a:gd name="T47" fmla="*/ 290873 h 66"/>
              <a:gd name="T48" fmla="*/ 90034 w 63"/>
              <a:gd name="T49" fmla="*/ 280843 h 66"/>
              <a:gd name="T50" fmla="*/ 50019 w 63"/>
              <a:gd name="T51" fmla="*/ 260783 h 66"/>
              <a:gd name="T52" fmla="*/ 10004 w 63"/>
              <a:gd name="T53" fmla="*/ 220662 h 66"/>
              <a:gd name="T54" fmla="*/ 150057 w 63"/>
              <a:gd name="T55" fmla="*/ 90271 h 66"/>
              <a:gd name="T56" fmla="*/ 310117 w 63"/>
              <a:gd name="T57" fmla="*/ 0 h 66"/>
              <a:gd name="T58" fmla="*/ 450170 w 63"/>
              <a:gd name="T59" fmla="*/ 130391 h 66"/>
              <a:gd name="T60" fmla="*/ 170064 w 63"/>
              <a:gd name="T61" fmla="*/ 130391 h 66"/>
              <a:gd name="T62" fmla="*/ 310117 w 63"/>
              <a:gd name="T63" fmla="*/ 170512 h 66"/>
              <a:gd name="T64" fmla="*/ 450170 w 63"/>
              <a:gd name="T65" fmla="*/ 130391 h 6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63"/>
              <a:gd name="T100" fmla="*/ 0 h 66"/>
              <a:gd name="T101" fmla="*/ 63 w 63"/>
              <a:gd name="T102" fmla="*/ 66 h 6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63" h="66">
                <a:moveTo>
                  <a:pt x="18" y="30"/>
                </a:moveTo>
                <a:cubicBezTo>
                  <a:pt x="20" y="58"/>
                  <a:pt x="20" y="58"/>
                  <a:pt x="20" y="58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61"/>
                  <a:pt x="22" y="61"/>
                  <a:pt x="22" y="61"/>
                </a:cubicBezTo>
                <a:cubicBezTo>
                  <a:pt x="26" y="61"/>
                  <a:pt x="26" y="61"/>
                  <a:pt x="26" y="61"/>
                </a:cubicBezTo>
                <a:cubicBezTo>
                  <a:pt x="26" y="40"/>
                  <a:pt x="26" y="40"/>
                  <a:pt x="26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7" y="61"/>
                  <a:pt x="37" y="61"/>
                  <a:pt x="37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58"/>
                  <a:pt x="41" y="58"/>
                  <a:pt x="41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4" y="30"/>
                  <a:pt x="44" y="30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8"/>
                  <a:pt x="44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30"/>
                  <a:pt x="19" y="30"/>
                  <a:pt x="18" y="30"/>
                </a:cubicBezTo>
                <a:cubicBezTo>
                  <a:pt x="18" y="30"/>
                  <a:pt x="18" y="30"/>
                  <a:pt x="18" y="30"/>
                </a:cubicBezTo>
                <a:close/>
                <a:moveTo>
                  <a:pt x="32" y="1"/>
                </a:moveTo>
                <a:cubicBezTo>
                  <a:pt x="48" y="9"/>
                  <a:pt x="48" y="9"/>
                  <a:pt x="48" y="9"/>
                </a:cubicBezTo>
                <a:cubicBezTo>
                  <a:pt x="63" y="18"/>
                  <a:pt x="63" y="18"/>
                  <a:pt x="63" y="18"/>
                </a:cubicBezTo>
                <a:cubicBezTo>
                  <a:pt x="62" y="22"/>
                  <a:pt x="62" y="22"/>
                  <a:pt x="62" y="22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6"/>
                  <a:pt x="58" y="26"/>
                  <a:pt x="58" y="26"/>
                </a:cubicBezTo>
                <a:cubicBezTo>
                  <a:pt x="55" y="26"/>
                  <a:pt x="55" y="26"/>
                  <a:pt x="55" y="26"/>
                </a:cubicBezTo>
                <a:cubicBezTo>
                  <a:pt x="55" y="28"/>
                  <a:pt x="55" y="28"/>
                  <a:pt x="55" y="28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8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3" y="58"/>
                  <a:pt x="53" y="58"/>
                  <a:pt x="53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61"/>
                  <a:pt x="55" y="61"/>
                  <a:pt x="55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8" y="66"/>
                  <a:pt x="58" y="66"/>
                  <a:pt x="58" y="66"/>
                </a:cubicBezTo>
                <a:cubicBezTo>
                  <a:pt x="5" y="66"/>
                  <a:pt x="5" y="66"/>
                  <a:pt x="5" y="66"/>
                </a:cubicBezTo>
                <a:cubicBezTo>
                  <a:pt x="5" y="61"/>
                  <a:pt x="5" y="61"/>
                  <a:pt x="5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58"/>
                  <a:pt x="8" y="58"/>
                  <a:pt x="8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1" y="30"/>
                  <a:pt x="10" y="30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8"/>
                  <a:pt x="11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6"/>
                  <a:pt x="9" y="26"/>
                  <a:pt x="9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2"/>
                  <a:pt x="5" y="22"/>
                  <a:pt x="5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18"/>
                  <a:pt x="0" y="18"/>
                  <a:pt x="0" y="18"/>
                </a:cubicBezTo>
                <a:cubicBezTo>
                  <a:pt x="15" y="9"/>
                  <a:pt x="15" y="9"/>
                  <a:pt x="15" y="9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1"/>
                  <a:pt x="32" y="1"/>
                  <a:pt x="32" y="1"/>
                </a:cubicBezTo>
                <a:close/>
                <a:moveTo>
                  <a:pt x="45" y="13"/>
                </a:moveTo>
                <a:cubicBezTo>
                  <a:pt x="31" y="5"/>
                  <a:pt x="31" y="5"/>
                  <a:pt x="31" y="5"/>
                </a:cubicBezTo>
                <a:cubicBezTo>
                  <a:pt x="17" y="13"/>
                  <a:pt x="17" y="13"/>
                  <a:pt x="17" y="13"/>
                </a:cubicBezTo>
                <a:cubicBezTo>
                  <a:pt x="10" y="17"/>
                  <a:pt x="10" y="17"/>
                  <a:pt x="10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53" y="17"/>
                  <a:pt x="53" y="17"/>
                  <a:pt x="53" y="17"/>
                </a:cubicBezTo>
                <a:lnTo>
                  <a:pt x="45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8" name="Freeform 61"/>
          <p:cNvSpPr>
            <a:spLocks noEditPoints="1"/>
          </p:cNvSpPr>
          <p:nvPr/>
        </p:nvSpPr>
        <p:spPr bwMode="auto">
          <a:xfrm>
            <a:off x="7269454" y="5726697"/>
            <a:ext cx="711200" cy="561975"/>
          </a:xfrm>
          <a:custGeom>
            <a:avLst/>
            <a:gdLst>
              <a:gd name="T0" fmla="*/ 450942 w 276"/>
              <a:gd name="T1" fmla="*/ 90225 h 218"/>
              <a:gd name="T2" fmla="*/ 450942 w 276"/>
              <a:gd name="T3" fmla="*/ 30934 h 218"/>
              <a:gd name="T4" fmla="*/ 481864 w 276"/>
              <a:gd name="T5" fmla="*/ 0 h 218"/>
              <a:gd name="T6" fmla="*/ 711200 w 276"/>
              <a:gd name="T7" fmla="*/ 0 h 218"/>
              <a:gd name="T8" fmla="*/ 711200 w 276"/>
              <a:gd name="T9" fmla="*/ 531041 h 218"/>
              <a:gd name="T10" fmla="*/ 682855 w 276"/>
              <a:gd name="T11" fmla="*/ 561975 h 218"/>
              <a:gd name="T12" fmla="*/ 450942 w 276"/>
              <a:gd name="T13" fmla="*/ 561975 h 218"/>
              <a:gd name="T14" fmla="*/ 450942 w 276"/>
              <a:gd name="T15" fmla="*/ 451127 h 218"/>
              <a:gd name="T16" fmla="*/ 322101 w 276"/>
              <a:gd name="T17" fmla="*/ 451127 h 218"/>
              <a:gd name="T18" fmla="*/ 350446 w 276"/>
              <a:gd name="T19" fmla="*/ 512996 h 218"/>
              <a:gd name="T20" fmla="*/ 110803 w 276"/>
              <a:gd name="T21" fmla="*/ 551664 h 218"/>
              <a:gd name="T22" fmla="*/ 149455 w 276"/>
              <a:gd name="T23" fmla="*/ 512996 h 218"/>
              <a:gd name="T24" fmla="*/ 30922 w 276"/>
              <a:gd name="T25" fmla="*/ 451127 h 218"/>
              <a:gd name="T26" fmla="*/ 0 w 276"/>
              <a:gd name="T27" fmla="*/ 422770 h 218"/>
              <a:gd name="T28" fmla="*/ 0 w 276"/>
              <a:gd name="T29" fmla="*/ 90225 h 218"/>
              <a:gd name="T30" fmla="*/ 30922 w 276"/>
              <a:gd name="T31" fmla="*/ 90225 h 218"/>
              <a:gd name="T32" fmla="*/ 110803 w 276"/>
              <a:gd name="T33" fmla="*/ 291299 h 218"/>
              <a:gd name="T34" fmla="*/ 211299 w 276"/>
              <a:gd name="T35" fmla="*/ 252631 h 218"/>
              <a:gd name="T36" fmla="*/ 239643 w 276"/>
              <a:gd name="T37" fmla="*/ 270676 h 218"/>
              <a:gd name="T38" fmla="*/ 270565 w 276"/>
              <a:gd name="T39" fmla="*/ 280988 h 218"/>
              <a:gd name="T40" fmla="*/ 291180 w 276"/>
              <a:gd name="T41" fmla="*/ 270676 h 218"/>
              <a:gd name="T42" fmla="*/ 322101 w 276"/>
              <a:gd name="T43" fmla="*/ 211385 h 218"/>
              <a:gd name="T44" fmla="*/ 350446 w 276"/>
              <a:gd name="T45" fmla="*/ 211385 h 218"/>
              <a:gd name="T46" fmla="*/ 340139 w 276"/>
              <a:gd name="T47" fmla="*/ 170139 h 218"/>
              <a:gd name="T48" fmla="*/ 311794 w 276"/>
              <a:gd name="T49" fmla="*/ 190762 h 218"/>
              <a:gd name="T50" fmla="*/ 280872 w 276"/>
              <a:gd name="T51" fmla="*/ 201074 h 218"/>
              <a:gd name="T52" fmla="*/ 260258 w 276"/>
              <a:gd name="T53" fmla="*/ 260365 h 218"/>
              <a:gd name="T54" fmla="*/ 231913 w 276"/>
              <a:gd name="T55" fmla="*/ 232008 h 218"/>
              <a:gd name="T56" fmla="*/ 221606 w 276"/>
              <a:gd name="T57" fmla="*/ 232008 h 218"/>
              <a:gd name="T58" fmla="*/ 100496 w 276"/>
              <a:gd name="T59" fmla="*/ 270676 h 218"/>
              <a:gd name="T60" fmla="*/ 131417 w 276"/>
              <a:gd name="T61" fmla="*/ 371213 h 218"/>
              <a:gd name="T62" fmla="*/ 159762 w 276"/>
              <a:gd name="T63" fmla="*/ 301610 h 218"/>
              <a:gd name="T64" fmla="*/ 131417 w 276"/>
              <a:gd name="T65" fmla="*/ 371213 h 218"/>
              <a:gd name="T66" fmla="*/ 322101 w 276"/>
              <a:gd name="T67" fmla="*/ 371213 h 218"/>
              <a:gd name="T68" fmla="*/ 350446 w 276"/>
              <a:gd name="T69" fmla="*/ 242319 h 218"/>
              <a:gd name="T70" fmla="*/ 322101 w 276"/>
              <a:gd name="T71" fmla="*/ 371213 h 218"/>
              <a:gd name="T72" fmla="*/ 270565 w 276"/>
              <a:gd name="T73" fmla="*/ 371213 h 218"/>
              <a:gd name="T74" fmla="*/ 301487 w 276"/>
              <a:gd name="T75" fmla="*/ 311922 h 218"/>
              <a:gd name="T76" fmla="*/ 270565 w 276"/>
              <a:gd name="T77" fmla="*/ 371213 h 218"/>
              <a:gd name="T78" fmla="*/ 221606 w 276"/>
              <a:gd name="T79" fmla="*/ 371213 h 218"/>
              <a:gd name="T80" fmla="*/ 249951 w 276"/>
              <a:gd name="T81" fmla="*/ 301610 h 218"/>
              <a:gd name="T82" fmla="*/ 221606 w 276"/>
              <a:gd name="T83" fmla="*/ 371213 h 218"/>
              <a:gd name="T84" fmla="*/ 170070 w 276"/>
              <a:gd name="T85" fmla="*/ 371213 h 218"/>
              <a:gd name="T86" fmla="*/ 211299 w 276"/>
              <a:gd name="T87" fmla="*/ 280988 h 218"/>
              <a:gd name="T88" fmla="*/ 170070 w 276"/>
              <a:gd name="T89" fmla="*/ 371213 h 218"/>
              <a:gd name="T90" fmla="*/ 541130 w 276"/>
              <a:gd name="T91" fmla="*/ 190762 h 218"/>
              <a:gd name="T92" fmla="*/ 651933 w 276"/>
              <a:gd name="T93" fmla="*/ 162406 h 218"/>
              <a:gd name="T94" fmla="*/ 541130 w 276"/>
              <a:gd name="T95" fmla="*/ 100537 h 218"/>
              <a:gd name="T96" fmla="*/ 651933 w 276"/>
              <a:gd name="T97" fmla="*/ 61869 h 218"/>
              <a:gd name="T98" fmla="*/ 512786 w 276"/>
              <a:gd name="T99" fmla="*/ 502684 h 218"/>
              <a:gd name="T100" fmla="*/ 651933 w 276"/>
              <a:gd name="T101" fmla="*/ 252631 h 218"/>
              <a:gd name="T102" fmla="*/ 541130 w 276"/>
              <a:gd name="T103" fmla="*/ 190762 h 218"/>
              <a:gd name="T104" fmla="*/ 422597 w 276"/>
              <a:gd name="T105" fmla="*/ 152094 h 218"/>
              <a:gd name="T106" fmla="*/ 59267 w 276"/>
              <a:gd name="T107" fmla="*/ 391836 h 218"/>
              <a:gd name="T108" fmla="*/ 422597 w 276"/>
              <a:gd name="T109" fmla="*/ 152094 h 21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76"/>
              <a:gd name="T166" fmla="*/ 0 h 218"/>
              <a:gd name="T167" fmla="*/ 276 w 276"/>
              <a:gd name="T168" fmla="*/ 218 h 218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76" h="218">
                <a:moveTo>
                  <a:pt x="12" y="35"/>
                </a:moveTo>
                <a:lnTo>
                  <a:pt x="175" y="35"/>
                </a:lnTo>
                <a:lnTo>
                  <a:pt x="175" y="12"/>
                </a:lnTo>
                <a:lnTo>
                  <a:pt x="175" y="0"/>
                </a:lnTo>
                <a:lnTo>
                  <a:pt x="187" y="0"/>
                </a:lnTo>
                <a:lnTo>
                  <a:pt x="265" y="0"/>
                </a:lnTo>
                <a:lnTo>
                  <a:pt x="276" y="0"/>
                </a:lnTo>
                <a:lnTo>
                  <a:pt x="276" y="12"/>
                </a:lnTo>
                <a:lnTo>
                  <a:pt x="276" y="206"/>
                </a:lnTo>
                <a:lnTo>
                  <a:pt x="276" y="218"/>
                </a:lnTo>
                <a:lnTo>
                  <a:pt x="265" y="218"/>
                </a:lnTo>
                <a:lnTo>
                  <a:pt x="187" y="218"/>
                </a:lnTo>
                <a:lnTo>
                  <a:pt x="175" y="218"/>
                </a:lnTo>
                <a:lnTo>
                  <a:pt x="175" y="206"/>
                </a:lnTo>
                <a:lnTo>
                  <a:pt x="175" y="175"/>
                </a:lnTo>
                <a:lnTo>
                  <a:pt x="125" y="175"/>
                </a:lnTo>
                <a:lnTo>
                  <a:pt x="125" y="199"/>
                </a:lnTo>
                <a:lnTo>
                  <a:pt x="136" y="199"/>
                </a:lnTo>
                <a:lnTo>
                  <a:pt x="136" y="214"/>
                </a:lnTo>
                <a:lnTo>
                  <a:pt x="43" y="214"/>
                </a:lnTo>
                <a:lnTo>
                  <a:pt x="43" y="199"/>
                </a:lnTo>
                <a:lnTo>
                  <a:pt x="58" y="199"/>
                </a:lnTo>
                <a:lnTo>
                  <a:pt x="58" y="175"/>
                </a:lnTo>
                <a:lnTo>
                  <a:pt x="12" y="175"/>
                </a:lnTo>
                <a:lnTo>
                  <a:pt x="0" y="175"/>
                </a:lnTo>
                <a:lnTo>
                  <a:pt x="0" y="164"/>
                </a:lnTo>
                <a:lnTo>
                  <a:pt x="0" y="47"/>
                </a:lnTo>
                <a:lnTo>
                  <a:pt x="0" y="35"/>
                </a:lnTo>
                <a:lnTo>
                  <a:pt x="12" y="35"/>
                </a:lnTo>
                <a:close/>
                <a:moveTo>
                  <a:pt x="39" y="105"/>
                </a:moveTo>
                <a:lnTo>
                  <a:pt x="43" y="113"/>
                </a:lnTo>
                <a:lnTo>
                  <a:pt x="70" y="98"/>
                </a:lnTo>
                <a:lnTo>
                  <a:pt x="82" y="98"/>
                </a:lnTo>
                <a:lnTo>
                  <a:pt x="90" y="105"/>
                </a:lnTo>
                <a:lnTo>
                  <a:pt x="93" y="105"/>
                </a:lnTo>
                <a:lnTo>
                  <a:pt x="105" y="109"/>
                </a:lnTo>
                <a:lnTo>
                  <a:pt x="109" y="113"/>
                </a:lnTo>
                <a:lnTo>
                  <a:pt x="113" y="105"/>
                </a:lnTo>
                <a:lnTo>
                  <a:pt x="117" y="82"/>
                </a:lnTo>
                <a:lnTo>
                  <a:pt x="125" y="82"/>
                </a:lnTo>
                <a:lnTo>
                  <a:pt x="125" y="90"/>
                </a:lnTo>
                <a:lnTo>
                  <a:pt x="136" y="82"/>
                </a:lnTo>
                <a:lnTo>
                  <a:pt x="144" y="70"/>
                </a:lnTo>
                <a:lnTo>
                  <a:pt x="132" y="66"/>
                </a:lnTo>
                <a:lnTo>
                  <a:pt x="121" y="66"/>
                </a:lnTo>
                <a:lnTo>
                  <a:pt x="121" y="74"/>
                </a:lnTo>
                <a:lnTo>
                  <a:pt x="109" y="74"/>
                </a:lnTo>
                <a:lnTo>
                  <a:pt x="109" y="78"/>
                </a:lnTo>
                <a:lnTo>
                  <a:pt x="105" y="78"/>
                </a:lnTo>
                <a:lnTo>
                  <a:pt x="101" y="101"/>
                </a:lnTo>
                <a:lnTo>
                  <a:pt x="97" y="98"/>
                </a:lnTo>
                <a:lnTo>
                  <a:pt x="90" y="90"/>
                </a:lnTo>
                <a:lnTo>
                  <a:pt x="86" y="90"/>
                </a:lnTo>
                <a:lnTo>
                  <a:pt x="66" y="86"/>
                </a:lnTo>
                <a:lnTo>
                  <a:pt x="39" y="105"/>
                </a:lnTo>
                <a:close/>
                <a:moveTo>
                  <a:pt x="51" y="144"/>
                </a:moveTo>
                <a:lnTo>
                  <a:pt x="62" y="144"/>
                </a:lnTo>
                <a:lnTo>
                  <a:pt x="62" y="117"/>
                </a:lnTo>
                <a:lnTo>
                  <a:pt x="51" y="117"/>
                </a:lnTo>
                <a:lnTo>
                  <a:pt x="51" y="144"/>
                </a:lnTo>
                <a:close/>
                <a:moveTo>
                  <a:pt x="125" y="144"/>
                </a:moveTo>
                <a:lnTo>
                  <a:pt x="136" y="144"/>
                </a:lnTo>
                <a:lnTo>
                  <a:pt x="136" y="94"/>
                </a:lnTo>
                <a:lnTo>
                  <a:pt x="125" y="94"/>
                </a:lnTo>
                <a:lnTo>
                  <a:pt x="125" y="144"/>
                </a:lnTo>
                <a:close/>
                <a:moveTo>
                  <a:pt x="105" y="144"/>
                </a:moveTo>
                <a:lnTo>
                  <a:pt x="117" y="144"/>
                </a:lnTo>
                <a:lnTo>
                  <a:pt x="117" y="121"/>
                </a:lnTo>
                <a:lnTo>
                  <a:pt x="105" y="121"/>
                </a:lnTo>
                <a:lnTo>
                  <a:pt x="105" y="144"/>
                </a:lnTo>
                <a:close/>
                <a:moveTo>
                  <a:pt x="86" y="144"/>
                </a:moveTo>
                <a:lnTo>
                  <a:pt x="97" y="144"/>
                </a:lnTo>
                <a:lnTo>
                  <a:pt x="97" y="117"/>
                </a:lnTo>
                <a:lnTo>
                  <a:pt x="86" y="117"/>
                </a:lnTo>
                <a:lnTo>
                  <a:pt x="86" y="144"/>
                </a:lnTo>
                <a:close/>
                <a:moveTo>
                  <a:pt x="66" y="144"/>
                </a:moveTo>
                <a:lnTo>
                  <a:pt x="82" y="144"/>
                </a:lnTo>
                <a:lnTo>
                  <a:pt x="82" y="109"/>
                </a:lnTo>
                <a:lnTo>
                  <a:pt x="66" y="109"/>
                </a:lnTo>
                <a:lnTo>
                  <a:pt x="66" y="144"/>
                </a:lnTo>
                <a:close/>
                <a:moveTo>
                  <a:pt x="210" y="74"/>
                </a:moveTo>
                <a:lnTo>
                  <a:pt x="253" y="74"/>
                </a:lnTo>
                <a:lnTo>
                  <a:pt x="253" y="63"/>
                </a:lnTo>
                <a:lnTo>
                  <a:pt x="210" y="63"/>
                </a:lnTo>
                <a:lnTo>
                  <a:pt x="210" y="39"/>
                </a:lnTo>
                <a:lnTo>
                  <a:pt x="253" y="39"/>
                </a:lnTo>
                <a:lnTo>
                  <a:pt x="253" y="24"/>
                </a:lnTo>
                <a:lnTo>
                  <a:pt x="199" y="24"/>
                </a:lnTo>
                <a:lnTo>
                  <a:pt x="199" y="195"/>
                </a:lnTo>
                <a:lnTo>
                  <a:pt x="253" y="195"/>
                </a:lnTo>
                <a:lnTo>
                  <a:pt x="253" y="98"/>
                </a:lnTo>
                <a:lnTo>
                  <a:pt x="210" y="98"/>
                </a:lnTo>
                <a:lnTo>
                  <a:pt x="210" y="74"/>
                </a:lnTo>
                <a:close/>
                <a:moveTo>
                  <a:pt x="164" y="59"/>
                </a:moveTo>
                <a:lnTo>
                  <a:pt x="23" y="59"/>
                </a:lnTo>
                <a:lnTo>
                  <a:pt x="23" y="152"/>
                </a:lnTo>
                <a:lnTo>
                  <a:pt x="164" y="152"/>
                </a:lnTo>
                <a:lnTo>
                  <a:pt x="164" y="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9" name="Freeform 62"/>
          <p:cNvSpPr>
            <a:spLocks noEditPoints="1"/>
          </p:cNvSpPr>
          <p:nvPr/>
        </p:nvSpPr>
        <p:spPr bwMode="auto">
          <a:xfrm>
            <a:off x="7290091" y="4586199"/>
            <a:ext cx="711200" cy="779462"/>
          </a:xfrm>
          <a:custGeom>
            <a:avLst/>
            <a:gdLst>
              <a:gd name="T0" fmla="*/ 360608 w 71"/>
              <a:gd name="T1" fmla="*/ 259821 h 78"/>
              <a:gd name="T2" fmla="*/ 430727 w 71"/>
              <a:gd name="T3" fmla="*/ 529634 h 78"/>
              <a:gd name="T4" fmla="*/ 360608 w 71"/>
              <a:gd name="T5" fmla="*/ 709510 h 78"/>
              <a:gd name="T6" fmla="*/ 450761 w 71"/>
              <a:gd name="T7" fmla="*/ 699517 h 78"/>
              <a:gd name="T8" fmla="*/ 500845 w 71"/>
              <a:gd name="T9" fmla="*/ 729496 h 78"/>
              <a:gd name="T10" fmla="*/ 410693 w 71"/>
              <a:gd name="T11" fmla="*/ 779462 h 78"/>
              <a:gd name="T12" fmla="*/ 320541 w 71"/>
              <a:gd name="T13" fmla="*/ 739490 h 78"/>
              <a:gd name="T14" fmla="*/ 310524 w 71"/>
              <a:gd name="T15" fmla="*/ 719503 h 78"/>
              <a:gd name="T16" fmla="*/ 220372 w 71"/>
              <a:gd name="T17" fmla="*/ 529634 h 78"/>
              <a:gd name="T18" fmla="*/ 310524 w 71"/>
              <a:gd name="T19" fmla="*/ 259821 h 78"/>
              <a:gd name="T20" fmla="*/ 360608 w 71"/>
              <a:gd name="T21" fmla="*/ 219848 h 78"/>
              <a:gd name="T22" fmla="*/ 430727 w 71"/>
              <a:gd name="T23" fmla="*/ 129910 h 78"/>
              <a:gd name="T24" fmla="*/ 360608 w 71"/>
              <a:gd name="T25" fmla="*/ 149897 h 78"/>
              <a:gd name="T26" fmla="*/ 430727 w 71"/>
              <a:gd name="T27" fmla="*/ 19986 h 78"/>
              <a:gd name="T28" fmla="*/ 450761 w 71"/>
              <a:gd name="T29" fmla="*/ 79945 h 78"/>
              <a:gd name="T30" fmla="*/ 430727 w 71"/>
              <a:gd name="T31" fmla="*/ 19986 h 78"/>
              <a:gd name="T32" fmla="*/ 601014 w 71"/>
              <a:gd name="T33" fmla="*/ 279807 h 78"/>
              <a:gd name="T34" fmla="*/ 661115 w 71"/>
              <a:gd name="T35" fmla="*/ 259821 h 78"/>
              <a:gd name="T36" fmla="*/ 661115 w 71"/>
              <a:gd name="T37" fmla="*/ 149897 h 78"/>
              <a:gd name="T38" fmla="*/ 691166 w 71"/>
              <a:gd name="T39" fmla="*/ 209855 h 78"/>
              <a:gd name="T40" fmla="*/ 661115 w 71"/>
              <a:gd name="T41" fmla="*/ 149897 h 78"/>
              <a:gd name="T42" fmla="*/ 480811 w 71"/>
              <a:gd name="T43" fmla="*/ 229841 h 78"/>
              <a:gd name="T44" fmla="*/ 550930 w 71"/>
              <a:gd name="T45" fmla="*/ 209855 h 78"/>
              <a:gd name="T46" fmla="*/ 580980 w 71"/>
              <a:gd name="T47" fmla="*/ 9993 h 78"/>
              <a:gd name="T48" fmla="*/ 611031 w 71"/>
              <a:gd name="T49" fmla="*/ 69952 h 78"/>
              <a:gd name="T50" fmla="*/ 580980 w 71"/>
              <a:gd name="T51" fmla="*/ 9993 h 78"/>
              <a:gd name="T52" fmla="*/ 590997 w 71"/>
              <a:gd name="T53" fmla="*/ 119917 h 78"/>
              <a:gd name="T54" fmla="*/ 520879 w 71"/>
              <a:gd name="T55" fmla="*/ 139903 h 78"/>
              <a:gd name="T56" fmla="*/ 20034 w 71"/>
              <a:gd name="T57" fmla="*/ 269814 h 78"/>
              <a:gd name="T58" fmla="*/ 40068 w 71"/>
              <a:gd name="T59" fmla="*/ 339765 h 78"/>
              <a:gd name="T60" fmla="*/ 20034 w 71"/>
              <a:gd name="T61" fmla="*/ 269814 h 78"/>
              <a:gd name="T62" fmla="*/ 120203 w 71"/>
              <a:gd name="T63" fmla="*/ 49966 h 78"/>
              <a:gd name="T64" fmla="*/ 180304 w 71"/>
              <a:gd name="T65" fmla="*/ 49966 h 78"/>
              <a:gd name="T66" fmla="*/ 100169 w 71"/>
              <a:gd name="T67" fmla="*/ 89938 h 78"/>
              <a:gd name="T68" fmla="*/ 130220 w 71"/>
              <a:gd name="T69" fmla="*/ 159890 h 78"/>
              <a:gd name="T70" fmla="*/ 100169 w 71"/>
              <a:gd name="T71" fmla="*/ 89938 h 78"/>
              <a:gd name="T72" fmla="*/ 40068 w 71"/>
              <a:gd name="T73" fmla="*/ 229841 h 78"/>
              <a:gd name="T74" fmla="*/ 100169 w 71"/>
              <a:gd name="T75" fmla="*/ 199862 h 78"/>
              <a:gd name="T76" fmla="*/ 200338 w 71"/>
              <a:gd name="T77" fmla="*/ 179876 h 78"/>
              <a:gd name="T78" fmla="*/ 220372 w 71"/>
              <a:gd name="T79" fmla="*/ 249828 h 78"/>
              <a:gd name="T80" fmla="*/ 200338 w 71"/>
              <a:gd name="T81" fmla="*/ 179876 h 78"/>
              <a:gd name="T82" fmla="*/ 330558 w 71"/>
              <a:gd name="T83" fmla="*/ 19986 h 78"/>
              <a:gd name="T84" fmla="*/ 260439 w 71"/>
              <a:gd name="T85" fmla="*/ 49966 h 78"/>
              <a:gd name="T86" fmla="*/ 240406 w 71"/>
              <a:gd name="T87" fmla="*/ 89938 h 78"/>
              <a:gd name="T88" fmla="*/ 270456 w 71"/>
              <a:gd name="T89" fmla="*/ 159890 h 78"/>
              <a:gd name="T90" fmla="*/ 240406 w 71"/>
              <a:gd name="T91" fmla="*/ 89938 h 78"/>
              <a:gd name="T92" fmla="*/ 160270 w 71"/>
              <a:gd name="T93" fmla="*/ 459683 h 78"/>
              <a:gd name="T94" fmla="*/ 90152 w 71"/>
              <a:gd name="T95" fmla="*/ 449690 h 7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71"/>
              <a:gd name="T145" fmla="*/ 0 h 78"/>
              <a:gd name="T146" fmla="*/ 71 w 71"/>
              <a:gd name="T147" fmla="*/ 78 h 7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71" h="78">
                <a:moveTo>
                  <a:pt x="36" y="22"/>
                </a:moveTo>
                <a:cubicBezTo>
                  <a:pt x="36" y="26"/>
                  <a:pt x="36" y="26"/>
                  <a:pt x="36" y="26"/>
                </a:cubicBezTo>
                <a:cubicBezTo>
                  <a:pt x="52" y="27"/>
                  <a:pt x="64" y="38"/>
                  <a:pt x="66" y="53"/>
                </a:cubicBezTo>
                <a:cubicBezTo>
                  <a:pt x="57" y="49"/>
                  <a:pt x="50" y="50"/>
                  <a:pt x="43" y="53"/>
                </a:cubicBezTo>
                <a:cubicBezTo>
                  <a:pt x="41" y="51"/>
                  <a:pt x="39" y="50"/>
                  <a:pt x="36" y="50"/>
                </a:cubicBezTo>
                <a:cubicBezTo>
                  <a:pt x="36" y="71"/>
                  <a:pt x="36" y="71"/>
                  <a:pt x="36" y="71"/>
                </a:cubicBezTo>
                <a:cubicBezTo>
                  <a:pt x="38" y="72"/>
                  <a:pt x="39" y="72"/>
                  <a:pt x="41" y="72"/>
                </a:cubicBezTo>
                <a:cubicBezTo>
                  <a:pt x="43" y="72"/>
                  <a:pt x="44" y="71"/>
                  <a:pt x="45" y="70"/>
                </a:cubicBezTo>
                <a:cubicBezTo>
                  <a:pt x="46" y="70"/>
                  <a:pt x="46" y="70"/>
                  <a:pt x="46" y="69"/>
                </a:cubicBezTo>
                <a:cubicBezTo>
                  <a:pt x="50" y="73"/>
                  <a:pt x="50" y="73"/>
                  <a:pt x="50" y="73"/>
                </a:cubicBezTo>
                <a:cubicBezTo>
                  <a:pt x="50" y="73"/>
                  <a:pt x="50" y="74"/>
                  <a:pt x="49" y="74"/>
                </a:cubicBezTo>
                <a:cubicBezTo>
                  <a:pt x="47" y="76"/>
                  <a:pt x="44" y="77"/>
                  <a:pt x="41" y="78"/>
                </a:cubicBezTo>
                <a:cubicBezTo>
                  <a:pt x="38" y="78"/>
                  <a:pt x="35" y="77"/>
                  <a:pt x="33" y="75"/>
                </a:cubicBezTo>
                <a:cubicBezTo>
                  <a:pt x="32" y="74"/>
                  <a:pt x="32" y="74"/>
                  <a:pt x="32" y="74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49"/>
                  <a:pt x="31" y="49"/>
                  <a:pt x="31" y="49"/>
                </a:cubicBezTo>
                <a:cubicBezTo>
                  <a:pt x="28" y="50"/>
                  <a:pt x="25" y="51"/>
                  <a:pt x="22" y="53"/>
                </a:cubicBezTo>
                <a:cubicBezTo>
                  <a:pt x="15" y="49"/>
                  <a:pt x="8" y="49"/>
                  <a:pt x="2" y="53"/>
                </a:cubicBezTo>
                <a:cubicBezTo>
                  <a:pt x="3" y="38"/>
                  <a:pt x="16" y="27"/>
                  <a:pt x="31" y="26"/>
                </a:cubicBezTo>
                <a:cubicBezTo>
                  <a:pt x="31" y="22"/>
                  <a:pt x="31" y="22"/>
                  <a:pt x="31" y="22"/>
                </a:cubicBezTo>
                <a:cubicBezTo>
                  <a:pt x="36" y="22"/>
                  <a:pt x="36" y="22"/>
                  <a:pt x="36" y="22"/>
                </a:cubicBezTo>
                <a:close/>
                <a:moveTo>
                  <a:pt x="38" y="11"/>
                </a:moveTo>
                <a:cubicBezTo>
                  <a:pt x="43" y="13"/>
                  <a:pt x="43" y="13"/>
                  <a:pt x="43" y="13"/>
                </a:cubicBezTo>
                <a:cubicBezTo>
                  <a:pt x="41" y="17"/>
                  <a:pt x="41" y="17"/>
                  <a:pt x="41" y="17"/>
                </a:cubicBezTo>
                <a:cubicBezTo>
                  <a:pt x="36" y="15"/>
                  <a:pt x="36" y="15"/>
                  <a:pt x="36" y="15"/>
                </a:cubicBezTo>
                <a:cubicBezTo>
                  <a:pt x="38" y="11"/>
                  <a:pt x="38" y="11"/>
                  <a:pt x="38" y="11"/>
                </a:cubicBezTo>
                <a:close/>
                <a:moveTo>
                  <a:pt x="43" y="2"/>
                </a:moveTo>
                <a:cubicBezTo>
                  <a:pt x="47" y="4"/>
                  <a:pt x="47" y="4"/>
                  <a:pt x="47" y="4"/>
                </a:cubicBezTo>
                <a:cubicBezTo>
                  <a:pt x="45" y="8"/>
                  <a:pt x="45" y="8"/>
                  <a:pt x="45" y="8"/>
                </a:cubicBezTo>
                <a:cubicBezTo>
                  <a:pt x="41" y="6"/>
                  <a:pt x="41" y="6"/>
                  <a:pt x="41" y="6"/>
                </a:cubicBezTo>
                <a:cubicBezTo>
                  <a:pt x="43" y="2"/>
                  <a:pt x="43" y="2"/>
                  <a:pt x="43" y="2"/>
                </a:cubicBezTo>
                <a:close/>
                <a:moveTo>
                  <a:pt x="62" y="24"/>
                </a:moveTo>
                <a:cubicBezTo>
                  <a:pt x="60" y="28"/>
                  <a:pt x="60" y="28"/>
                  <a:pt x="60" y="28"/>
                </a:cubicBezTo>
                <a:cubicBezTo>
                  <a:pt x="64" y="30"/>
                  <a:pt x="64" y="30"/>
                  <a:pt x="64" y="30"/>
                </a:cubicBezTo>
                <a:cubicBezTo>
                  <a:pt x="66" y="26"/>
                  <a:pt x="66" y="26"/>
                  <a:pt x="66" y="26"/>
                </a:cubicBezTo>
                <a:cubicBezTo>
                  <a:pt x="62" y="24"/>
                  <a:pt x="62" y="24"/>
                  <a:pt x="62" y="24"/>
                </a:cubicBezTo>
                <a:close/>
                <a:moveTo>
                  <a:pt x="66" y="15"/>
                </a:moveTo>
                <a:cubicBezTo>
                  <a:pt x="71" y="17"/>
                  <a:pt x="71" y="17"/>
                  <a:pt x="71" y="17"/>
                </a:cubicBezTo>
                <a:cubicBezTo>
                  <a:pt x="69" y="21"/>
                  <a:pt x="69" y="21"/>
                  <a:pt x="69" y="21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5"/>
                  <a:pt x="66" y="15"/>
                  <a:pt x="66" y="15"/>
                </a:cubicBezTo>
                <a:close/>
                <a:moveTo>
                  <a:pt x="50" y="18"/>
                </a:moveTo>
                <a:cubicBezTo>
                  <a:pt x="48" y="23"/>
                  <a:pt x="48" y="23"/>
                  <a:pt x="48" y="23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1"/>
                  <a:pt x="55" y="21"/>
                  <a:pt x="55" y="21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8" y="1"/>
                </a:moveTo>
                <a:cubicBezTo>
                  <a:pt x="57" y="5"/>
                  <a:pt x="57" y="5"/>
                  <a:pt x="57" y="5"/>
                </a:cubicBezTo>
                <a:cubicBezTo>
                  <a:pt x="61" y="7"/>
                  <a:pt x="61" y="7"/>
                  <a:pt x="61" y="7"/>
                </a:cubicBezTo>
                <a:cubicBezTo>
                  <a:pt x="63" y="4"/>
                  <a:pt x="63" y="4"/>
                  <a:pt x="63" y="4"/>
                </a:cubicBezTo>
                <a:cubicBezTo>
                  <a:pt x="58" y="1"/>
                  <a:pt x="58" y="1"/>
                  <a:pt x="58" y="1"/>
                </a:cubicBezTo>
                <a:close/>
                <a:moveTo>
                  <a:pt x="54" y="9"/>
                </a:moveTo>
                <a:cubicBezTo>
                  <a:pt x="59" y="12"/>
                  <a:pt x="59" y="12"/>
                  <a:pt x="59" y="12"/>
                </a:cubicBezTo>
                <a:cubicBezTo>
                  <a:pt x="57" y="16"/>
                  <a:pt x="57" y="16"/>
                  <a:pt x="57" y="16"/>
                </a:cubicBezTo>
                <a:cubicBezTo>
                  <a:pt x="52" y="14"/>
                  <a:pt x="52" y="14"/>
                  <a:pt x="52" y="14"/>
                </a:cubicBezTo>
                <a:cubicBezTo>
                  <a:pt x="54" y="9"/>
                  <a:pt x="54" y="9"/>
                  <a:pt x="54" y="9"/>
                </a:cubicBezTo>
                <a:close/>
                <a:moveTo>
                  <a:pt x="2" y="27"/>
                </a:moveTo>
                <a:cubicBezTo>
                  <a:pt x="0" y="32"/>
                  <a:pt x="0" y="32"/>
                  <a:pt x="0" y="32"/>
                </a:cubicBezTo>
                <a:cubicBezTo>
                  <a:pt x="4" y="34"/>
                  <a:pt x="4" y="34"/>
                  <a:pt x="4" y="34"/>
                </a:cubicBezTo>
                <a:cubicBezTo>
                  <a:pt x="6" y="29"/>
                  <a:pt x="6" y="29"/>
                  <a:pt x="6" y="29"/>
                </a:cubicBezTo>
                <a:cubicBezTo>
                  <a:pt x="2" y="27"/>
                  <a:pt x="2" y="27"/>
                  <a:pt x="2" y="27"/>
                </a:cubicBezTo>
                <a:close/>
                <a:moveTo>
                  <a:pt x="13" y="3"/>
                </a:moveTo>
                <a:cubicBezTo>
                  <a:pt x="12" y="5"/>
                  <a:pt x="12" y="5"/>
                  <a:pt x="12" y="5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5"/>
                  <a:pt x="18" y="5"/>
                  <a:pt x="18" y="5"/>
                </a:cubicBezTo>
                <a:cubicBezTo>
                  <a:pt x="13" y="3"/>
                  <a:pt x="13" y="3"/>
                  <a:pt x="13" y="3"/>
                </a:cubicBezTo>
                <a:close/>
                <a:moveTo>
                  <a:pt x="10" y="9"/>
                </a:moveTo>
                <a:cubicBezTo>
                  <a:pt x="15" y="11"/>
                  <a:pt x="15" y="11"/>
                  <a:pt x="15" y="11"/>
                </a:cubicBezTo>
                <a:cubicBezTo>
                  <a:pt x="13" y="16"/>
                  <a:pt x="13" y="16"/>
                  <a:pt x="13" y="16"/>
                </a:cubicBezTo>
                <a:cubicBezTo>
                  <a:pt x="8" y="14"/>
                  <a:pt x="8" y="14"/>
                  <a:pt x="8" y="14"/>
                </a:cubicBezTo>
                <a:cubicBezTo>
                  <a:pt x="10" y="9"/>
                  <a:pt x="10" y="9"/>
                  <a:pt x="10" y="9"/>
                </a:cubicBezTo>
                <a:close/>
                <a:moveTo>
                  <a:pt x="6" y="18"/>
                </a:moveTo>
                <a:cubicBezTo>
                  <a:pt x="4" y="23"/>
                  <a:pt x="4" y="23"/>
                  <a:pt x="4" y="23"/>
                </a:cubicBezTo>
                <a:cubicBezTo>
                  <a:pt x="8" y="25"/>
                  <a:pt x="8" y="25"/>
                  <a:pt x="8" y="25"/>
                </a:cubicBezTo>
                <a:cubicBezTo>
                  <a:pt x="10" y="20"/>
                  <a:pt x="10" y="20"/>
                  <a:pt x="10" y="20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0" y="18"/>
                </a:moveTo>
                <a:cubicBezTo>
                  <a:pt x="18" y="23"/>
                  <a:pt x="18" y="23"/>
                  <a:pt x="18" y="23"/>
                </a:cubicBezTo>
                <a:cubicBezTo>
                  <a:pt x="22" y="25"/>
                  <a:pt x="22" y="25"/>
                  <a:pt x="22" y="25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18"/>
                  <a:pt x="20" y="18"/>
                  <a:pt x="20" y="18"/>
                </a:cubicBezTo>
                <a:close/>
                <a:moveTo>
                  <a:pt x="29" y="0"/>
                </a:moveTo>
                <a:cubicBezTo>
                  <a:pt x="33" y="2"/>
                  <a:pt x="33" y="2"/>
                  <a:pt x="33" y="2"/>
                </a:cubicBezTo>
                <a:cubicBezTo>
                  <a:pt x="31" y="7"/>
                  <a:pt x="31" y="7"/>
                  <a:pt x="31" y="7"/>
                </a:cubicBezTo>
                <a:cubicBezTo>
                  <a:pt x="26" y="5"/>
                  <a:pt x="26" y="5"/>
                  <a:pt x="26" y="5"/>
                </a:cubicBezTo>
                <a:cubicBezTo>
                  <a:pt x="29" y="0"/>
                  <a:pt x="29" y="0"/>
                  <a:pt x="29" y="0"/>
                </a:cubicBezTo>
                <a:close/>
                <a:moveTo>
                  <a:pt x="24" y="9"/>
                </a:moveTo>
                <a:cubicBezTo>
                  <a:pt x="29" y="11"/>
                  <a:pt x="29" y="11"/>
                  <a:pt x="29" y="11"/>
                </a:cubicBezTo>
                <a:cubicBezTo>
                  <a:pt x="27" y="16"/>
                  <a:pt x="27" y="16"/>
                  <a:pt x="27" y="16"/>
                </a:cubicBezTo>
                <a:cubicBezTo>
                  <a:pt x="22" y="14"/>
                  <a:pt x="22" y="14"/>
                  <a:pt x="22" y="14"/>
                </a:cubicBezTo>
                <a:cubicBezTo>
                  <a:pt x="24" y="9"/>
                  <a:pt x="24" y="9"/>
                  <a:pt x="24" y="9"/>
                </a:cubicBezTo>
                <a:close/>
                <a:moveTo>
                  <a:pt x="9" y="45"/>
                </a:moveTo>
                <a:cubicBezTo>
                  <a:pt x="11" y="45"/>
                  <a:pt x="14" y="46"/>
                  <a:pt x="16" y="46"/>
                </a:cubicBezTo>
                <a:cubicBezTo>
                  <a:pt x="20" y="40"/>
                  <a:pt x="24" y="35"/>
                  <a:pt x="27" y="29"/>
                </a:cubicBezTo>
                <a:cubicBezTo>
                  <a:pt x="18" y="33"/>
                  <a:pt x="12" y="39"/>
                  <a:pt x="9" y="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2" name="Freeform 65"/>
          <p:cNvSpPr>
            <a:spLocks noEditPoints="1"/>
          </p:cNvSpPr>
          <p:nvPr/>
        </p:nvSpPr>
        <p:spPr bwMode="auto">
          <a:xfrm>
            <a:off x="4141013" y="2675709"/>
            <a:ext cx="801688" cy="471488"/>
          </a:xfrm>
          <a:custGeom>
            <a:avLst/>
            <a:gdLst>
              <a:gd name="T0" fmla="*/ 581224 w 80"/>
              <a:gd name="T1" fmla="*/ 70222 h 47"/>
              <a:gd name="T2" fmla="*/ 611287 w 80"/>
              <a:gd name="T3" fmla="*/ 60190 h 47"/>
              <a:gd name="T4" fmla="*/ 661393 w 80"/>
              <a:gd name="T5" fmla="*/ 140443 h 47"/>
              <a:gd name="T6" fmla="*/ 741561 w 80"/>
              <a:gd name="T7" fmla="*/ 190602 h 47"/>
              <a:gd name="T8" fmla="*/ 731540 w 80"/>
              <a:gd name="T9" fmla="*/ 220697 h 47"/>
              <a:gd name="T10" fmla="*/ 801688 w 80"/>
              <a:gd name="T11" fmla="*/ 391235 h 47"/>
              <a:gd name="T12" fmla="*/ 771625 w 80"/>
              <a:gd name="T13" fmla="*/ 411298 h 47"/>
              <a:gd name="T14" fmla="*/ 711498 w 80"/>
              <a:gd name="T15" fmla="*/ 411298 h 47"/>
              <a:gd name="T16" fmla="*/ 731540 w 80"/>
              <a:gd name="T17" fmla="*/ 391235 h 47"/>
              <a:gd name="T18" fmla="*/ 671414 w 80"/>
              <a:gd name="T19" fmla="*/ 250791 h 47"/>
              <a:gd name="T20" fmla="*/ 591245 w 80"/>
              <a:gd name="T21" fmla="*/ 391235 h 47"/>
              <a:gd name="T22" fmla="*/ 671414 w 80"/>
              <a:gd name="T23" fmla="*/ 250791 h 47"/>
              <a:gd name="T24" fmla="*/ 681435 w 80"/>
              <a:gd name="T25" fmla="*/ 230728 h 47"/>
              <a:gd name="T26" fmla="*/ 571203 w 80"/>
              <a:gd name="T27" fmla="*/ 120380 h 47"/>
              <a:gd name="T28" fmla="*/ 621308 w 80"/>
              <a:gd name="T29" fmla="*/ 180570 h 47"/>
              <a:gd name="T30" fmla="*/ 561182 w 80"/>
              <a:gd name="T31" fmla="*/ 290918 h 47"/>
              <a:gd name="T32" fmla="*/ 501055 w 80"/>
              <a:gd name="T33" fmla="*/ 240760 h 47"/>
              <a:gd name="T34" fmla="*/ 551161 w 80"/>
              <a:gd name="T35" fmla="*/ 130412 h 47"/>
              <a:gd name="T36" fmla="*/ 410865 w 80"/>
              <a:gd name="T37" fmla="*/ 70222 h 47"/>
              <a:gd name="T38" fmla="*/ 390823 w 80"/>
              <a:gd name="T39" fmla="*/ 90285 h 47"/>
              <a:gd name="T40" fmla="*/ 240506 w 80"/>
              <a:gd name="T41" fmla="*/ 110348 h 47"/>
              <a:gd name="T42" fmla="*/ 390823 w 80"/>
              <a:gd name="T43" fmla="*/ 90285 h 47"/>
              <a:gd name="T44" fmla="*/ 310654 w 80"/>
              <a:gd name="T45" fmla="*/ 230728 h 47"/>
              <a:gd name="T46" fmla="*/ 240506 w 80"/>
              <a:gd name="T47" fmla="*/ 140443 h 47"/>
              <a:gd name="T48" fmla="*/ 170359 w 80"/>
              <a:gd name="T49" fmla="*/ 170538 h 47"/>
              <a:gd name="T50" fmla="*/ 140295 w 80"/>
              <a:gd name="T51" fmla="*/ 240760 h 47"/>
              <a:gd name="T52" fmla="*/ 240506 w 80"/>
              <a:gd name="T53" fmla="*/ 140443 h 47"/>
              <a:gd name="T54" fmla="*/ 280591 w 80"/>
              <a:gd name="T55" fmla="*/ 250791 h 47"/>
              <a:gd name="T56" fmla="*/ 200422 w 80"/>
              <a:gd name="T57" fmla="*/ 220697 h 47"/>
              <a:gd name="T58" fmla="*/ 230485 w 80"/>
              <a:gd name="T59" fmla="*/ 290918 h 47"/>
              <a:gd name="T60" fmla="*/ 130274 w 80"/>
              <a:gd name="T61" fmla="*/ 250791 h 47"/>
              <a:gd name="T62" fmla="*/ 70148 w 80"/>
              <a:gd name="T63" fmla="*/ 391235 h 47"/>
              <a:gd name="T64" fmla="*/ 90190 w 80"/>
              <a:gd name="T65" fmla="*/ 411298 h 47"/>
              <a:gd name="T66" fmla="*/ 30063 w 80"/>
              <a:gd name="T67" fmla="*/ 411298 h 47"/>
              <a:gd name="T68" fmla="*/ 0 w 80"/>
              <a:gd name="T69" fmla="*/ 391235 h 47"/>
              <a:gd name="T70" fmla="*/ 70148 w 80"/>
              <a:gd name="T71" fmla="*/ 220697 h 47"/>
              <a:gd name="T72" fmla="*/ 60127 w 80"/>
              <a:gd name="T73" fmla="*/ 190602 h 47"/>
              <a:gd name="T74" fmla="*/ 140295 w 80"/>
              <a:gd name="T75" fmla="*/ 140443 h 47"/>
              <a:gd name="T76" fmla="*/ 190401 w 80"/>
              <a:gd name="T77" fmla="*/ 60190 h 47"/>
              <a:gd name="T78" fmla="*/ 220464 w 80"/>
              <a:gd name="T79" fmla="*/ 70222 h 47"/>
              <a:gd name="T80" fmla="*/ 390823 w 80"/>
              <a:gd name="T81" fmla="*/ 0 h 47"/>
              <a:gd name="T82" fmla="*/ 410865 w 80"/>
              <a:gd name="T83" fmla="*/ 30095 h 47"/>
              <a:gd name="T84" fmla="*/ 330696 w 80"/>
              <a:gd name="T85" fmla="*/ 401266 h 47"/>
              <a:gd name="T86" fmla="*/ 400844 w 80"/>
              <a:gd name="T87" fmla="*/ 471488 h 47"/>
              <a:gd name="T88" fmla="*/ 450950 w 80"/>
              <a:gd name="T89" fmla="*/ 451425 h 47"/>
              <a:gd name="T90" fmla="*/ 470992 w 80"/>
              <a:gd name="T91" fmla="*/ 391235 h 47"/>
              <a:gd name="T92" fmla="*/ 450950 w 80"/>
              <a:gd name="T93" fmla="*/ 341076 h 47"/>
              <a:gd name="T94" fmla="*/ 390823 w 80"/>
              <a:gd name="T95" fmla="*/ 331045 h 47"/>
              <a:gd name="T96" fmla="*/ 240506 w 80"/>
              <a:gd name="T97" fmla="*/ 230728 h 47"/>
              <a:gd name="T98" fmla="*/ 220464 w 80"/>
              <a:gd name="T99" fmla="*/ 260823 h 47"/>
              <a:gd name="T100" fmla="*/ 400844 w 80"/>
              <a:gd name="T101" fmla="*/ 371171 h 47"/>
              <a:gd name="T102" fmla="*/ 370781 w 80"/>
              <a:gd name="T103" fmla="*/ 401266 h 47"/>
              <a:gd name="T104" fmla="*/ 400844 w 80"/>
              <a:gd name="T105" fmla="*/ 431361 h 47"/>
              <a:gd name="T106" fmla="*/ 420886 w 80"/>
              <a:gd name="T107" fmla="*/ 421330 h 47"/>
              <a:gd name="T108" fmla="*/ 430907 w 80"/>
              <a:gd name="T109" fmla="*/ 401266 h 47"/>
              <a:gd name="T110" fmla="*/ 400844 w 80"/>
              <a:gd name="T111" fmla="*/ 371171 h 47"/>
              <a:gd name="T112" fmla="*/ 410865 w 80"/>
              <a:gd name="T113" fmla="*/ 90285 h 47"/>
              <a:gd name="T114" fmla="*/ 491034 w 80"/>
              <a:gd name="T115" fmla="*/ 230728 h 47"/>
              <a:gd name="T116" fmla="*/ 410865 w 80"/>
              <a:gd name="T117" fmla="*/ 90285 h 47"/>
              <a:gd name="T118" fmla="*/ 130274 w 80"/>
              <a:gd name="T119" fmla="*/ 250791 h 47"/>
              <a:gd name="T120" fmla="*/ 210443 w 80"/>
              <a:gd name="T121" fmla="*/ 391235 h 4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80"/>
              <a:gd name="T184" fmla="*/ 0 h 47"/>
              <a:gd name="T185" fmla="*/ 80 w 80"/>
              <a:gd name="T186" fmla="*/ 47 h 4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80" h="47">
                <a:moveTo>
                  <a:pt x="41" y="3"/>
                </a:moveTo>
                <a:cubicBezTo>
                  <a:pt x="47" y="3"/>
                  <a:pt x="53" y="5"/>
                  <a:pt x="58" y="7"/>
                </a:cubicBezTo>
                <a:cubicBezTo>
                  <a:pt x="59" y="5"/>
                  <a:pt x="59" y="5"/>
                  <a:pt x="59" y="5"/>
                </a:cubicBezTo>
                <a:cubicBezTo>
                  <a:pt x="61" y="6"/>
                  <a:pt x="61" y="6"/>
                  <a:pt x="61" y="6"/>
                </a:cubicBezTo>
                <a:cubicBezTo>
                  <a:pt x="59" y="8"/>
                  <a:pt x="59" y="8"/>
                  <a:pt x="59" y="8"/>
                </a:cubicBezTo>
                <a:cubicBezTo>
                  <a:pt x="62" y="10"/>
                  <a:pt x="64" y="12"/>
                  <a:pt x="66" y="14"/>
                </a:cubicBezTo>
                <a:cubicBezTo>
                  <a:pt x="68" y="16"/>
                  <a:pt x="70" y="18"/>
                  <a:pt x="72" y="20"/>
                </a:cubicBezTo>
                <a:cubicBezTo>
                  <a:pt x="74" y="19"/>
                  <a:pt x="74" y="19"/>
                  <a:pt x="74" y="19"/>
                </a:cubicBezTo>
                <a:cubicBezTo>
                  <a:pt x="75" y="21"/>
                  <a:pt x="75" y="21"/>
                  <a:pt x="75" y="21"/>
                </a:cubicBezTo>
                <a:cubicBezTo>
                  <a:pt x="73" y="22"/>
                  <a:pt x="73" y="22"/>
                  <a:pt x="73" y="22"/>
                </a:cubicBezTo>
                <a:cubicBezTo>
                  <a:pt x="75" y="27"/>
                  <a:pt x="77" y="33"/>
                  <a:pt x="77" y="39"/>
                </a:cubicBezTo>
                <a:cubicBezTo>
                  <a:pt x="80" y="39"/>
                  <a:pt x="80" y="39"/>
                  <a:pt x="80" y="39"/>
                </a:cubicBezTo>
                <a:cubicBezTo>
                  <a:pt x="80" y="41"/>
                  <a:pt x="80" y="41"/>
                  <a:pt x="80" y="41"/>
                </a:cubicBezTo>
                <a:cubicBezTo>
                  <a:pt x="77" y="41"/>
                  <a:pt x="77" y="41"/>
                  <a:pt x="77" y="41"/>
                </a:cubicBezTo>
                <a:cubicBezTo>
                  <a:pt x="73" y="41"/>
                  <a:pt x="73" y="41"/>
                  <a:pt x="73" y="41"/>
                </a:cubicBezTo>
                <a:cubicBezTo>
                  <a:pt x="71" y="41"/>
                  <a:pt x="71" y="41"/>
                  <a:pt x="71" y="41"/>
                </a:cubicBezTo>
                <a:cubicBezTo>
                  <a:pt x="71" y="39"/>
                  <a:pt x="71" y="39"/>
                  <a:pt x="71" y="39"/>
                </a:cubicBezTo>
                <a:cubicBezTo>
                  <a:pt x="73" y="39"/>
                  <a:pt x="73" y="39"/>
                  <a:pt x="73" y="39"/>
                </a:cubicBezTo>
                <a:cubicBezTo>
                  <a:pt x="73" y="34"/>
                  <a:pt x="71" y="29"/>
                  <a:pt x="69" y="24"/>
                </a:cubicBezTo>
                <a:cubicBezTo>
                  <a:pt x="67" y="25"/>
                  <a:pt x="67" y="25"/>
                  <a:pt x="67" y="25"/>
                </a:cubicBezTo>
                <a:cubicBezTo>
                  <a:pt x="69" y="29"/>
                  <a:pt x="71" y="34"/>
                  <a:pt x="71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6"/>
                  <a:pt x="58" y="33"/>
                  <a:pt x="57" y="31"/>
                </a:cubicBezTo>
                <a:cubicBezTo>
                  <a:pt x="67" y="25"/>
                  <a:pt x="67" y="25"/>
                  <a:pt x="67" y="25"/>
                </a:cubicBezTo>
                <a:cubicBezTo>
                  <a:pt x="66" y="24"/>
                  <a:pt x="66" y="24"/>
                  <a:pt x="66" y="24"/>
                </a:cubicBezTo>
                <a:cubicBezTo>
                  <a:pt x="68" y="23"/>
                  <a:pt x="68" y="23"/>
                  <a:pt x="68" y="23"/>
                </a:cubicBezTo>
                <a:cubicBezTo>
                  <a:pt x="67" y="20"/>
                  <a:pt x="65" y="18"/>
                  <a:pt x="63" y="17"/>
                </a:cubicBezTo>
                <a:cubicBezTo>
                  <a:pt x="61" y="15"/>
                  <a:pt x="59" y="13"/>
                  <a:pt x="57" y="12"/>
                </a:cubicBezTo>
                <a:cubicBezTo>
                  <a:pt x="56" y="14"/>
                  <a:pt x="56" y="14"/>
                  <a:pt x="56" y="14"/>
                </a:cubicBezTo>
                <a:cubicBezTo>
                  <a:pt x="58" y="15"/>
                  <a:pt x="60" y="16"/>
                  <a:pt x="62" y="18"/>
                </a:cubicBezTo>
                <a:cubicBezTo>
                  <a:pt x="63" y="20"/>
                  <a:pt x="65" y="22"/>
                  <a:pt x="66" y="24"/>
                </a:cubicBezTo>
                <a:cubicBezTo>
                  <a:pt x="56" y="29"/>
                  <a:pt x="56" y="29"/>
                  <a:pt x="56" y="29"/>
                </a:cubicBezTo>
                <a:cubicBezTo>
                  <a:pt x="55" y="28"/>
                  <a:pt x="55" y="27"/>
                  <a:pt x="54" y="26"/>
                </a:cubicBezTo>
                <a:cubicBezTo>
                  <a:pt x="53" y="25"/>
                  <a:pt x="52" y="24"/>
                  <a:pt x="50" y="24"/>
                </a:cubicBezTo>
                <a:cubicBezTo>
                  <a:pt x="56" y="14"/>
                  <a:pt x="56" y="14"/>
                  <a:pt x="56" y="14"/>
                </a:cubicBezTo>
                <a:cubicBezTo>
                  <a:pt x="55" y="13"/>
                  <a:pt x="55" y="13"/>
                  <a:pt x="55" y="13"/>
                </a:cubicBezTo>
                <a:cubicBezTo>
                  <a:pt x="56" y="11"/>
                  <a:pt x="56" y="11"/>
                  <a:pt x="56" y="11"/>
                </a:cubicBezTo>
                <a:cubicBezTo>
                  <a:pt x="51" y="8"/>
                  <a:pt x="46" y="7"/>
                  <a:pt x="41" y="7"/>
                </a:cubicBezTo>
                <a:cubicBezTo>
                  <a:pt x="41" y="9"/>
                  <a:pt x="41" y="9"/>
                  <a:pt x="41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7"/>
                  <a:pt x="39" y="7"/>
                  <a:pt x="39" y="7"/>
                </a:cubicBezTo>
                <a:cubicBezTo>
                  <a:pt x="34" y="7"/>
                  <a:pt x="29" y="8"/>
                  <a:pt x="24" y="11"/>
                </a:cubicBezTo>
                <a:cubicBezTo>
                  <a:pt x="25" y="13"/>
                  <a:pt x="25" y="13"/>
                  <a:pt x="25" y="13"/>
                </a:cubicBezTo>
                <a:cubicBezTo>
                  <a:pt x="29" y="11"/>
                  <a:pt x="34" y="9"/>
                  <a:pt x="39" y="9"/>
                </a:cubicBezTo>
                <a:cubicBezTo>
                  <a:pt x="39" y="21"/>
                  <a:pt x="39" y="21"/>
                  <a:pt x="39" y="21"/>
                </a:cubicBezTo>
                <a:cubicBezTo>
                  <a:pt x="36" y="21"/>
                  <a:pt x="34" y="21"/>
                  <a:pt x="31" y="2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3" y="12"/>
                  <a:pt x="23" y="12"/>
                  <a:pt x="23" y="12"/>
                </a:cubicBezTo>
                <a:cubicBezTo>
                  <a:pt x="21" y="13"/>
                  <a:pt x="19" y="15"/>
                  <a:pt x="17" y="17"/>
                </a:cubicBezTo>
                <a:cubicBezTo>
                  <a:pt x="15" y="18"/>
                  <a:pt x="13" y="20"/>
                  <a:pt x="12" y="23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2"/>
                  <a:pt x="17" y="20"/>
                  <a:pt x="18" y="18"/>
                </a:cubicBezTo>
                <a:cubicBezTo>
                  <a:pt x="20" y="16"/>
                  <a:pt x="22" y="15"/>
                  <a:pt x="24" y="14"/>
                </a:cubicBezTo>
                <a:cubicBezTo>
                  <a:pt x="30" y="24"/>
                  <a:pt x="30" y="24"/>
                  <a:pt x="30" y="24"/>
                </a:cubicBezTo>
                <a:cubicBezTo>
                  <a:pt x="29" y="24"/>
                  <a:pt x="29" y="24"/>
                  <a:pt x="28" y="25"/>
                </a:cubicBezTo>
                <a:cubicBezTo>
                  <a:pt x="24" y="22"/>
                  <a:pt x="24" y="22"/>
                  <a:pt x="24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1" y="26"/>
                  <a:pt x="21" y="26"/>
                  <a:pt x="21" y="26"/>
                </a:cubicBezTo>
                <a:cubicBezTo>
                  <a:pt x="23" y="29"/>
                  <a:pt x="23" y="29"/>
                  <a:pt x="23" y="29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5"/>
                  <a:pt x="13" y="25"/>
                  <a:pt x="13" y="25"/>
                </a:cubicBezTo>
                <a:cubicBezTo>
                  <a:pt x="11" y="24"/>
                  <a:pt x="11" y="24"/>
                  <a:pt x="11" y="24"/>
                </a:cubicBezTo>
                <a:cubicBezTo>
                  <a:pt x="9" y="29"/>
                  <a:pt x="7" y="34"/>
                  <a:pt x="7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41"/>
                  <a:pt x="9" y="41"/>
                  <a:pt x="9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9"/>
                  <a:pt x="0" y="39"/>
                  <a:pt x="0" y="39"/>
                </a:cubicBezTo>
                <a:cubicBezTo>
                  <a:pt x="3" y="39"/>
                  <a:pt x="3" y="39"/>
                  <a:pt x="3" y="39"/>
                </a:cubicBezTo>
                <a:cubicBezTo>
                  <a:pt x="3" y="33"/>
                  <a:pt x="5" y="27"/>
                  <a:pt x="7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6" y="19"/>
                  <a:pt x="6" y="19"/>
                  <a:pt x="6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10" y="18"/>
                  <a:pt x="12" y="16"/>
                  <a:pt x="14" y="14"/>
                </a:cubicBezTo>
                <a:cubicBezTo>
                  <a:pt x="16" y="12"/>
                  <a:pt x="18" y="10"/>
                  <a:pt x="21" y="8"/>
                </a:cubicBezTo>
                <a:cubicBezTo>
                  <a:pt x="19" y="6"/>
                  <a:pt x="19" y="6"/>
                  <a:pt x="19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7"/>
                  <a:pt x="22" y="7"/>
                  <a:pt x="22" y="7"/>
                </a:cubicBezTo>
                <a:cubicBezTo>
                  <a:pt x="27" y="5"/>
                  <a:pt x="33" y="3"/>
                  <a:pt x="39" y="3"/>
                </a:cubicBezTo>
                <a:cubicBezTo>
                  <a:pt x="39" y="0"/>
                  <a:pt x="39" y="0"/>
                  <a:pt x="39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3"/>
                  <a:pt x="41" y="3"/>
                  <a:pt x="41" y="3"/>
                </a:cubicBezTo>
                <a:close/>
                <a:moveTo>
                  <a:pt x="33" y="39"/>
                </a:moveTo>
                <a:cubicBezTo>
                  <a:pt x="33" y="40"/>
                  <a:pt x="33" y="40"/>
                  <a:pt x="33" y="40"/>
                </a:cubicBezTo>
                <a:cubicBezTo>
                  <a:pt x="33" y="42"/>
                  <a:pt x="34" y="44"/>
                  <a:pt x="35" y="45"/>
                </a:cubicBezTo>
                <a:cubicBezTo>
                  <a:pt x="37" y="47"/>
                  <a:pt x="39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2" y="47"/>
                  <a:pt x="44" y="46"/>
                  <a:pt x="45" y="45"/>
                </a:cubicBezTo>
                <a:cubicBezTo>
                  <a:pt x="47" y="43"/>
                  <a:pt x="47" y="41"/>
                  <a:pt x="47" y="39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37"/>
                  <a:pt x="46" y="36"/>
                  <a:pt x="45" y="34"/>
                </a:cubicBezTo>
                <a:cubicBezTo>
                  <a:pt x="43" y="33"/>
                  <a:pt x="41" y="32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24" y="23"/>
                  <a:pt x="24" y="23"/>
                  <a:pt x="24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2" y="26"/>
                  <a:pt x="22" y="26"/>
                  <a:pt x="22" y="26"/>
                </a:cubicBezTo>
                <a:cubicBezTo>
                  <a:pt x="33" y="39"/>
                  <a:pt x="33" y="39"/>
                  <a:pt x="33" y="39"/>
                </a:cubicBezTo>
                <a:close/>
                <a:moveTo>
                  <a:pt x="40" y="37"/>
                </a:moveTo>
                <a:cubicBezTo>
                  <a:pt x="39" y="37"/>
                  <a:pt x="38" y="37"/>
                  <a:pt x="38" y="38"/>
                </a:cubicBezTo>
                <a:cubicBezTo>
                  <a:pt x="37" y="38"/>
                  <a:pt x="37" y="39"/>
                  <a:pt x="37" y="40"/>
                </a:cubicBezTo>
                <a:cubicBezTo>
                  <a:pt x="37" y="41"/>
                  <a:pt x="37" y="42"/>
                  <a:pt x="38" y="42"/>
                </a:cubicBezTo>
                <a:cubicBezTo>
                  <a:pt x="39" y="43"/>
                  <a:pt x="39" y="43"/>
                  <a:pt x="40" y="43"/>
                </a:cubicBezTo>
                <a:cubicBezTo>
                  <a:pt x="40" y="43"/>
                  <a:pt x="40" y="43"/>
                  <a:pt x="40" y="43"/>
                </a:cubicBezTo>
                <a:cubicBezTo>
                  <a:pt x="41" y="43"/>
                  <a:pt x="42" y="42"/>
                  <a:pt x="42" y="42"/>
                </a:cubicBezTo>
                <a:cubicBezTo>
                  <a:pt x="43" y="41"/>
                  <a:pt x="43" y="40"/>
                  <a:pt x="43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3" y="39"/>
                  <a:pt x="43" y="38"/>
                  <a:pt x="42" y="37"/>
                </a:cubicBezTo>
                <a:cubicBezTo>
                  <a:pt x="41" y="37"/>
                  <a:pt x="41" y="37"/>
                  <a:pt x="40" y="37"/>
                </a:cubicBezTo>
                <a:cubicBezTo>
                  <a:pt x="40" y="37"/>
                  <a:pt x="40" y="37"/>
                  <a:pt x="40" y="37"/>
                </a:cubicBezTo>
                <a:close/>
                <a:moveTo>
                  <a:pt x="41" y="9"/>
                </a:moveTo>
                <a:cubicBezTo>
                  <a:pt x="41" y="21"/>
                  <a:pt x="41" y="21"/>
                  <a:pt x="41" y="21"/>
                </a:cubicBezTo>
                <a:cubicBezTo>
                  <a:pt x="44" y="21"/>
                  <a:pt x="46" y="21"/>
                  <a:pt x="49" y="23"/>
                </a:cubicBezTo>
                <a:cubicBezTo>
                  <a:pt x="55" y="13"/>
                  <a:pt x="55" y="13"/>
                  <a:pt x="55" y="13"/>
                </a:cubicBezTo>
                <a:cubicBezTo>
                  <a:pt x="50" y="11"/>
                  <a:pt x="46" y="9"/>
                  <a:pt x="41" y="9"/>
                </a:cubicBezTo>
                <a:close/>
                <a:moveTo>
                  <a:pt x="23" y="31"/>
                </a:moveTo>
                <a:cubicBezTo>
                  <a:pt x="13" y="25"/>
                  <a:pt x="13" y="25"/>
                  <a:pt x="13" y="25"/>
                </a:cubicBezTo>
                <a:cubicBezTo>
                  <a:pt x="11" y="29"/>
                  <a:pt x="9" y="34"/>
                  <a:pt x="9" y="39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6"/>
                  <a:pt x="22" y="33"/>
                  <a:pt x="23" y="3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Freeform 66"/>
          <p:cNvSpPr>
            <a:spLocks noEditPoints="1"/>
          </p:cNvSpPr>
          <p:nvPr/>
        </p:nvSpPr>
        <p:spPr bwMode="auto">
          <a:xfrm>
            <a:off x="6452884" y="2555853"/>
            <a:ext cx="360362" cy="711200"/>
          </a:xfrm>
          <a:custGeom>
            <a:avLst/>
            <a:gdLst>
              <a:gd name="T0" fmla="*/ 0 w 140"/>
              <a:gd name="T1" fmla="*/ 0 h 276"/>
              <a:gd name="T2" fmla="*/ 301160 w 140"/>
              <a:gd name="T3" fmla="*/ 0 h 276"/>
              <a:gd name="T4" fmla="*/ 200773 w 140"/>
              <a:gd name="T5" fmla="*/ 208722 h 276"/>
              <a:gd name="T6" fmla="*/ 360362 w 140"/>
              <a:gd name="T7" fmla="*/ 278296 h 276"/>
              <a:gd name="T8" fmla="*/ 200773 w 140"/>
              <a:gd name="T9" fmla="*/ 510209 h 276"/>
              <a:gd name="T10" fmla="*/ 120979 w 140"/>
              <a:gd name="T11" fmla="*/ 510209 h 276"/>
              <a:gd name="T12" fmla="*/ 169885 w 140"/>
              <a:gd name="T13" fmla="*/ 368484 h 276"/>
              <a:gd name="T14" fmla="*/ 20592 w 140"/>
              <a:gd name="T15" fmla="*/ 329832 h 276"/>
              <a:gd name="T16" fmla="*/ 0 w 140"/>
              <a:gd name="T17" fmla="*/ 0 h 276"/>
              <a:gd name="T18" fmla="*/ 0 w 140"/>
              <a:gd name="T19" fmla="*/ 0 h 276"/>
              <a:gd name="T20" fmla="*/ 100387 w 140"/>
              <a:gd name="T21" fmla="*/ 711200 h 276"/>
              <a:gd name="T22" fmla="*/ 61776 w 140"/>
              <a:gd name="T23" fmla="*/ 621012 h 276"/>
              <a:gd name="T24" fmla="*/ 20592 w 140"/>
              <a:gd name="T25" fmla="*/ 530823 h 276"/>
              <a:gd name="T26" fmla="*/ 151867 w 140"/>
              <a:gd name="T27" fmla="*/ 530823 h 276"/>
              <a:gd name="T28" fmla="*/ 280568 w 140"/>
              <a:gd name="T29" fmla="*/ 530823 h 276"/>
              <a:gd name="T30" fmla="*/ 190477 w 140"/>
              <a:gd name="T31" fmla="*/ 621012 h 276"/>
              <a:gd name="T32" fmla="*/ 100387 w 140"/>
              <a:gd name="T33" fmla="*/ 711200 h 27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40"/>
              <a:gd name="T52" fmla="*/ 0 h 276"/>
              <a:gd name="T53" fmla="*/ 140 w 140"/>
              <a:gd name="T54" fmla="*/ 276 h 27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40" h="276">
                <a:moveTo>
                  <a:pt x="0" y="0"/>
                </a:moveTo>
                <a:lnTo>
                  <a:pt x="117" y="0"/>
                </a:lnTo>
                <a:lnTo>
                  <a:pt x="78" y="81"/>
                </a:lnTo>
                <a:lnTo>
                  <a:pt x="140" y="108"/>
                </a:lnTo>
                <a:lnTo>
                  <a:pt x="78" y="198"/>
                </a:lnTo>
                <a:lnTo>
                  <a:pt x="47" y="198"/>
                </a:lnTo>
                <a:lnTo>
                  <a:pt x="66" y="143"/>
                </a:lnTo>
                <a:lnTo>
                  <a:pt x="8" y="128"/>
                </a:lnTo>
                <a:lnTo>
                  <a:pt x="0" y="0"/>
                </a:lnTo>
                <a:close/>
                <a:moveTo>
                  <a:pt x="39" y="276"/>
                </a:moveTo>
                <a:lnTo>
                  <a:pt x="24" y="241"/>
                </a:lnTo>
                <a:lnTo>
                  <a:pt x="8" y="206"/>
                </a:lnTo>
                <a:lnTo>
                  <a:pt x="59" y="206"/>
                </a:lnTo>
                <a:lnTo>
                  <a:pt x="109" y="206"/>
                </a:lnTo>
                <a:lnTo>
                  <a:pt x="74" y="241"/>
                </a:lnTo>
                <a:lnTo>
                  <a:pt x="39" y="27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5" name="Freeform 68"/>
          <p:cNvSpPr>
            <a:spLocks noEditPoints="1"/>
          </p:cNvSpPr>
          <p:nvPr/>
        </p:nvSpPr>
        <p:spPr bwMode="auto">
          <a:xfrm>
            <a:off x="4306910" y="5681453"/>
            <a:ext cx="669925" cy="652462"/>
          </a:xfrm>
          <a:custGeom>
            <a:avLst/>
            <a:gdLst>
              <a:gd name="T0" fmla="*/ 569936 w 67"/>
              <a:gd name="T1" fmla="*/ 331250 h 65"/>
              <a:gd name="T2" fmla="*/ 289968 w 67"/>
              <a:gd name="T3" fmla="*/ 461742 h 65"/>
              <a:gd name="T4" fmla="*/ 569936 w 67"/>
              <a:gd name="T5" fmla="*/ 602273 h 65"/>
              <a:gd name="T6" fmla="*/ 0 w 67"/>
              <a:gd name="T7" fmla="*/ 220833 h 65"/>
              <a:gd name="T8" fmla="*/ 219975 w 67"/>
              <a:gd name="T9" fmla="*/ 120455 h 65"/>
              <a:gd name="T10" fmla="*/ 69992 w 67"/>
              <a:gd name="T11" fmla="*/ 602273 h 65"/>
              <a:gd name="T12" fmla="*/ 109988 w 67"/>
              <a:gd name="T13" fmla="*/ 622348 h 65"/>
              <a:gd name="T14" fmla="*/ 69992 w 67"/>
              <a:gd name="T15" fmla="*/ 602273 h 65"/>
              <a:gd name="T16" fmla="*/ 429952 w 67"/>
              <a:gd name="T17" fmla="*/ 421591 h 65"/>
              <a:gd name="T18" fmla="*/ 59993 w 67"/>
              <a:gd name="T19" fmla="*/ 271023 h 65"/>
              <a:gd name="T20" fmla="*/ 119987 w 67"/>
              <a:gd name="T21" fmla="*/ 271023 h 65"/>
              <a:gd name="T22" fmla="*/ 469947 w 67"/>
              <a:gd name="T23" fmla="*/ 271023 h 65"/>
              <a:gd name="T24" fmla="*/ 529941 w 67"/>
              <a:gd name="T25" fmla="*/ 271023 h 65"/>
              <a:gd name="T26" fmla="*/ 399955 w 67"/>
              <a:gd name="T27" fmla="*/ 260985 h 65"/>
              <a:gd name="T28" fmla="*/ 439951 w 67"/>
              <a:gd name="T29" fmla="*/ 281061 h 65"/>
              <a:gd name="T30" fmla="*/ 399955 w 67"/>
              <a:gd name="T31" fmla="*/ 260985 h 65"/>
              <a:gd name="T32" fmla="*/ 319964 w 67"/>
              <a:gd name="T33" fmla="*/ 281061 h 65"/>
              <a:gd name="T34" fmla="*/ 359960 w 67"/>
              <a:gd name="T35" fmla="*/ 260985 h 65"/>
              <a:gd name="T36" fmla="*/ 229974 w 67"/>
              <a:gd name="T37" fmla="*/ 271023 h 65"/>
              <a:gd name="T38" fmla="*/ 289968 w 67"/>
              <a:gd name="T39" fmla="*/ 271023 h 65"/>
              <a:gd name="T40" fmla="*/ 139984 w 67"/>
              <a:gd name="T41" fmla="*/ 271023 h 65"/>
              <a:gd name="T42" fmla="*/ 199978 w 67"/>
              <a:gd name="T43" fmla="*/ 271023 h 65"/>
              <a:gd name="T44" fmla="*/ 49994 w 67"/>
              <a:gd name="T45" fmla="*/ 301136 h 65"/>
              <a:gd name="T46" fmla="*/ 39996 w 67"/>
              <a:gd name="T47" fmla="*/ 341288 h 65"/>
              <a:gd name="T48" fmla="*/ 49994 w 67"/>
              <a:gd name="T49" fmla="*/ 301136 h 65"/>
              <a:gd name="T50" fmla="*/ 49994 w 67"/>
              <a:gd name="T51" fmla="*/ 542045 h 65"/>
              <a:gd name="T52" fmla="*/ 49994 w 67"/>
              <a:gd name="T53" fmla="*/ 602273 h 65"/>
              <a:gd name="T54" fmla="*/ 49994 w 67"/>
              <a:gd name="T55" fmla="*/ 471780 h 65"/>
              <a:gd name="T56" fmla="*/ 39996 w 67"/>
              <a:gd name="T57" fmla="*/ 511932 h 65"/>
              <a:gd name="T58" fmla="*/ 49994 w 67"/>
              <a:gd name="T59" fmla="*/ 471780 h 65"/>
              <a:gd name="T60" fmla="*/ 39996 w 67"/>
              <a:gd name="T61" fmla="*/ 381439 h 65"/>
              <a:gd name="T62" fmla="*/ 49994 w 67"/>
              <a:gd name="T63" fmla="*/ 431629 h 65"/>
              <a:gd name="T64" fmla="*/ 469947 w 67"/>
              <a:gd name="T65" fmla="*/ 612310 h 65"/>
              <a:gd name="T66" fmla="*/ 529941 w 67"/>
              <a:gd name="T67" fmla="*/ 612310 h 65"/>
              <a:gd name="T68" fmla="*/ 389956 w 67"/>
              <a:gd name="T69" fmla="*/ 612310 h 65"/>
              <a:gd name="T70" fmla="*/ 449950 w 67"/>
              <a:gd name="T71" fmla="*/ 612310 h 65"/>
              <a:gd name="T72" fmla="*/ 319964 w 67"/>
              <a:gd name="T73" fmla="*/ 602273 h 65"/>
              <a:gd name="T74" fmla="*/ 359960 w 67"/>
              <a:gd name="T75" fmla="*/ 622348 h 65"/>
              <a:gd name="T76" fmla="*/ 319964 w 67"/>
              <a:gd name="T77" fmla="*/ 602273 h 65"/>
              <a:gd name="T78" fmla="*/ 229974 w 67"/>
              <a:gd name="T79" fmla="*/ 622348 h 65"/>
              <a:gd name="T80" fmla="*/ 279969 w 67"/>
              <a:gd name="T81" fmla="*/ 602273 h 65"/>
              <a:gd name="T82" fmla="*/ 139984 w 67"/>
              <a:gd name="T83" fmla="*/ 612310 h 65"/>
              <a:gd name="T84" fmla="*/ 199978 w 67"/>
              <a:gd name="T85" fmla="*/ 612310 h 65"/>
              <a:gd name="T86" fmla="*/ 159982 w 67"/>
              <a:gd name="T87" fmla="*/ 200758 h 65"/>
              <a:gd name="T88" fmla="*/ 589934 w 67"/>
              <a:gd name="T89" fmla="*/ 341288 h 65"/>
              <a:gd name="T90" fmla="*/ 519942 w 67"/>
              <a:gd name="T91" fmla="*/ 10038 h 65"/>
              <a:gd name="T92" fmla="*/ 349961 w 67"/>
              <a:gd name="T93" fmla="*/ 361364 h 65"/>
              <a:gd name="T94" fmla="*/ 319964 w 67"/>
              <a:gd name="T95" fmla="*/ 481818 h 65"/>
              <a:gd name="T96" fmla="*/ 589934 w 67"/>
              <a:gd name="T97" fmla="*/ 361364 h 6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67"/>
              <a:gd name="T148" fmla="*/ 0 h 65"/>
              <a:gd name="T149" fmla="*/ 67 w 67"/>
              <a:gd name="T150" fmla="*/ 65 h 6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67" h="65">
                <a:moveTo>
                  <a:pt x="7" y="21"/>
                </a:moveTo>
                <a:cubicBezTo>
                  <a:pt x="52" y="21"/>
                  <a:pt x="52" y="21"/>
                  <a:pt x="52" y="21"/>
                </a:cubicBezTo>
                <a:cubicBezTo>
                  <a:pt x="55" y="21"/>
                  <a:pt x="57" y="24"/>
                  <a:pt x="57" y="27"/>
                </a:cubicBezTo>
                <a:cubicBezTo>
                  <a:pt x="57" y="33"/>
                  <a:pt x="57" y="33"/>
                  <a:pt x="57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3" y="33"/>
                  <a:pt x="32" y="34"/>
                  <a:pt x="31" y="35"/>
                </a:cubicBezTo>
                <a:cubicBezTo>
                  <a:pt x="29" y="36"/>
                  <a:pt x="29" y="38"/>
                  <a:pt x="29" y="39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7"/>
                  <a:pt x="29" y="49"/>
                  <a:pt x="31" y="50"/>
                </a:cubicBezTo>
                <a:cubicBezTo>
                  <a:pt x="32" y="51"/>
                  <a:pt x="33" y="51"/>
                  <a:pt x="35" y="51"/>
                </a:cubicBezTo>
                <a:cubicBezTo>
                  <a:pt x="57" y="51"/>
                  <a:pt x="57" y="51"/>
                  <a:pt x="57" y="51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3"/>
                  <a:pt x="55" y="65"/>
                  <a:pt x="52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3" y="65"/>
                  <a:pt x="0" y="64"/>
                  <a:pt x="0" y="6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7"/>
                  <a:pt x="2" y="12"/>
                  <a:pt x="5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10" y="17"/>
                  <a:pt x="10" y="17"/>
                  <a:pt x="10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5" y="17"/>
                  <a:pt x="5" y="21"/>
                  <a:pt x="7" y="21"/>
                </a:cubicBezTo>
                <a:close/>
                <a:moveTo>
                  <a:pt x="7" y="60"/>
                </a:moveTo>
                <a:cubicBezTo>
                  <a:pt x="6" y="60"/>
                  <a:pt x="6" y="61"/>
                  <a:pt x="6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6" y="62"/>
                  <a:pt x="6" y="62"/>
                  <a:pt x="7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2" y="62"/>
                  <a:pt x="12" y="62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0"/>
                  <a:pt x="11" y="60"/>
                </a:cubicBezTo>
                <a:cubicBezTo>
                  <a:pt x="7" y="60"/>
                  <a:pt x="7" y="60"/>
                  <a:pt x="7" y="60"/>
                </a:cubicBezTo>
                <a:close/>
                <a:moveTo>
                  <a:pt x="39" y="38"/>
                </a:moveTo>
                <a:cubicBezTo>
                  <a:pt x="36" y="38"/>
                  <a:pt x="35" y="40"/>
                  <a:pt x="35" y="42"/>
                </a:cubicBezTo>
                <a:cubicBezTo>
                  <a:pt x="35" y="45"/>
                  <a:pt x="36" y="46"/>
                  <a:pt x="39" y="46"/>
                </a:cubicBezTo>
                <a:cubicBezTo>
                  <a:pt x="41" y="46"/>
                  <a:pt x="43" y="45"/>
                  <a:pt x="43" y="42"/>
                </a:cubicBezTo>
                <a:cubicBezTo>
                  <a:pt x="43" y="40"/>
                  <a:pt x="41" y="38"/>
                  <a:pt x="39" y="38"/>
                </a:cubicBezTo>
                <a:close/>
                <a:moveTo>
                  <a:pt x="7" y="26"/>
                </a:moveTo>
                <a:cubicBezTo>
                  <a:pt x="6" y="26"/>
                  <a:pt x="6" y="27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7"/>
                  <a:pt x="6" y="28"/>
                  <a:pt x="7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2" y="28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26"/>
                  <a:pt x="11" y="26"/>
                </a:cubicBezTo>
                <a:cubicBezTo>
                  <a:pt x="7" y="26"/>
                  <a:pt x="7" y="26"/>
                  <a:pt x="7" y="26"/>
                </a:cubicBezTo>
                <a:close/>
                <a:moveTo>
                  <a:pt x="48" y="26"/>
                </a:moveTo>
                <a:cubicBezTo>
                  <a:pt x="47" y="26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8"/>
                  <a:pt x="48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3" y="28"/>
                  <a:pt x="53" y="27"/>
                  <a:pt x="53" y="27"/>
                </a:cubicBezTo>
                <a:cubicBezTo>
                  <a:pt x="53" y="27"/>
                  <a:pt x="53" y="27"/>
                  <a:pt x="53" y="27"/>
                </a:cubicBezTo>
                <a:cubicBezTo>
                  <a:pt x="53" y="27"/>
                  <a:pt x="53" y="26"/>
                  <a:pt x="52" y="26"/>
                </a:cubicBezTo>
                <a:cubicBezTo>
                  <a:pt x="48" y="26"/>
                  <a:pt x="48" y="26"/>
                  <a:pt x="48" y="26"/>
                </a:cubicBezTo>
                <a:close/>
                <a:moveTo>
                  <a:pt x="40" y="26"/>
                </a:moveTo>
                <a:cubicBezTo>
                  <a:pt x="39" y="26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8"/>
                  <a:pt x="40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4" y="28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4" y="26"/>
                  <a:pt x="44" y="26"/>
                </a:cubicBezTo>
                <a:cubicBezTo>
                  <a:pt x="40" y="26"/>
                  <a:pt x="40" y="26"/>
                  <a:pt x="40" y="26"/>
                </a:cubicBezTo>
                <a:close/>
                <a:moveTo>
                  <a:pt x="32" y="26"/>
                </a:moveTo>
                <a:cubicBezTo>
                  <a:pt x="31" y="26"/>
                  <a:pt x="31" y="27"/>
                  <a:pt x="3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1" y="28"/>
                  <a:pt x="32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7" y="28"/>
                  <a:pt x="37" y="27"/>
                  <a:pt x="37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7"/>
                  <a:pt x="37" y="26"/>
                  <a:pt x="36" y="26"/>
                </a:cubicBezTo>
                <a:cubicBezTo>
                  <a:pt x="32" y="26"/>
                  <a:pt x="32" y="26"/>
                  <a:pt x="32" y="26"/>
                </a:cubicBezTo>
                <a:close/>
                <a:moveTo>
                  <a:pt x="23" y="26"/>
                </a:moveTo>
                <a:cubicBezTo>
                  <a:pt x="23" y="26"/>
                  <a:pt x="23" y="27"/>
                  <a:pt x="23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7"/>
                  <a:pt x="23" y="28"/>
                  <a:pt x="23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9" y="27"/>
                  <a:pt x="29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8" y="26"/>
                  <a:pt x="28" y="26"/>
                </a:cubicBezTo>
                <a:cubicBezTo>
                  <a:pt x="23" y="26"/>
                  <a:pt x="23" y="26"/>
                  <a:pt x="23" y="26"/>
                </a:cubicBezTo>
                <a:close/>
                <a:moveTo>
                  <a:pt x="15" y="26"/>
                </a:moveTo>
                <a:cubicBezTo>
                  <a:pt x="14" y="26"/>
                  <a:pt x="14" y="27"/>
                  <a:pt x="14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7"/>
                  <a:pt x="14" y="28"/>
                  <a:pt x="15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20" y="28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6"/>
                  <a:pt x="19" y="26"/>
                </a:cubicBezTo>
                <a:cubicBezTo>
                  <a:pt x="15" y="26"/>
                  <a:pt x="15" y="26"/>
                  <a:pt x="15" y="26"/>
                </a:cubicBezTo>
                <a:close/>
                <a:moveTo>
                  <a:pt x="5" y="30"/>
                </a:moveTo>
                <a:cubicBezTo>
                  <a:pt x="5" y="30"/>
                  <a:pt x="5" y="29"/>
                  <a:pt x="5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4" y="29"/>
                  <a:pt x="4" y="30"/>
                  <a:pt x="4" y="30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5"/>
                  <a:pt x="4" y="35"/>
                  <a:pt x="5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5"/>
                  <a:pt x="5" y="34"/>
                </a:cubicBezTo>
                <a:cubicBezTo>
                  <a:pt x="5" y="30"/>
                  <a:pt x="5" y="30"/>
                  <a:pt x="5" y="30"/>
                </a:cubicBezTo>
                <a:close/>
                <a:moveTo>
                  <a:pt x="5" y="62"/>
                </a:moveTo>
                <a:cubicBezTo>
                  <a:pt x="8" y="62"/>
                  <a:pt x="1" y="62"/>
                  <a:pt x="5" y="62"/>
                </a:cubicBezTo>
                <a:close/>
                <a:moveTo>
                  <a:pt x="5" y="55"/>
                </a:moveTo>
                <a:cubicBezTo>
                  <a:pt x="5" y="55"/>
                  <a:pt x="5" y="54"/>
                  <a:pt x="5" y="5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4"/>
                  <a:pt x="4" y="55"/>
                  <a:pt x="4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60"/>
                  <a:pt x="4" y="60"/>
                  <a:pt x="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60"/>
                  <a:pt x="5" y="60"/>
                  <a:pt x="5" y="59"/>
                </a:cubicBezTo>
                <a:cubicBezTo>
                  <a:pt x="5" y="55"/>
                  <a:pt x="5" y="55"/>
                  <a:pt x="5" y="55"/>
                </a:cubicBezTo>
                <a:close/>
                <a:moveTo>
                  <a:pt x="5" y="47"/>
                </a:move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4" y="46"/>
                  <a:pt x="4" y="46"/>
                  <a:pt x="4" y="47"/>
                </a:cubicBezTo>
                <a:cubicBezTo>
                  <a:pt x="4" y="51"/>
                  <a:pt x="4" y="51"/>
                  <a:pt x="4" y="51"/>
                </a:cubicBezTo>
                <a:cubicBezTo>
                  <a:pt x="4" y="52"/>
                  <a:pt x="4" y="52"/>
                  <a:pt x="5" y="52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52"/>
                  <a:pt x="5" y="52"/>
                  <a:pt x="5" y="51"/>
                </a:cubicBezTo>
                <a:cubicBezTo>
                  <a:pt x="5" y="47"/>
                  <a:pt x="5" y="47"/>
                  <a:pt x="5" y="47"/>
                </a:cubicBezTo>
                <a:close/>
                <a:moveTo>
                  <a:pt x="5" y="38"/>
                </a:moveTo>
                <a:cubicBezTo>
                  <a:pt x="5" y="38"/>
                  <a:pt x="5" y="37"/>
                  <a:pt x="5" y="37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7"/>
                  <a:pt x="4" y="38"/>
                  <a:pt x="4" y="38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3"/>
                  <a:pt x="4" y="43"/>
                  <a:pt x="5" y="43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38"/>
                  <a:pt x="5" y="38"/>
                  <a:pt x="5" y="38"/>
                </a:cubicBezTo>
                <a:close/>
                <a:moveTo>
                  <a:pt x="48" y="60"/>
                </a:moveTo>
                <a:cubicBezTo>
                  <a:pt x="47" y="60"/>
                  <a:pt x="47" y="61"/>
                  <a:pt x="47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2"/>
                  <a:pt x="47" y="62"/>
                  <a:pt x="48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3" y="62"/>
                  <a:pt x="53" y="62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1"/>
                  <a:pt x="53" y="60"/>
                  <a:pt x="52" y="60"/>
                </a:cubicBezTo>
                <a:cubicBezTo>
                  <a:pt x="48" y="60"/>
                  <a:pt x="48" y="60"/>
                  <a:pt x="48" y="60"/>
                </a:cubicBezTo>
                <a:close/>
                <a:moveTo>
                  <a:pt x="40" y="60"/>
                </a:moveTo>
                <a:cubicBezTo>
                  <a:pt x="39" y="60"/>
                  <a:pt x="39" y="61"/>
                  <a:pt x="39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62"/>
                  <a:pt x="39" y="62"/>
                  <a:pt x="40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2"/>
                  <a:pt x="45" y="62"/>
                  <a:pt x="45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61"/>
                  <a:pt x="44" y="60"/>
                  <a:pt x="44" y="60"/>
                </a:cubicBezTo>
                <a:cubicBezTo>
                  <a:pt x="40" y="60"/>
                  <a:pt x="40" y="60"/>
                  <a:pt x="40" y="60"/>
                </a:cubicBezTo>
                <a:close/>
                <a:moveTo>
                  <a:pt x="32" y="60"/>
                </a:moveTo>
                <a:cubicBezTo>
                  <a:pt x="31" y="60"/>
                  <a:pt x="31" y="61"/>
                  <a:pt x="31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2"/>
                  <a:pt x="31" y="62"/>
                  <a:pt x="32" y="62"/>
                </a:cubicBezTo>
                <a:cubicBezTo>
                  <a:pt x="36" y="62"/>
                  <a:pt x="36" y="62"/>
                  <a:pt x="36" y="62"/>
                </a:cubicBezTo>
                <a:cubicBezTo>
                  <a:pt x="37" y="62"/>
                  <a:pt x="37" y="62"/>
                  <a:pt x="37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1"/>
                  <a:pt x="37" y="60"/>
                  <a:pt x="36" y="60"/>
                </a:cubicBezTo>
                <a:cubicBezTo>
                  <a:pt x="32" y="60"/>
                  <a:pt x="32" y="60"/>
                  <a:pt x="32" y="60"/>
                </a:cubicBezTo>
                <a:close/>
                <a:moveTo>
                  <a:pt x="23" y="60"/>
                </a:moveTo>
                <a:cubicBezTo>
                  <a:pt x="23" y="60"/>
                  <a:pt x="23" y="61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2"/>
                  <a:pt x="23" y="62"/>
                  <a:pt x="23" y="62"/>
                </a:cubicBezTo>
                <a:cubicBezTo>
                  <a:pt x="28" y="62"/>
                  <a:pt x="28" y="62"/>
                  <a:pt x="28" y="62"/>
                </a:cubicBezTo>
                <a:cubicBezTo>
                  <a:pt x="28" y="62"/>
                  <a:pt x="29" y="62"/>
                  <a:pt x="29" y="61"/>
                </a:cubicBezTo>
                <a:cubicBezTo>
                  <a:pt x="29" y="61"/>
                  <a:pt x="29" y="61"/>
                  <a:pt x="29" y="61"/>
                </a:cubicBezTo>
                <a:cubicBezTo>
                  <a:pt x="29" y="61"/>
                  <a:pt x="28" y="60"/>
                  <a:pt x="28" y="60"/>
                </a:cubicBezTo>
                <a:cubicBezTo>
                  <a:pt x="23" y="60"/>
                  <a:pt x="23" y="60"/>
                  <a:pt x="23" y="60"/>
                </a:cubicBezTo>
                <a:close/>
                <a:moveTo>
                  <a:pt x="15" y="60"/>
                </a:moveTo>
                <a:cubicBezTo>
                  <a:pt x="14" y="60"/>
                  <a:pt x="14" y="61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2"/>
                  <a:pt x="14" y="62"/>
                  <a:pt x="15" y="62"/>
                </a:cubicBezTo>
                <a:cubicBezTo>
                  <a:pt x="19" y="62"/>
                  <a:pt x="19" y="62"/>
                  <a:pt x="19" y="62"/>
                </a:cubicBezTo>
                <a:cubicBezTo>
                  <a:pt x="20" y="62"/>
                  <a:pt x="20" y="62"/>
                  <a:pt x="20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1"/>
                  <a:pt x="20" y="60"/>
                  <a:pt x="19" y="60"/>
                </a:cubicBezTo>
                <a:cubicBezTo>
                  <a:pt x="15" y="60"/>
                  <a:pt x="15" y="60"/>
                  <a:pt x="15" y="60"/>
                </a:cubicBezTo>
                <a:close/>
                <a:moveTo>
                  <a:pt x="7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51" y="5"/>
                  <a:pt x="51" y="5"/>
                  <a:pt x="51" y="5"/>
                </a:cubicBezTo>
                <a:cubicBezTo>
                  <a:pt x="62" y="28"/>
                  <a:pt x="62" y="28"/>
                  <a:pt x="62" y="28"/>
                </a:cubicBezTo>
                <a:cubicBezTo>
                  <a:pt x="59" y="30"/>
                  <a:pt x="59" y="30"/>
                  <a:pt x="59" y="30"/>
                </a:cubicBezTo>
                <a:cubicBezTo>
                  <a:pt x="59" y="34"/>
                  <a:pt x="59" y="34"/>
                  <a:pt x="59" y="34"/>
                </a:cubicBezTo>
                <a:cubicBezTo>
                  <a:pt x="67" y="30"/>
                  <a:pt x="67" y="30"/>
                  <a:pt x="67" y="30"/>
                </a:cubicBezTo>
                <a:cubicBezTo>
                  <a:pt x="54" y="2"/>
                  <a:pt x="54" y="2"/>
                  <a:pt x="54" y="2"/>
                </a:cubicBezTo>
                <a:cubicBezTo>
                  <a:pt x="53" y="0"/>
                  <a:pt x="53" y="0"/>
                  <a:pt x="53" y="0"/>
                </a:cubicBezTo>
                <a:cubicBezTo>
                  <a:pt x="52" y="1"/>
                  <a:pt x="52" y="1"/>
                  <a:pt x="52" y="1"/>
                </a:cubicBezTo>
                <a:cubicBezTo>
                  <a:pt x="7" y="20"/>
                  <a:pt x="7" y="20"/>
                  <a:pt x="7" y="20"/>
                </a:cubicBezTo>
                <a:close/>
                <a:moveTo>
                  <a:pt x="59" y="36"/>
                </a:moveTo>
                <a:cubicBezTo>
                  <a:pt x="57" y="36"/>
                  <a:pt x="57" y="36"/>
                  <a:pt x="57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4" y="36"/>
                  <a:pt x="33" y="36"/>
                  <a:pt x="32" y="37"/>
                </a:cubicBezTo>
                <a:cubicBezTo>
                  <a:pt x="32" y="38"/>
                  <a:pt x="31" y="38"/>
                  <a:pt x="31" y="39"/>
                </a:cubicBezTo>
                <a:cubicBezTo>
                  <a:pt x="31" y="46"/>
                  <a:pt x="31" y="46"/>
                  <a:pt x="31" y="46"/>
                </a:cubicBezTo>
                <a:cubicBezTo>
                  <a:pt x="31" y="47"/>
                  <a:pt x="32" y="47"/>
                  <a:pt x="32" y="48"/>
                </a:cubicBezTo>
                <a:cubicBezTo>
                  <a:pt x="33" y="49"/>
                  <a:pt x="34" y="49"/>
                  <a:pt x="35" y="49"/>
                </a:cubicBezTo>
                <a:cubicBezTo>
                  <a:pt x="57" y="49"/>
                  <a:pt x="57" y="49"/>
                  <a:pt x="57" y="49"/>
                </a:cubicBezTo>
                <a:cubicBezTo>
                  <a:pt x="59" y="49"/>
                  <a:pt x="59" y="49"/>
                  <a:pt x="59" y="49"/>
                </a:cubicBezTo>
                <a:lnTo>
                  <a:pt x="59" y="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7" name="Freeform 70"/>
          <p:cNvSpPr>
            <a:spLocks noEditPoints="1"/>
          </p:cNvSpPr>
          <p:nvPr/>
        </p:nvSpPr>
        <p:spPr bwMode="auto">
          <a:xfrm>
            <a:off x="5143793" y="4680655"/>
            <a:ext cx="773113" cy="590550"/>
          </a:xfrm>
          <a:custGeom>
            <a:avLst/>
            <a:gdLst>
              <a:gd name="T0" fmla="*/ 552224 w 77"/>
              <a:gd name="T1" fmla="*/ 140131 h 59"/>
              <a:gd name="T2" fmla="*/ 40162 w 77"/>
              <a:gd name="T3" fmla="*/ 180168 h 59"/>
              <a:gd name="T4" fmla="*/ 652628 w 77"/>
              <a:gd name="T5" fmla="*/ 550513 h 59"/>
              <a:gd name="T6" fmla="*/ 672709 w 77"/>
              <a:gd name="T7" fmla="*/ 340317 h 59"/>
              <a:gd name="T8" fmla="*/ 682749 w 77"/>
              <a:gd name="T9" fmla="*/ 320298 h 59"/>
              <a:gd name="T10" fmla="*/ 682749 w 77"/>
              <a:gd name="T11" fmla="*/ 310289 h 59"/>
              <a:gd name="T12" fmla="*/ 682749 w 77"/>
              <a:gd name="T13" fmla="*/ 590550 h 59"/>
              <a:gd name="T14" fmla="*/ 20081 w 77"/>
              <a:gd name="T15" fmla="*/ 590550 h 59"/>
              <a:gd name="T16" fmla="*/ 0 w 77"/>
              <a:gd name="T17" fmla="*/ 570531 h 59"/>
              <a:gd name="T18" fmla="*/ 0 w 77"/>
              <a:gd name="T19" fmla="*/ 140131 h 59"/>
              <a:gd name="T20" fmla="*/ 100404 w 77"/>
              <a:gd name="T21" fmla="*/ 380354 h 59"/>
              <a:gd name="T22" fmla="*/ 291172 w 77"/>
              <a:gd name="T23" fmla="*/ 410382 h 59"/>
              <a:gd name="T24" fmla="*/ 100404 w 77"/>
              <a:gd name="T25" fmla="*/ 380354 h 59"/>
              <a:gd name="T26" fmla="*/ 100404 w 77"/>
              <a:gd name="T27" fmla="*/ 330308 h 59"/>
              <a:gd name="T28" fmla="*/ 431738 w 77"/>
              <a:gd name="T29" fmla="*/ 300280 h 59"/>
              <a:gd name="T30" fmla="*/ 100404 w 77"/>
              <a:gd name="T31" fmla="*/ 220205 h 59"/>
              <a:gd name="T32" fmla="*/ 431738 w 77"/>
              <a:gd name="T33" fmla="*/ 250233 h 59"/>
              <a:gd name="T34" fmla="*/ 100404 w 77"/>
              <a:gd name="T35" fmla="*/ 220205 h 59"/>
              <a:gd name="T36" fmla="*/ 712870 w 77"/>
              <a:gd name="T37" fmla="*/ 90084 h 59"/>
              <a:gd name="T38" fmla="*/ 672709 w 77"/>
              <a:gd name="T39" fmla="*/ 250233 h 59"/>
              <a:gd name="T40" fmla="*/ 702830 w 77"/>
              <a:gd name="T41" fmla="*/ 240224 h 59"/>
              <a:gd name="T42" fmla="*/ 763073 w 77"/>
              <a:gd name="T43" fmla="*/ 100093 h 59"/>
              <a:gd name="T44" fmla="*/ 753032 w 77"/>
              <a:gd name="T45" fmla="*/ 80075 h 59"/>
              <a:gd name="T46" fmla="*/ 612466 w 77"/>
              <a:gd name="T47" fmla="*/ 90084 h 59"/>
              <a:gd name="T48" fmla="*/ 652628 w 77"/>
              <a:gd name="T49" fmla="*/ 290270 h 59"/>
              <a:gd name="T50" fmla="*/ 522102 w 77"/>
              <a:gd name="T51" fmla="*/ 400373 h 59"/>
              <a:gd name="T52" fmla="*/ 502021 w 77"/>
              <a:gd name="T53" fmla="*/ 490457 h 59"/>
              <a:gd name="T54" fmla="*/ 532143 w 77"/>
              <a:gd name="T55" fmla="*/ 450419 h 59"/>
              <a:gd name="T56" fmla="*/ 542183 w 77"/>
              <a:gd name="T57" fmla="*/ 430401 h 59"/>
              <a:gd name="T58" fmla="*/ 542183 w 77"/>
              <a:gd name="T59" fmla="*/ 460429 h 59"/>
              <a:gd name="T60" fmla="*/ 532143 w 77"/>
              <a:gd name="T61" fmla="*/ 500466 h 59"/>
              <a:gd name="T62" fmla="*/ 592385 w 77"/>
              <a:gd name="T63" fmla="*/ 420392 h 59"/>
              <a:gd name="T64" fmla="*/ 642587 w 77"/>
              <a:gd name="T65" fmla="*/ 300280 h 59"/>
              <a:gd name="T66" fmla="*/ 512062 w 77"/>
              <a:gd name="T67" fmla="*/ 380354 h 59"/>
              <a:gd name="T68" fmla="*/ 642587 w 77"/>
              <a:gd name="T69" fmla="*/ 300280 h 59"/>
              <a:gd name="T70" fmla="*/ 240970 w 77"/>
              <a:gd name="T71" fmla="*/ 520485 h 59"/>
              <a:gd name="T72" fmla="*/ 291172 w 77"/>
              <a:gd name="T73" fmla="*/ 480447 h 59"/>
              <a:gd name="T74" fmla="*/ 301213 w 77"/>
              <a:gd name="T75" fmla="*/ 520485 h 59"/>
              <a:gd name="T76" fmla="*/ 371496 w 77"/>
              <a:gd name="T77" fmla="*/ 500466 h 59"/>
              <a:gd name="T78" fmla="*/ 401617 w 77"/>
              <a:gd name="T79" fmla="*/ 510475 h 59"/>
              <a:gd name="T80" fmla="*/ 401617 w 77"/>
              <a:gd name="T81" fmla="*/ 510475 h 59"/>
              <a:gd name="T82" fmla="*/ 401617 w 77"/>
              <a:gd name="T83" fmla="*/ 540503 h 59"/>
              <a:gd name="T84" fmla="*/ 461860 w 77"/>
              <a:gd name="T85" fmla="*/ 550513 h 59"/>
              <a:gd name="T86" fmla="*/ 431738 w 77"/>
              <a:gd name="T87" fmla="*/ 520485 h 59"/>
              <a:gd name="T88" fmla="*/ 431738 w 77"/>
              <a:gd name="T89" fmla="*/ 520485 h 59"/>
              <a:gd name="T90" fmla="*/ 421698 w 77"/>
              <a:gd name="T91" fmla="*/ 480447 h 59"/>
              <a:gd name="T92" fmla="*/ 391577 w 77"/>
              <a:gd name="T93" fmla="*/ 490457 h 59"/>
              <a:gd name="T94" fmla="*/ 311253 w 77"/>
              <a:gd name="T95" fmla="*/ 490457 h 59"/>
              <a:gd name="T96" fmla="*/ 230930 w 77"/>
              <a:gd name="T97" fmla="*/ 500466 h 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77"/>
              <a:gd name="T148" fmla="*/ 0 h 59"/>
              <a:gd name="T149" fmla="*/ 77 w 77"/>
              <a:gd name="T150" fmla="*/ 59 h 59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77" h="59">
                <a:moveTo>
                  <a:pt x="2" y="14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6"/>
                  <a:pt x="54" y="17"/>
                  <a:pt x="5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55"/>
                  <a:pt x="4" y="55"/>
                  <a:pt x="4" y="55"/>
                </a:cubicBezTo>
                <a:cubicBezTo>
                  <a:pt x="65" y="55"/>
                  <a:pt x="65" y="55"/>
                  <a:pt x="65" y="55"/>
                </a:cubicBezTo>
                <a:cubicBezTo>
                  <a:pt x="65" y="40"/>
                  <a:pt x="65" y="40"/>
                  <a:pt x="65" y="40"/>
                </a:cubicBezTo>
                <a:cubicBezTo>
                  <a:pt x="65" y="38"/>
                  <a:pt x="66" y="36"/>
                  <a:pt x="67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57"/>
                  <a:pt x="68" y="57"/>
                  <a:pt x="68" y="57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59"/>
                  <a:pt x="66" y="59"/>
                  <a:pt x="66" y="59"/>
                </a:cubicBezTo>
                <a:cubicBezTo>
                  <a:pt x="2" y="59"/>
                  <a:pt x="2" y="59"/>
                  <a:pt x="2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10" y="38"/>
                </a:moveTo>
                <a:cubicBezTo>
                  <a:pt x="10" y="41"/>
                  <a:pt x="10" y="41"/>
                  <a:pt x="10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38"/>
                  <a:pt x="29" y="38"/>
                  <a:pt x="29" y="38"/>
                </a:cubicBezTo>
                <a:cubicBezTo>
                  <a:pt x="10" y="38"/>
                  <a:pt x="10" y="38"/>
                  <a:pt x="10" y="38"/>
                </a:cubicBezTo>
                <a:close/>
                <a:moveTo>
                  <a:pt x="10" y="30"/>
                </a:moveTo>
                <a:cubicBezTo>
                  <a:pt x="10" y="33"/>
                  <a:pt x="10" y="33"/>
                  <a:pt x="10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0"/>
                  <a:pt x="43" y="30"/>
                  <a:pt x="43" y="30"/>
                </a:cubicBezTo>
                <a:cubicBezTo>
                  <a:pt x="10" y="30"/>
                  <a:pt x="10" y="30"/>
                  <a:pt x="10" y="30"/>
                </a:cubicBezTo>
                <a:close/>
                <a:moveTo>
                  <a:pt x="10" y="22"/>
                </a:moveTo>
                <a:cubicBezTo>
                  <a:pt x="10" y="25"/>
                  <a:pt x="10" y="25"/>
                  <a:pt x="10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2"/>
                  <a:pt x="43" y="22"/>
                  <a:pt x="43" y="22"/>
                </a:cubicBezTo>
                <a:cubicBezTo>
                  <a:pt x="10" y="22"/>
                  <a:pt x="10" y="22"/>
                  <a:pt x="10" y="22"/>
                </a:cubicBezTo>
                <a:close/>
                <a:moveTo>
                  <a:pt x="70" y="12"/>
                </a:moveTo>
                <a:cubicBezTo>
                  <a:pt x="71" y="11"/>
                  <a:pt x="71" y="10"/>
                  <a:pt x="71" y="9"/>
                </a:cubicBezTo>
                <a:cubicBezTo>
                  <a:pt x="74" y="10"/>
                  <a:pt x="74" y="10"/>
                  <a:pt x="74" y="10"/>
                </a:cubicBezTo>
                <a:cubicBezTo>
                  <a:pt x="72" y="13"/>
                  <a:pt x="67" y="24"/>
                  <a:pt x="67" y="25"/>
                </a:cubicBezTo>
                <a:cubicBezTo>
                  <a:pt x="68" y="27"/>
                  <a:pt x="69" y="27"/>
                  <a:pt x="69" y="27"/>
                </a:cubicBezTo>
                <a:cubicBezTo>
                  <a:pt x="70" y="24"/>
                  <a:pt x="70" y="24"/>
                  <a:pt x="70" y="24"/>
                </a:cubicBezTo>
                <a:cubicBezTo>
                  <a:pt x="70" y="24"/>
                  <a:pt x="69" y="24"/>
                  <a:pt x="69" y="24"/>
                </a:cubicBezTo>
                <a:cubicBezTo>
                  <a:pt x="69" y="24"/>
                  <a:pt x="76" y="10"/>
                  <a:pt x="76" y="10"/>
                </a:cubicBezTo>
                <a:cubicBezTo>
                  <a:pt x="77" y="9"/>
                  <a:pt x="77" y="9"/>
                  <a:pt x="77" y="9"/>
                </a:cubicBezTo>
                <a:cubicBezTo>
                  <a:pt x="75" y="8"/>
                  <a:pt x="75" y="8"/>
                  <a:pt x="75" y="8"/>
                </a:cubicBezTo>
                <a:cubicBezTo>
                  <a:pt x="71" y="7"/>
                  <a:pt x="71" y="7"/>
                  <a:pt x="71" y="7"/>
                </a:cubicBezTo>
                <a:cubicBezTo>
                  <a:pt x="71" y="0"/>
                  <a:pt x="65" y="0"/>
                  <a:pt x="61" y="9"/>
                </a:cubicBezTo>
                <a:cubicBezTo>
                  <a:pt x="59" y="15"/>
                  <a:pt x="57" y="20"/>
                  <a:pt x="55" y="25"/>
                </a:cubicBezTo>
                <a:cubicBezTo>
                  <a:pt x="65" y="29"/>
                  <a:pt x="65" y="29"/>
                  <a:pt x="65" y="29"/>
                </a:cubicBezTo>
                <a:cubicBezTo>
                  <a:pt x="67" y="23"/>
                  <a:pt x="69" y="18"/>
                  <a:pt x="70" y="12"/>
                </a:cubicBezTo>
                <a:close/>
                <a:moveTo>
                  <a:pt x="52" y="40"/>
                </a:moveTo>
                <a:cubicBezTo>
                  <a:pt x="49" y="42"/>
                  <a:pt x="49" y="42"/>
                  <a:pt x="49" y="42"/>
                </a:cubicBezTo>
                <a:cubicBezTo>
                  <a:pt x="50" y="49"/>
                  <a:pt x="50" y="49"/>
                  <a:pt x="50" y="49"/>
                </a:cubicBezTo>
                <a:cubicBezTo>
                  <a:pt x="51" y="49"/>
                  <a:pt x="51" y="49"/>
                  <a:pt x="51" y="49"/>
                </a:cubicBezTo>
                <a:cubicBezTo>
                  <a:pt x="53" y="45"/>
                  <a:pt x="53" y="45"/>
                  <a:pt x="53" y="45"/>
                </a:cubicBezTo>
                <a:cubicBezTo>
                  <a:pt x="52" y="45"/>
                  <a:pt x="52" y="44"/>
                  <a:pt x="52" y="44"/>
                </a:cubicBezTo>
                <a:cubicBezTo>
                  <a:pt x="53" y="43"/>
                  <a:pt x="54" y="42"/>
                  <a:pt x="54" y="43"/>
                </a:cubicBezTo>
                <a:cubicBezTo>
                  <a:pt x="55" y="43"/>
                  <a:pt x="55" y="44"/>
                  <a:pt x="55" y="45"/>
                </a:cubicBezTo>
                <a:cubicBezTo>
                  <a:pt x="55" y="45"/>
                  <a:pt x="54" y="46"/>
                  <a:pt x="54" y="46"/>
                </a:cubicBezTo>
                <a:cubicBezTo>
                  <a:pt x="52" y="50"/>
                  <a:pt x="52" y="50"/>
                  <a:pt x="52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2"/>
                  <a:pt x="59" y="42"/>
                  <a:pt x="59" y="42"/>
                </a:cubicBezTo>
                <a:cubicBezTo>
                  <a:pt x="52" y="40"/>
                  <a:pt x="52" y="40"/>
                  <a:pt x="52" y="40"/>
                </a:cubicBezTo>
                <a:close/>
                <a:moveTo>
                  <a:pt x="64" y="30"/>
                </a:moveTo>
                <a:cubicBezTo>
                  <a:pt x="55" y="27"/>
                  <a:pt x="55" y="27"/>
                  <a:pt x="55" y="27"/>
                </a:cubicBezTo>
                <a:cubicBezTo>
                  <a:pt x="54" y="31"/>
                  <a:pt x="53" y="34"/>
                  <a:pt x="51" y="38"/>
                </a:cubicBezTo>
                <a:cubicBezTo>
                  <a:pt x="54" y="39"/>
                  <a:pt x="57" y="40"/>
                  <a:pt x="59" y="41"/>
                </a:cubicBezTo>
                <a:cubicBezTo>
                  <a:pt x="61" y="38"/>
                  <a:pt x="63" y="34"/>
                  <a:pt x="64" y="30"/>
                </a:cubicBezTo>
                <a:close/>
                <a:moveTo>
                  <a:pt x="23" y="50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2"/>
                  <a:pt x="30" y="46"/>
                  <a:pt x="30" y="47"/>
                </a:cubicBezTo>
                <a:cubicBezTo>
                  <a:pt x="30" y="47"/>
                  <a:pt x="30" y="47"/>
                  <a:pt x="29" y="48"/>
                </a:cubicBezTo>
                <a:cubicBezTo>
                  <a:pt x="28" y="49"/>
                  <a:pt x="28" y="49"/>
                  <a:pt x="28" y="50"/>
                </a:cubicBezTo>
                <a:cubicBezTo>
                  <a:pt x="28" y="51"/>
                  <a:pt x="28" y="52"/>
                  <a:pt x="30" y="52"/>
                </a:cubicBezTo>
                <a:cubicBezTo>
                  <a:pt x="32" y="52"/>
                  <a:pt x="33" y="51"/>
                  <a:pt x="34" y="51"/>
                </a:cubicBezTo>
                <a:cubicBezTo>
                  <a:pt x="35" y="51"/>
                  <a:pt x="36" y="50"/>
                  <a:pt x="37" y="50"/>
                </a:cubicBezTo>
                <a:cubicBezTo>
                  <a:pt x="37" y="51"/>
                  <a:pt x="37" y="51"/>
                  <a:pt x="38" y="51"/>
                </a:cubicBezTo>
                <a:cubicBezTo>
                  <a:pt x="38" y="51"/>
                  <a:pt x="39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2"/>
                  <a:pt x="40" y="53"/>
                  <a:pt x="40" y="54"/>
                </a:cubicBezTo>
                <a:cubicBezTo>
                  <a:pt x="40" y="55"/>
                  <a:pt x="41" y="55"/>
                  <a:pt x="42" y="55"/>
                </a:cubicBezTo>
                <a:cubicBezTo>
                  <a:pt x="43" y="54"/>
                  <a:pt x="46" y="55"/>
                  <a:pt x="46" y="55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4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49"/>
                  <a:pt x="43" y="48"/>
                  <a:pt x="42" y="48"/>
                </a:cubicBezTo>
                <a:cubicBezTo>
                  <a:pt x="41" y="48"/>
                  <a:pt x="40" y="48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7" y="47"/>
                  <a:pt x="35" y="48"/>
                  <a:pt x="33" y="49"/>
                </a:cubicBezTo>
                <a:cubicBezTo>
                  <a:pt x="33" y="49"/>
                  <a:pt x="32" y="49"/>
                  <a:pt x="31" y="49"/>
                </a:cubicBezTo>
                <a:cubicBezTo>
                  <a:pt x="32" y="48"/>
                  <a:pt x="33" y="48"/>
                  <a:pt x="33" y="47"/>
                </a:cubicBezTo>
                <a:cubicBezTo>
                  <a:pt x="33" y="42"/>
                  <a:pt x="23" y="50"/>
                  <a:pt x="23" y="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0" name="Freeform 73"/>
          <p:cNvSpPr>
            <a:spLocks noEditPoints="1"/>
          </p:cNvSpPr>
          <p:nvPr/>
        </p:nvSpPr>
        <p:spPr bwMode="auto">
          <a:xfrm>
            <a:off x="4195783" y="4760824"/>
            <a:ext cx="731838" cy="430212"/>
          </a:xfrm>
          <a:custGeom>
            <a:avLst/>
            <a:gdLst>
              <a:gd name="T0" fmla="*/ 721813 w 73"/>
              <a:gd name="T1" fmla="*/ 320158 h 43"/>
              <a:gd name="T2" fmla="*/ 571435 w 73"/>
              <a:gd name="T3" fmla="*/ 270133 h 43"/>
              <a:gd name="T4" fmla="*/ 591486 w 73"/>
              <a:gd name="T5" fmla="*/ 290143 h 43"/>
              <a:gd name="T6" fmla="*/ 631586 w 73"/>
              <a:gd name="T7" fmla="*/ 260128 h 43"/>
              <a:gd name="T8" fmla="*/ 631586 w 73"/>
              <a:gd name="T9" fmla="*/ 210104 h 43"/>
              <a:gd name="T10" fmla="*/ 591486 w 73"/>
              <a:gd name="T11" fmla="*/ 180089 h 43"/>
              <a:gd name="T12" fmla="*/ 601511 w 73"/>
              <a:gd name="T13" fmla="*/ 170084 h 43"/>
              <a:gd name="T14" fmla="*/ 631586 w 73"/>
              <a:gd name="T15" fmla="*/ 190094 h 43"/>
              <a:gd name="T16" fmla="*/ 611536 w 73"/>
              <a:gd name="T17" fmla="*/ 150074 h 43"/>
              <a:gd name="T18" fmla="*/ 591486 w 73"/>
              <a:gd name="T19" fmla="*/ 150074 h 43"/>
              <a:gd name="T20" fmla="*/ 561410 w 73"/>
              <a:gd name="T21" fmla="*/ 200099 h 43"/>
              <a:gd name="T22" fmla="*/ 601511 w 73"/>
              <a:gd name="T23" fmla="*/ 230113 h 43"/>
              <a:gd name="T24" fmla="*/ 601511 w 73"/>
              <a:gd name="T25" fmla="*/ 260128 h 43"/>
              <a:gd name="T26" fmla="*/ 591486 w 73"/>
              <a:gd name="T27" fmla="*/ 230113 h 43"/>
              <a:gd name="T28" fmla="*/ 551385 w 73"/>
              <a:gd name="T29" fmla="*/ 100049 h 43"/>
              <a:gd name="T30" fmla="*/ 531334 w 73"/>
              <a:gd name="T31" fmla="*/ 20010 h 43"/>
              <a:gd name="T32" fmla="*/ 591486 w 73"/>
              <a:gd name="T33" fmla="*/ 0 h 43"/>
              <a:gd name="T34" fmla="*/ 631586 w 73"/>
              <a:gd name="T35" fmla="*/ 0 h 43"/>
              <a:gd name="T36" fmla="*/ 641611 w 73"/>
              <a:gd name="T37" fmla="*/ 70035 h 43"/>
              <a:gd name="T38" fmla="*/ 230579 w 73"/>
              <a:gd name="T39" fmla="*/ 140069 h 43"/>
              <a:gd name="T40" fmla="*/ 10025 w 73"/>
              <a:gd name="T41" fmla="*/ 320158 h 43"/>
              <a:gd name="T42" fmla="*/ 90227 w 73"/>
              <a:gd name="T43" fmla="*/ 70035 h 43"/>
              <a:gd name="T44" fmla="*/ 100252 w 73"/>
              <a:gd name="T45" fmla="*/ 10005 h 43"/>
              <a:gd name="T46" fmla="*/ 150378 w 73"/>
              <a:gd name="T47" fmla="*/ 10005 h 43"/>
              <a:gd name="T48" fmla="*/ 200504 w 73"/>
              <a:gd name="T49" fmla="*/ 20010 h 43"/>
              <a:gd name="T50" fmla="*/ 170428 w 73"/>
              <a:gd name="T51" fmla="*/ 90044 h 43"/>
              <a:gd name="T52" fmla="*/ 160403 w 73"/>
              <a:gd name="T53" fmla="*/ 160079 h 43"/>
              <a:gd name="T54" fmla="*/ 130327 w 73"/>
              <a:gd name="T55" fmla="*/ 140069 h 43"/>
              <a:gd name="T56" fmla="*/ 100252 w 73"/>
              <a:gd name="T57" fmla="*/ 180089 h 43"/>
              <a:gd name="T58" fmla="*/ 130327 w 73"/>
              <a:gd name="T59" fmla="*/ 220108 h 43"/>
              <a:gd name="T60" fmla="*/ 140352 w 73"/>
              <a:gd name="T61" fmla="*/ 260128 h 43"/>
              <a:gd name="T62" fmla="*/ 130327 w 73"/>
              <a:gd name="T63" fmla="*/ 240118 h 43"/>
              <a:gd name="T64" fmla="*/ 100252 w 73"/>
              <a:gd name="T65" fmla="*/ 240118 h 43"/>
              <a:gd name="T66" fmla="*/ 130327 w 73"/>
              <a:gd name="T67" fmla="*/ 290143 h 43"/>
              <a:gd name="T68" fmla="*/ 160403 w 73"/>
              <a:gd name="T69" fmla="*/ 260128 h 43"/>
              <a:gd name="T70" fmla="*/ 160403 w 73"/>
              <a:gd name="T71" fmla="*/ 210104 h 43"/>
              <a:gd name="T72" fmla="*/ 130327 w 73"/>
              <a:gd name="T73" fmla="*/ 180089 h 43"/>
              <a:gd name="T74" fmla="*/ 140352 w 73"/>
              <a:gd name="T75" fmla="*/ 170084 h 43"/>
              <a:gd name="T76" fmla="*/ 170428 w 73"/>
              <a:gd name="T77" fmla="*/ 190094 h 43"/>
              <a:gd name="T78" fmla="*/ 421057 w 73"/>
              <a:gd name="T79" fmla="*/ 90044 h 43"/>
              <a:gd name="T80" fmla="*/ 390982 w 73"/>
              <a:gd name="T81" fmla="*/ 30015 h 43"/>
              <a:gd name="T82" fmla="*/ 340856 w 73"/>
              <a:gd name="T83" fmla="*/ 30015 h 43"/>
              <a:gd name="T84" fmla="*/ 320806 w 73"/>
              <a:gd name="T85" fmla="*/ 90044 h 43"/>
              <a:gd name="T86" fmla="*/ 200504 w 73"/>
              <a:gd name="T87" fmla="*/ 320158 h 43"/>
              <a:gd name="T88" fmla="*/ 541360 w 73"/>
              <a:gd name="T89" fmla="*/ 320158 h 43"/>
              <a:gd name="T90" fmla="*/ 380957 w 73"/>
              <a:gd name="T91" fmla="*/ 230113 h 43"/>
              <a:gd name="T92" fmla="*/ 370932 w 73"/>
              <a:gd name="T93" fmla="*/ 210104 h 43"/>
              <a:gd name="T94" fmla="*/ 370932 w 73"/>
              <a:gd name="T95" fmla="*/ 230113 h 43"/>
              <a:gd name="T96" fmla="*/ 421057 w 73"/>
              <a:gd name="T97" fmla="*/ 280138 h 43"/>
              <a:gd name="T98" fmla="*/ 380957 w 73"/>
              <a:gd name="T99" fmla="*/ 350173 h 43"/>
              <a:gd name="T100" fmla="*/ 360906 w 73"/>
              <a:gd name="T101" fmla="*/ 350173 h 43"/>
              <a:gd name="T102" fmla="*/ 320806 w 73"/>
              <a:gd name="T103" fmla="*/ 290143 h 43"/>
              <a:gd name="T104" fmla="*/ 360906 w 73"/>
              <a:gd name="T105" fmla="*/ 320158 h 43"/>
              <a:gd name="T106" fmla="*/ 380957 w 73"/>
              <a:gd name="T107" fmla="*/ 310153 h 43"/>
              <a:gd name="T108" fmla="*/ 340856 w 73"/>
              <a:gd name="T109" fmla="*/ 260128 h 43"/>
              <a:gd name="T110" fmla="*/ 330831 w 73"/>
              <a:gd name="T111" fmla="*/ 200099 h 43"/>
              <a:gd name="T112" fmla="*/ 380957 w 73"/>
              <a:gd name="T113" fmla="*/ 170084 h 43"/>
              <a:gd name="T114" fmla="*/ 421057 w 73"/>
              <a:gd name="T115" fmla="*/ 230113 h 4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3"/>
              <a:gd name="T175" fmla="*/ 0 h 43"/>
              <a:gd name="T176" fmla="*/ 73 w 73"/>
              <a:gd name="T177" fmla="*/ 43 h 43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3" h="43">
                <a:moveTo>
                  <a:pt x="64" y="9"/>
                </a:moveTo>
                <a:cubicBezTo>
                  <a:pt x="69" y="12"/>
                  <a:pt x="73" y="18"/>
                  <a:pt x="73" y="26"/>
                </a:cubicBezTo>
                <a:cubicBezTo>
                  <a:pt x="73" y="28"/>
                  <a:pt x="73" y="30"/>
                  <a:pt x="72" y="32"/>
                </a:cubicBezTo>
                <a:cubicBezTo>
                  <a:pt x="67" y="33"/>
                  <a:pt x="62" y="34"/>
                  <a:pt x="57" y="34"/>
                </a:cubicBezTo>
                <a:cubicBezTo>
                  <a:pt x="58" y="33"/>
                  <a:pt x="58" y="33"/>
                  <a:pt x="58" y="32"/>
                </a:cubicBezTo>
                <a:cubicBezTo>
                  <a:pt x="58" y="30"/>
                  <a:pt x="57" y="28"/>
                  <a:pt x="57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8" y="27"/>
                  <a:pt x="58" y="28"/>
                  <a:pt x="59" y="28"/>
                </a:cubicBezTo>
                <a:cubicBezTo>
                  <a:pt x="59" y="29"/>
                  <a:pt x="59" y="29"/>
                  <a:pt x="59" y="29"/>
                </a:cubicBezTo>
                <a:cubicBezTo>
                  <a:pt x="61" y="29"/>
                  <a:pt x="61" y="29"/>
                  <a:pt x="61" y="29"/>
                </a:cubicBezTo>
                <a:cubicBezTo>
                  <a:pt x="61" y="28"/>
                  <a:pt x="61" y="28"/>
                  <a:pt x="61" y="28"/>
                </a:cubicBezTo>
                <a:cubicBezTo>
                  <a:pt x="62" y="27"/>
                  <a:pt x="63" y="27"/>
                  <a:pt x="63" y="26"/>
                </a:cubicBezTo>
                <a:cubicBezTo>
                  <a:pt x="64" y="26"/>
                  <a:pt x="64" y="25"/>
                  <a:pt x="64" y="24"/>
                </a:cubicBezTo>
                <a:cubicBezTo>
                  <a:pt x="64" y="23"/>
                  <a:pt x="64" y="23"/>
                  <a:pt x="64" y="22"/>
                </a:cubicBezTo>
                <a:cubicBezTo>
                  <a:pt x="63" y="22"/>
                  <a:pt x="63" y="21"/>
                  <a:pt x="63" y="21"/>
                </a:cubicBezTo>
                <a:cubicBezTo>
                  <a:pt x="63" y="21"/>
                  <a:pt x="62" y="20"/>
                  <a:pt x="61" y="20"/>
                </a:cubicBezTo>
                <a:cubicBezTo>
                  <a:pt x="60" y="19"/>
                  <a:pt x="60" y="19"/>
                  <a:pt x="60" y="19"/>
                </a:cubicBezTo>
                <a:cubicBezTo>
                  <a:pt x="59" y="19"/>
                  <a:pt x="59" y="18"/>
                  <a:pt x="59" y="18"/>
                </a:cubicBezTo>
                <a:cubicBezTo>
                  <a:pt x="59" y="17"/>
                  <a:pt x="59" y="17"/>
                  <a:pt x="59" y="17"/>
                </a:cubicBezTo>
                <a:cubicBezTo>
                  <a:pt x="59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8"/>
                  <a:pt x="60" y="18"/>
                </a:cubicBezTo>
                <a:cubicBezTo>
                  <a:pt x="60" y="19"/>
                  <a:pt x="60" y="19"/>
                  <a:pt x="60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17"/>
                  <a:pt x="63" y="17"/>
                  <a:pt x="63" y="16"/>
                </a:cubicBezTo>
                <a:cubicBezTo>
                  <a:pt x="62" y="15"/>
                  <a:pt x="62" y="15"/>
                  <a:pt x="61" y="15"/>
                </a:cubicBezTo>
                <a:cubicBezTo>
                  <a:pt x="61" y="14"/>
                  <a:pt x="61" y="14"/>
                  <a:pt x="61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5"/>
                  <a:pt x="59" y="15"/>
                  <a:pt x="59" y="15"/>
                </a:cubicBezTo>
                <a:cubicBezTo>
                  <a:pt x="58" y="15"/>
                  <a:pt x="57" y="15"/>
                  <a:pt x="57" y="16"/>
                </a:cubicBezTo>
                <a:cubicBezTo>
                  <a:pt x="56" y="17"/>
                  <a:pt x="56" y="17"/>
                  <a:pt x="56" y="18"/>
                </a:cubicBezTo>
                <a:cubicBezTo>
                  <a:pt x="56" y="19"/>
                  <a:pt x="56" y="19"/>
                  <a:pt x="56" y="20"/>
                </a:cubicBezTo>
                <a:cubicBezTo>
                  <a:pt x="57" y="20"/>
                  <a:pt x="57" y="21"/>
                  <a:pt x="57" y="21"/>
                </a:cubicBezTo>
                <a:cubicBezTo>
                  <a:pt x="58" y="21"/>
                  <a:pt x="58" y="22"/>
                  <a:pt x="59" y="22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4"/>
                  <a:pt x="60" y="24"/>
                  <a:pt x="60" y="25"/>
                </a:cubicBezTo>
                <a:cubicBezTo>
                  <a:pt x="60" y="25"/>
                  <a:pt x="60" y="25"/>
                  <a:pt x="60" y="26"/>
                </a:cubicBezTo>
                <a:cubicBezTo>
                  <a:pt x="60" y="26"/>
                  <a:pt x="60" y="26"/>
                  <a:pt x="60" y="26"/>
                </a:cubicBezTo>
                <a:cubicBezTo>
                  <a:pt x="60" y="26"/>
                  <a:pt x="59" y="26"/>
                  <a:pt x="59" y="25"/>
                </a:cubicBezTo>
                <a:cubicBezTo>
                  <a:pt x="59" y="25"/>
                  <a:pt x="59" y="25"/>
                  <a:pt x="59" y="24"/>
                </a:cubicBezTo>
                <a:cubicBezTo>
                  <a:pt x="59" y="23"/>
                  <a:pt x="59" y="23"/>
                  <a:pt x="59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5" y="19"/>
                  <a:pt x="53" y="16"/>
                  <a:pt x="51" y="13"/>
                </a:cubicBezTo>
                <a:cubicBezTo>
                  <a:pt x="52" y="12"/>
                  <a:pt x="54" y="10"/>
                  <a:pt x="55" y="10"/>
                </a:cubicBezTo>
                <a:cubicBezTo>
                  <a:pt x="55" y="7"/>
                  <a:pt x="55" y="7"/>
                  <a:pt x="55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3" y="2"/>
                  <a:pt x="53" y="2"/>
                  <a:pt x="53" y="2"/>
                </a:cubicBezTo>
                <a:cubicBezTo>
                  <a:pt x="57" y="1"/>
                  <a:pt x="57" y="1"/>
                  <a:pt x="57" y="1"/>
                </a:cubicBezTo>
                <a:cubicBezTo>
                  <a:pt x="58" y="3"/>
                  <a:pt x="58" y="3"/>
                  <a:pt x="58" y="3"/>
                </a:cubicBezTo>
                <a:cubicBezTo>
                  <a:pt x="59" y="0"/>
                  <a:pt x="59" y="0"/>
                  <a:pt x="59" y="0"/>
                </a:cubicBezTo>
                <a:cubicBezTo>
                  <a:pt x="62" y="1"/>
                  <a:pt x="62" y="1"/>
                  <a:pt x="62" y="1"/>
                </a:cubicBezTo>
                <a:cubicBezTo>
                  <a:pt x="61" y="3"/>
                  <a:pt x="61" y="3"/>
                  <a:pt x="61" y="3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2"/>
                  <a:pt x="66" y="2"/>
                  <a:pt x="66" y="2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9"/>
                  <a:pt x="64" y="9"/>
                  <a:pt x="64" y="9"/>
                </a:cubicBezTo>
                <a:close/>
                <a:moveTo>
                  <a:pt x="17" y="9"/>
                </a:moveTo>
                <a:cubicBezTo>
                  <a:pt x="19" y="10"/>
                  <a:pt x="21" y="12"/>
                  <a:pt x="23" y="14"/>
                </a:cubicBezTo>
                <a:cubicBezTo>
                  <a:pt x="19" y="19"/>
                  <a:pt x="17" y="26"/>
                  <a:pt x="17" y="32"/>
                </a:cubicBezTo>
                <a:cubicBezTo>
                  <a:pt x="17" y="33"/>
                  <a:pt x="17" y="33"/>
                  <a:pt x="17" y="34"/>
                </a:cubicBezTo>
                <a:cubicBezTo>
                  <a:pt x="11" y="34"/>
                  <a:pt x="6" y="33"/>
                  <a:pt x="1" y="32"/>
                </a:cubicBezTo>
                <a:cubicBezTo>
                  <a:pt x="1" y="30"/>
                  <a:pt x="0" y="28"/>
                  <a:pt x="0" y="26"/>
                </a:cubicBezTo>
                <a:cubicBezTo>
                  <a:pt x="0" y="18"/>
                  <a:pt x="4" y="12"/>
                  <a:pt x="9" y="10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7" y="2"/>
                  <a:pt x="7" y="2"/>
                  <a:pt x="7" y="2"/>
                </a:cubicBezTo>
                <a:cubicBezTo>
                  <a:pt x="10" y="1"/>
                  <a:pt x="10" y="1"/>
                  <a:pt x="10" y="1"/>
                </a:cubicBezTo>
                <a:cubicBezTo>
                  <a:pt x="11" y="3"/>
                  <a:pt x="11" y="3"/>
                  <a:pt x="11" y="3"/>
                </a:cubicBezTo>
                <a:cubicBezTo>
                  <a:pt x="12" y="0"/>
                  <a:pt x="12" y="0"/>
                  <a:pt x="12" y="0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2"/>
                  <a:pt x="20" y="2"/>
                  <a:pt x="20" y="2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9"/>
                  <a:pt x="17" y="9"/>
                  <a:pt x="17" y="9"/>
                </a:cubicBezTo>
                <a:close/>
                <a:moveTo>
                  <a:pt x="17" y="19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7"/>
                  <a:pt x="17" y="17"/>
                  <a:pt x="16" y="16"/>
                </a:cubicBezTo>
                <a:cubicBezTo>
                  <a:pt x="16" y="15"/>
                  <a:pt x="15" y="15"/>
                  <a:pt x="14" y="15"/>
                </a:cubicBezTo>
                <a:cubicBezTo>
                  <a:pt x="14" y="14"/>
                  <a:pt x="14" y="14"/>
                  <a:pt x="14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5"/>
                  <a:pt x="11" y="15"/>
                  <a:pt x="10" y="16"/>
                </a:cubicBezTo>
                <a:cubicBezTo>
                  <a:pt x="10" y="17"/>
                  <a:pt x="10" y="17"/>
                  <a:pt x="10" y="18"/>
                </a:cubicBezTo>
                <a:cubicBezTo>
                  <a:pt x="10" y="19"/>
                  <a:pt x="10" y="19"/>
                  <a:pt x="10" y="20"/>
                </a:cubicBezTo>
                <a:cubicBezTo>
                  <a:pt x="10" y="20"/>
                  <a:pt x="10" y="21"/>
                  <a:pt x="11" y="21"/>
                </a:cubicBezTo>
                <a:cubicBezTo>
                  <a:pt x="11" y="21"/>
                  <a:pt x="12" y="22"/>
                  <a:pt x="13" y="22"/>
                </a:cubicBezTo>
                <a:cubicBezTo>
                  <a:pt x="13" y="23"/>
                  <a:pt x="14" y="23"/>
                  <a:pt x="14" y="23"/>
                </a:cubicBezTo>
                <a:cubicBezTo>
                  <a:pt x="14" y="24"/>
                  <a:pt x="14" y="24"/>
                  <a:pt x="14" y="25"/>
                </a:cubicBezTo>
                <a:cubicBezTo>
                  <a:pt x="14" y="25"/>
                  <a:pt x="14" y="25"/>
                  <a:pt x="14" y="26"/>
                </a:cubicBezTo>
                <a:cubicBezTo>
                  <a:pt x="14" y="26"/>
                  <a:pt x="13" y="26"/>
                  <a:pt x="13" y="26"/>
                </a:cubicBezTo>
                <a:cubicBezTo>
                  <a:pt x="13" y="26"/>
                  <a:pt x="13" y="26"/>
                  <a:pt x="13" y="25"/>
                </a:cubicBezTo>
                <a:cubicBezTo>
                  <a:pt x="13" y="25"/>
                  <a:pt x="13" y="25"/>
                  <a:pt x="13" y="24"/>
                </a:cubicBezTo>
                <a:cubicBezTo>
                  <a:pt x="13" y="23"/>
                  <a:pt x="13" y="23"/>
                  <a:pt x="13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5"/>
                  <a:pt x="10" y="26"/>
                  <a:pt x="10" y="27"/>
                </a:cubicBezTo>
                <a:cubicBezTo>
                  <a:pt x="11" y="27"/>
                  <a:pt x="12" y="28"/>
                  <a:pt x="13" y="28"/>
                </a:cubicBezTo>
                <a:cubicBezTo>
                  <a:pt x="13" y="29"/>
                  <a:pt x="13" y="29"/>
                  <a:pt x="13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4" y="28"/>
                  <a:pt x="14" y="28"/>
                </a:cubicBezTo>
                <a:cubicBezTo>
                  <a:pt x="15" y="27"/>
                  <a:pt x="16" y="27"/>
                  <a:pt x="16" y="26"/>
                </a:cubicBezTo>
                <a:cubicBezTo>
                  <a:pt x="17" y="26"/>
                  <a:pt x="17" y="25"/>
                  <a:pt x="17" y="24"/>
                </a:cubicBezTo>
                <a:cubicBezTo>
                  <a:pt x="17" y="23"/>
                  <a:pt x="17" y="23"/>
                  <a:pt x="17" y="22"/>
                </a:cubicBezTo>
                <a:cubicBezTo>
                  <a:pt x="17" y="22"/>
                  <a:pt x="17" y="21"/>
                  <a:pt x="16" y="21"/>
                </a:cubicBezTo>
                <a:cubicBezTo>
                  <a:pt x="16" y="21"/>
                  <a:pt x="15" y="20"/>
                  <a:pt x="15" y="20"/>
                </a:cubicBezTo>
                <a:cubicBezTo>
                  <a:pt x="14" y="19"/>
                  <a:pt x="13" y="19"/>
                  <a:pt x="13" y="19"/>
                </a:cubicBezTo>
                <a:cubicBezTo>
                  <a:pt x="13" y="19"/>
                  <a:pt x="13" y="18"/>
                  <a:pt x="13" y="18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4" y="17"/>
                  <a:pt x="14" y="17"/>
                </a:cubicBezTo>
                <a:cubicBezTo>
                  <a:pt x="14" y="17"/>
                  <a:pt x="14" y="18"/>
                  <a:pt x="14" y="18"/>
                </a:cubicBezTo>
                <a:cubicBezTo>
                  <a:pt x="14" y="19"/>
                  <a:pt x="14" y="19"/>
                  <a:pt x="14" y="19"/>
                </a:cubicBezTo>
                <a:cubicBezTo>
                  <a:pt x="17" y="19"/>
                  <a:pt x="17" y="19"/>
                  <a:pt x="17" y="19"/>
                </a:cubicBezTo>
                <a:close/>
                <a:moveTo>
                  <a:pt x="42" y="11"/>
                </a:move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5" y="2"/>
                  <a:pt x="45" y="2"/>
                  <a:pt x="45" y="2"/>
                </a:cubicBezTo>
                <a:cubicBezTo>
                  <a:pt x="41" y="0"/>
                  <a:pt x="41" y="0"/>
                  <a:pt x="41" y="0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0"/>
                  <a:pt x="39" y="0"/>
                  <a:pt x="3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4" y="3"/>
                  <a:pt x="34" y="3"/>
                  <a:pt x="34" y="3"/>
                </a:cubicBezTo>
                <a:cubicBezTo>
                  <a:pt x="33" y="0"/>
                  <a:pt x="33" y="0"/>
                  <a:pt x="33" y="0"/>
                </a:cubicBezTo>
                <a:cubicBezTo>
                  <a:pt x="29" y="2"/>
                  <a:pt x="29" y="2"/>
                  <a:pt x="29" y="2"/>
                </a:cubicBezTo>
                <a:cubicBezTo>
                  <a:pt x="32" y="9"/>
                  <a:pt x="32" y="9"/>
                  <a:pt x="32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12"/>
                  <a:pt x="31" y="12"/>
                  <a:pt x="31" y="12"/>
                </a:cubicBezTo>
                <a:cubicBezTo>
                  <a:pt x="25" y="15"/>
                  <a:pt x="20" y="23"/>
                  <a:pt x="20" y="32"/>
                </a:cubicBezTo>
                <a:cubicBezTo>
                  <a:pt x="20" y="35"/>
                  <a:pt x="21" y="38"/>
                  <a:pt x="22" y="41"/>
                </a:cubicBezTo>
                <a:cubicBezTo>
                  <a:pt x="32" y="43"/>
                  <a:pt x="42" y="43"/>
                  <a:pt x="52" y="41"/>
                </a:cubicBezTo>
                <a:cubicBezTo>
                  <a:pt x="53" y="38"/>
                  <a:pt x="54" y="35"/>
                  <a:pt x="54" y="32"/>
                </a:cubicBezTo>
                <a:cubicBezTo>
                  <a:pt x="54" y="22"/>
                  <a:pt x="49" y="14"/>
                  <a:pt x="42" y="11"/>
                </a:cubicBezTo>
                <a:close/>
                <a:moveTo>
                  <a:pt x="42" y="23"/>
                </a:move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2"/>
                  <a:pt x="38" y="22"/>
                  <a:pt x="37" y="21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1"/>
                  <a:pt x="36" y="21"/>
                  <a:pt x="36" y="21"/>
                </a:cubicBezTo>
                <a:cubicBezTo>
                  <a:pt x="36" y="21"/>
                  <a:pt x="36" y="22"/>
                  <a:pt x="36" y="22"/>
                </a:cubicBezTo>
                <a:cubicBezTo>
                  <a:pt x="36" y="23"/>
                  <a:pt x="36" y="23"/>
                  <a:pt x="37" y="23"/>
                </a:cubicBezTo>
                <a:cubicBezTo>
                  <a:pt x="37" y="24"/>
                  <a:pt x="37" y="24"/>
                  <a:pt x="39" y="25"/>
                </a:cubicBezTo>
                <a:cubicBezTo>
                  <a:pt x="40" y="25"/>
                  <a:pt x="40" y="26"/>
                  <a:pt x="41" y="26"/>
                </a:cubicBezTo>
                <a:cubicBezTo>
                  <a:pt x="41" y="27"/>
                  <a:pt x="41" y="27"/>
                  <a:pt x="42" y="28"/>
                </a:cubicBezTo>
                <a:cubicBezTo>
                  <a:pt x="42" y="28"/>
                  <a:pt x="42" y="29"/>
                  <a:pt x="42" y="30"/>
                </a:cubicBezTo>
                <a:cubicBezTo>
                  <a:pt x="42" y="31"/>
                  <a:pt x="42" y="32"/>
                  <a:pt x="41" y="33"/>
                </a:cubicBezTo>
                <a:cubicBezTo>
                  <a:pt x="40" y="34"/>
                  <a:pt x="39" y="34"/>
                  <a:pt x="38" y="35"/>
                </a:cubicBezTo>
                <a:cubicBezTo>
                  <a:pt x="38" y="36"/>
                  <a:pt x="38" y="36"/>
                  <a:pt x="38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5"/>
                  <a:pt x="36" y="35"/>
                  <a:pt x="36" y="35"/>
                </a:cubicBezTo>
                <a:cubicBezTo>
                  <a:pt x="35" y="35"/>
                  <a:pt x="34" y="34"/>
                  <a:pt x="33" y="33"/>
                </a:cubicBezTo>
                <a:cubicBezTo>
                  <a:pt x="33" y="33"/>
                  <a:pt x="32" y="31"/>
                  <a:pt x="32" y="30"/>
                </a:cubicBezTo>
                <a:cubicBezTo>
                  <a:pt x="32" y="29"/>
                  <a:pt x="32" y="29"/>
                  <a:pt x="32" y="29"/>
                </a:cubicBezTo>
                <a:cubicBezTo>
                  <a:pt x="36" y="29"/>
                  <a:pt x="36" y="29"/>
                  <a:pt x="36" y="29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31"/>
                  <a:pt x="36" y="32"/>
                  <a:pt x="36" y="32"/>
                </a:cubicBezTo>
                <a:cubicBezTo>
                  <a:pt x="36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8" y="32"/>
                  <a:pt x="38" y="32"/>
                  <a:pt x="38" y="31"/>
                </a:cubicBezTo>
                <a:cubicBezTo>
                  <a:pt x="38" y="30"/>
                  <a:pt x="38" y="30"/>
                  <a:pt x="37" y="29"/>
                </a:cubicBezTo>
                <a:cubicBezTo>
                  <a:pt x="37" y="29"/>
                  <a:pt x="37" y="28"/>
                  <a:pt x="36" y="28"/>
                </a:cubicBezTo>
                <a:cubicBezTo>
                  <a:pt x="35" y="27"/>
                  <a:pt x="34" y="27"/>
                  <a:pt x="34" y="26"/>
                </a:cubicBezTo>
                <a:cubicBezTo>
                  <a:pt x="33" y="26"/>
                  <a:pt x="33" y="25"/>
                  <a:pt x="33" y="25"/>
                </a:cubicBezTo>
                <a:cubicBezTo>
                  <a:pt x="32" y="24"/>
                  <a:pt x="32" y="23"/>
                  <a:pt x="32" y="23"/>
                </a:cubicBezTo>
                <a:cubicBezTo>
                  <a:pt x="32" y="21"/>
                  <a:pt x="32" y="21"/>
                  <a:pt x="33" y="20"/>
                </a:cubicBezTo>
                <a:cubicBezTo>
                  <a:pt x="34" y="19"/>
                  <a:pt x="35" y="19"/>
                  <a:pt x="36" y="19"/>
                </a:cubicBezTo>
                <a:cubicBezTo>
                  <a:pt x="36" y="17"/>
                  <a:pt x="36" y="17"/>
                  <a:pt x="36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9"/>
                  <a:pt x="38" y="19"/>
                  <a:pt x="38" y="19"/>
                </a:cubicBezTo>
                <a:cubicBezTo>
                  <a:pt x="39" y="19"/>
                  <a:pt x="40" y="19"/>
                  <a:pt x="41" y="20"/>
                </a:cubicBezTo>
                <a:cubicBezTo>
                  <a:pt x="41" y="21"/>
                  <a:pt x="42" y="21"/>
                  <a:pt x="42" y="23"/>
                </a:cubicBezTo>
                <a:cubicBezTo>
                  <a:pt x="42" y="23"/>
                  <a:pt x="42" y="23"/>
                  <a:pt x="42" y="2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1" name="Freeform 74"/>
          <p:cNvSpPr>
            <a:spLocks noEditPoints="1"/>
          </p:cNvSpPr>
          <p:nvPr/>
        </p:nvSpPr>
        <p:spPr bwMode="auto">
          <a:xfrm>
            <a:off x="4282759" y="1580415"/>
            <a:ext cx="612775" cy="550863"/>
          </a:xfrm>
          <a:custGeom>
            <a:avLst/>
            <a:gdLst>
              <a:gd name="T0" fmla="*/ 442002 w 61"/>
              <a:gd name="T1" fmla="*/ 490769 h 55"/>
              <a:gd name="T2" fmla="*/ 502275 w 61"/>
              <a:gd name="T3" fmla="*/ 550863 h 55"/>
              <a:gd name="T4" fmla="*/ 572593 w 61"/>
              <a:gd name="T5" fmla="*/ 550863 h 55"/>
              <a:gd name="T6" fmla="*/ 542457 w 61"/>
              <a:gd name="T7" fmla="*/ 410643 h 55"/>
              <a:gd name="T8" fmla="*/ 592684 w 61"/>
              <a:gd name="T9" fmla="*/ 260408 h 55"/>
              <a:gd name="T10" fmla="*/ 562548 w 61"/>
              <a:gd name="T11" fmla="*/ 150235 h 55"/>
              <a:gd name="T12" fmla="*/ 612775 w 61"/>
              <a:gd name="T13" fmla="*/ 0 h 55"/>
              <a:gd name="T14" fmla="*/ 472138 w 61"/>
              <a:gd name="T15" fmla="*/ 50078 h 55"/>
              <a:gd name="T16" fmla="*/ 361638 w 61"/>
              <a:gd name="T17" fmla="*/ 0 h 55"/>
              <a:gd name="T18" fmla="*/ 361638 w 61"/>
              <a:gd name="T19" fmla="*/ 70110 h 55"/>
              <a:gd name="T20" fmla="*/ 261183 w 61"/>
              <a:gd name="T21" fmla="*/ 70110 h 55"/>
              <a:gd name="T22" fmla="*/ 261183 w 61"/>
              <a:gd name="T23" fmla="*/ 0 h 55"/>
              <a:gd name="T24" fmla="*/ 140637 w 61"/>
              <a:gd name="T25" fmla="*/ 50078 h 55"/>
              <a:gd name="T26" fmla="*/ 0 w 61"/>
              <a:gd name="T27" fmla="*/ 0 h 55"/>
              <a:gd name="T28" fmla="*/ 50227 w 61"/>
              <a:gd name="T29" fmla="*/ 160251 h 55"/>
              <a:gd name="T30" fmla="*/ 30136 w 61"/>
              <a:gd name="T31" fmla="*/ 260408 h 55"/>
              <a:gd name="T32" fmla="*/ 90409 w 61"/>
              <a:gd name="T33" fmla="*/ 420659 h 55"/>
              <a:gd name="T34" fmla="*/ 60273 w 61"/>
              <a:gd name="T35" fmla="*/ 550863 h 55"/>
              <a:gd name="T36" fmla="*/ 130591 w 61"/>
              <a:gd name="T37" fmla="*/ 550863 h 55"/>
              <a:gd name="T38" fmla="*/ 190864 w 61"/>
              <a:gd name="T39" fmla="*/ 500785 h 55"/>
              <a:gd name="T40" fmla="*/ 311410 w 61"/>
              <a:gd name="T41" fmla="*/ 520816 h 55"/>
              <a:gd name="T42" fmla="*/ 442002 w 61"/>
              <a:gd name="T43" fmla="*/ 490769 h 55"/>
              <a:gd name="T44" fmla="*/ 421911 w 61"/>
              <a:gd name="T45" fmla="*/ 140220 h 55"/>
              <a:gd name="T46" fmla="*/ 442002 w 61"/>
              <a:gd name="T47" fmla="*/ 160251 h 55"/>
              <a:gd name="T48" fmla="*/ 421911 w 61"/>
              <a:gd name="T49" fmla="*/ 190298 h 55"/>
              <a:gd name="T50" fmla="*/ 401820 w 61"/>
              <a:gd name="T51" fmla="*/ 160251 h 55"/>
              <a:gd name="T52" fmla="*/ 421911 w 61"/>
              <a:gd name="T53" fmla="*/ 140220 h 55"/>
              <a:gd name="T54" fmla="*/ 321456 w 61"/>
              <a:gd name="T55" fmla="*/ 210330 h 55"/>
              <a:gd name="T56" fmla="*/ 411865 w 61"/>
              <a:gd name="T57" fmla="*/ 300471 h 55"/>
              <a:gd name="T58" fmla="*/ 321456 w 61"/>
              <a:gd name="T59" fmla="*/ 390612 h 55"/>
              <a:gd name="T60" fmla="*/ 221001 w 61"/>
              <a:gd name="T61" fmla="*/ 300471 h 55"/>
              <a:gd name="T62" fmla="*/ 321456 w 61"/>
              <a:gd name="T63" fmla="*/ 210330 h 55"/>
              <a:gd name="T64" fmla="*/ 281274 w 61"/>
              <a:gd name="T65" fmla="*/ 280439 h 55"/>
              <a:gd name="T66" fmla="*/ 301365 w 61"/>
              <a:gd name="T67" fmla="*/ 300471 h 55"/>
              <a:gd name="T68" fmla="*/ 281274 w 61"/>
              <a:gd name="T69" fmla="*/ 320502 h 55"/>
              <a:gd name="T70" fmla="*/ 261183 w 61"/>
              <a:gd name="T71" fmla="*/ 300471 h 55"/>
              <a:gd name="T72" fmla="*/ 281274 w 61"/>
              <a:gd name="T73" fmla="*/ 280439 h 55"/>
              <a:gd name="T74" fmla="*/ 351592 w 61"/>
              <a:gd name="T75" fmla="*/ 280439 h 55"/>
              <a:gd name="T76" fmla="*/ 371683 w 61"/>
              <a:gd name="T77" fmla="*/ 300471 h 55"/>
              <a:gd name="T78" fmla="*/ 351592 w 61"/>
              <a:gd name="T79" fmla="*/ 320502 h 55"/>
              <a:gd name="T80" fmla="*/ 331501 w 61"/>
              <a:gd name="T81" fmla="*/ 300471 h 55"/>
              <a:gd name="T82" fmla="*/ 351592 w 61"/>
              <a:gd name="T83" fmla="*/ 280439 h 55"/>
              <a:gd name="T84" fmla="*/ 210955 w 61"/>
              <a:gd name="T85" fmla="*/ 140220 h 55"/>
              <a:gd name="T86" fmla="*/ 231046 w 61"/>
              <a:gd name="T87" fmla="*/ 160251 h 55"/>
              <a:gd name="T88" fmla="*/ 210955 w 61"/>
              <a:gd name="T89" fmla="*/ 190298 h 55"/>
              <a:gd name="T90" fmla="*/ 190864 w 61"/>
              <a:gd name="T91" fmla="*/ 160251 h 55"/>
              <a:gd name="T92" fmla="*/ 210955 w 61"/>
              <a:gd name="T93" fmla="*/ 140220 h 5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61"/>
              <a:gd name="T142" fmla="*/ 0 h 55"/>
              <a:gd name="T143" fmla="*/ 61 w 61"/>
              <a:gd name="T144" fmla="*/ 55 h 55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61" h="55">
                <a:moveTo>
                  <a:pt x="44" y="49"/>
                </a:moveTo>
                <a:cubicBezTo>
                  <a:pt x="50" y="55"/>
                  <a:pt x="50" y="55"/>
                  <a:pt x="50" y="55"/>
                </a:cubicBezTo>
                <a:cubicBezTo>
                  <a:pt x="57" y="55"/>
                  <a:pt x="57" y="55"/>
                  <a:pt x="57" y="55"/>
                </a:cubicBezTo>
                <a:cubicBezTo>
                  <a:pt x="54" y="41"/>
                  <a:pt x="54" y="41"/>
                  <a:pt x="54" y="41"/>
                </a:cubicBezTo>
                <a:cubicBezTo>
                  <a:pt x="57" y="37"/>
                  <a:pt x="59" y="32"/>
                  <a:pt x="59" y="26"/>
                </a:cubicBezTo>
                <a:cubicBezTo>
                  <a:pt x="59" y="22"/>
                  <a:pt x="58" y="18"/>
                  <a:pt x="56" y="15"/>
                </a:cubicBezTo>
                <a:cubicBezTo>
                  <a:pt x="61" y="9"/>
                  <a:pt x="61" y="4"/>
                  <a:pt x="61" y="0"/>
                </a:cubicBezTo>
                <a:cubicBezTo>
                  <a:pt x="55" y="0"/>
                  <a:pt x="51" y="2"/>
                  <a:pt x="47" y="5"/>
                </a:cubicBezTo>
                <a:cubicBezTo>
                  <a:pt x="44" y="3"/>
                  <a:pt x="40" y="1"/>
                  <a:pt x="36" y="0"/>
                </a:cubicBezTo>
                <a:cubicBezTo>
                  <a:pt x="36" y="7"/>
                  <a:pt x="36" y="7"/>
                  <a:pt x="36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0"/>
                  <a:pt x="26" y="0"/>
                  <a:pt x="26" y="0"/>
                </a:cubicBezTo>
                <a:cubicBezTo>
                  <a:pt x="22" y="1"/>
                  <a:pt x="18" y="3"/>
                  <a:pt x="14" y="5"/>
                </a:cubicBezTo>
                <a:cubicBezTo>
                  <a:pt x="11" y="2"/>
                  <a:pt x="6" y="0"/>
                  <a:pt x="0" y="0"/>
                </a:cubicBezTo>
                <a:cubicBezTo>
                  <a:pt x="0" y="4"/>
                  <a:pt x="1" y="10"/>
                  <a:pt x="5" y="16"/>
                </a:cubicBezTo>
                <a:cubicBezTo>
                  <a:pt x="4" y="19"/>
                  <a:pt x="3" y="22"/>
                  <a:pt x="3" y="26"/>
                </a:cubicBezTo>
                <a:cubicBezTo>
                  <a:pt x="3" y="32"/>
                  <a:pt x="5" y="38"/>
                  <a:pt x="9" y="42"/>
                </a:cubicBezTo>
                <a:cubicBezTo>
                  <a:pt x="6" y="55"/>
                  <a:pt x="6" y="55"/>
                  <a:pt x="6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19" y="50"/>
                  <a:pt x="19" y="50"/>
                  <a:pt x="19" y="50"/>
                </a:cubicBezTo>
                <a:cubicBezTo>
                  <a:pt x="23" y="51"/>
                  <a:pt x="27" y="52"/>
                  <a:pt x="31" y="52"/>
                </a:cubicBezTo>
                <a:cubicBezTo>
                  <a:pt x="36" y="52"/>
                  <a:pt x="40" y="51"/>
                  <a:pt x="44" y="49"/>
                </a:cubicBezTo>
                <a:close/>
                <a:moveTo>
                  <a:pt x="42" y="14"/>
                </a:moveTo>
                <a:cubicBezTo>
                  <a:pt x="43" y="14"/>
                  <a:pt x="44" y="15"/>
                  <a:pt x="44" y="16"/>
                </a:cubicBezTo>
                <a:cubicBezTo>
                  <a:pt x="44" y="18"/>
                  <a:pt x="43" y="19"/>
                  <a:pt x="42" y="19"/>
                </a:cubicBezTo>
                <a:cubicBezTo>
                  <a:pt x="41" y="19"/>
                  <a:pt x="40" y="18"/>
                  <a:pt x="40" y="16"/>
                </a:cubicBezTo>
                <a:cubicBezTo>
                  <a:pt x="40" y="15"/>
                  <a:pt x="41" y="14"/>
                  <a:pt x="42" y="14"/>
                </a:cubicBezTo>
                <a:close/>
                <a:moveTo>
                  <a:pt x="32" y="21"/>
                </a:moveTo>
                <a:cubicBezTo>
                  <a:pt x="37" y="21"/>
                  <a:pt x="41" y="25"/>
                  <a:pt x="41" y="30"/>
                </a:cubicBezTo>
                <a:cubicBezTo>
                  <a:pt x="41" y="35"/>
                  <a:pt x="37" y="39"/>
                  <a:pt x="32" y="39"/>
                </a:cubicBezTo>
                <a:cubicBezTo>
                  <a:pt x="27" y="39"/>
                  <a:pt x="22" y="35"/>
                  <a:pt x="22" y="30"/>
                </a:cubicBezTo>
                <a:cubicBezTo>
                  <a:pt x="22" y="25"/>
                  <a:pt x="27" y="21"/>
                  <a:pt x="32" y="21"/>
                </a:cubicBezTo>
                <a:close/>
                <a:moveTo>
                  <a:pt x="28" y="28"/>
                </a:moveTo>
                <a:cubicBezTo>
                  <a:pt x="29" y="28"/>
                  <a:pt x="30" y="29"/>
                  <a:pt x="30" y="30"/>
                </a:cubicBezTo>
                <a:cubicBezTo>
                  <a:pt x="30" y="31"/>
                  <a:pt x="29" y="32"/>
                  <a:pt x="28" y="32"/>
                </a:cubicBezTo>
                <a:cubicBezTo>
                  <a:pt x="27" y="32"/>
                  <a:pt x="26" y="31"/>
                  <a:pt x="26" y="30"/>
                </a:cubicBezTo>
                <a:cubicBezTo>
                  <a:pt x="26" y="29"/>
                  <a:pt x="27" y="28"/>
                  <a:pt x="28" y="28"/>
                </a:cubicBezTo>
                <a:close/>
                <a:moveTo>
                  <a:pt x="35" y="28"/>
                </a:moveTo>
                <a:cubicBezTo>
                  <a:pt x="36" y="28"/>
                  <a:pt x="37" y="29"/>
                  <a:pt x="37" y="30"/>
                </a:cubicBezTo>
                <a:cubicBezTo>
                  <a:pt x="37" y="31"/>
                  <a:pt x="36" y="32"/>
                  <a:pt x="35" y="32"/>
                </a:cubicBezTo>
                <a:cubicBezTo>
                  <a:pt x="34" y="32"/>
                  <a:pt x="33" y="31"/>
                  <a:pt x="33" y="30"/>
                </a:cubicBezTo>
                <a:cubicBezTo>
                  <a:pt x="33" y="29"/>
                  <a:pt x="34" y="28"/>
                  <a:pt x="35" y="28"/>
                </a:cubicBezTo>
                <a:close/>
                <a:moveTo>
                  <a:pt x="21" y="14"/>
                </a:moveTo>
                <a:cubicBezTo>
                  <a:pt x="22" y="14"/>
                  <a:pt x="23" y="15"/>
                  <a:pt x="23" y="16"/>
                </a:cubicBezTo>
                <a:cubicBezTo>
                  <a:pt x="23" y="18"/>
                  <a:pt x="22" y="19"/>
                  <a:pt x="21" y="19"/>
                </a:cubicBezTo>
                <a:cubicBezTo>
                  <a:pt x="20" y="19"/>
                  <a:pt x="19" y="18"/>
                  <a:pt x="19" y="16"/>
                </a:cubicBezTo>
                <a:cubicBezTo>
                  <a:pt x="19" y="15"/>
                  <a:pt x="20" y="14"/>
                  <a:pt x="21" y="1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Freeform 75"/>
          <p:cNvSpPr>
            <a:spLocks noEditPoints="1"/>
          </p:cNvSpPr>
          <p:nvPr/>
        </p:nvSpPr>
        <p:spPr bwMode="auto">
          <a:xfrm>
            <a:off x="5135870" y="2595541"/>
            <a:ext cx="673100" cy="631825"/>
          </a:xfrm>
          <a:custGeom>
            <a:avLst/>
            <a:gdLst>
              <a:gd name="T0" fmla="*/ 20093 w 67"/>
              <a:gd name="T1" fmla="*/ 501448 h 63"/>
              <a:gd name="T2" fmla="*/ 472175 w 67"/>
              <a:gd name="T3" fmla="*/ 391130 h 63"/>
              <a:gd name="T4" fmla="*/ 421943 w 67"/>
              <a:gd name="T5" fmla="*/ 471362 h 63"/>
              <a:gd name="T6" fmla="*/ 472175 w 67"/>
              <a:gd name="T7" fmla="*/ 351014 h 63"/>
              <a:gd name="T8" fmla="*/ 421943 w 67"/>
              <a:gd name="T9" fmla="*/ 290840 h 63"/>
              <a:gd name="T10" fmla="*/ 411897 w 67"/>
              <a:gd name="T11" fmla="*/ 290840 h 63"/>
              <a:gd name="T12" fmla="*/ 421943 w 67"/>
              <a:gd name="T13" fmla="*/ 300869 h 63"/>
              <a:gd name="T14" fmla="*/ 371712 w 67"/>
              <a:gd name="T15" fmla="*/ 310898 h 63"/>
              <a:gd name="T16" fmla="*/ 361666 w 67"/>
              <a:gd name="T17" fmla="*/ 320927 h 63"/>
              <a:gd name="T18" fmla="*/ 371712 w 67"/>
              <a:gd name="T19" fmla="*/ 330956 h 63"/>
              <a:gd name="T20" fmla="*/ 381758 w 67"/>
              <a:gd name="T21" fmla="*/ 330956 h 63"/>
              <a:gd name="T22" fmla="*/ 331527 w 67"/>
              <a:gd name="T23" fmla="*/ 361043 h 63"/>
              <a:gd name="T24" fmla="*/ 331527 w 67"/>
              <a:gd name="T25" fmla="*/ 371072 h 63"/>
              <a:gd name="T26" fmla="*/ 351619 w 67"/>
              <a:gd name="T27" fmla="*/ 371072 h 63"/>
              <a:gd name="T28" fmla="*/ 311434 w 67"/>
              <a:gd name="T29" fmla="*/ 411188 h 63"/>
              <a:gd name="T30" fmla="*/ 311434 w 67"/>
              <a:gd name="T31" fmla="*/ 421217 h 63"/>
              <a:gd name="T32" fmla="*/ 331527 w 67"/>
              <a:gd name="T33" fmla="*/ 421217 h 63"/>
              <a:gd name="T34" fmla="*/ 331527 w 67"/>
              <a:gd name="T35" fmla="*/ 411188 h 63"/>
              <a:gd name="T36" fmla="*/ 321481 w 67"/>
              <a:gd name="T37" fmla="*/ 481390 h 63"/>
              <a:gd name="T38" fmla="*/ 341573 w 67"/>
              <a:gd name="T39" fmla="*/ 481390 h 63"/>
              <a:gd name="T40" fmla="*/ 331527 w 67"/>
              <a:gd name="T41" fmla="*/ 471362 h 63"/>
              <a:gd name="T42" fmla="*/ 341573 w 67"/>
              <a:gd name="T43" fmla="*/ 521506 h 63"/>
              <a:gd name="T44" fmla="*/ 351619 w 67"/>
              <a:gd name="T45" fmla="*/ 531535 h 63"/>
              <a:gd name="T46" fmla="*/ 361666 w 67"/>
              <a:gd name="T47" fmla="*/ 521506 h 63"/>
              <a:gd name="T48" fmla="*/ 351619 w 67"/>
              <a:gd name="T49" fmla="*/ 511477 h 63"/>
              <a:gd name="T50" fmla="*/ 391804 w 67"/>
              <a:gd name="T51" fmla="*/ 571651 h 63"/>
              <a:gd name="T52" fmla="*/ 401851 w 67"/>
              <a:gd name="T53" fmla="*/ 561622 h 63"/>
              <a:gd name="T54" fmla="*/ 391804 w 67"/>
              <a:gd name="T55" fmla="*/ 551593 h 63"/>
              <a:gd name="T56" fmla="*/ 431990 w 67"/>
              <a:gd name="T57" fmla="*/ 591709 h 63"/>
              <a:gd name="T58" fmla="*/ 452082 w 67"/>
              <a:gd name="T59" fmla="*/ 591709 h 63"/>
              <a:gd name="T60" fmla="*/ 442036 w 67"/>
              <a:gd name="T61" fmla="*/ 571651 h 63"/>
              <a:gd name="T62" fmla="*/ 431990 w 67"/>
              <a:gd name="T63" fmla="*/ 591709 h 63"/>
              <a:gd name="T64" fmla="*/ 502313 w 67"/>
              <a:gd name="T65" fmla="*/ 591709 h 63"/>
              <a:gd name="T66" fmla="*/ 502313 w 67"/>
              <a:gd name="T67" fmla="*/ 571651 h 63"/>
              <a:gd name="T68" fmla="*/ 492267 w 67"/>
              <a:gd name="T69" fmla="*/ 581680 h 63"/>
              <a:gd name="T70" fmla="*/ 552545 w 67"/>
              <a:gd name="T71" fmla="*/ 581680 h 63"/>
              <a:gd name="T72" fmla="*/ 562591 w 67"/>
              <a:gd name="T73" fmla="*/ 571651 h 63"/>
              <a:gd name="T74" fmla="*/ 542499 w 67"/>
              <a:gd name="T75" fmla="*/ 561622 h 63"/>
              <a:gd name="T76" fmla="*/ 592730 w 67"/>
              <a:gd name="T77" fmla="*/ 541564 h 63"/>
              <a:gd name="T78" fmla="*/ 602776 w 67"/>
              <a:gd name="T79" fmla="*/ 541564 h 63"/>
              <a:gd name="T80" fmla="*/ 582684 w 67"/>
              <a:gd name="T81" fmla="*/ 521506 h 63"/>
              <a:gd name="T82" fmla="*/ 582684 w 67"/>
              <a:gd name="T83" fmla="*/ 531535 h 63"/>
              <a:gd name="T84" fmla="*/ 622869 w 67"/>
              <a:gd name="T85" fmla="*/ 491419 h 63"/>
              <a:gd name="T86" fmla="*/ 632915 w 67"/>
              <a:gd name="T87" fmla="*/ 481390 h 63"/>
              <a:gd name="T88" fmla="*/ 612822 w 67"/>
              <a:gd name="T89" fmla="*/ 481390 h 63"/>
              <a:gd name="T90" fmla="*/ 632915 w 67"/>
              <a:gd name="T91" fmla="*/ 441275 h 63"/>
              <a:gd name="T92" fmla="*/ 632915 w 67"/>
              <a:gd name="T93" fmla="*/ 421217 h 63"/>
              <a:gd name="T94" fmla="*/ 612822 w 67"/>
              <a:gd name="T95" fmla="*/ 431246 h 63"/>
              <a:gd name="T96" fmla="*/ 612822 w 67"/>
              <a:gd name="T97" fmla="*/ 441275 h 63"/>
              <a:gd name="T98" fmla="*/ 622869 w 67"/>
              <a:gd name="T99" fmla="*/ 371072 h 63"/>
              <a:gd name="T100" fmla="*/ 602776 w 67"/>
              <a:gd name="T101" fmla="*/ 371072 h 63"/>
              <a:gd name="T102" fmla="*/ 602776 w 67"/>
              <a:gd name="T103" fmla="*/ 381101 h 63"/>
              <a:gd name="T104" fmla="*/ 592730 w 67"/>
              <a:gd name="T105" fmla="*/ 330956 h 63"/>
              <a:gd name="T106" fmla="*/ 582684 w 67"/>
              <a:gd name="T107" fmla="*/ 320927 h 63"/>
              <a:gd name="T108" fmla="*/ 572637 w 67"/>
              <a:gd name="T109" fmla="*/ 340985 h 63"/>
              <a:gd name="T110" fmla="*/ 582684 w 67"/>
              <a:gd name="T111" fmla="*/ 340985 h 63"/>
              <a:gd name="T112" fmla="*/ 542499 w 67"/>
              <a:gd name="T113" fmla="*/ 290840 h 63"/>
              <a:gd name="T114" fmla="*/ 522406 w 67"/>
              <a:gd name="T115" fmla="*/ 300869 h 63"/>
              <a:gd name="T116" fmla="*/ 532452 w 67"/>
              <a:gd name="T117" fmla="*/ 310898 h 63"/>
              <a:gd name="T118" fmla="*/ 30139 w 67"/>
              <a:gd name="T119" fmla="*/ 160463 h 63"/>
              <a:gd name="T120" fmla="*/ 361666 w 67"/>
              <a:gd name="T121" fmla="*/ 230666 h 6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67"/>
              <a:gd name="T184" fmla="*/ 0 h 63"/>
              <a:gd name="T185" fmla="*/ 67 w 67"/>
              <a:gd name="T186" fmla="*/ 63 h 63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67" h="63">
                <a:moveTo>
                  <a:pt x="5" y="47"/>
                </a:moveTo>
                <a:cubicBezTo>
                  <a:pt x="8" y="46"/>
                  <a:pt x="12" y="46"/>
                  <a:pt x="15" y="46"/>
                </a:cubicBezTo>
                <a:cubicBezTo>
                  <a:pt x="13" y="46"/>
                  <a:pt x="11" y="46"/>
                  <a:pt x="9" y="46"/>
                </a:cubicBezTo>
                <a:cubicBezTo>
                  <a:pt x="7" y="45"/>
                  <a:pt x="6" y="44"/>
                  <a:pt x="6" y="43"/>
                </a:cubicBezTo>
                <a:cubicBezTo>
                  <a:pt x="6" y="40"/>
                  <a:pt x="6" y="38"/>
                  <a:pt x="6" y="35"/>
                </a:cubicBezTo>
                <a:cubicBezTo>
                  <a:pt x="6" y="33"/>
                  <a:pt x="7" y="32"/>
                  <a:pt x="9" y="32"/>
                </a:cubicBezTo>
                <a:cubicBezTo>
                  <a:pt x="15" y="31"/>
                  <a:pt x="21" y="31"/>
                  <a:pt x="27" y="31"/>
                </a:cubicBezTo>
                <a:cubicBezTo>
                  <a:pt x="25" y="35"/>
                  <a:pt x="24" y="39"/>
                  <a:pt x="24" y="44"/>
                </a:cubicBezTo>
                <a:cubicBezTo>
                  <a:pt x="24" y="50"/>
                  <a:pt x="26" y="56"/>
                  <a:pt x="31" y="60"/>
                </a:cubicBezTo>
                <a:cubicBezTo>
                  <a:pt x="31" y="60"/>
                  <a:pt x="31" y="61"/>
                  <a:pt x="31" y="61"/>
                </a:cubicBezTo>
                <a:cubicBezTo>
                  <a:pt x="23" y="62"/>
                  <a:pt x="14" y="61"/>
                  <a:pt x="5" y="61"/>
                </a:cubicBezTo>
                <a:cubicBezTo>
                  <a:pt x="3" y="60"/>
                  <a:pt x="2" y="59"/>
                  <a:pt x="2" y="57"/>
                </a:cubicBezTo>
                <a:cubicBezTo>
                  <a:pt x="2" y="55"/>
                  <a:pt x="2" y="52"/>
                  <a:pt x="2" y="50"/>
                </a:cubicBezTo>
                <a:cubicBezTo>
                  <a:pt x="2" y="48"/>
                  <a:pt x="3" y="47"/>
                  <a:pt x="5" y="47"/>
                </a:cubicBezTo>
                <a:close/>
                <a:moveTo>
                  <a:pt x="46" y="28"/>
                </a:moveTo>
                <a:cubicBezTo>
                  <a:pt x="47" y="27"/>
                  <a:pt x="48" y="27"/>
                  <a:pt x="49" y="28"/>
                </a:cubicBezTo>
                <a:cubicBezTo>
                  <a:pt x="49" y="28"/>
                  <a:pt x="49" y="29"/>
                  <a:pt x="49" y="30"/>
                </a:cubicBezTo>
                <a:cubicBezTo>
                  <a:pt x="48" y="30"/>
                  <a:pt x="47" y="30"/>
                  <a:pt x="46" y="30"/>
                </a:cubicBezTo>
                <a:cubicBezTo>
                  <a:pt x="46" y="29"/>
                  <a:pt x="46" y="28"/>
                  <a:pt x="46" y="28"/>
                </a:cubicBezTo>
                <a:close/>
                <a:moveTo>
                  <a:pt x="53" y="40"/>
                </a:moveTo>
                <a:cubicBezTo>
                  <a:pt x="48" y="40"/>
                  <a:pt x="48" y="40"/>
                  <a:pt x="48" y="40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9"/>
                  <a:pt x="48" y="38"/>
                  <a:pt x="48" y="38"/>
                </a:cubicBezTo>
                <a:cubicBezTo>
                  <a:pt x="48" y="38"/>
                  <a:pt x="48" y="37"/>
                  <a:pt x="47" y="37"/>
                </a:cubicBezTo>
                <a:cubicBezTo>
                  <a:pt x="47" y="37"/>
                  <a:pt x="47" y="38"/>
                  <a:pt x="47" y="38"/>
                </a:cubicBezTo>
                <a:cubicBezTo>
                  <a:pt x="47" y="38"/>
                  <a:pt x="47" y="38"/>
                  <a:pt x="47" y="39"/>
                </a:cubicBezTo>
                <a:cubicBezTo>
                  <a:pt x="47" y="39"/>
                  <a:pt x="47" y="40"/>
                  <a:pt x="47" y="40"/>
                </a:cubicBezTo>
                <a:cubicBezTo>
                  <a:pt x="47" y="41"/>
                  <a:pt x="48" y="41"/>
                  <a:pt x="49" y="42"/>
                </a:cubicBezTo>
                <a:cubicBezTo>
                  <a:pt x="51" y="43"/>
                  <a:pt x="51" y="43"/>
                  <a:pt x="52" y="43"/>
                </a:cubicBezTo>
                <a:cubicBezTo>
                  <a:pt x="52" y="44"/>
                  <a:pt x="53" y="44"/>
                  <a:pt x="53" y="45"/>
                </a:cubicBezTo>
                <a:cubicBezTo>
                  <a:pt x="53" y="46"/>
                  <a:pt x="53" y="47"/>
                  <a:pt x="53" y="48"/>
                </a:cubicBezTo>
                <a:cubicBezTo>
                  <a:pt x="53" y="49"/>
                  <a:pt x="53" y="50"/>
                  <a:pt x="52" y="51"/>
                </a:cubicBezTo>
                <a:cubicBezTo>
                  <a:pt x="51" y="52"/>
                  <a:pt x="50" y="53"/>
                  <a:pt x="49" y="53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3"/>
                  <a:pt x="47" y="53"/>
                  <a:pt x="47" y="53"/>
                </a:cubicBezTo>
                <a:cubicBezTo>
                  <a:pt x="45" y="53"/>
                  <a:pt x="44" y="52"/>
                  <a:pt x="43" y="52"/>
                </a:cubicBezTo>
                <a:cubicBezTo>
                  <a:pt x="42" y="51"/>
                  <a:pt x="42" y="49"/>
                  <a:pt x="42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9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50"/>
                  <a:pt x="48" y="49"/>
                  <a:pt x="48" y="49"/>
                </a:cubicBezTo>
                <a:cubicBezTo>
                  <a:pt x="48" y="48"/>
                  <a:pt x="48" y="47"/>
                  <a:pt x="48" y="47"/>
                </a:cubicBezTo>
                <a:cubicBezTo>
                  <a:pt x="48" y="46"/>
                  <a:pt x="47" y="46"/>
                  <a:pt x="47" y="46"/>
                </a:cubicBezTo>
                <a:cubicBezTo>
                  <a:pt x="45" y="45"/>
                  <a:pt x="44" y="44"/>
                  <a:pt x="44" y="44"/>
                </a:cubicBezTo>
                <a:cubicBezTo>
                  <a:pt x="43" y="43"/>
                  <a:pt x="43" y="43"/>
                  <a:pt x="42" y="42"/>
                </a:cubicBezTo>
                <a:cubicBezTo>
                  <a:pt x="42" y="41"/>
                  <a:pt x="42" y="40"/>
                  <a:pt x="42" y="39"/>
                </a:cubicBezTo>
                <a:cubicBezTo>
                  <a:pt x="42" y="38"/>
                  <a:pt x="42" y="37"/>
                  <a:pt x="43" y="36"/>
                </a:cubicBezTo>
                <a:cubicBezTo>
                  <a:pt x="44" y="35"/>
                  <a:pt x="45" y="35"/>
                  <a:pt x="47" y="35"/>
                </a:cubicBezTo>
                <a:cubicBezTo>
                  <a:pt x="47" y="33"/>
                  <a:pt x="47" y="33"/>
                  <a:pt x="47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5"/>
                  <a:pt x="51" y="35"/>
                  <a:pt x="52" y="36"/>
                </a:cubicBezTo>
                <a:cubicBezTo>
                  <a:pt x="52" y="37"/>
                  <a:pt x="53" y="38"/>
                  <a:pt x="53" y="39"/>
                </a:cubicBezTo>
                <a:cubicBezTo>
                  <a:pt x="53" y="40"/>
                  <a:pt x="53" y="40"/>
                  <a:pt x="53" y="40"/>
                </a:cubicBezTo>
                <a:close/>
                <a:moveTo>
                  <a:pt x="42" y="28"/>
                </a:move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2" y="28"/>
                  <a:pt x="42" y="28"/>
                  <a:pt x="42" y="28"/>
                </a:cubicBezTo>
                <a:close/>
                <a:moveTo>
                  <a:pt x="37" y="31"/>
                </a:move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3"/>
                  <a:pt x="37" y="33"/>
                  <a:pt x="37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7" y="31"/>
                  <a:pt x="37" y="31"/>
                  <a:pt x="37" y="31"/>
                </a:cubicBezTo>
                <a:close/>
                <a:moveTo>
                  <a:pt x="33" y="36"/>
                </a:move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7"/>
                  <a:pt x="34" y="37"/>
                  <a:pt x="34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6"/>
                  <a:pt x="35" y="36"/>
                  <a:pt x="35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3" y="36"/>
                  <a:pt x="33" y="36"/>
                  <a:pt x="33" y="36"/>
                </a:cubicBezTo>
                <a:close/>
                <a:moveTo>
                  <a:pt x="31" y="41"/>
                </a:move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1"/>
                  <a:pt x="33" y="41"/>
                  <a:pt x="33" y="41"/>
                </a:cubicBezTo>
                <a:cubicBezTo>
                  <a:pt x="33" y="41"/>
                  <a:pt x="33" y="41"/>
                  <a:pt x="33" y="41"/>
                </a:cubicBezTo>
                <a:cubicBezTo>
                  <a:pt x="33" y="41"/>
                  <a:pt x="33" y="41"/>
                  <a:pt x="33" y="41"/>
                </a:cubicBezTo>
                <a:cubicBezTo>
                  <a:pt x="31" y="41"/>
                  <a:pt x="31" y="41"/>
                  <a:pt x="31" y="41"/>
                </a:cubicBezTo>
                <a:close/>
                <a:moveTo>
                  <a:pt x="32" y="47"/>
                </a:move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2" y="47"/>
                  <a:pt x="32" y="47"/>
                  <a:pt x="32" y="47"/>
                </a:cubicBezTo>
                <a:close/>
                <a:moveTo>
                  <a:pt x="34" y="52"/>
                </a:move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4" y="52"/>
                  <a:pt x="34" y="52"/>
                  <a:pt x="34" y="52"/>
                </a:cubicBezTo>
                <a:close/>
                <a:moveTo>
                  <a:pt x="38" y="56"/>
                </a:move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8" y="56"/>
                  <a:pt x="38" y="56"/>
                  <a:pt x="38" y="56"/>
                </a:cubicBezTo>
                <a:close/>
                <a:moveTo>
                  <a:pt x="43" y="59"/>
                </a:move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3" y="59"/>
                  <a:pt x="43" y="59"/>
                  <a:pt x="43" y="59"/>
                </a:cubicBezTo>
                <a:close/>
                <a:moveTo>
                  <a:pt x="49" y="59"/>
                </a:move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9"/>
                  <a:pt x="49" y="59"/>
                  <a:pt x="49" y="59"/>
                </a:cubicBezTo>
                <a:close/>
                <a:moveTo>
                  <a:pt x="54" y="58"/>
                </a:moveTo>
                <a:cubicBezTo>
                  <a:pt x="54" y="58"/>
                  <a:pt x="54" y="58"/>
                  <a:pt x="5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8"/>
                  <a:pt x="54" y="58"/>
                  <a:pt x="54" y="58"/>
                </a:cubicBezTo>
                <a:close/>
                <a:moveTo>
                  <a:pt x="59" y="54"/>
                </a:move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9" y="54"/>
                  <a:pt x="59" y="54"/>
                  <a:pt x="59" y="54"/>
                </a:cubicBezTo>
                <a:close/>
                <a:moveTo>
                  <a:pt x="62" y="50"/>
                </a:move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2" y="50"/>
                  <a:pt x="62" y="50"/>
                  <a:pt x="62" y="50"/>
                </a:cubicBezTo>
                <a:close/>
                <a:moveTo>
                  <a:pt x="63" y="44"/>
                </a:move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3" y="44"/>
                  <a:pt x="63" y="44"/>
                  <a:pt x="63" y="44"/>
                </a:cubicBezTo>
                <a:close/>
                <a:moveTo>
                  <a:pt x="62" y="38"/>
                </a:move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6"/>
                  <a:pt x="62" y="36"/>
                  <a:pt x="6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2" y="38"/>
                  <a:pt x="62" y="38"/>
                  <a:pt x="62" y="38"/>
                </a:cubicBezTo>
                <a:close/>
                <a:moveTo>
                  <a:pt x="59" y="33"/>
                </a:move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9" y="33"/>
                  <a:pt x="59" y="33"/>
                  <a:pt x="59" y="33"/>
                </a:cubicBezTo>
                <a:close/>
                <a:moveTo>
                  <a:pt x="55" y="29"/>
                </a:moveTo>
                <a:cubicBezTo>
                  <a:pt x="55" y="29"/>
                  <a:pt x="55" y="29"/>
                  <a:pt x="55" y="29"/>
                </a:cubicBezTo>
                <a:cubicBezTo>
                  <a:pt x="55" y="29"/>
                  <a:pt x="55" y="29"/>
                  <a:pt x="55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3" y="30"/>
                  <a:pt x="53" y="30"/>
                  <a:pt x="53" y="30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5" y="29"/>
                  <a:pt x="55" y="29"/>
                  <a:pt x="55" y="29"/>
                </a:cubicBezTo>
                <a:close/>
                <a:moveTo>
                  <a:pt x="47" y="24"/>
                </a:moveTo>
                <a:cubicBezTo>
                  <a:pt x="36" y="24"/>
                  <a:pt x="28" y="33"/>
                  <a:pt x="28" y="44"/>
                </a:cubicBezTo>
                <a:cubicBezTo>
                  <a:pt x="28" y="54"/>
                  <a:pt x="36" y="63"/>
                  <a:pt x="47" y="63"/>
                </a:cubicBezTo>
                <a:cubicBezTo>
                  <a:pt x="58" y="63"/>
                  <a:pt x="67" y="54"/>
                  <a:pt x="67" y="44"/>
                </a:cubicBezTo>
                <a:cubicBezTo>
                  <a:pt x="67" y="33"/>
                  <a:pt x="58" y="24"/>
                  <a:pt x="47" y="24"/>
                </a:cubicBezTo>
                <a:close/>
                <a:moveTo>
                  <a:pt x="3" y="16"/>
                </a:moveTo>
                <a:cubicBezTo>
                  <a:pt x="6" y="16"/>
                  <a:pt x="10" y="16"/>
                  <a:pt x="14" y="15"/>
                </a:cubicBezTo>
                <a:cubicBezTo>
                  <a:pt x="11" y="15"/>
                  <a:pt x="9" y="15"/>
                  <a:pt x="6" y="15"/>
                </a:cubicBezTo>
                <a:cubicBezTo>
                  <a:pt x="5" y="15"/>
                  <a:pt x="3" y="13"/>
                  <a:pt x="3" y="12"/>
                </a:cubicBezTo>
                <a:cubicBezTo>
                  <a:pt x="3" y="9"/>
                  <a:pt x="3" y="7"/>
                  <a:pt x="3" y="4"/>
                </a:cubicBezTo>
                <a:cubicBezTo>
                  <a:pt x="3" y="2"/>
                  <a:pt x="5" y="1"/>
                  <a:pt x="6" y="1"/>
                </a:cubicBezTo>
                <a:cubicBezTo>
                  <a:pt x="16" y="0"/>
                  <a:pt x="27" y="0"/>
                  <a:pt x="37" y="1"/>
                </a:cubicBezTo>
                <a:cubicBezTo>
                  <a:pt x="39" y="1"/>
                  <a:pt x="40" y="2"/>
                  <a:pt x="40" y="4"/>
                </a:cubicBezTo>
                <a:cubicBezTo>
                  <a:pt x="40" y="7"/>
                  <a:pt x="40" y="9"/>
                  <a:pt x="40" y="12"/>
                </a:cubicBezTo>
                <a:cubicBezTo>
                  <a:pt x="40" y="13"/>
                  <a:pt x="39" y="15"/>
                  <a:pt x="37" y="15"/>
                </a:cubicBezTo>
                <a:cubicBezTo>
                  <a:pt x="33" y="15"/>
                  <a:pt x="30" y="15"/>
                  <a:pt x="26" y="16"/>
                </a:cubicBezTo>
                <a:cubicBezTo>
                  <a:pt x="28" y="16"/>
                  <a:pt x="31" y="16"/>
                  <a:pt x="33" y="16"/>
                </a:cubicBezTo>
                <a:cubicBezTo>
                  <a:pt x="35" y="16"/>
                  <a:pt x="36" y="18"/>
                  <a:pt x="36" y="19"/>
                </a:cubicBezTo>
                <a:cubicBezTo>
                  <a:pt x="36" y="23"/>
                  <a:pt x="36" y="23"/>
                  <a:pt x="36" y="23"/>
                </a:cubicBezTo>
                <a:cubicBezTo>
                  <a:pt x="34" y="24"/>
                  <a:pt x="32" y="25"/>
                  <a:pt x="31" y="27"/>
                </a:cubicBezTo>
                <a:cubicBezTo>
                  <a:pt x="30" y="28"/>
                  <a:pt x="29" y="29"/>
                  <a:pt x="28" y="30"/>
                </a:cubicBezTo>
                <a:cubicBezTo>
                  <a:pt x="20" y="31"/>
                  <a:pt x="11" y="31"/>
                  <a:pt x="3" y="30"/>
                </a:cubicBezTo>
                <a:cubicBezTo>
                  <a:pt x="1" y="30"/>
                  <a:pt x="0" y="28"/>
                  <a:pt x="0" y="27"/>
                </a:cubicBezTo>
                <a:cubicBezTo>
                  <a:pt x="0" y="24"/>
                  <a:pt x="0" y="22"/>
                  <a:pt x="0" y="19"/>
                </a:cubicBezTo>
                <a:cubicBezTo>
                  <a:pt x="0" y="18"/>
                  <a:pt x="1" y="16"/>
                  <a:pt x="3" y="1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" name="Freeform 77"/>
          <p:cNvSpPr>
            <a:spLocks noEditPoints="1"/>
          </p:cNvSpPr>
          <p:nvPr/>
        </p:nvSpPr>
        <p:spPr bwMode="auto">
          <a:xfrm>
            <a:off x="4353212" y="3545026"/>
            <a:ext cx="571500" cy="660400"/>
          </a:xfrm>
          <a:custGeom>
            <a:avLst/>
            <a:gdLst>
              <a:gd name="T0" fmla="*/ 60158 w 57"/>
              <a:gd name="T1" fmla="*/ 560339 h 66"/>
              <a:gd name="T2" fmla="*/ 391026 w 57"/>
              <a:gd name="T3" fmla="*/ 520315 h 66"/>
              <a:gd name="T4" fmla="*/ 431132 w 57"/>
              <a:gd name="T5" fmla="*/ 510309 h 66"/>
              <a:gd name="T6" fmla="*/ 391026 w 57"/>
              <a:gd name="T7" fmla="*/ 370224 h 66"/>
              <a:gd name="T8" fmla="*/ 451184 w 57"/>
              <a:gd name="T9" fmla="*/ 340206 h 66"/>
              <a:gd name="T10" fmla="*/ 421105 w 57"/>
              <a:gd name="T11" fmla="*/ 660400 h 66"/>
              <a:gd name="T12" fmla="*/ 0 w 57"/>
              <a:gd name="T13" fmla="*/ 640388 h 66"/>
              <a:gd name="T14" fmla="*/ 20053 w 57"/>
              <a:gd name="T15" fmla="*/ 0 h 66"/>
              <a:gd name="T16" fmla="*/ 421105 w 57"/>
              <a:gd name="T17" fmla="*/ 0 h 66"/>
              <a:gd name="T18" fmla="*/ 451184 w 57"/>
              <a:gd name="T19" fmla="*/ 60036 h 66"/>
              <a:gd name="T20" fmla="*/ 391026 w 57"/>
              <a:gd name="T21" fmla="*/ 50030 h 66"/>
              <a:gd name="T22" fmla="*/ 330868 w 57"/>
              <a:gd name="T23" fmla="*/ 100061 h 66"/>
              <a:gd name="T24" fmla="*/ 280737 w 57"/>
              <a:gd name="T25" fmla="*/ 150091 h 66"/>
              <a:gd name="T26" fmla="*/ 310816 w 57"/>
              <a:gd name="T27" fmla="*/ 170103 h 66"/>
              <a:gd name="T28" fmla="*/ 310816 w 57"/>
              <a:gd name="T29" fmla="*/ 130079 h 66"/>
              <a:gd name="T30" fmla="*/ 521368 w 57"/>
              <a:gd name="T31" fmla="*/ 120073 h 66"/>
              <a:gd name="T32" fmla="*/ 541421 w 57"/>
              <a:gd name="T33" fmla="*/ 150091 h 66"/>
              <a:gd name="T34" fmla="*/ 541421 w 57"/>
              <a:gd name="T35" fmla="*/ 270164 h 66"/>
              <a:gd name="T36" fmla="*/ 411079 w 57"/>
              <a:gd name="T37" fmla="*/ 280170 h 66"/>
              <a:gd name="T38" fmla="*/ 401053 w 57"/>
              <a:gd name="T39" fmla="*/ 280170 h 66"/>
              <a:gd name="T40" fmla="*/ 381000 w 57"/>
              <a:gd name="T41" fmla="*/ 300182 h 66"/>
              <a:gd name="T42" fmla="*/ 370974 w 57"/>
              <a:gd name="T43" fmla="*/ 280170 h 66"/>
              <a:gd name="T44" fmla="*/ 350921 w 57"/>
              <a:gd name="T45" fmla="*/ 300182 h 66"/>
              <a:gd name="T46" fmla="*/ 340895 w 57"/>
              <a:gd name="T47" fmla="*/ 340206 h 66"/>
              <a:gd name="T48" fmla="*/ 360947 w 57"/>
              <a:gd name="T49" fmla="*/ 350212 h 66"/>
              <a:gd name="T50" fmla="*/ 521368 w 57"/>
              <a:gd name="T51" fmla="*/ 300182 h 66"/>
              <a:gd name="T52" fmla="*/ 571500 w 57"/>
              <a:gd name="T53" fmla="*/ 250152 h 66"/>
              <a:gd name="T54" fmla="*/ 551447 w 57"/>
              <a:gd name="T55" fmla="*/ 120073 h 66"/>
              <a:gd name="T56" fmla="*/ 330868 w 57"/>
              <a:gd name="T57" fmla="*/ 100061 h 66"/>
              <a:gd name="T58" fmla="*/ 501316 w 57"/>
              <a:gd name="T59" fmla="*/ 200121 h 66"/>
              <a:gd name="T60" fmla="*/ 461211 w 57"/>
              <a:gd name="T61" fmla="*/ 200121 h 66"/>
              <a:gd name="T62" fmla="*/ 431132 w 57"/>
              <a:gd name="T63" fmla="*/ 180109 h 66"/>
              <a:gd name="T64" fmla="*/ 431132 w 57"/>
              <a:gd name="T65" fmla="*/ 220133 h 66"/>
              <a:gd name="T66" fmla="*/ 431132 w 57"/>
              <a:gd name="T67" fmla="*/ 180109 h 66"/>
              <a:gd name="T68" fmla="*/ 350921 w 57"/>
              <a:gd name="T69" fmla="*/ 200121 h 66"/>
              <a:gd name="T70" fmla="*/ 391026 w 57"/>
              <a:gd name="T71" fmla="*/ 200121 h 66"/>
              <a:gd name="T72" fmla="*/ 260684 w 57"/>
              <a:gd name="T73" fmla="*/ 180109 h 66"/>
              <a:gd name="T74" fmla="*/ 260684 w 57"/>
              <a:gd name="T75" fmla="*/ 330200 h 66"/>
              <a:gd name="T76" fmla="*/ 260684 w 57"/>
              <a:gd name="T77" fmla="*/ 180109 h 66"/>
              <a:gd name="T78" fmla="*/ 310816 w 57"/>
              <a:gd name="T79" fmla="*/ 350212 h 66"/>
              <a:gd name="T80" fmla="*/ 210553 w 57"/>
              <a:gd name="T81" fmla="*/ 350212 h 66"/>
              <a:gd name="T82" fmla="*/ 391026 w 57"/>
              <a:gd name="T83" fmla="*/ 490297 h 66"/>
              <a:gd name="T84" fmla="*/ 170447 w 57"/>
              <a:gd name="T85" fmla="*/ 600364 h 66"/>
              <a:gd name="T86" fmla="*/ 180474 w 57"/>
              <a:gd name="T87" fmla="*/ 620376 h 66"/>
              <a:gd name="T88" fmla="*/ 280737 w 57"/>
              <a:gd name="T89" fmla="*/ 620376 h 66"/>
              <a:gd name="T90" fmla="*/ 270711 w 57"/>
              <a:gd name="T91" fmla="*/ 590358 h 6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57"/>
              <a:gd name="T139" fmla="*/ 0 h 66"/>
              <a:gd name="T140" fmla="*/ 57 w 57"/>
              <a:gd name="T141" fmla="*/ 66 h 6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57" h="66">
                <a:moveTo>
                  <a:pt x="6" y="5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40" y="52"/>
                  <a:pt x="40" y="52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48"/>
                  <a:pt x="43" y="48"/>
                  <a:pt x="43" y="48"/>
                </a:cubicBezTo>
                <a:cubicBezTo>
                  <a:pt x="43" y="44"/>
                  <a:pt x="41" y="40"/>
                  <a:pt x="39" y="37"/>
                </a:cubicBezTo>
                <a:cubicBezTo>
                  <a:pt x="43" y="34"/>
                  <a:pt x="43" y="34"/>
                  <a:pt x="43" y="34"/>
                </a:cubicBezTo>
                <a:cubicBezTo>
                  <a:pt x="45" y="34"/>
                  <a:pt x="45" y="34"/>
                  <a:pt x="45" y="34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5"/>
                  <a:pt x="39" y="5"/>
                  <a:pt x="39" y="5"/>
                </a:cubicBezTo>
                <a:cubicBezTo>
                  <a:pt x="6" y="5"/>
                  <a:pt x="6" y="5"/>
                  <a:pt x="6" y="5"/>
                </a:cubicBezTo>
                <a:close/>
                <a:moveTo>
                  <a:pt x="33" y="10"/>
                </a:moveTo>
                <a:cubicBezTo>
                  <a:pt x="32" y="10"/>
                  <a:pt x="31" y="11"/>
                  <a:pt x="30" y="12"/>
                </a:cubicBezTo>
                <a:cubicBezTo>
                  <a:pt x="29" y="13"/>
                  <a:pt x="28" y="14"/>
                  <a:pt x="28" y="15"/>
                </a:cubicBezTo>
                <a:cubicBezTo>
                  <a:pt x="28" y="16"/>
                  <a:pt x="28" y="16"/>
                  <a:pt x="28" y="16"/>
                </a:cubicBezTo>
                <a:cubicBezTo>
                  <a:pt x="29" y="16"/>
                  <a:pt x="30" y="16"/>
                  <a:pt x="31" y="17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4"/>
                  <a:pt x="31" y="14"/>
                  <a:pt x="31" y="13"/>
                </a:cubicBezTo>
                <a:cubicBezTo>
                  <a:pt x="32" y="13"/>
                  <a:pt x="33" y="12"/>
                  <a:pt x="33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3" y="13"/>
                  <a:pt x="54" y="13"/>
                </a:cubicBezTo>
                <a:cubicBezTo>
                  <a:pt x="54" y="14"/>
                  <a:pt x="54" y="14"/>
                  <a:pt x="54" y="15"/>
                </a:cubicBezTo>
                <a:cubicBezTo>
                  <a:pt x="54" y="25"/>
                  <a:pt x="54" y="25"/>
                  <a:pt x="54" y="25"/>
                </a:cubicBezTo>
                <a:cubicBezTo>
                  <a:pt x="54" y="26"/>
                  <a:pt x="54" y="27"/>
                  <a:pt x="54" y="27"/>
                </a:cubicBezTo>
                <a:cubicBezTo>
                  <a:pt x="53" y="28"/>
                  <a:pt x="52" y="28"/>
                  <a:pt x="52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37" y="31"/>
                  <a:pt x="37" y="31"/>
                  <a:pt x="37" y="31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28"/>
                  <a:pt x="38" y="28"/>
                  <a:pt x="38" y="28"/>
                </a:cubicBezTo>
                <a:cubicBezTo>
                  <a:pt x="37" y="28"/>
                  <a:pt x="37" y="28"/>
                  <a:pt x="37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5" y="29"/>
                  <a:pt x="35" y="30"/>
                  <a:pt x="35" y="30"/>
                </a:cubicBezTo>
                <a:cubicBezTo>
                  <a:pt x="35" y="30"/>
                  <a:pt x="35" y="30"/>
                  <a:pt x="35" y="30"/>
                </a:cubicBezTo>
                <a:cubicBezTo>
                  <a:pt x="34" y="34"/>
                  <a:pt x="34" y="34"/>
                  <a:pt x="34" y="34"/>
                </a:cubicBezTo>
                <a:cubicBezTo>
                  <a:pt x="35" y="34"/>
                  <a:pt x="35" y="34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41" y="30"/>
                  <a:pt x="41" y="30"/>
                  <a:pt x="41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3" y="30"/>
                  <a:pt x="54" y="30"/>
                  <a:pt x="55" y="29"/>
                </a:cubicBezTo>
                <a:cubicBezTo>
                  <a:pt x="56" y="28"/>
                  <a:pt x="57" y="27"/>
                  <a:pt x="57" y="25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4"/>
                  <a:pt x="56" y="13"/>
                  <a:pt x="55" y="12"/>
                </a:cubicBezTo>
                <a:cubicBezTo>
                  <a:pt x="54" y="11"/>
                  <a:pt x="53" y="10"/>
                  <a:pt x="52" y="10"/>
                </a:cubicBezTo>
                <a:cubicBezTo>
                  <a:pt x="33" y="10"/>
                  <a:pt x="33" y="10"/>
                  <a:pt x="33" y="10"/>
                </a:cubicBezTo>
                <a:close/>
                <a:moveTo>
                  <a:pt x="48" y="18"/>
                </a:moveTo>
                <a:cubicBezTo>
                  <a:pt x="49" y="18"/>
                  <a:pt x="50" y="19"/>
                  <a:pt x="50" y="20"/>
                </a:cubicBezTo>
                <a:cubicBezTo>
                  <a:pt x="50" y="21"/>
                  <a:pt x="49" y="22"/>
                  <a:pt x="48" y="22"/>
                </a:cubicBezTo>
                <a:cubicBezTo>
                  <a:pt x="47" y="22"/>
                  <a:pt x="46" y="21"/>
                  <a:pt x="46" y="20"/>
                </a:cubicBezTo>
                <a:cubicBezTo>
                  <a:pt x="46" y="19"/>
                  <a:pt x="47" y="18"/>
                  <a:pt x="48" y="18"/>
                </a:cubicBezTo>
                <a:close/>
                <a:moveTo>
                  <a:pt x="43" y="18"/>
                </a:moveTo>
                <a:cubicBezTo>
                  <a:pt x="42" y="18"/>
                  <a:pt x="41" y="19"/>
                  <a:pt x="41" y="20"/>
                </a:cubicBezTo>
                <a:cubicBezTo>
                  <a:pt x="41" y="21"/>
                  <a:pt x="42" y="22"/>
                  <a:pt x="43" y="22"/>
                </a:cubicBezTo>
                <a:cubicBezTo>
                  <a:pt x="44" y="22"/>
                  <a:pt x="44" y="21"/>
                  <a:pt x="44" y="20"/>
                </a:cubicBezTo>
                <a:cubicBezTo>
                  <a:pt x="44" y="19"/>
                  <a:pt x="44" y="18"/>
                  <a:pt x="43" y="18"/>
                </a:cubicBezTo>
                <a:close/>
                <a:moveTo>
                  <a:pt x="37" y="18"/>
                </a:moveTo>
                <a:cubicBezTo>
                  <a:pt x="36" y="18"/>
                  <a:pt x="35" y="19"/>
                  <a:pt x="35" y="20"/>
                </a:cubicBezTo>
                <a:cubicBezTo>
                  <a:pt x="35" y="21"/>
                  <a:pt x="36" y="22"/>
                  <a:pt x="37" y="22"/>
                </a:cubicBezTo>
                <a:cubicBezTo>
                  <a:pt x="38" y="22"/>
                  <a:pt x="39" y="21"/>
                  <a:pt x="39" y="20"/>
                </a:cubicBezTo>
                <a:cubicBezTo>
                  <a:pt x="39" y="19"/>
                  <a:pt x="38" y="18"/>
                  <a:pt x="37" y="18"/>
                </a:cubicBezTo>
                <a:close/>
                <a:moveTo>
                  <a:pt x="26" y="18"/>
                </a:moveTo>
                <a:cubicBezTo>
                  <a:pt x="22" y="18"/>
                  <a:pt x="19" y="22"/>
                  <a:pt x="19" y="26"/>
                </a:cubicBezTo>
                <a:cubicBezTo>
                  <a:pt x="19" y="30"/>
                  <a:pt x="22" y="33"/>
                  <a:pt x="26" y="33"/>
                </a:cubicBezTo>
                <a:cubicBezTo>
                  <a:pt x="30" y="33"/>
                  <a:pt x="33" y="30"/>
                  <a:pt x="33" y="26"/>
                </a:cubicBezTo>
                <a:cubicBezTo>
                  <a:pt x="33" y="22"/>
                  <a:pt x="30" y="18"/>
                  <a:pt x="26" y="18"/>
                </a:cubicBezTo>
                <a:close/>
                <a:moveTo>
                  <a:pt x="39" y="49"/>
                </a:moveTo>
                <a:cubicBezTo>
                  <a:pt x="39" y="41"/>
                  <a:pt x="35" y="37"/>
                  <a:pt x="31" y="35"/>
                </a:cubicBezTo>
                <a:cubicBezTo>
                  <a:pt x="26" y="42"/>
                  <a:pt x="26" y="42"/>
                  <a:pt x="26" y="42"/>
                </a:cubicBezTo>
                <a:cubicBezTo>
                  <a:pt x="21" y="35"/>
                  <a:pt x="21" y="35"/>
                  <a:pt x="21" y="35"/>
                </a:cubicBezTo>
                <a:cubicBezTo>
                  <a:pt x="17" y="37"/>
                  <a:pt x="13" y="41"/>
                  <a:pt x="13" y="49"/>
                </a:cubicBezTo>
                <a:cubicBezTo>
                  <a:pt x="22" y="52"/>
                  <a:pt x="31" y="52"/>
                  <a:pt x="39" y="49"/>
                </a:cubicBezTo>
                <a:close/>
                <a:moveTo>
                  <a:pt x="18" y="59"/>
                </a:moveTo>
                <a:cubicBezTo>
                  <a:pt x="17" y="59"/>
                  <a:pt x="17" y="60"/>
                  <a:pt x="17" y="60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2"/>
                  <a:pt x="18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8" y="62"/>
                  <a:pt x="28" y="62"/>
                  <a:pt x="28" y="62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0"/>
                  <a:pt x="28" y="59"/>
                  <a:pt x="27" y="59"/>
                </a:cubicBezTo>
                <a:lnTo>
                  <a:pt x="18" y="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78" name="组合 117"/>
          <p:cNvGrpSpPr>
            <a:grpSpLocks/>
          </p:cNvGrpSpPr>
          <p:nvPr/>
        </p:nvGrpSpPr>
        <p:grpSpPr bwMode="auto">
          <a:xfrm>
            <a:off x="1491023" y="4704347"/>
            <a:ext cx="835740" cy="543167"/>
            <a:chOff x="0" y="0"/>
            <a:chExt cx="1635125" cy="1063625"/>
          </a:xfrm>
          <a:solidFill>
            <a:schemeClr val="accent4"/>
          </a:solidFill>
          <a:effectLst/>
        </p:grpSpPr>
        <p:sp>
          <p:nvSpPr>
            <p:cNvPr id="179" name="Line 18"/>
            <p:cNvSpPr>
              <a:spLocks noChangeShapeType="1"/>
            </p:cNvSpPr>
            <p:nvPr/>
          </p:nvSpPr>
          <p:spPr bwMode="auto">
            <a:xfrm>
              <a:off x="1535113" y="874713"/>
              <a:ext cx="1" cy="1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0" name="Line 19"/>
            <p:cNvSpPr>
              <a:spLocks noChangeShapeType="1"/>
            </p:cNvSpPr>
            <p:nvPr/>
          </p:nvSpPr>
          <p:spPr bwMode="auto">
            <a:xfrm>
              <a:off x="1535113" y="874713"/>
              <a:ext cx="1" cy="1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1" name="Freeform 20"/>
            <p:cNvSpPr>
              <a:spLocks noChangeArrowheads="1"/>
            </p:cNvSpPr>
            <p:nvPr/>
          </p:nvSpPr>
          <p:spPr bwMode="auto">
            <a:xfrm>
              <a:off x="233363" y="280988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1"/>
                <a:gd name="T14" fmla="*/ 1 w 1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2" name="Freeform 21"/>
            <p:cNvSpPr>
              <a:spLocks noChangeArrowheads="1"/>
            </p:cNvSpPr>
            <p:nvPr/>
          </p:nvSpPr>
          <p:spPr bwMode="auto">
            <a:xfrm>
              <a:off x="563563" y="463550"/>
              <a:ext cx="61912" cy="111125"/>
            </a:xfrm>
            <a:custGeom>
              <a:avLst/>
              <a:gdLst>
                <a:gd name="T0" fmla="*/ 0 w 22"/>
                <a:gd name="T1" fmla="*/ 0 h 40"/>
                <a:gd name="T2" fmla="*/ 0 w 22"/>
                <a:gd name="T3" fmla="*/ 38 h 40"/>
                <a:gd name="T4" fmla="*/ 22 w 22"/>
                <a:gd name="T5" fmla="*/ 38 h 40"/>
                <a:gd name="T6" fmla="*/ 22 w 22"/>
                <a:gd name="T7" fmla="*/ 40 h 40"/>
                <a:gd name="T8" fmla="*/ 22 w 22"/>
                <a:gd name="T9" fmla="*/ 0 h 40"/>
                <a:gd name="T10" fmla="*/ 0 w 22"/>
                <a:gd name="T11" fmla="*/ 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40"/>
                <a:gd name="T20" fmla="*/ 22 w 22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40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2" y="38"/>
                    <a:pt x="19" y="38"/>
                    <a:pt x="22" y="38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7" y="1"/>
                    <a:pt x="3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3" name="Freeform 22"/>
            <p:cNvSpPr>
              <a:spLocks noChangeArrowheads="1"/>
            </p:cNvSpPr>
            <p:nvPr/>
          </p:nvSpPr>
          <p:spPr bwMode="auto">
            <a:xfrm>
              <a:off x="563563" y="0"/>
              <a:ext cx="1071562" cy="781050"/>
            </a:xfrm>
            <a:custGeom>
              <a:avLst/>
              <a:gdLst>
                <a:gd name="T0" fmla="*/ 357 w 386"/>
                <a:gd name="T1" fmla="*/ 0 h 281"/>
                <a:gd name="T2" fmla="*/ 28 w 386"/>
                <a:gd name="T3" fmla="*/ 0 h 281"/>
                <a:gd name="T4" fmla="*/ 0 w 386"/>
                <a:gd name="T5" fmla="*/ 29 h 281"/>
                <a:gd name="T6" fmla="*/ 0 w 386"/>
                <a:gd name="T7" fmla="*/ 161 h 281"/>
                <a:gd name="T8" fmla="*/ 22 w 386"/>
                <a:gd name="T9" fmla="*/ 161 h 281"/>
                <a:gd name="T10" fmla="*/ 22 w 386"/>
                <a:gd name="T11" fmla="*/ 43 h 281"/>
                <a:gd name="T12" fmla="*/ 47 w 386"/>
                <a:gd name="T13" fmla="*/ 19 h 281"/>
                <a:gd name="T14" fmla="*/ 339 w 386"/>
                <a:gd name="T15" fmla="*/ 19 h 281"/>
                <a:gd name="T16" fmla="*/ 365 w 386"/>
                <a:gd name="T17" fmla="*/ 43 h 281"/>
                <a:gd name="T18" fmla="*/ 365 w 386"/>
                <a:gd name="T19" fmla="*/ 232 h 281"/>
                <a:gd name="T20" fmla="*/ 339 w 386"/>
                <a:gd name="T21" fmla="*/ 256 h 281"/>
                <a:gd name="T22" fmla="*/ 47 w 386"/>
                <a:gd name="T23" fmla="*/ 256 h 281"/>
                <a:gd name="T24" fmla="*/ 22 w 386"/>
                <a:gd name="T25" fmla="*/ 232 h 281"/>
                <a:gd name="T26" fmla="*/ 22 w 386"/>
                <a:gd name="T27" fmla="*/ 211 h 281"/>
                <a:gd name="T28" fmla="*/ 0 w 386"/>
                <a:gd name="T29" fmla="*/ 212 h 281"/>
                <a:gd name="T30" fmla="*/ 0 w 386"/>
                <a:gd name="T31" fmla="*/ 252 h 281"/>
                <a:gd name="T32" fmla="*/ 28 w 386"/>
                <a:gd name="T33" fmla="*/ 281 h 281"/>
                <a:gd name="T34" fmla="*/ 357 w 386"/>
                <a:gd name="T35" fmla="*/ 281 h 281"/>
                <a:gd name="T36" fmla="*/ 386 w 386"/>
                <a:gd name="T37" fmla="*/ 252 h 281"/>
                <a:gd name="T38" fmla="*/ 386 w 386"/>
                <a:gd name="T39" fmla="*/ 29 h 281"/>
                <a:gd name="T40" fmla="*/ 357 w 386"/>
                <a:gd name="T41" fmla="*/ 0 h 28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6"/>
                <a:gd name="T64" fmla="*/ 0 h 281"/>
                <a:gd name="T65" fmla="*/ 386 w 386"/>
                <a:gd name="T66" fmla="*/ 281 h 28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6" h="281">
                  <a:moveTo>
                    <a:pt x="357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5" y="162"/>
                    <a:pt x="17" y="161"/>
                    <a:pt x="22" y="161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30"/>
                    <a:pt x="33" y="19"/>
                    <a:pt x="47" y="19"/>
                  </a:cubicBezTo>
                  <a:cubicBezTo>
                    <a:pt x="339" y="19"/>
                    <a:pt x="339" y="19"/>
                    <a:pt x="339" y="19"/>
                  </a:cubicBezTo>
                  <a:cubicBezTo>
                    <a:pt x="354" y="19"/>
                    <a:pt x="365" y="30"/>
                    <a:pt x="365" y="43"/>
                  </a:cubicBezTo>
                  <a:cubicBezTo>
                    <a:pt x="365" y="232"/>
                    <a:pt x="365" y="232"/>
                    <a:pt x="365" y="232"/>
                  </a:cubicBezTo>
                  <a:cubicBezTo>
                    <a:pt x="365" y="245"/>
                    <a:pt x="354" y="256"/>
                    <a:pt x="339" y="256"/>
                  </a:cubicBezTo>
                  <a:cubicBezTo>
                    <a:pt x="47" y="256"/>
                    <a:pt x="47" y="256"/>
                    <a:pt x="47" y="256"/>
                  </a:cubicBezTo>
                  <a:cubicBezTo>
                    <a:pt x="33" y="256"/>
                    <a:pt x="22" y="245"/>
                    <a:pt x="22" y="232"/>
                  </a:cubicBezTo>
                  <a:cubicBezTo>
                    <a:pt x="22" y="211"/>
                    <a:pt x="22" y="211"/>
                    <a:pt x="22" y="211"/>
                  </a:cubicBezTo>
                  <a:cubicBezTo>
                    <a:pt x="19" y="211"/>
                    <a:pt x="7" y="212"/>
                    <a:pt x="0" y="212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68"/>
                    <a:pt x="13" y="281"/>
                    <a:pt x="28" y="281"/>
                  </a:cubicBezTo>
                  <a:cubicBezTo>
                    <a:pt x="357" y="281"/>
                    <a:pt x="357" y="281"/>
                    <a:pt x="357" y="281"/>
                  </a:cubicBezTo>
                  <a:cubicBezTo>
                    <a:pt x="373" y="281"/>
                    <a:pt x="386" y="268"/>
                    <a:pt x="386" y="252"/>
                  </a:cubicBezTo>
                  <a:cubicBezTo>
                    <a:pt x="386" y="29"/>
                    <a:pt x="386" y="29"/>
                    <a:pt x="386" y="29"/>
                  </a:cubicBezTo>
                  <a:cubicBezTo>
                    <a:pt x="386" y="13"/>
                    <a:pt x="373" y="0"/>
                    <a:pt x="3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4" name="Freeform 23"/>
            <p:cNvSpPr>
              <a:spLocks noChangeArrowheads="1"/>
            </p:cNvSpPr>
            <p:nvPr/>
          </p:nvSpPr>
          <p:spPr bwMode="auto">
            <a:xfrm>
              <a:off x="0" y="58738"/>
              <a:ext cx="989012" cy="1004887"/>
            </a:xfrm>
            <a:custGeom>
              <a:avLst/>
              <a:gdLst>
                <a:gd name="T0" fmla="*/ 25 w 356"/>
                <a:gd name="T1" fmla="*/ 355 h 362"/>
                <a:gd name="T2" fmla="*/ 138 w 356"/>
                <a:gd name="T3" fmla="*/ 362 h 362"/>
                <a:gd name="T4" fmla="*/ 146 w 356"/>
                <a:gd name="T5" fmla="*/ 302 h 362"/>
                <a:gd name="T6" fmla="*/ 171 w 356"/>
                <a:gd name="T7" fmla="*/ 327 h 362"/>
                <a:gd name="T8" fmla="*/ 172 w 356"/>
                <a:gd name="T9" fmla="*/ 244 h 362"/>
                <a:gd name="T10" fmla="*/ 242 w 356"/>
                <a:gd name="T11" fmla="*/ 182 h 362"/>
                <a:gd name="T12" fmla="*/ 296 w 356"/>
                <a:gd name="T13" fmla="*/ 167 h 362"/>
                <a:gd name="T14" fmla="*/ 305 w 356"/>
                <a:gd name="T15" fmla="*/ 155 h 362"/>
                <a:gd name="T16" fmla="*/ 347 w 356"/>
                <a:gd name="T17" fmla="*/ 140 h 362"/>
                <a:gd name="T18" fmla="*/ 353 w 356"/>
                <a:gd name="T19" fmla="*/ 132 h 362"/>
                <a:gd name="T20" fmla="*/ 347 w 356"/>
                <a:gd name="T21" fmla="*/ 122 h 362"/>
                <a:gd name="T22" fmla="*/ 318 w 356"/>
                <a:gd name="T23" fmla="*/ 128 h 362"/>
                <a:gd name="T24" fmla="*/ 320 w 356"/>
                <a:gd name="T25" fmla="*/ 117 h 362"/>
                <a:gd name="T26" fmla="*/ 305 w 356"/>
                <a:gd name="T27" fmla="*/ 124 h 362"/>
                <a:gd name="T28" fmla="*/ 214 w 356"/>
                <a:gd name="T29" fmla="*/ 147 h 362"/>
                <a:gd name="T30" fmla="*/ 188 w 356"/>
                <a:gd name="T31" fmla="*/ 137 h 362"/>
                <a:gd name="T32" fmla="*/ 169 w 356"/>
                <a:gd name="T33" fmla="*/ 128 h 362"/>
                <a:gd name="T34" fmla="*/ 120 w 356"/>
                <a:gd name="T35" fmla="*/ 99 h 362"/>
                <a:gd name="T36" fmla="*/ 123 w 356"/>
                <a:gd name="T37" fmla="*/ 120 h 362"/>
                <a:gd name="T38" fmla="*/ 140 w 356"/>
                <a:gd name="T39" fmla="*/ 193 h 362"/>
                <a:gd name="T40" fmla="*/ 143 w 356"/>
                <a:gd name="T41" fmla="*/ 211 h 362"/>
                <a:gd name="T42" fmla="*/ 146 w 356"/>
                <a:gd name="T43" fmla="*/ 235 h 362"/>
                <a:gd name="T44" fmla="*/ 146 w 356"/>
                <a:gd name="T45" fmla="*/ 249 h 362"/>
                <a:gd name="T46" fmla="*/ 146 w 356"/>
                <a:gd name="T47" fmla="*/ 261 h 362"/>
                <a:gd name="T48" fmla="*/ 118 w 356"/>
                <a:gd name="T49" fmla="*/ 273 h 362"/>
                <a:gd name="T50" fmla="*/ 123 w 356"/>
                <a:gd name="T51" fmla="*/ 266 h 362"/>
                <a:gd name="T52" fmla="*/ 131 w 356"/>
                <a:gd name="T53" fmla="*/ 197 h 362"/>
                <a:gd name="T54" fmla="*/ 119 w 356"/>
                <a:gd name="T55" fmla="*/ 121 h 362"/>
                <a:gd name="T56" fmla="*/ 120 w 356"/>
                <a:gd name="T57" fmla="*/ 99 h 362"/>
                <a:gd name="T58" fmla="*/ 124 w 356"/>
                <a:gd name="T59" fmla="*/ 92 h 362"/>
                <a:gd name="T60" fmla="*/ 146 w 356"/>
                <a:gd name="T61" fmla="*/ 39 h 362"/>
                <a:gd name="T62" fmla="*/ 86 w 356"/>
                <a:gd name="T63" fmla="*/ 42 h 362"/>
                <a:gd name="T64" fmla="*/ 85 w 356"/>
                <a:gd name="T65" fmla="*/ 64 h 362"/>
                <a:gd name="T66" fmla="*/ 87 w 356"/>
                <a:gd name="T67" fmla="*/ 78 h 362"/>
                <a:gd name="T68" fmla="*/ 84 w 356"/>
                <a:gd name="T69" fmla="*/ 80 h 362"/>
                <a:gd name="T70" fmla="*/ 101 w 356"/>
                <a:gd name="T71" fmla="*/ 115 h 362"/>
                <a:gd name="T72" fmla="*/ 110 w 356"/>
                <a:gd name="T73" fmla="*/ 171 h 362"/>
                <a:gd name="T74" fmla="*/ 81 w 356"/>
                <a:gd name="T75" fmla="*/ 83 h 362"/>
                <a:gd name="T76" fmla="*/ 84 w 356"/>
                <a:gd name="T77" fmla="*/ 80 h 362"/>
                <a:gd name="T78" fmla="*/ 70 w 356"/>
                <a:gd name="T79" fmla="*/ 94 h 362"/>
                <a:gd name="T80" fmla="*/ 19 w 356"/>
                <a:gd name="T81" fmla="*/ 120 h 362"/>
                <a:gd name="T82" fmla="*/ 9 w 356"/>
                <a:gd name="T83" fmla="*/ 165 h 362"/>
                <a:gd name="T84" fmla="*/ 8 w 356"/>
                <a:gd name="T85" fmla="*/ 327 h 36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56"/>
                <a:gd name="T130" fmla="*/ 0 h 362"/>
                <a:gd name="T131" fmla="*/ 356 w 356"/>
                <a:gd name="T132" fmla="*/ 362 h 36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56" h="362">
                  <a:moveTo>
                    <a:pt x="16" y="327"/>
                  </a:moveTo>
                  <a:cubicBezTo>
                    <a:pt x="15" y="352"/>
                    <a:pt x="25" y="355"/>
                    <a:pt x="25" y="355"/>
                  </a:cubicBezTo>
                  <a:cubicBezTo>
                    <a:pt x="26" y="357"/>
                    <a:pt x="30" y="360"/>
                    <a:pt x="33" y="362"/>
                  </a:cubicBezTo>
                  <a:cubicBezTo>
                    <a:pt x="138" y="362"/>
                    <a:pt x="138" y="362"/>
                    <a:pt x="138" y="362"/>
                  </a:cubicBezTo>
                  <a:cubicBezTo>
                    <a:pt x="138" y="358"/>
                    <a:pt x="139" y="356"/>
                    <a:pt x="139" y="354"/>
                  </a:cubicBezTo>
                  <a:cubicBezTo>
                    <a:pt x="141" y="346"/>
                    <a:pt x="146" y="302"/>
                    <a:pt x="146" y="302"/>
                  </a:cubicBezTo>
                  <a:cubicBezTo>
                    <a:pt x="146" y="299"/>
                    <a:pt x="154" y="301"/>
                    <a:pt x="154" y="301"/>
                  </a:cubicBezTo>
                  <a:cubicBezTo>
                    <a:pt x="154" y="307"/>
                    <a:pt x="171" y="327"/>
                    <a:pt x="171" y="327"/>
                  </a:cubicBezTo>
                  <a:cubicBezTo>
                    <a:pt x="184" y="338"/>
                    <a:pt x="180" y="326"/>
                    <a:pt x="180" y="326"/>
                  </a:cubicBezTo>
                  <a:cubicBezTo>
                    <a:pt x="178" y="324"/>
                    <a:pt x="172" y="244"/>
                    <a:pt x="172" y="244"/>
                  </a:cubicBezTo>
                  <a:cubicBezTo>
                    <a:pt x="170" y="240"/>
                    <a:pt x="171" y="178"/>
                    <a:pt x="171" y="178"/>
                  </a:cubicBezTo>
                  <a:cubicBezTo>
                    <a:pt x="185" y="188"/>
                    <a:pt x="242" y="182"/>
                    <a:pt x="242" y="182"/>
                  </a:cubicBezTo>
                  <a:cubicBezTo>
                    <a:pt x="255" y="180"/>
                    <a:pt x="296" y="173"/>
                    <a:pt x="296" y="173"/>
                  </a:cubicBezTo>
                  <a:cubicBezTo>
                    <a:pt x="296" y="167"/>
                    <a:pt x="296" y="167"/>
                    <a:pt x="296" y="167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23" y="158"/>
                    <a:pt x="344" y="144"/>
                    <a:pt x="344" y="144"/>
                  </a:cubicBezTo>
                  <a:cubicBezTo>
                    <a:pt x="348" y="142"/>
                    <a:pt x="347" y="140"/>
                    <a:pt x="347" y="140"/>
                  </a:cubicBezTo>
                  <a:cubicBezTo>
                    <a:pt x="352" y="136"/>
                    <a:pt x="352" y="136"/>
                    <a:pt x="352" y="136"/>
                  </a:cubicBezTo>
                  <a:cubicBezTo>
                    <a:pt x="356" y="133"/>
                    <a:pt x="353" y="132"/>
                    <a:pt x="353" y="132"/>
                  </a:cubicBezTo>
                  <a:cubicBezTo>
                    <a:pt x="356" y="128"/>
                    <a:pt x="351" y="125"/>
                    <a:pt x="351" y="125"/>
                  </a:cubicBezTo>
                  <a:cubicBezTo>
                    <a:pt x="351" y="122"/>
                    <a:pt x="347" y="122"/>
                    <a:pt x="347" y="122"/>
                  </a:cubicBezTo>
                  <a:cubicBezTo>
                    <a:pt x="347" y="122"/>
                    <a:pt x="339" y="124"/>
                    <a:pt x="333" y="126"/>
                  </a:cubicBezTo>
                  <a:cubicBezTo>
                    <a:pt x="327" y="128"/>
                    <a:pt x="318" y="128"/>
                    <a:pt x="318" y="128"/>
                  </a:cubicBezTo>
                  <a:cubicBezTo>
                    <a:pt x="312" y="127"/>
                    <a:pt x="315" y="123"/>
                    <a:pt x="315" y="123"/>
                  </a:cubicBezTo>
                  <a:cubicBezTo>
                    <a:pt x="317" y="122"/>
                    <a:pt x="320" y="117"/>
                    <a:pt x="320" y="117"/>
                  </a:cubicBezTo>
                  <a:cubicBezTo>
                    <a:pt x="320" y="112"/>
                    <a:pt x="315" y="113"/>
                    <a:pt x="313" y="116"/>
                  </a:cubicBezTo>
                  <a:cubicBezTo>
                    <a:pt x="311" y="118"/>
                    <a:pt x="308" y="119"/>
                    <a:pt x="305" y="124"/>
                  </a:cubicBezTo>
                  <a:cubicBezTo>
                    <a:pt x="302" y="129"/>
                    <a:pt x="298" y="135"/>
                    <a:pt x="298" y="135"/>
                  </a:cubicBezTo>
                  <a:cubicBezTo>
                    <a:pt x="285" y="143"/>
                    <a:pt x="218" y="147"/>
                    <a:pt x="214" y="147"/>
                  </a:cubicBezTo>
                  <a:cubicBezTo>
                    <a:pt x="211" y="148"/>
                    <a:pt x="205" y="146"/>
                    <a:pt x="202" y="146"/>
                  </a:cubicBezTo>
                  <a:cubicBezTo>
                    <a:pt x="199" y="146"/>
                    <a:pt x="192" y="141"/>
                    <a:pt x="188" y="137"/>
                  </a:cubicBezTo>
                  <a:cubicBezTo>
                    <a:pt x="183" y="134"/>
                    <a:pt x="179" y="139"/>
                    <a:pt x="176" y="136"/>
                  </a:cubicBezTo>
                  <a:cubicBezTo>
                    <a:pt x="173" y="132"/>
                    <a:pt x="173" y="130"/>
                    <a:pt x="169" y="128"/>
                  </a:cubicBezTo>
                  <a:cubicBezTo>
                    <a:pt x="166" y="125"/>
                    <a:pt x="162" y="117"/>
                    <a:pt x="162" y="117"/>
                  </a:cubicBezTo>
                  <a:cubicBezTo>
                    <a:pt x="155" y="103"/>
                    <a:pt x="120" y="99"/>
                    <a:pt x="120" y="99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0" y="101"/>
                    <a:pt x="123" y="113"/>
                    <a:pt x="123" y="120"/>
                  </a:cubicBezTo>
                  <a:cubicBezTo>
                    <a:pt x="123" y="127"/>
                    <a:pt x="131" y="145"/>
                    <a:pt x="136" y="156"/>
                  </a:cubicBezTo>
                  <a:cubicBezTo>
                    <a:pt x="141" y="166"/>
                    <a:pt x="140" y="189"/>
                    <a:pt x="140" y="193"/>
                  </a:cubicBezTo>
                  <a:cubicBezTo>
                    <a:pt x="141" y="197"/>
                    <a:pt x="141" y="195"/>
                    <a:pt x="142" y="198"/>
                  </a:cubicBezTo>
                  <a:cubicBezTo>
                    <a:pt x="142" y="201"/>
                    <a:pt x="143" y="207"/>
                    <a:pt x="143" y="211"/>
                  </a:cubicBezTo>
                  <a:cubicBezTo>
                    <a:pt x="144" y="215"/>
                    <a:pt x="146" y="222"/>
                    <a:pt x="147" y="225"/>
                  </a:cubicBezTo>
                  <a:cubicBezTo>
                    <a:pt x="147" y="227"/>
                    <a:pt x="146" y="233"/>
                    <a:pt x="146" y="235"/>
                  </a:cubicBezTo>
                  <a:cubicBezTo>
                    <a:pt x="145" y="238"/>
                    <a:pt x="145" y="239"/>
                    <a:pt x="146" y="241"/>
                  </a:cubicBezTo>
                  <a:cubicBezTo>
                    <a:pt x="147" y="244"/>
                    <a:pt x="146" y="247"/>
                    <a:pt x="146" y="249"/>
                  </a:cubicBezTo>
                  <a:cubicBezTo>
                    <a:pt x="146" y="252"/>
                    <a:pt x="148" y="252"/>
                    <a:pt x="148" y="254"/>
                  </a:cubicBezTo>
                  <a:cubicBezTo>
                    <a:pt x="149" y="257"/>
                    <a:pt x="148" y="259"/>
                    <a:pt x="146" y="261"/>
                  </a:cubicBezTo>
                  <a:cubicBezTo>
                    <a:pt x="144" y="263"/>
                    <a:pt x="148" y="267"/>
                    <a:pt x="148" y="267"/>
                  </a:cubicBezTo>
                  <a:cubicBezTo>
                    <a:pt x="144" y="274"/>
                    <a:pt x="118" y="273"/>
                    <a:pt x="118" y="273"/>
                  </a:cubicBezTo>
                  <a:cubicBezTo>
                    <a:pt x="118" y="262"/>
                    <a:pt x="118" y="262"/>
                    <a:pt x="118" y="262"/>
                  </a:cubicBezTo>
                  <a:cubicBezTo>
                    <a:pt x="123" y="266"/>
                    <a:pt x="123" y="266"/>
                    <a:pt x="123" y="266"/>
                  </a:cubicBezTo>
                  <a:cubicBezTo>
                    <a:pt x="129" y="254"/>
                    <a:pt x="129" y="254"/>
                    <a:pt x="129" y="254"/>
                  </a:cubicBezTo>
                  <a:cubicBezTo>
                    <a:pt x="129" y="254"/>
                    <a:pt x="131" y="216"/>
                    <a:pt x="131" y="197"/>
                  </a:cubicBezTo>
                  <a:cubicBezTo>
                    <a:pt x="130" y="179"/>
                    <a:pt x="121" y="138"/>
                    <a:pt x="121" y="138"/>
                  </a:cubicBezTo>
                  <a:cubicBezTo>
                    <a:pt x="119" y="131"/>
                    <a:pt x="119" y="121"/>
                    <a:pt x="119" y="121"/>
                  </a:cubicBezTo>
                  <a:cubicBezTo>
                    <a:pt x="124" y="108"/>
                    <a:pt x="113" y="106"/>
                    <a:pt x="113" y="106"/>
                  </a:cubicBezTo>
                  <a:cubicBezTo>
                    <a:pt x="120" y="99"/>
                    <a:pt x="120" y="99"/>
                    <a:pt x="120" y="99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1" y="94"/>
                    <a:pt x="124" y="92"/>
                    <a:pt x="124" y="92"/>
                  </a:cubicBezTo>
                  <a:cubicBezTo>
                    <a:pt x="142" y="77"/>
                    <a:pt x="141" y="57"/>
                    <a:pt x="141" y="57"/>
                  </a:cubicBezTo>
                  <a:cubicBezTo>
                    <a:pt x="144" y="55"/>
                    <a:pt x="146" y="39"/>
                    <a:pt x="146" y="39"/>
                  </a:cubicBezTo>
                  <a:cubicBezTo>
                    <a:pt x="142" y="0"/>
                    <a:pt x="103" y="15"/>
                    <a:pt x="103" y="15"/>
                  </a:cubicBezTo>
                  <a:cubicBezTo>
                    <a:pt x="89" y="17"/>
                    <a:pt x="86" y="42"/>
                    <a:pt x="86" y="42"/>
                  </a:cubicBezTo>
                  <a:cubicBezTo>
                    <a:pt x="81" y="47"/>
                    <a:pt x="88" y="64"/>
                    <a:pt x="88" y="64"/>
                  </a:cubicBezTo>
                  <a:cubicBezTo>
                    <a:pt x="87" y="65"/>
                    <a:pt x="85" y="64"/>
                    <a:pt x="85" y="64"/>
                  </a:cubicBezTo>
                  <a:cubicBezTo>
                    <a:pt x="84" y="66"/>
                    <a:pt x="88" y="67"/>
                    <a:pt x="88" y="67"/>
                  </a:cubicBezTo>
                  <a:cubicBezTo>
                    <a:pt x="89" y="67"/>
                    <a:pt x="87" y="78"/>
                    <a:pt x="87" y="78"/>
                  </a:cubicBezTo>
                  <a:cubicBezTo>
                    <a:pt x="86" y="78"/>
                    <a:pt x="85" y="79"/>
                    <a:pt x="8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1"/>
                    <a:pt x="83" y="85"/>
                    <a:pt x="110" y="106"/>
                  </a:cubicBezTo>
                  <a:cubicBezTo>
                    <a:pt x="110" y="106"/>
                    <a:pt x="99" y="113"/>
                    <a:pt x="101" y="115"/>
                  </a:cubicBezTo>
                  <a:cubicBezTo>
                    <a:pt x="101" y="115"/>
                    <a:pt x="105" y="123"/>
                    <a:pt x="108" y="123"/>
                  </a:cubicBezTo>
                  <a:cubicBezTo>
                    <a:pt x="108" y="123"/>
                    <a:pt x="108" y="164"/>
                    <a:pt x="110" y="171"/>
                  </a:cubicBezTo>
                  <a:cubicBezTo>
                    <a:pt x="110" y="171"/>
                    <a:pt x="91" y="103"/>
                    <a:pt x="80" y="92"/>
                  </a:cubicBezTo>
                  <a:cubicBezTo>
                    <a:pt x="80" y="92"/>
                    <a:pt x="79" y="85"/>
                    <a:pt x="81" y="83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2" y="81"/>
                    <a:pt x="81" y="83"/>
                    <a:pt x="81" y="83"/>
                  </a:cubicBezTo>
                  <a:cubicBezTo>
                    <a:pt x="79" y="83"/>
                    <a:pt x="73" y="91"/>
                    <a:pt x="70" y="94"/>
                  </a:cubicBezTo>
                  <a:cubicBezTo>
                    <a:pt x="67" y="98"/>
                    <a:pt x="57" y="101"/>
                    <a:pt x="37" y="105"/>
                  </a:cubicBezTo>
                  <a:cubicBezTo>
                    <a:pt x="17" y="109"/>
                    <a:pt x="19" y="119"/>
                    <a:pt x="19" y="120"/>
                  </a:cubicBezTo>
                  <a:cubicBezTo>
                    <a:pt x="19" y="121"/>
                    <a:pt x="16" y="144"/>
                    <a:pt x="14" y="147"/>
                  </a:cubicBezTo>
                  <a:cubicBezTo>
                    <a:pt x="13" y="151"/>
                    <a:pt x="8" y="150"/>
                    <a:pt x="9" y="165"/>
                  </a:cubicBezTo>
                  <a:cubicBezTo>
                    <a:pt x="10" y="180"/>
                    <a:pt x="5" y="202"/>
                    <a:pt x="2" y="218"/>
                  </a:cubicBezTo>
                  <a:cubicBezTo>
                    <a:pt x="0" y="233"/>
                    <a:pt x="8" y="327"/>
                    <a:pt x="8" y="327"/>
                  </a:cubicBezTo>
                  <a:lnTo>
                    <a:pt x="16" y="3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5" name="Freeform 24"/>
            <p:cNvSpPr>
              <a:spLocks noEditPoints="1" noChangeArrowheads="1"/>
            </p:cNvSpPr>
            <p:nvPr/>
          </p:nvSpPr>
          <p:spPr bwMode="auto">
            <a:xfrm>
              <a:off x="650875" y="74613"/>
              <a:ext cx="901700" cy="611187"/>
            </a:xfrm>
            <a:custGeom>
              <a:avLst/>
              <a:gdLst>
                <a:gd name="T0" fmla="*/ 301 w 325"/>
                <a:gd name="T1" fmla="*/ 0 h 220"/>
                <a:gd name="T2" fmla="*/ 24 w 325"/>
                <a:gd name="T3" fmla="*/ 0 h 220"/>
                <a:gd name="T4" fmla="*/ 0 w 325"/>
                <a:gd name="T5" fmla="*/ 23 h 220"/>
                <a:gd name="T6" fmla="*/ 0 w 325"/>
                <a:gd name="T7" fmla="*/ 133 h 220"/>
                <a:gd name="T8" fmla="*/ 57 w 325"/>
                <a:gd name="T9" fmla="*/ 122 h 220"/>
                <a:gd name="T10" fmla="*/ 67 w 325"/>
                <a:gd name="T11" fmla="*/ 107 h 220"/>
                <a:gd name="T12" fmla="*/ 77 w 325"/>
                <a:gd name="T13" fmla="*/ 101 h 220"/>
                <a:gd name="T14" fmla="*/ 90 w 325"/>
                <a:gd name="T15" fmla="*/ 110 h 220"/>
                <a:gd name="T16" fmla="*/ 102 w 325"/>
                <a:gd name="T17" fmla="*/ 113 h 220"/>
                <a:gd name="T18" fmla="*/ 124 w 325"/>
                <a:gd name="T19" fmla="*/ 117 h 220"/>
                <a:gd name="T20" fmla="*/ 121 w 325"/>
                <a:gd name="T21" fmla="*/ 137 h 220"/>
                <a:gd name="T22" fmla="*/ 106 w 325"/>
                <a:gd name="T23" fmla="*/ 149 h 220"/>
                <a:gd name="T24" fmla="*/ 79 w 325"/>
                <a:gd name="T25" fmla="*/ 156 h 220"/>
                <a:gd name="T26" fmla="*/ 80 w 325"/>
                <a:gd name="T27" fmla="*/ 164 h 220"/>
                <a:gd name="T28" fmla="*/ 67 w 325"/>
                <a:gd name="T29" fmla="*/ 166 h 220"/>
                <a:gd name="T30" fmla="*/ 68 w 325"/>
                <a:gd name="T31" fmla="*/ 173 h 220"/>
                <a:gd name="T32" fmla="*/ 0 w 325"/>
                <a:gd name="T33" fmla="*/ 183 h 220"/>
                <a:gd name="T34" fmla="*/ 0 w 325"/>
                <a:gd name="T35" fmla="*/ 191 h 220"/>
                <a:gd name="T36" fmla="*/ 0 w 325"/>
                <a:gd name="T37" fmla="*/ 198 h 220"/>
                <a:gd name="T38" fmla="*/ 24 w 325"/>
                <a:gd name="T39" fmla="*/ 220 h 220"/>
                <a:gd name="T40" fmla="*/ 301 w 325"/>
                <a:gd name="T41" fmla="*/ 220 h 220"/>
                <a:gd name="T42" fmla="*/ 325 w 325"/>
                <a:gd name="T43" fmla="*/ 198 h 220"/>
                <a:gd name="T44" fmla="*/ 325 w 325"/>
                <a:gd name="T45" fmla="*/ 23 h 220"/>
                <a:gd name="T46" fmla="*/ 301 w 325"/>
                <a:gd name="T47" fmla="*/ 0 h 220"/>
                <a:gd name="T48" fmla="*/ 172 w 325"/>
                <a:gd name="T49" fmla="*/ 95 h 220"/>
                <a:gd name="T50" fmla="*/ 191 w 325"/>
                <a:gd name="T51" fmla="*/ 79 h 220"/>
                <a:gd name="T52" fmla="*/ 182 w 325"/>
                <a:gd name="T53" fmla="*/ 68 h 220"/>
                <a:gd name="T54" fmla="*/ 251 w 325"/>
                <a:gd name="T55" fmla="*/ 31 h 220"/>
                <a:gd name="T56" fmla="*/ 242 w 325"/>
                <a:gd name="T57" fmla="*/ 24 h 220"/>
                <a:gd name="T58" fmla="*/ 264 w 325"/>
                <a:gd name="T59" fmla="*/ 16 h 220"/>
                <a:gd name="T60" fmla="*/ 264 w 325"/>
                <a:gd name="T61" fmla="*/ 48 h 220"/>
                <a:gd name="T62" fmla="*/ 257 w 325"/>
                <a:gd name="T63" fmla="*/ 37 h 220"/>
                <a:gd name="T64" fmla="*/ 172 w 325"/>
                <a:gd name="T65" fmla="*/ 95 h 220"/>
                <a:gd name="T66" fmla="*/ 201 w 325"/>
                <a:gd name="T67" fmla="*/ 205 h 220"/>
                <a:gd name="T68" fmla="*/ 177 w 325"/>
                <a:gd name="T69" fmla="*/ 205 h 220"/>
                <a:gd name="T70" fmla="*/ 177 w 325"/>
                <a:gd name="T71" fmla="*/ 120 h 220"/>
                <a:gd name="T72" fmla="*/ 201 w 325"/>
                <a:gd name="T73" fmla="*/ 120 h 220"/>
                <a:gd name="T74" fmla="*/ 201 w 325"/>
                <a:gd name="T75" fmla="*/ 205 h 220"/>
                <a:gd name="T76" fmla="*/ 238 w 325"/>
                <a:gd name="T77" fmla="*/ 205 h 220"/>
                <a:gd name="T78" fmla="*/ 214 w 325"/>
                <a:gd name="T79" fmla="*/ 205 h 220"/>
                <a:gd name="T80" fmla="*/ 214 w 325"/>
                <a:gd name="T81" fmla="*/ 98 h 220"/>
                <a:gd name="T82" fmla="*/ 238 w 325"/>
                <a:gd name="T83" fmla="*/ 98 h 220"/>
                <a:gd name="T84" fmla="*/ 238 w 325"/>
                <a:gd name="T85" fmla="*/ 205 h 220"/>
                <a:gd name="T86" fmla="*/ 275 w 325"/>
                <a:gd name="T87" fmla="*/ 205 h 220"/>
                <a:gd name="T88" fmla="*/ 251 w 325"/>
                <a:gd name="T89" fmla="*/ 205 h 220"/>
                <a:gd name="T90" fmla="*/ 251 w 325"/>
                <a:gd name="T91" fmla="*/ 66 h 220"/>
                <a:gd name="T92" fmla="*/ 275 w 325"/>
                <a:gd name="T93" fmla="*/ 66 h 220"/>
                <a:gd name="T94" fmla="*/ 275 w 325"/>
                <a:gd name="T95" fmla="*/ 205 h 22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25"/>
                <a:gd name="T145" fmla="*/ 0 h 220"/>
                <a:gd name="T146" fmla="*/ 325 w 325"/>
                <a:gd name="T147" fmla="*/ 220 h 22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25" h="220">
                  <a:moveTo>
                    <a:pt x="301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14" y="132"/>
                    <a:pt x="47" y="129"/>
                    <a:pt x="57" y="122"/>
                  </a:cubicBezTo>
                  <a:cubicBezTo>
                    <a:pt x="57" y="122"/>
                    <a:pt x="64" y="110"/>
                    <a:pt x="67" y="107"/>
                  </a:cubicBezTo>
                  <a:cubicBezTo>
                    <a:pt x="67" y="107"/>
                    <a:pt x="68" y="107"/>
                    <a:pt x="77" y="101"/>
                  </a:cubicBezTo>
                  <a:cubicBezTo>
                    <a:pt x="77" y="101"/>
                    <a:pt x="91" y="96"/>
                    <a:pt x="90" y="110"/>
                  </a:cubicBezTo>
                  <a:cubicBezTo>
                    <a:pt x="90" y="110"/>
                    <a:pt x="86" y="122"/>
                    <a:pt x="102" y="113"/>
                  </a:cubicBezTo>
                  <a:cubicBezTo>
                    <a:pt x="102" y="113"/>
                    <a:pt x="118" y="105"/>
                    <a:pt x="124" y="117"/>
                  </a:cubicBezTo>
                  <a:cubicBezTo>
                    <a:pt x="124" y="117"/>
                    <a:pt x="134" y="131"/>
                    <a:pt x="121" y="137"/>
                  </a:cubicBezTo>
                  <a:cubicBezTo>
                    <a:pt x="121" y="137"/>
                    <a:pt x="116" y="144"/>
                    <a:pt x="106" y="149"/>
                  </a:cubicBezTo>
                  <a:cubicBezTo>
                    <a:pt x="106" y="149"/>
                    <a:pt x="90" y="155"/>
                    <a:pt x="79" y="156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67" y="166"/>
                    <a:pt x="67" y="166"/>
                    <a:pt x="67" y="166"/>
                  </a:cubicBezTo>
                  <a:cubicBezTo>
                    <a:pt x="68" y="173"/>
                    <a:pt x="68" y="173"/>
                    <a:pt x="68" y="173"/>
                  </a:cubicBezTo>
                  <a:cubicBezTo>
                    <a:pt x="68" y="173"/>
                    <a:pt x="8" y="183"/>
                    <a:pt x="0" y="183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10"/>
                    <a:pt x="11" y="220"/>
                    <a:pt x="24" y="220"/>
                  </a:cubicBezTo>
                  <a:cubicBezTo>
                    <a:pt x="301" y="220"/>
                    <a:pt x="301" y="220"/>
                    <a:pt x="301" y="220"/>
                  </a:cubicBezTo>
                  <a:cubicBezTo>
                    <a:pt x="314" y="220"/>
                    <a:pt x="325" y="210"/>
                    <a:pt x="325" y="198"/>
                  </a:cubicBezTo>
                  <a:cubicBezTo>
                    <a:pt x="325" y="23"/>
                    <a:pt x="325" y="23"/>
                    <a:pt x="325" y="23"/>
                  </a:cubicBezTo>
                  <a:cubicBezTo>
                    <a:pt x="325" y="10"/>
                    <a:pt x="314" y="0"/>
                    <a:pt x="301" y="0"/>
                  </a:cubicBezTo>
                  <a:close/>
                  <a:moveTo>
                    <a:pt x="172" y="95"/>
                  </a:moveTo>
                  <a:cubicBezTo>
                    <a:pt x="191" y="79"/>
                    <a:pt x="191" y="79"/>
                    <a:pt x="191" y="79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223" y="71"/>
                    <a:pt x="251" y="31"/>
                    <a:pt x="251" y="31"/>
                  </a:cubicBezTo>
                  <a:cubicBezTo>
                    <a:pt x="242" y="24"/>
                    <a:pt x="242" y="24"/>
                    <a:pt x="242" y="24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64" y="48"/>
                    <a:pt x="264" y="48"/>
                    <a:pt x="264" y="48"/>
                  </a:cubicBezTo>
                  <a:cubicBezTo>
                    <a:pt x="257" y="37"/>
                    <a:pt x="257" y="37"/>
                    <a:pt x="257" y="37"/>
                  </a:cubicBezTo>
                  <a:cubicBezTo>
                    <a:pt x="230" y="100"/>
                    <a:pt x="172" y="95"/>
                    <a:pt x="172" y="95"/>
                  </a:cubicBezTo>
                  <a:close/>
                  <a:moveTo>
                    <a:pt x="201" y="205"/>
                  </a:moveTo>
                  <a:cubicBezTo>
                    <a:pt x="177" y="205"/>
                    <a:pt x="177" y="205"/>
                    <a:pt x="177" y="205"/>
                  </a:cubicBezTo>
                  <a:cubicBezTo>
                    <a:pt x="177" y="120"/>
                    <a:pt x="177" y="120"/>
                    <a:pt x="177" y="120"/>
                  </a:cubicBezTo>
                  <a:cubicBezTo>
                    <a:pt x="201" y="120"/>
                    <a:pt x="201" y="120"/>
                    <a:pt x="201" y="120"/>
                  </a:cubicBezTo>
                  <a:lnTo>
                    <a:pt x="201" y="205"/>
                  </a:lnTo>
                  <a:close/>
                  <a:moveTo>
                    <a:pt x="238" y="205"/>
                  </a:moveTo>
                  <a:cubicBezTo>
                    <a:pt x="214" y="205"/>
                    <a:pt x="214" y="205"/>
                    <a:pt x="214" y="205"/>
                  </a:cubicBezTo>
                  <a:cubicBezTo>
                    <a:pt x="214" y="98"/>
                    <a:pt x="214" y="98"/>
                    <a:pt x="214" y="98"/>
                  </a:cubicBezTo>
                  <a:cubicBezTo>
                    <a:pt x="238" y="98"/>
                    <a:pt x="238" y="98"/>
                    <a:pt x="238" y="98"/>
                  </a:cubicBezTo>
                  <a:lnTo>
                    <a:pt x="238" y="205"/>
                  </a:lnTo>
                  <a:close/>
                  <a:moveTo>
                    <a:pt x="275" y="205"/>
                  </a:moveTo>
                  <a:cubicBezTo>
                    <a:pt x="251" y="205"/>
                    <a:pt x="251" y="205"/>
                    <a:pt x="251" y="205"/>
                  </a:cubicBezTo>
                  <a:cubicBezTo>
                    <a:pt x="251" y="66"/>
                    <a:pt x="251" y="66"/>
                    <a:pt x="251" y="66"/>
                  </a:cubicBezTo>
                  <a:cubicBezTo>
                    <a:pt x="275" y="66"/>
                    <a:pt x="275" y="66"/>
                    <a:pt x="275" y="66"/>
                  </a:cubicBezTo>
                  <a:lnTo>
                    <a:pt x="275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186" name="组合 112"/>
          <p:cNvGrpSpPr>
            <a:grpSpLocks/>
          </p:cNvGrpSpPr>
          <p:nvPr/>
        </p:nvGrpSpPr>
        <p:grpSpPr bwMode="auto">
          <a:xfrm>
            <a:off x="1601959" y="3542584"/>
            <a:ext cx="644933" cy="665285"/>
            <a:chOff x="0" y="0"/>
            <a:chExt cx="1260475" cy="1303337"/>
          </a:xfrm>
          <a:solidFill>
            <a:schemeClr val="accent4"/>
          </a:solidFill>
          <a:effectLst/>
        </p:grpSpPr>
        <p:sp>
          <p:nvSpPr>
            <p:cNvPr id="187" name="Line 5"/>
            <p:cNvSpPr>
              <a:spLocks noChangeShapeType="1"/>
            </p:cNvSpPr>
            <p:nvPr/>
          </p:nvSpPr>
          <p:spPr bwMode="auto">
            <a:xfrm>
              <a:off x="74612" y="674687"/>
              <a:ext cx="1" cy="1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8" name="Line 6"/>
            <p:cNvSpPr>
              <a:spLocks noChangeShapeType="1"/>
            </p:cNvSpPr>
            <p:nvPr/>
          </p:nvSpPr>
          <p:spPr bwMode="auto">
            <a:xfrm>
              <a:off x="74612" y="674687"/>
              <a:ext cx="1" cy="1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9" name="Freeform 25"/>
            <p:cNvSpPr>
              <a:spLocks noChangeArrowheads="1"/>
            </p:cNvSpPr>
            <p:nvPr/>
          </p:nvSpPr>
          <p:spPr bwMode="auto">
            <a:xfrm>
              <a:off x="444500" y="1003300"/>
              <a:ext cx="122237" cy="212725"/>
            </a:xfrm>
            <a:custGeom>
              <a:avLst/>
              <a:gdLst>
                <a:gd name="T0" fmla="*/ 24 w 44"/>
                <a:gd name="T1" fmla="*/ 0 h 77"/>
                <a:gd name="T2" fmla="*/ 44 w 44"/>
                <a:gd name="T3" fmla="*/ 23 h 77"/>
                <a:gd name="T4" fmla="*/ 40 w 44"/>
                <a:gd name="T5" fmla="*/ 64 h 77"/>
                <a:gd name="T6" fmla="*/ 20 w 44"/>
                <a:gd name="T7" fmla="*/ 77 h 77"/>
                <a:gd name="T8" fmla="*/ 0 w 44"/>
                <a:gd name="T9" fmla="*/ 43 h 77"/>
                <a:gd name="T10" fmla="*/ 24 w 44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77"/>
                <a:gd name="T20" fmla="*/ 44 w 44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77">
                  <a:moveTo>
                    <a:pt x="24" y="0"/>
                  </a:moveTo>
                  <a:cubicBezTo>
                    <a:pt x="44" y="23"/>
                    <a:pt x="44" y="23"/>
                    <a:pt x="44" y="23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21" y="77"/>
                    <a:pt x="20" y="77"/>
                  </a:cubicBezTo>
                  <a:cubicBezTo>
                    <a:pt x="20" y="77"/>
                    <a:pt x="0" y="43"/>
                    <a:pt x="0" y="43"/>
                  </a:cubicBez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90" name="Freeform 26"/>
            <p:cNvSpPr>
              <a:spLocks noChangeArrowheads="1"/>
            </p:cNvSpPr>
            <p:nvPr/>
          </p:nvSpPr>
          <p:spPr bwMode="auto">
            <a:xfrm>
              <a:off x="238125" y="360362"/>
              <a:ext cx="203200" cy="303212"/>
            </a:xfrm>
            <a:custGeom>
              <a:avLst/>
              <a:gdLst>
                <a:gd name="T0" fmla="*/ 0 w 73"/>
                <a:gd name="T1" fmla="*/ 17 h 109"/>
                <a:gd name="T2" fmla="*/ 3 w 73"/>
                <a:gd name="T3" fmla="*/ 0 h 109"/>
                <a:gd name="T4" fmla="*/ 59 w 73"/>
                <a:gd name="T5" fmla="*/ 42 h 109"/>
                <a:gd name="T6" fmla="*/ 67 w 73"/>
                <a:gd name="T7" fmla="*/ 62 h 109"/>
                <a:gd name="T8" fmla="*/ 73 w 73"/>
                <a:gd name="T9" fmla="*/ 109 h 109"/>
                <a:gd name="T10" fmla="*/ 9 w 73"/>
                <a:gd name="T11" fmla="*/ 79 h 109"/>
                <a:gd name="T12" fmla="*/ 0 w 73"/>
                <a:gd name="T13" fmla="*/ 17 h 1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"/>
                <a:gd name="T22" fmla="*/ 0 h 109"/>
                <a:gd name="T23" fmla="*/ 73 w 73"/>
                <a:gd name="T24" fmla="*/ 109 h 1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" h="109">
                  <a:moveTo>
                    <a:pt x="0" y="1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8" y="17"/>
                    <a:pt x="59" y="42"/>
                  </a:cubicBezTo>
                  <a:cubicBezTo>
                    <a:pt x="59" y="42"/>
                    <a:pt x="65" y="52"/>
                    <a:pt x="67" y="62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9" y="79"/>
                    <a:pt x="9" y="79"/>
                    <a:pt x="9" y="79"/>
                  </a:cubicBez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91" name="Freeform 27"/>
            <p:cNvSpPr>
              <a:spLocks noEditPoints="1" noChangeArrowheads="1"/>
            </p:cNvSpPr>
            <p:nvPr/>
          </p:nvSpPr>
          <p:spPr bwMode="auto">
            <a:xfrm>
              <a:off x="0" y="0"/>
              <a:ext cx="1260475" cy="1303337"/>
            </a:xfrm>
            <a:custGeom>
              <a:avLst/>
              <a:gdLst>
                <a:gd name="T0" fmla="*/ 433 w 454"/>
                <a:gd name="T1" fmla="*/ 56 h 469"/>
                <a:gd name="T2" fmla="*/ 324 w 454"/>
                <a:gd name="T3" fmla="*/ 92 h 469"/>
                <a:gd name="T4" fmla="*/ 249 w 454"/>
                <a:gd name="T5" fmla="*/ 87 h 469"/>
                <a:gd name="T6" fmla="*/ 243 w 454"/>
                <a:gd name="T7" fmla="*/ 147 h 469"/>
                <a:gd name="T8" fmla="*/ 262 w 454"/>
                <a:gd name="T9" fmla="*/ 152 h 469"/>
                <a:gd name="T10" fmla="*/ 260 w 454"/>
                <a:gd name="T11" fmla="*/ 170 h 469"/>
                <a:gd name="T12" fmla="*/ 262 w 454"/>
                <a:gd name="T13" fmla="*/ 219 h 469"/>
                <a:gd name="T14" fmla="*/ 218 w 454"/>
                <a:gd name="T15" fmla="*/ 275 h 469"/>
                <a:gd name="T16" fmla="*/ 194 w 454"/>
                <a:gd name="T17" fmla="*/ 284 h 469"/>
                <a:gd name="T18" fmla="*/ 168 w 454"/>
                <a:gd name="T19" fmla="*/ 228 h 469"/>
                <a:gd name="T20" fmla="*/ 145 w 454"/>
                <a:gd name="T21" fmla="*/ 172 h 469"/>
                <a:gd name="T22" fmla="*/ 157 w 454"/>
                <a:gd name="T23" fmla="*/ 153 h 469"/>
                <a:gd name="T24" fmla="*/ 179 w 454"/>
                <a:gd name="T25" fmla="*/ 123 h 469"/>
                <a:gd name="T26" fmla="*/ 182 w 454"/>
                <a:gd name="T27" fmla="*/ 109 h 469"/>
                <a:gd name="T28" fmla="*/ 174 w 454"/>
                <a:gd name="T29" fmla="*/ 82 h 469"/>
                <a:gd name="T30" fmla="*/ 167 w 454"/>
                <a:gd name="T31" fmla="*/ 55 h 469"/>
                <a:gd name="T32" fmla="*/ 71 w 454"/>
                <a:gd name="T33" fmla="*/ 56 h 469"/>
                <a:gd name="T34" fmla="*/ 86 w 454"/>
                <a:gd name="T35" fmla="*/ 129 h 469"/>
                <a:gd name="T36" fmla="*/ 146 w 454"/>
                <a:gd name="T37" fmla="*/ 182 h 469"/>
                <a:gd name="T38" fmla="*/ 147 w 454"/>
                <a:gd name="T39" fmla="*/ 197 h 469"/>
                <a:gd name="T40" fmla="*/ 154 w 454"/>
                <a:gd name="T41" fmla="*/ 223 h 469"/>
                <a:gd name="T42" fmla="*/ 89 w 454"/>
                <a:gd name="T43" fmla="*/ 134 h 469"/>
                <a:gd name="T44" fmla="*/ 78 w 454"/>
                <a:gd name="T45" fmla="*/ 158 h 469"/>
                <a:gd name="T46" fmla="*/ 17 w 454"/>
                <a:gd name="T47" fmla="*/ 243 h 469"/>
                <a:gd name="T48" fmla="*/ 11 w 454"/>
                <a:gd name="T49" fmla="*/ 288 h 469"/>
                <a:gd name="T50" fmla="*/ 8 w 454"/>
                <a:gd name="T51" fmla="*/ 341 h 469"/>
                <a:gd name="T52" fmla="*/ 5 w 454"/>
                <a:gd name="T53" fmla="*/ 388 h 469"/>
                <a:gd name="T54" fmla="*/ 5 w 454"/>
                <a:gd name="T55" fmla="*/ 453 h 469"/>
                <a:gd name="T56" fmla="*/ 234 w 454"/>
                <a:gd name="T57" fmla="*/ 469 h 469"/>
                <a:gd name="T58" fmla="*/ 221 w 454"/>
                <a:gd name="T59" fmla="*/ 372 h 469"/>
                <a:gd name="T60" fmla="*/ 293 w 454"/>
                <a:gd name="T61" fmla="*/ 296 h 469"/>
                <a:gd name="T62" fmla="*/ 287 w 454"/>
                <a:gd name="T63" fmla="*/ 276 h 469"/>
                <a:gd name="T64" fmla="*/ 296 w 454"/>
                <a:gd name="T65" fmla="*/ 237 h 469"/>
                <a:gd name="T66" fmla="*/ 325 w 454"/>
                <a:gd name="T67" fmla="*/ 186 h 469"/>
                <a:gd name="T68" fmla="*/ 291 w 454"/>
                <a:gd name="T69" fmla="*/ 155 h 469"/>
                <a:gd name="T70" fmla="*/ 317 w 454"/>
                <a:gd name="T71" fmla="*/ 152 h 469"/>
                <a:gd name="T72" fmla="*/ 324 w 454"/>
                <a:gd name="T73" fmla="*/ 142 h 469"/>
                <a:gd name="T74" fmla="*/ 441 w 454"/>
                <a:gd name="T75" fmla="*/ 193 h 469"/>
                <a:gd name="T76" fmla="*/ 441 w 454"/>
                <a:gd name="T77" fmla="*/ 43 h 469"/>
                <a:gd name="T78" fmla="*/ 146 w 454"/>
                <a:gd name="T79" fmla="*/ 174 h 469"/>
                <a:gd name="T80" fmla="*/ 148 w 454"/>
                <a:gd name="T81" fmla="*/ 183 h 469"/>
                <a:gd name="T82" fmla="*/ 185 w 454"/>
                <a:gd name="T83" fmla="*/ 418 h 469"/>
                <a:gd name="T84" fmla="*/ 187 w 454"/>
                <a:gd name="T85" fmla="*/ 371 h 469"/>
                <a:gd name="T86" fmla="*/ 191 w 454"/>
                <a:gd name="T87" fmla="*/ 408 h 469"/>
                <a:gd name="T88" fmla="*/ 191 w 454"/>
                <a:gd name="T89" fmla="*/ 417 h 46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54"/>
                <a:gd name="T136" fmla="*/ 0 h 469"/>
                <a:gd name="T137" fmla="*/ 454 w 454"/>
                <a:gd name="T138" fmla="*/ 469 h 46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54" h="469">
                  <a:moveTo>
                    <a:pt x="441" y="43"/>
                  </a:moveTo>
                  <a:cubicBezTo>
                    <a:pt x="438" y="43"/>
                    <a:pt x="435" y="48"/>
                    <a:pt x="433" y="56"/>
                  </a:cubicBezTo>
                  <a:cubicBezTo>
                    <a:pt x="404" y="78"/>
                    <a:pt x="345" y="89"/>
                    <a:pt x="324" y="93"/>
                  </a:cubicBezTo>
                  <a:cubicBezTo>
                    <a:pt x="324" y="92"/>
                    <a:pt x="324" y="92"/>
                    <a:pt x="324" y="92"/>
                  </a:cubicBezTo>
                  <a:cubicBezTo>
                    <a:pt x="324" y="90"/>
                    <a:pt x="321" y="87"/>
                    <a:pt x="317" y="87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6" y="87"/>
                    <a:pt x="243" y="90"/>
                    <a:pt x="243" y="92"/>
                  </a:cubicBezTo>
                  <a:cubicBezTo>
                    <a:pt x="243" y="147"/>
                    <a:pt x="243" y="147"/>
                    <a:pt x="243" y="147"/>
                  </a:cubicBezTo>
                  <a:cubicBezTo>
                    <a:pt x="243" y="150"/>
                    <a:pt x="246" y="152"/>
                    <a:pt x="249" y="152"/>
                  </a:cubicBezTo>
                  <a:cubicBezTo>
                    <a:pt x="262" y="152"/>
                    <a:pt x="262" y="152"/>
                    <a:pt x="262" y="152"/>
                  </a:cubicBezTo>
                  <a:cubicBezTo>
                    <a:pt x="266" y="163"/>
                    <a:pt x="266" y="163"/>
                    <a:pt x="266" y="163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2" y="179"/>
                    <a:pt x="264" y="210"/>
                    <a:pt x="264" y="210"/>
                  </a:cubicBezTo>
                  <a:cubicBezTo>
                    <a:pt x="262" y="219"/>
                    <a:pt x="262" y="219"/>
                    <a:pt x="262" y="219"/>
                  </a:cubicBezTo>
                  <a:cubicBezTo>
                    <a:pt x="256" y="219"/>
                    <a:pt x="244" y="242"/>
                    <a:pt x="244" y="242"/>
                  </a:cubicBezTo>
                  <a:cubicBezTo>
                    <a:pt x="233" y="248"/>
                    <a:pt x="227" y="272"/>
                    <a:pt x="218" y="275"/>
                  </a:cubicBezTo>
                  <a:cubicBezTo>
                    <a:pt x="212" y="277"/>
                    <a:pt x="205" y="287"/>
                    <a:pt x="198" y="295"/>
                  </a:cubicBezTo>
                  <a:cubicBezTo>
                    <a:pt x="197" y="290"/>
                    <a:pt x="196" y="286"/>
                    <a:pt x="194" y="284"/>
                  </a:cubicBezTo>
                  <a:cubicBezTo>
                    <a:pt x="190" y="275"/>
                    <a:pt x="186" y="267"/>
                    <a:pt x="183" y="259"/>
                  </a:cubicBezTo>
                  <a:cubicBezTo>
                    <a:pt x="180" y="252"/>
                    <a:pt x="173" y="232"/>
                    <a:pt x="168" y="228"/>
                  </a:cubicBezTo>
                  <a:cubicBezTo>
                    <a:pt x="163" y="224"/>
                    <a:pt x="161" y="206"/>
                    <a:pt x="156" y="195"/>
                  </a:cubicBezTo>
                  <a:cubicBezTo>
                    <a:pt x="151" y="184"/>
                    <a:pt x="149" y="175"/>
                    <a:pt x="145" y="172"/>
                  </a:cubicBezTo>
                  <a:cubicBezTo>
                    <a:pt x="145" y="172"/>
                    <a:pt x="150" y="166"/>
                    <a:pt x="150" y="160"/>
                  </a:cubicBezTo>
                  <a:cubicBezTo>
                    <a:pt x="150" y="160"/>
                    <a:pt x="151" y="152"/>
                    <a:pt x="157" y="153"/>
                  </a:cubicBezTo>
                  <a:cubicBezTo>
                    <a:pt x="157" y="153"/>
                    <a:pt x="187" y="150"/>
                    <a:pt x="178" y="134"/>
                  </a:cubicBezTo>
                  <a:cubicBezTo>
                    <a:pt x="178" y="134"/>
                    <a:pt x="184" y="125"/>
                    <a:pt x="179" y="123"/>
                  </a:cubicBezTo>
                  <a:cubicBezTo>
                    <a:pt x="179" y="123"/>
                    <a:pt x="184" y="121"/>
                    <a:pt x="181" y="117"/>
                  </a:cubicBezTo>
                  <a:cubicBezTo>
                    <a:pt x="181" y="117"/>
                    <a:pt x="177" y="109"/>
                    <a:pt x="182" y="109"/>
                  </a:cubicBezTo>
                  <a:cubicBezTo>
                    <a:pt x="182" y="109"/>
                    <a:pt x="195" y="103"/>
                    <a:pt x="183" y="95"/>
                  </a:cubicBezTo>
                  <a:cubicBezTo>
                    <a:pt x="183" y="95"/>
                    <a:pt x="171" y="87"/>
                    <a:pt x="174" y="82"/>
                  </a:cubicBezTo>
                  <a:cubicBezTo>
                    <a:pt x="174" y="82"/>
                    <a:pt x="178" y="77"/>
                    <a:pt x="174" y="72"/>
                  </a:cubicBezTo>
                  <a:cubicBezTo>
                    <a:pt x="174" y="72"/>
                    <a:pt x="168" y="60"/>
                    <a:pt x="167" y="55"/>
                  </a:cubicBezTo>
                  <a:cubicBezTo>
                    <a:pt x="167" y="55"/>
                    <a:pt x="182" y="42"/>
                    <a:pt x="165" y="33"/>
                  </a:cubicBezTo>
                  <a:cubicBezTo>
                    <a:pt x="165" y="33"/>
                    <a:pt x="96" y="0"/>
                    <a:pt x="71" y="56"/>
                  </a:cubicBezTo>
                  <a:cubicBezTo>
                    <a:pt x="71" y="56"/>
                    <a:pt x="62" y="83"/>
                    <a:pt x="81" y="117"/>
                  </a:cubicBezTo>
                  <a:cubicBezTo>
                    <a:pt x="81" y="117"/>
                    <a:pt x="87" y="126"/>
                    <a:pt x="86" y="129"/>
                  </a:cubicBezTo>
                  <a:cubicBezTo>
                    <a:pt x="86" y="129"/>
                    <a:pt x="86" y="134"/>
                    <a:pt x="89" y="134"/>
                  </a:cubicBezTo>
                  <a:cubicBezTo>
                    <a:pt x="89" y="134"/>
                    <a:pt x="133" y="144"/>
                    <a:pt x="146" y="182"/>
                  </a:cubicBezTo>
                  <a:cubicBezTo>
                    <a:pt x="146" y="182"/>
                    <a:pt x="148" y="190"/>
                    <a:pt x="143" y="196"/>
                  </a:cubicBezTo>
                  <a:cubicBezTo>
                    <a:pt x="147" y="197"/>
                    <a:pt x="147" y="197"/>
                    <a:pt x="147" y="197"/>
                  </a:cubicBezTo>
                  <a:cubicBezTo>
                    <a:pt x="147" y="197"/>
                    <a:pt x="144" y="201"/>
                    <a:pt x="152" y="215"/>
                  </a:cubicBezTo>
                  <a:cubicBezTo>
                    <a:pt x="154" y="223"/>
                    <a:pt x="154" y="223"/>
                    <a:pt x="154" y="223"/>
                  </a:cubicBezTo>
                  <a:cubicBezTo>
                    <a:pt x="154" y="223"/>
                    <a:pt x="110" y="142"/>
                    <a:pt x="87" y="14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7" y="140"/>
                    <a:pt x="85" y="146"/>
                  </a:cubicBezTo>
                  <a:cubicBezTo>
                    <a:pt x="83" y="151"/>
                    <a:pt x="81" y="156"/>
                    <a:pt x="78" y="158"/>
                  </a:cubicBezTo>
                  <a:cubicBezTo>
                    <a:pt x="71" y="162"/>
                    <a:pt x="58" y="163"/>
                    <a:pt x="50" y="178"/>
                  </a:cubicBezTo>
                  <a:cubicBezTo>
                    <a:pt x="41" y="194"/>
                    <a:pt x="20" y="226"/>
                    <a:pt x="17" y="243"/>
                  </a:cubicBezTo>
                  <a:cubicBezTo>
                    <a:pt x="13" y="260"/>
                    <a:pt x="16" y="257"/>
                    <a:pt x="16" y="269"/>
                  </a:cubicBezTo>
                  <a:cubicBezTo>
                    <a:pt x="16" y="281"/>
                    <a:pt x="16" y="278"/>
                    <a:pt x="11" y="288"/>
                  </a:cubicBezTo>
                  <a:cubicBezTo>
                    <a:pt x="6" y="298"/>
                    <a:pt x="5" y="315"/>
                    <a:pt x="7" y="325"/>
                  </a:cubicBezTo>
                  <a:cubicBezTo>
                    <a:pt x="9" y="336"/>
                    <a:pt x="13" y="330"/>
                    <a:pt x="8" y="341"/>
                  </a:cubicBezTo>
                  <a:cubicBezTo>
                    <a:pt x="2" y="351"/>
                    <a:pt x="2" y="357"/>
                    <a:pt x="2" y="365"/>
                  </a:cubicBezTo>
                  <a:cubicBezTo>
                    <a:pt x="2" y="374"/>
                    <a:pt x="6" y="380"/>
                    <a:pt x="5" y="388"/>
                  </a:cubicBezTo>
                  <a:cubicBezTo>
                    <a:pt x="4" y="396"/>
                    <a:pt x="0" y="409"/>
                    <a:pt x="3" y="425"/>
                  </a:cubicBezTo>
                  <a:cubicBezTo>
                    <a:pt x="5" y="441"/>
                    <a:pt x="7" y="445"/>
                    <a:pt x="5" y="453"/>
                  </a:cubicBezTo>
                  <a:cubicBezTo>
                    <a:pt x="4" y="455"/>
                    <a:pt x="3" y="461"/>
                    <a:pt x="1" y="469"/>
                  </a:cubicBezTo>
                  <a:cubicBezTo>
                    <a:pt x="234" y="469"/>
                    <a:pt x="234" y="469"/>
                    <a:pt x="234" y="469"/>
                  </a:cubicBezTo>
                  <a:cubicBezTo>
                    <a:pt x="232" y="451"/>
                    <a:pt x="231" y="437"/>
                    <a:pt x="231" y="437"/>
                  </a:cubicBezTo>
                  <a:cubicBezTo>
                    <a:pt x="231" y="437"/>
                    <a:pt x="222" y="378"/>
                    <a:pt x="221" y="372"/>
                  </a:cubicBezTo>
                  <a:cubicBezTo>
                    <a:pt x="220" y="371"/>
                    <a:pt x="220" y="370"/>
                    <a:pt x="220" y="369"/>
                  </a:cubicBezTo>
                  <a:cubicBezTo>
                    <a:pt x="293" y="296"/>
                    <a:pt x="293" y="296"/>
                    <a:pt x="293" y="296"/>
                  </a:cubicBezTo>
                  <a:cubicBezTo>
                    <a:pt x="293" y="296"/>
                    <a:pt x="280" y="304"/>
                    <a:pt x="289" y="296"/>
                  </a:cubicBezTo>
                  <a:cubicBezTo>
                    <a:pt x="298" y="288"/>
                    <a:pt x="287" y="276"/>
                    <a:pt x="287" y="276"/>
                  </a:cubicBezTo>
                  <a:cubicBezTo>
                    <a:pt x="296" y="263"/>
                    <a:pt x="296" y="263"/>
                    <a:pt x="296" y="263"/>
                  </a:cubicBezTo>
                  <a:cubicBezTo>
                    <a:pt x="309" y="251"/>
                    <a:pt x="296" y="237"/>
                    <a:pt x="296" y="237"/>
                  </a:cubicBezTo>
                  <a:cubicBezTo>
                    <a:pt x="296" y="232"/>
                    <a:pt x="309" y="221"/>
                    <a:pt x="313" y="215"/>
                  </a:cubicBezTo>
                  <a:cubicBezTo>
                    <a:pt x="316" y="209"/>
                    <a:pt x="325" y="186"/>
                    <a:pt x="325" y="186"/>
                  </a:cubicBezTo>
                  <a:cubicBezTo>
                    <a:pt x="324" y="175"/>
                    <a:pt x="296" y="158"/>
                    <a:pt x="296" y="158"/>
                  </a:cubicBezTo>
                  <a:cubicBezTo>
                    <a:pt x="295" y="156"/>
                    <a:pt x="293" y="155"/>
                    <a:pt x="291" y="155"/>
                  </a:cubicBezTo>
                  <a:cubicBezTo>
                    <a:pt x="291" y="154"/>
                    <a:pt x="291" y="153"/>
                    <a:pt x="292" y="152"/>
                  </a:cubicBezTo>
                  <a:cubicBezTo>
                    <a:pt x="317" y="152"/>
                    <a:pt x="317" y="152"/>
                    <a:pt x="317" y="152"/>
                  </a:cubicBezTo>
                  <a:cubicBezTo>
                    <a:pt x="321" y="152"/>
                    <a:pt x="324" y="150"/>
                    <a:pt x="324" y="147"/>
                  </a:cubicBezTo>
                  <a:cubicBezTo>
                    <a:pt x="324" y="142"/>
                    <a:pt x="324" y="142"/>
                    <a:pt x="324" y="142"/>
                  </a:cubicBezTo>
                  <a:cubicBezTo>
                    <a:pt x="353" y="143"/>
                    <a:pt x="416" y="173"/>
                    <a:pt x="434" y="182"/>
                  </a:cubicBezTo>
                  <a:cubicBezTo>
                    <a:pt x="436" y="189"/>
                    <a:pt x="438" y="193"/>
                    <a:pt x="441" y="193"/>
                  </a:cubicBezTo>
                  <a:cubicBezTo>
                    <a:pt x="448" y="193"/>
                    <a:pt x="454" y="160"/>
                    <a:pt x="454" y="118"/>
                  </a:cubicBezTo>
                  <a:cubicBezTo>
                    <a:pt x="454" y="77"/>
                    <a:pt x="448" y="43"/>
                    <a:pt x="441" y="43"/>
                  </a:cubicBezTo>
                  <a:close/>
                  <a:moveTo>
                    <a:pt x="148" y="183"/>
                  </a:moveTo>
                  <a:cubicBezTo>
                    <a:pt x="146" y="174"/>
                    <a:pt x="146" y="174"/>
                    <a:pt x="146" y="174"/>
                  </a:cubicBezTo>
                  <a:cubicBezTo>
                    <a:pt x="148" y="176"/>
                    <a:pt x="153" y="190"/>
                    <a:pt x="153" y="190"/>
                  </a:cubicBezTo>
                  <a:lnTo>
                    <a:pt x="148" y="183"/>
                  </a:lnTo>
                  <a:close/>
                  <a:moveTo>
                    <a:pt x="191" y="417"/>
                  </a:moveTo>
                  <a:cubicBezTo>
                    <a:pt x="185" y="418"/>
                    <a:pt x="185" y="418"/>
                    <a:pt x="185" y="418"/>
                  </a:cubicBezTo>
                  <a:cubicBezTo>
                    <a:pt x="185" y="418"/>
                    <a:pt x="187" y="374"/>
                    <a:pt x="185" y="369"/>
                  </a:cubicBezTo>
                  <a:cubicBezTo>
                    <a:pt x="187" y="371"/>
                    <a:pt x="187" y="371"/>
                    <a:pt x="187" y="371"/>
                  </a:cubicBezTo>
                  <a:cubicBezTo>
                    <a:pt x="187" y="371"/>
                    <a:pt x="194" y="377"/>
                    <a:pt x="191" y="389"/>
                  </a:cubicBezTo>
                  <a:cubicBezTo>
                    <a:pt x="191" y="389"/>
                    <a:pt x="189" y="403"/>
                    <a:pt x="191" y="408"/>
                  </a:cubicBezTo>
                  <a:cubicBezTo>
                    <a:pt x="193" y="412"/>
                    <a:pt x="192" y="409"/>
                    <a:pt x="192" y="409"/>
                  </a:cubicBezTo>
                  <a:cubicBezTo>
                    <a:pt x="192" y="409"/>
                    <a:pt x="193" y="414"/>
                    <a:pt x="191" y="4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192" name="组合 118"/>
          <p:cNvGrpSpPr>
            <a:grpSpLocks/>
          </p:cNvGrpSpPr>
          <p:nvPr/>
        </p:nvGrpSpPr>
        <p:grpSpPr bwMode="auto">
          <a:xfrm>
            <a:off x="1553202" y="5713203"/>
            <a:ext cx="670374" cy="588962"/>
            <a:chOff x="0" y="0"/>
            <a:chExt cx="1312862" cy="1152524"/>
          </a:xfrm>
          <a:solidFill>
            <a:schemeClr val="accent4"/>
          </a:solidFill>
          <a:effectLst/>
        </p:grpSpPr>
        <p:sp>
          <p:nvSpPr>
            <p:cNvPr id="193" name="Freeform 75"/>
            <p:cNvSpPr>
              <a:spLocks noEditPoints="1" noChangeArrowheads="1"/>
            </p:cNvSpPr>
            <p:nvPr/>
          </p:nvSpPr>
          <p:spPr bwMode="auto">
            <a:xfrm>
              <a:off x="247650" y="0"/>
              <a:ext cx="819150" cy="677862"/>
            </a:xfrm>
            <a:custGeom>
              <a:avLst/>
              <a:gdLst>
                <a:gd name="T0" fmla="*/ 271 w 295"/>
                <a:gd name="T1" fmla="*/ 244 h 244"/>
                <a:gd name="T2" fmla="*/ 23 w 295"/>
                <a:gd name="T3" fmla="*/ 244 h 244"/>
                <a:gd name="T4" fmla="*/ 0 w 295"/>
                <a:gd name="T5" fmla="*/ 220 h 244"/>
                <a:gd name="T6" fmla="*/ 0 w 295"/>
                <a:gd name="T7" fmla="*/ 24 h 244"/>
                <a:gd name="T8" fmla="*/ 23 w 295"/>
                <a:gd name="T9" fmla="*/ 0 h 244"/>
                <a:gd name="T10" fmla="*/ 271 w 295"/>
                <a:gd name="T11" fmla="*/ 0 h 244"/>
                <a:gd name="T12" fmla="*/ 295 w 295"/>
                <a:gd name="T13" fmla="*/ 24 h 244"/>
                <a:gd name="T14" fmla="*/ 295 w 295"/>
                <a:gd name="T15" fmla="*/ 220 h 244"/>
                <a:gd name="T16" fmla="*/ 271 w 295"/>
                <a:gd name="T17" fmla="*/ 244 h 244"/>
                <a:gd name="T18" fmla="*/ 23 w 295"/>
                <a:gd name="T19" fmla="*/ 13 h 244"/>
                <a:gd name="T20" fmla="*/ 12 w 295"/>
                <a:gd name="T21" fmla="*/ 24 h 244"/>
                <a:gd name="T22" fmla="*/ 12 w 295"/>
                <a:gd name="T23" fmla="*/ 220 h 244"/>
                <a:gd name="T24" fmla="*/ 23 w 295"/>
                <a:gd name="T25" fmla="*/ 232 h 244"/>
                <a:gd name="T26" fmla="*/ 271 w 295"/>
                <a:gd name="T27" fmla="*/ 232 h 244"/>
                <a:gd name="T28" fmla="*/ 282 w 295"/>
                <a:gd name="T29" fmla="*/ 220 h 244"/>
                <a:gd name="T30" fmla="*/ 282 w 295"/>
                <a:gd name="T31" fmla="*/ 24 h 244"/>
                <a:gd name="T32" fmla="*/ 271 w 295"/>
                <a:gd name="T33" fmla="*/ 13 h 244"/>
                <a:gd name="T34" fmla="*/ 23 w 295"/>
                <a:gd name="T35" fmla="*/ 13 h 24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5"/>
                <a:gd name="T55" fmla="*/ 0 h 244"/>
                <a:gd name="T56" fmla="*/ 295 w 295"/>
                <a:gd name="T57" fmla="*/ 244 h 24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5" h="244">
                  <a:moveTo>
                    <a:pt x="271" y="244"/>
                  </a:moveTo>
                  <a:cubicBezTo>
                    <a:pt x="23" y="244"/>
                    <a:pt x="23" y="244"/>
                    <a:pt x="23" y="244"/>
                  </a:cubicBezTo>
                  <a:cubicBezTo>
                    <a:pt x="10" y="244"/>
                    <a:pt x="0" y="234"/>
                    <a:pt x="0" y="2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0" y="0"/>
                    <a:pt x="23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84" y="0"/>
                    <a:pt x="295" y="11"/>
                    <a:pt x="295" y="24"/>
                  </a:cubicBezTo>
                  <a:cubicBezTo>
                    <a:pt x="295" y="220"/>
                    <a:pt x="295" y="220"/>
                    <a:pt x="295" y="220"/>
                  </a:cubicBezTo>
                  <a:cubicBezTo>
                    <a:pt x="295" y="234"/>
                    <a:pt x="284" y="244"/>
                    <a:pt x="271" y="244"/>
                  </a:cubicBezTo>
                  <a:close/>
                  <a:moveTo>
                    <a:pt x="23" y="13"/>
                  </a:moveTo>
                  <a:cubicBezTo>
                    <a:pt x="17" y="13"/>
                    <a:pt x="12" y="18"/>
                    <a:pt x="12" y="24"/>
                  </a:cubicBezTo>
                  <a:cubicBezTo>
                    <a:pt x="12" y="220"/>
                    <a:pt x="12" y="220"/>
                    <a:pt x="12" y="220"/>
                  </a:cubicBezTo>
                  <a:cubicBezTo>
                    <a:pt x="12" y="227"/>
                    <a:pt x="17" y="232"/>
                    <a:pt x="23" y="232"/>
                  </a:cubicBezTo>
                  <a:cubicBezTo>
                    <a:pt x="271" y="232"/>
                    <a:pt x="271" y="232"/>
                    <a:pt x="271" y="232"/>
                  </a:cubicBezTo>
                  <a:cubicBezTo>
                    <a:pt x="277" y="232"/>
                    <a:pt x="282" y="227"/>
                    <a:pt x="282" y="220"/>
                  </a:cubicBezTo>
                  <a:cubicBezTo>
                    <a:pt x="282" y="24"/>
                    <a:pt x="282" y="24"/>
                    <a:pt x="282" y="24"/>
                  </a:cubicBezTo>
                  <a:cubicBezTo>
                    <a:pt x="282" y="18"/>
                    <a:pt x="277" y="13"/>
                    <a:pt x="271" y="13"/>
                  </a:cubicBezTo>
                  <a:lnTo>
                    <a:pt x="23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94" name="Freeform 76"/>
            <p:cNvSpPr>
              <a:spLocks noEditPoints="1" noChangeArrowheads="1"/>
            </p:cNvSpPr>
            <p:nvPr/>
          </p:nvSpPr>
          <p:spPr bwMode="auto">
            <a:xfrm>
              <a:off x="319088" y="49212"/>
              <a:ext cx="696912" cy="609600"/>
            </a:xfrm>
            <a:custGeom>
              <a:avLst/>
              <a:gdLst>
                <a:gd name="T0" fmla="*/ 238 w 251"/>
                <a:gd name="T1" fmla="*/ 170 h 219"/>
                <a:gd name="T2" fmla="*/ 189 w 251"/>
                <a:gd name="T3" fmla="*/ 148 h 219"/>
                <a:gd name="T4" fmla="*/ 170 w 251"/>
                <a:gd name="T5" fmla="*/ 124 h 219"/>
                <a:gd name="T6" fmla="*/ 172 w 251"/>
                <a:gd name="T7" fmla="*/ 102 h 219"/>
                <a:gd name="T8" fmla="*/ 172 w 251"/>
                <a:gd name="T9" fmla="*/ 102 h 219"/>
                <a:gd name="T10" fmla="*/ 173 w 251"/>
                <a:gd name="T11" fmla="*/ 101 h 219"/>
                <a:gd name="T12" fmla="*/ 175 w 251"/>
                <a:gd name="T13" fmla="*/ 100 h 219"/>
                <a:gd name="T14" fmla="*/ 177 w 251"/>
                <a:gd name="T15" fmla="*/ 98 h 219"/>
                <a:gd name="T16" fmla="*/ 179 w 251"/>
                <a:gd name="T17" fmla="*/ 96 h 219"/>
                <a:gd name="T18" fmla="*/ 180 w 251"/>
                <a:gd name="T19" fmla="*/ 95 h 219"/>
                <a:gd name="T20" fmla="*/ 181 w 251"/>
                <a:gd name="T21" fmla="*/ 93 h 219"/>
                <a:gd name="T22" fmla="*/ 182 w 251"/>
                <a:gd name="T23" fmla="*/ 92 h 219"/>
                <a:gd name="T24" fmla="*/ 200 w 251"/>
                <a:gd name="T25" fmla="*/ 65 h 219"/>
                <a:gd name="T26" fmla="*/ 141 w 251"/>
                <a:gd name="T27" fmla="*/ 0 h 219"/>
                <a:gd name="T28" fmla="*/ 80 w 251"/>
                <a:gd name="T29" fmla="*/ 61 h 219"/>
                <a:gd name="T30" fmla="*/ 107 w 251"/>
                <a:gd name="T31" fmla="*/ 90 h 219"/>
                <a:gd name="T32" fmla="*/ 108 w 251"/>
                <a:gd name="T33" fmla="*/ 113 h 219"/>
                <a:gd name="T34" fmla="*/ 124 w 251"/>
                <a:gd name="T35" fmla="*/ 143 h 219"/>
                <a:gd name="T36" fmla="*/ 136 w 251"/>
                <a:gd name="T37" fmla="*/ 172 h 219"/>
                <a:gd name="T38" fmla="*/ 108 w 251"/>
                <a:gd name="T39" fmla="*/ 113 h 219"/>
                <a:gd name="T40" fmla="*/ 24 w 251"/>
                <a:gd name="T41" fmla="*/ 152 h 219"/>
                <a:gd name="T42" fmla="*/ 4 w 251"/>
                <a:gd name="T43" fmla="*/ 213 h 219"/>
                <a:gd name="T44" fmla="*/ 251 w 251"/>
                <a:gd name="T45" fmla="*/ 219 h 219"/>
                <a:gd name="T46" fmla="*/ 175 w 251"/>
                <a:gd name="T47" fmla="*/ 95 h 219"/>
                <a:gd name="T48" fmla="*/ 176 w 251"/>
                <a:gd name="T49" fmla="*/ 94 h 219"/>
                <a:gd name="T50" fmla="*/ 177 w 251"/>
                <a:gd name="T51" fmla="*/ 94 h 219"/>
                <a:gd name="T52" fmla="*/ 179 w 251"/>
                <a:gd name="T53" fmla="*/ 89 h 219"/>
                <a:gd name="T54" fmla="*/ 179 w 251"/>
                <a:gd name="T55" fmla="*/ 89 h 219"/>
                <a:gd name="T56" fmla="*/ 178 w 251"/>
                <a:gd name="T57" fmla="*/ 92 h 219"/>
                <a:gd name="T58" fmla="*/ 178 w 251"/>
                <a:gd name="T59" fmla="*/ 92 h 219"/>
                <a:gd name="T60" fmla="*/ 178 w 251"/>
                <a:gd name="T61" fmla="*/ 92 h 219"/>
                <a:gd name="T62" fmla="*/ 174 w 251"/>
                <a:gd name="T63" fmla="*/ 97 h 219"/>
                <a:gd name="T64" fmla="*/ 104 w 251"/>
                <a:gd name="T65" fmla="*/ 40 h 219"/>
                <a:gd name="T66" fmla="*/ 141 w 251"/>
                <a:gd name="T67" fmla="*/ 4 h 219"/>
                <a:gd name="T68" fmla="*/ 144 w 251"/>
                <a:gd name="T69" fmla="*/ 10 h 219"/>
                <a:gd name="T70" fmla="*/ 143 w 251"/>
                <a:gd name="T71" fmla="*/ 105 h 219"/>
                <a:gd name="T72" fmla="*/ 160 w 251"/>
                <a:gd name="T73" fmla="*/ 102 h 219"/>
                <a:gd name="T74" fmla="*/ 174 w 251"/>
                <a:gd name="T75" fmla="*/ 97 h 219"/>
                <a:gd name="T76" fmla="*/ 171 w 251"/>
                <a:gd name="T77" fmla="*/ 103 h 219"/>
                <a:gd name="T78" fmla="*/ 160 w 251"/>
                <a:gd name="T79" fmla="*/ 106 h 219"/>
                <a:gd name="T80" fmla="*/ 143 w 251"/>
                <a:gd name="T81" fmla="*/ 105 h 219"/>
                <a:gd name="T82" fmla="*/ 164 w 251"/>
                <a:gd name="T83" fmla="*/ 192 h 219"/>
                <a:gd name="T84" fmla="*/ 158 w 251"/>
                <a:gd name="T85" fmla="*/ 145 h 219"/>
                <a:gd name="T86" fmla="*/ 171 w 251"/>
                <a:gd name="T87" fmla="*/ 125 h 21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51"/>
                <a:gd name="T133" fmla="*/ 0 h 219"/>
                <a:gd name="T134" fmla="*/ 251 w 251"/>
                <a:gd name="T135" fmla="*/ 219 h 21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51" h="219">
                  <a:moveTo>
                    <a:pt x="249" y="201"/>
                  </a:moveTo>
                  <a:cubicBezTo>
                    <a:pt x="247" y="195"/>
                    <a:pt x="248" y="174"/>
                    <a:pt x="238" y="170"/>
                  </a:cubicBezTo>
                  <a:cubicBezTo>
                    <a:pt x="238" y="170"/>
                    <a:pt x="220" y="159"/>
                    <a:pt x="213" y="158"/>
                  </a:cubicBezTo>
                  <a:cubicBezTo>
                    <a:pt x="206" y="156"/>
                    <a:pt x="193" y="151"/>
                    <a:pt x="189" y="148"/>
                  </a:cubicBezTo>
                  <a:cubicBezTo>
                    <a:pt x="185" y="145"/>
                    <a:pt x="177" y="142"/>
                    <a:pt x="177" y="142"/>
                  </a:cubicBezTo>
                  <a:cubicBezTo>
                    <a:pt x="177" y="142"/>
                    <a:pt x="173" y="124"/>
                    <a:pt x="170" y="124"/>
                  </a:cubicBezTo>
                  <a:cubicBezTo>
                    <a:pt x="170" y="124"/>
                    <a:pt x="170" y="106"/>
                    <a:pt x="172" y="102"/>
                  </a:cubicBezTo>
                  <a:cubicBezTo>
                    <a:pt x="172" y="102"/>
                    <a:pt x="172" y="102"/>
                    <a:pt x="172" y="102"/>
                  </a:cubicBezTo>
                  <a:cubicBezTo>
                    <a:pt x="172" y="102"/>
                    <a:pt x="172" y="102"/>
                    <a:pt x="172" y="102"/>
                  </a:cubicBezTo>
                  <a:cubicBezTo>
                    <a:pt x="172" y="102"/>
                    <a:pt x="172" y="102"/>
                    <a:pt x="172" y="102"/>
                  </a:cubicBezTo>
                  <a:cubicBezTo>
                    <a:pt x="173" y="102"/>
                    <a:pt x="173" y="101"/>
                    <a:pt x="173" y="101"/>
                  </a:cubicBezTo>
                  <a:cubicBezTo>
                    <a:pt x="173" y="101"/>
                    <a:pt x="173" y="101"/>
                    <a:pt x="173" y="101"/>
                  </a:cubicBezTo>
                  <a:cubicBezTo>
                    <a:pt x="174" y="101"/>
                    <a:pt x="174" y="100"/>
                    <a:pt x="175" y="100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7" y="98"/>
                    <a:pt x="177" y="98"/>
                    <a:pt x="177" y="98"/>
                  </a:cubicBezTo>
                  <a:cubicBezTo>
                    <a:pt x="178" y="98"/>
                    <a:pt x="178" y="97"/>
                    <a:pt x="178" y="97"/>
                  </a:cubicBezTo>
                  <a:cubicBezTo>
                    <a:pt x="178" y="97"/>
                    <a:pt x="179" y="97"/>
                    <a:pt x="179" y="96"/>
                  </a:cubicBezTo>
                  <a:cubicBezTo>
                    <a:pt x="179" y="96"/>
                    <a:pt x="179" y="96"/>
                    <a:pt x="180" y="96"/>
                  </a:cubicBezTo>
                  <a:cubicBezTo>
                    <a:pt x="180" y="95"/>
                    <a:pt x="180" y="95"/>
                    <a:pt x="180" y="95"/>
                  </a:cubicBezTo>
                  <a:cubicBezTo>
                    <a:pt x="180" y="95"/>
                    <a:pt x="181" y="94"/>
                    <a:pt x="181" y="94"/>
                  </a:cubicBezTo>
                  <a:cubicBezTo>
                    <a:pt x="181" y="94"/>
                    <a:pt x="181" y="94"/>
                    <a:pt x="181" y="93"/>
                  </a:cubicBezTo>
                  <a:cubicBezTo>
                    <a:pt x="182" y="93"/>
                    <a:pt x="182" y="93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3" y="91"/>
                    <a:pt x="183" y="91"/>
                    <a:pt x="183" y="90"/>
                  </a:cubicBezTo>
                  <a:cubicBezTo>
                    <a:pt x="183" y="90"/>
                    <a:pt x="195" y="92"/>
                    <a:pt x="200" y="65"/>
                  </a:cubicBezTo>
                  <a:cubicBezTo>
                    <a:pt x="205" y="43"/>
                    <a:pt x="190" y="38"/>
                    <a:pt x="190" y="38"/>
                  </a:cubicBezTo>
                  <a:cubicBezTo>
                    <a:pt x="190" y="38"/>
                    <a:pt x="185" y="0"/>
                    <a:pt x="141" y="0"/>
                  </a:cubicBezTo>
                  <a:cubicBezTo>
                    <a:pt x="97" y="0"/>
                    <a:pt x="93" y="38"/>
                    <a:pt x="93" y="38"/>
                  </a:cubicBezTo>
                  <a:cubicBezTo>
                    <a:pt x="93" y="38"/>
                    <a:pt x="79" y="43"/>
                    <a:pt x="80" y="61"/>
                  </a:cubicBezTo>
                  <a:cubicBezTo>
                    <a:pt x="80" y="90"/>
                    <a:pt x="99" y="94"/>
                    <a:pt x="99" y="94"/>
                  </a:cubicBezTo>
                  <a:cubicBezTo>
                    <a:pt x="103" y="94"/>
                    <a:pt x="106" y="92"/>
                    <a:pt x="107" y="90"/>
                  </a:cubicBezTo>
                  <a:cubicBezTo>
                    <a:pt x="108" y="91"/>
                    <a:pt x="108" y="92"/>
                    <a:pt x="109" y="93"/>
                  </a:cubicBezTo>
                  <a:cubicBezTo>
                    <a:pt x="109" y="93"/>
                    <a:pt x="112" y="105"/>
                    <a:pt x="108" y="113"/>
                  </a:cubicBezTo>
                  <a:cubicBezTo>
                    <a:pt x="108" y="113"/>
                    <a:pt x="128" y="137"/>
                    <a:pt x="136" y="138"/>
                  </a:cubicBezTo>
                  <a:cubicBezTo>
                    <a:pt x="136" y="138"/>
                    <a:pt x="125" y="141"/>
                    <a:pt x="124" y="143"/>
                  </a:cubicBezTo>
                  <a:cubicBezTo>
                    <a:pt x="124" y="143"/>
                    <a:pt x="137" y="158"/>
                    <a:pt x="139" y="159"/>
                  </a:cubicBezTo>
                  <a:cubicBezTo>
                    <a:pt x="139" y="159"/>
                    <a:pt x="139" y="168"/>
                    <a:pt x="136" y="172"/>
                  </a:cubicBezTo>
                  <a:cubicBezTo>
                    <a:pt x="136" y="172"/>
                    <a:pt x="127" y="196"/>
                    <a:pt x="128" y="202"/>
                  </a:cubicBezTo>
                  <a:cubicBezTo>
                    <a:pt x="128" y="202"/>
                    <a:pt x="96" y="132"/>
                    <a:pt x="108" y="113"/>
                  </a:cubicBezTo>
                  <a:cubicBezTo>
                    <a:pt x="108" y="113"/>
                    <a:pt x="99" y="126"/>
                    <a:pt x="87" y="132"/>
                  </a:cubicBezTo>
                  <a:cubicBezTo>
                    <a:pt x="87" y="132"/>
                    <a:pt x="30" y="146"/>
                    <a:pt x="24" y="152"/>
                  </a:cubicBezTo>
                  <a:cubicBezTo>
                    <a:pt x="24" y="152"/>
                    <a:pt x="12" y="156"/>
                    <a:pt x="12" y="171"/>
                  </a:cubicBezTo>
                  <a:cubicBezTo>
                    <a:pt x="12" y="171"/>
                    <a:pt x="8" y="207"/>
                    <a:pt x="4" y="213"/>
                  </a:cubicBezTo>
                  <a:cubicBezTo>
                    <a:pt x="3" y="215"/>
                    <a:pt x="1" y="217"/>
                    <a:pt x="0" y="219"/>
                  </a:cubicBezTo>
                  <a:cubicBezTo>
                    <a:pt x="251" y="219"/>
                    <a:pt x="251" y="219"/>
                    <a:pt x="251" y="219"/>
                  </a:cubicBezTo>
                  <a:cubicBezTo>
                    <a:pt x="251" y="212"/>
                    <a:pt x="250" y="206"/>
                    <a:pt x="249" y="201"/>
                  </a:cubicBezTo>
                  <a:close/>
                  <a:moveTo>
                    <a:pt x="175" y="95"/>
                  </a:moveTo>
                  <a:cubicBezTo>
                    <a:pt x="175" y="95"/>
                    <a:pt x="175" y="95"/>
                    <a:pt x="175" y="95"/>
                  </a:cubicBezTo>
                  <a:cubicBezTo>
                    <a:pt x="176" y="95"/>
                    <a:pt x="176" y="95"/>
                    <a:pt x="176" y="94"/>
                  </a:cubicBezTo>
                  <a:cubicBezTo>
                    <a:pt x="176" y="94"/>
                    <a:pt x="176" y="94"/>
                    <a:pt x="177" y="94"/>
                  </a:cubicBezTo>
                  <a:cubicBezTo>
                    <a:pt x="177" y="94"/>
                    <a:pt x="177" y="94"/>
                    <a:pt x="177" y="94"/>
                  </a:cubicBezTo>
                  <a:cubicBezTo>
                    <a:pt x="176" y="94"/>
                    <a:pt x="176" y="95"/>
                    <a:pt x="175" y="95"/>
                  </a:cubicBezTo>
                  <a:close/>
                  <a:moveTo>
                    <a:pt x="179" y="89"/>
                  </a:moveTo>
                  <a:cubicBezTo>
                    <a:pt x="179" y="89"/>
                    <a:pt x="179" y="90"/>
                    <a:pt x="179" y="90"/>
                  </a:cubicBezTo>
                  <a:cubicBezTo>
                    <a:pt x="178" y="89"/>
                    <a:pt x="177" y="89"/>
                    <a:pt x="179" y="89"/>
                  </a:cubicBezTo>
                  <a:close/>
                  <a:moveTo>
                    <a:pt x="179" y="90"/>
                  </a:moveTo>
                  <a:cubicBezTo>
                    <a:pt x="179" y="90"/>
                    <a:pt x="178" y="91"/>
                    <a:pt x="178" y="92"/>
                  </a:cubicBezTo>
                  <a:cubicBezTo>
                    <a:pt x="178" y="91"/>
                    <a:pt x="179" y="90"/>
                    <a:pt x="179" y="90"/>
                  </a:cubicBezTo>
                  <a:close/>
                  <a:moveTo>
                    <a:pt x="178" y="92"/>
                  </a:moveTo>
                  <a:cubicBezTo>
                    <a:pt x="178" y="93"/>
                    <a:pt x="177" y="93"/>
                    <a:pt x="177" y="94"/>
                  </a:cubicBezTo>
                  <a:cubicBezTo>
                    <a:pt x="177" y="93"/>
                    <a:pt x="178" y="93"/>
                    <a:pt x="178" y="92"/>
                  </a:cubicBezTo>
                  <a:close/>
                  <a:moveTo>
                    <a:pt x="175" y="95"/>
                  </a:moveTo>
                  <a:cubicBezTo>
                    <a:pt x="175" y="96"/>
                    <a:pt x="174" y="96"/>
                    <a:pt x="174" y="97"/>
                  </a:cubicBezTo>
                  <a:cubicBezTo>
                    <a:pt x="174" y="96"/>
                    <a:pt x="175" y="96"/>
                    <a:pt x="175" y="95"/>
                  </a:cubicBezTo>
                  <a:close/>
                  <a:moveTo>
                    <a:pt x="104" y="40"/>
                  </a:moveTo>
                  <a:cubicBezTo>
                    <a:pt x="101" y="39"/>
                    <a:pt x="99" y="39"/>
                    <a:pt x="99" y="39"/>
                  </a:cubicBezTo>
                  <a:cubicBezTo>
                    <a:pt x="99" y="31"/>
                    <a:pt x="117" y="4"/>
                    <a:pt x="141" y="4"/>
                  </a:cubicBezTo>
                  <a:cubicBezTo>
                    <a:pt x="151" y="4"/>
                    <a:pt x="160" y="9"/>
                    <a:pt x="167" y="15"/>
                  </a:cubicBezTo>
                  <a:cubicBezTo>
                    <a:pt x="161" y="12"/>
                    <a:pt x="154" y="10"/>
                    <a:pt x="144" y="10"/>
                  </a:cubicBezTo>
                  <a:cubicBezTo>
                    <a:pt x="144" y="10"/>
                    <a:pt x="110" y="5"/>
                    <a:pt x="104" y="40"/>
                  </a:cubicBezTo>
                  <a:close/>
                  <a:moveTo>
                    <a:pt x="143" y="105"/>
                  </a:moveTo>
                  <a:cubicBezTo>
                    <a:pt x="143" y="100"/>
                    <a:pt x="147" y="96"/>
                    <a:pt x="152" y="96"/>
                  </a:cubicBezTo>
                  <a:cubicBezTo>
                    <a:pt x="156" y="96"/>
                    <a:pt x="159" y="99"/>
                    <a:pt x="160" y="102"/>
                  </a:cubicBezTo>
                  <a:cubicBezTo>
                    <a:pt x="165" y="101"/>
                    <a:pt x="165" y="101"/>
                    <a:pt x="165" y="101"/>
                  </a:cubicBezTo>
                  <a:cubicBezTo>
                    <a:pt x="165" y="101"/>
                    <a:pt x="170" y="100"/>
                    <a:pt x="174" y="97"/>
                  </a:cubicBezTo>
                  <a:cubicBezTo>
                    <a:pt x="173" y="97"/>
                    <a:pt x="172" y="98"/>
                    <a:pt x="171" y="99"/>
                  </a:cubicBezTo>
                  <a:cubicBezTo>
                    <a:pt x="171" y="103"/>
                    <a:pt x="171" y="103"/>
                    <a:pt x="171" y="103"/>
                  </a:cubicBezTo>
                  <a:cubicBezTo>
                    <a:pt x="168" y="104"/>
                    <a:pt x="164" y="105"/>
                    <a:pt x="161" y="106"/>
                  </a:cubicBezTo>
                  <a:cubicBezTo>
                    <a:pt x="160" y="106"/>
                    <a:pt x="160" y="106"/>
                    <a:pt x="160" y="106"/>
                  </a:cubicBezTo>
                  <a:cubicBezTo>
                    <a:pt x="161" y="112"/>
                    <a:pt x="156" y="115"/>
                    <a:pt x="152" y="115"/>
                  </a:cubicBezTo>
                  <a:cubicBezTo>
                    <a:pt x="147" y="115"/>
                    <a:pt x="143" y="111"/>
                    <a:pt x="143" y="105"/>
                  </a:cubicBezTo>
                  <a:close/>
                  <a:moveTo>
                    <a:pt x="171" y="155"/>
                  </a:moveTo>
                  <a:cubicBezTo>
                    <a:pt x="168" y="164"/>
                    <a:pt x="166" y="188"/>
                    <a:pt x="164" y="192"/>
                  </a:cubicBezTo>
                  <a:cubicBezTo>
                    <a:pt x="164" y="192"/>
                    <a:pt x="158" y="162"/>
                    <a:pt x="153" y="156"/>
                  </a:cubicBezTo>
                  <a:cubicBezTo>
                    <a:pt x="153" y="156"/>
                    <a:pt x="154" y="144"/>
                    <a:pt x="158" y="145"/>
                  </a:cubicBezTo>
                  <a:cubicBezTo>
                    <a:pt x="158" y="145"/>
                    <a:pt x="155" y="139"/>
                    <a:pt x="151" y="140"/>
                  </a:cubicBezTo>
                  <a:cubicBezTo>
                    <a:pt x="151" y="140"/>
                    <a:pt x="172" y="128"/>
                    <a:pt x="171" y="125"/>
                  </a:cubicBezTo>
                  <a:cubicBezTo>
                    <a:pt x="171" y="125"/>
                    <a:pt x="177" y="138"/>
                    <a:pt x="171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95" name="Freeform 77"/>
            <p:cNvSpPr>
              <a:spLocks noEditPoints="1" noChangeArrowheads="1"/>
            </p:cNvSpPr>
            <p:nvPr/>
          </p:nvSpPr>
          <p:spPr bwMode="auto">
            <a:xfrm>
              <a:off x="0" y="696912"/>
              <a:ext cx="1312862" cy="455612"/>
            </a:xfrm>
            <a:custGeom>
              <a:avLst/>
              <a:gdLst>
                <a:gd name="T0" fmla="*/ 464 w 473"/>
                <a:gd name="T1" fmla="*/ 128 h 164"/>
                <a:gd name="T2" fmla="*/ 407 w 473"/>
                <a:gd name="T3" fmla="*/ 99 h 164"/>
                <a:gd name="T4" fmla="*/ 391 w 473"/>
                <a:gd name="T5" fmla="*/ 85 h 164"/>
                <a:gd name="T6" fmla="*/ 392 w 473"/>
                <a:gd name="T7" fmla="*/ 68 h 164"/>
                <a:gd name="T8" fmla="*/ 413 w 473"/>
                <a:gd name="T9" fmla="*/ 46 h 164"/>
                <a:gd name="T10" fmla="*/ 367 w 473"/>
                <a:gd name="T11" fmla="*/ 0 h 164"/>
                <a:gd name="T12" fmla="*/ 322 w 473"/>
                <a:gd name="T13" fmla="*/ 49 h 164"/>
                <a:gd name="T14" fmla="*/ 343 w 473"/>
                <a:gd name="T15" fmla="*/ 76 h 164"/>
                <a:gd name="T16" fmla="*/ 340 w 473"/>
                <a:gd name="T17" fmla="*/ 107 h 164"/>
                <a:gd name="T18" fmla="*/ 313 w 473"/>
                <a:gd name="T19" fmla="*/ 118 h 164"/>
                <a:gd name="T20" fmla="*/ 266 w 473"/>
                <a:gd name="T21" fmla="*/ 105 h 164"/>
                <a:gd name="T22" fmla="*/ 250 w 473"/>
                <a:gd name="T23" fmla="*/ 85 h 164"/>
                <a:gd name="T24" fmla="*/ 250 w 473"/>
                <a:gd name="T25" fmla="*/ 68 h 164"/>
                <a:gd name="T26" fmla="*/ 271 w 473"/>
                <a:gd name="T27" fmla="*/ 46 h 164"/>
                <a:gd name="T28" fmla="*/ 225 w 473"/>
                <a:gd name="T29" fmla="*/ 0 h 164"/>
                <a:gd name="T30" fmla="*/ 180 w 473"/>
                <a:gd name="T31" fmla="*/ 49 h 164"/>
                <a:gd name="T32" fmla="*/ 201 w 473"/>
                <a:gd name="T33" fmla="*/ 76 h 164"/>
                <a:gd name="T34" fmla="*/ 198 w 473"/>
                <a:gd name="T35" fmla="*/ 107 h 164"/>
                <a:gd name="T36" fmla="*/ 171 w 473"/>
                <a:gd name="T37" fmla="*/ 118 h 164"/>
                <a:gd name="T38" fmla="*/ 159 w 473"/>
                <a:gd name="T39" fmla="*/ 118 h 164"/>
                <a:gd name="T40" fmla="*/ 132 w 473"/>
                <a:gd name="T41" fmla="*/ 107 h 164"/>
                <a:gd name="T42" fmla="*/ 129 w 473"/>
                <a:gd name="T43" fmla="*/ 76 h 164"/>
                <a:gd name="T44" fmla="*/ 150 w 473"/>
                <a:gd name="T45" fmla="*/ 49 h 164"/>
                <a:gd name="T46" fmla="*/ 106 w 473"/>
                <a:gd name="T47" fmla="*/ 0 h 164"/>
                <a:gd name="T48" fmla="*/ 60 w 473"/>
                <a:gd name="T49" fmla="*/ 46 h 164"/>
                <a:gd name="T50" fmla="*/ 80 w 473"/>
                <a:gd name="T51" fmla="*/ 68 h 164"/>
                <a:gd name="T52" fmla="*/ 81 w 473"/>
                <a:gd name="T53" fmla="*/ 85 h 164"/>
                <a:gd name="T54" fmla="*/ 65 w 473"/>
                <a:gd name="T55" fmla="*/ 99 h 164"/>
                <a:gd name="T56" fmla="*/ 9 w 473"/>
                <a:gd name="T57" fmla="*/ 128 h 164"/>
                <a:gd name="T58" fmla="*/ 0 w 473"/>
                <a:gd name="T59" fmla="*/ 164 h 164"/>
                <a:gd name="T60" fmla="*/ 188 w 473"/>
                <a:gd name="T61" fmla="*/ 164 h 164"/>
                <a:gd name="T62" fmla="*/ 331 w 473"/>
                <a:gd name="T63" fmla="*/ 164 h 164"/>
                <a:gd name="T64" fmla="*/ 469 w 473"/>
                <a:gd name="T65" fmla="*/ 159 h 164"/>
                <a:gd name="T66" fmla="*/ 341 w 473"/>
                <a:gd name="T67" fmla="*/ 71 h 164"/>
                <a:gd name="T68" fmla="*/ 340 w 473"/>
                <a:gd name="T69" fmla="*/ 71 h 164"/>
                <a:gd name="T70" fmla="*/ 199 w 473"/>
                <a:gd name="T71" fmla="*/ 71 h 164"/>
                <a:gd name="T72" fmla="*/ 198 w 473"/>
                <a:gd name="T73" fmla="*/ 71 h 164"/>
                <a:gd name="T74" fmla="*/ 132 w 473"/>
                <a:gd name="T75" fmla="*/ 71 h 164"/>
                <a:gd name="T76" fmla="*/ 131 w 473"/>
                <a:gd name="T77" fmla="*/ 71 h 164"/>
                <a:gd name="T78" fmla="*/ 78 w 473"/>
                <a:gd name="T79" fmla="*/ 30 h 164"/>
                <a:gd name="T80" fmla="*/ 106 w 473"/>
                <a:gd name="T81" fmla="*/ 3 h 164"/>
                <a:gd name="T82" fmla="*/ 108 w 473"/>
                <a:gd name="T83" fmla="*/ 7 h 164"/>
                <a:gd name="T84" fmla="*/ 206 w 473"/>
                <a:gd name="T85" fmla="*/ 11 h 164"/>
                <a:gd name="T86" fmla="*/ 256 w 473"/>
                <a:gd name="T87" fmla="*/ 29 h 164"/>
                <a:gd name="T88" fmla="*/ 223 w 473"/>
                <a:gd name="T89" fmla="*/ 7 h 164"/>
                <a:gd name="T90" fmla="*/ 348 w 473"/>
                <a:gd name="T91" fmla="*/ 11 h 164"/>
                <a:gd name="T92" fmla="*/ 398 w 473"/>
                <a:gd name="T93" fmla="*/ 29 h 164"/>
                <a:gd name="T94" fmla="*/ 365 w 473"/>
                <a:gd name="T95" fmla="*/ 7 h 16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73"/>
                <a:gd name="T145" fmla="*/ 0 h 164"/>
                <a:gd name="T146" fmla="*/ 473 w 473"/>
                <a:gd name="T147" fmla="*/ 164 h 16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73" h="164">
                  <a:moveTo>
                    <a:pt x="469" y="159"/>
                  </a:moveTo>
                  <a:cubicBezTo>
                    <a:pt x="467" y="155"/>
                    <a:pt x="464" y="128"/>
                    <a:pt x="464" y="128"/>
                  </a:cubicBezTo>
                  <a:cubicBezTo>
                    <a:pt x="464" y="117"/>
                    <a:pt x="454" y="114"/>
                    <a:pt x="454" y="114"/>
                  </a:cubicBezTo>
                  <a:cubicBezTo>
                    <a:pt x="450" y="110"/>
                    <a:pt x="407" y="99"/>
                    <a:pt x="407" y="99"/>
                  </a:cubicBezTo>
                  <a:cubicBezTo>
                    <a:pt x="401" y="95"/>
                    <a:pt x="395" y="89"/>
                    <a:pt x="393" y="86"/>
                  </a:cubicBezTo>
                  <a:cubicBezTo>
                    <a:pt x="391" y="85"/>
                    <a:pt x="391" y="85"/>
                    <a:pt x="391" y="85"/>
                  </a:cubicBezTo>
                  <a:cubicBezTo>
                    <a:pt x="388" y="79"/>
                    <a:pt x="391" y="70"/>
                    <a:pt x="391" y="70"/>
                  </a:cubicBezTo>
                  <a:cubicBezTo>
                    <a:pt x="391" y="69"/>
                    <a:pt x="392" y="68"/>
                    <a:pt x="392" y="68"/>
                  </a:cubicBezTo>
                  <a:cubicBezTo>
                    <a:pt x="393" y="69"/>
                    <a:pt x="395" y="70"/>
                    <a:pt x="399" y="70"/>
                  </a:cubicBezTo>
                  <a:cubicBezTo>
                    <a:pt x="399" y="70"/>
                    <a:pt x="413" y="67"/>
                    <a:pt x="413" y="46"/>
                  </a:cubicBezTo>
                  <a:cubicBezTo>
                    <a:pt x="413" y="32"/>
                    <a:pt x="402" y="28"/>
                    <a:pt x="402" y="28"/>
                  </a:cubicBezTo>
                  <a:cubicBezTo>
                    <a:pt x="402" y="28"/>
                    <a:pt x="400" y="0"/>
                    <a:pt x="367" y="0"/>
                  </a:cubicBezTo>
                  <a:cubicBezTo>
                    <a:pt x="334" y="0"/>
                    <a:pt x="330" y="29"/>
                    <a:pt x="330" y="29"/>
                  </a:cubicBezTo>
                  <a:cubicBezTo>
                    <a:pt x="330" y="29"/>
                    <a:pt x="319" y="32"/>
                    <a:pt x="322" y="49"/>
                  </a:cubicBezTo>
                  <a:cubicBezTo>
                    <a:pt x="326" y="69"/>
                    <a:pt x="335" y="68"/>
                    <a:pt x="335" y="68"/>
                  </a:cubicBezTo>
                  <a:cubicBezTo>
                    <a:pt x="337" y="70"/>
                    <a:pt x="340" y="74"/>
                    <a:pt x="343" y="76"/>
                  </a:cubicBezTo>
                  <a:cubicBezTo>
                    <a:pt x="345" y="79"/>
                    <a:pt x="345" y="93"/>
                    <a:pt x="345" y="93"/>
                  </a:cubicBezTo>
                  <a:cubicBezTo>
                    <a:pt x="343" y="93"/>
                    <a:pt x="340" y="107"/>
                    <a:pt x="340" y="107"/>
                  </a:cubicBezTo>
                  <a:cubicBezTo>
                    <a:pt x="340" y="107"/>
                    <a:pt x="334" y="109"/>
                    <a:pt x="331" y="111"/>
                  </a:cubicBezTo>
                  <a:cubicBezTo>
                    <a:pt x="328" y="113"/>
                    <a:pt x="318" y="117"/>
                    <a:pt x="313" y="118"/>
                  </a:cubicBezTo>
                  <a:cubicBezTo>
                    <a:pt x="312" y="119"/>
                    <a:pt x="310" y="119"/>
                    <a:pt x="308" y="120"/>
                  </a:cubicBezTo>
                  <a:cubicBezTo>
                    <a:pt x="296" y="115"/>
                    <a:pt x="266" y="105"/>
                    <a:pt x="266" y="105"/>
                  </a:cubicBezTo>
                  <a:cubicBezTo>
                    <a:pt x="259" y="102"/>
                    <a:pt x="253" y="89"/>
                    <a:pt x="251" y="86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46" y="79"/>
                    <a:pt x="249" y="70"/>
                    <a:pt x="249" y="70"/>
                  </a:cubicBezTo>
                  <a:cubicBezTo>
                    <a:pt x="250" y="69"/>
                    <a:pt x="250" y="68"/>
                    <a:pt x="250" y="68"/>
                  </a:cubicBezTo>
                  <a:cubicBezTo>
                    <a:pt x="251" y="69"/>
                    <a:pt x="253" y="70"/>
                    <a:pt x="257" y="70"/>
                  </a:cubicBezTo>
                  <a:cubicBezTo>
                    <a:pt x="257" y="70"/>
                    <a:pt x="271" y="67"/>
                    <a:pt x="271" y="46"/>
                  </a:cubicBezTo>
                  <a:cubicBezTo>
                    <a:pt x="271" y="32"/>
                    <a:pt x="261" y="28"/>
                    <a:pt x="261" y="28"/>
                  </a:cubicBezTo>
                  <a:cubicBezTo>
                    <a:pt x="261" y="28"/>
                    <a:pt x="258" y="0"/>
                    <a:pt x="225" y="0"/>
                  </a:cubicBezTo>
                  <a:cubicBezTo>
                    <a:pt x="192" y="0"/>
                    <a:pt x="188" y="29"/>
                    <a:pt x="188" y="29"/>
                  </a:cubicBezTo>
                  <a:cubicBezTo>
                    <a:pt x="188" y="29"/>
                    <a:pt x="177" y="32"/>
                    <a:pt x="180" y="49"/>
                  </a:cubicBezTo>
                  <a:cubicBezTo>
                    <a:pt x="184" y="69"/>
                    <a:pt x="193" y="68"/>
                    <a:pt x="193" y="68"/>
                  </a:cubicBezTo>
                  <a:cubicBezTo>
                    <a:pt x="195" y="70"/>
                    <a:pt x="198" y="74"/>
                    <a:pt x="201" y="76"/>
                  </a:cubicBezTo>
                  <a:cubicBezTo>
                    <a:pt x="203" y="79"/>
                    <a:pt x="203" y="93"/>
                    <a:pt x="203" y="93"/>
                  </a:cubicBezTo>
                  <a:cubicBezTo>
                    <a:pt x="201" y="93"/>
                    <a:pt x="198" y="107"/>
                    <a:pt x="198" y="107"/>
                  </a:cubicBezTo>
                  <a:cubicBezTo>
                    <a:pt x="198" y="107"/>
                    <a:pt x="192" y="109"/>
                    <a:pt x="189" y="111"/>
                  </a:cubicBezTo>
                  <a:cubicBezTo>
                    <a:pt x="186" y="113"/>
                    <a:pt x="176" y="117"/>
                    <a:pt x="171" y="118"/>
                  </a:cubicBezTo>
                  <a:cubicBezTo>
                    <a:pt x="170" y="119"/>
                    <a:pt x="168" y="119"/>
                    <a:pt x="165" y="121"/>
                  </a:cubicBezTo>
                  <a:cubicBezTo>
                    <a:pt x="163" y="119"/>
                    <a:pt x="161" y="119"/>
                    <a:pt x="159" y="118"/>
                  </a:cubicBezTo>
                  <a:cubicBezTo>
                    <a:pt x="154" y="117"/>
                    <a:pt x="145" y="113"/>
                    <a:pt x="141" y="111"/>
                  </a:cubicBezTo>
                  <a:cubicBezTo>
                    <a:pt x="138" y="109"/>
                    <a:pt x="132" y="107"/>
                    <a:pt x="132" y="107"/>
                  </a:cubicBezTo>
                  <a:cubicBezTo>
                    <a:pt x="132" y="107"/>
                    <a:pt x="129" y="93"/>
                    <a:pt x="128" y="93"/>
                  </a:cubicBezTo>
                  <a:cubicBezTo>
                    <a:pt x="128" y="93"/>
                    <a:pt x="127" y="79"/>
                    <a:pt x="129" y="76"/>
                  </a:cubicBezTo>
                  <a:cubicBezTo>
                    <a:pt x="133" y="74"/>
                    <a:pt x="136" y="70"/>
                    <a:pt x="137" y="68"/>
                  </a:cubicBezTo>
                  <a:cubicBezTo>
                    <a:pt x="137" y="68"/>
                    <a:pt x="146" y="69"/>
                    <a:pt x="150" y="49"/>
                  </a:cubicBezTo>
                  <a:cubicBezTo>
                    <a:pt x="153" y="32"/>
                    <a:pt x="143" y="29"/>
                    <a:pt x="143" y="29"/>
                  </a:cubicBezTo>
                  <a:cubicBezTo>
                    <a:pt x="143" y="29"/>
                    <a:pt x="139" y="0"/>
                    <a:pt x="106" y="0"/>
                  </a:cubicBezTo>
                  <a:cubicBezTo>
                    <a:pt x="73" y="0"/>
                    <a:pt x="70" y="28"/>
                    <a:pt x="70" y="28"/>
                  </a:cubicBezTo>
                  <a:cubicBezTo>
                    <a:pt x="70" y="28"/>
                    <a:pt x="59" y="32"/>
                    <a:pt x="60" y="46"/>
                  </a:cubicBezTo>
                  <a:cubicBezTo>
                    <a:pt x="60" y="67"/>
                    <a:pt x="74" y="70"/>
                    <a:pt x="74" y="70"/>
                  </a:cubicBezTo>
                  <a:cubicBezTo>
                    <a:pt x="77" y="70"/>
                    <a:pt x="79" y="69"/>
                    <a:pt x="80" y="68"/>
                  </a:cubicBezTo>
                  <a:cubicBezTo>
                    <a:pt x="81" y="68"/>
                    <a:pt x="81" y="69"/>
                    <a:pt x="81" y="70"/>
                  </a:cubicBezTo>
                  <a:cubicBezTo>
                    <a:pt x="81" y="70"/>
                    <a:pt x="84" y="79"/>
                    <a:pt x="81" y="85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7" y="89"/>
                    <a:pt x="72" y="95"/>
                    <a:pt x="65" y="99"/>
                  </a:cubicBezTo>
                  <a:cubicBezTo>
                    <a:pt x="65" y="99"/>
                    <a:pt x="23" y="110"/>
                    <a:pt x="18" y="114"/>
                  </a:cubicBezTo>
                  <a:cubicBezTo>
                    <a:pt x="18" y="114"/>
                    <a:pt x="9" y="117"/>
                    <a:pt x="9" y="128"/>
                  </a:cubicBezTo>
                  <a:cubicBezTo>
                    <a:pt x="9" y="128"/>
                    <a:pt x="6" y="155"/>
                    <a:pt x="3" y="159"/>
                  </a:cubicBezTo>
                  <a:cubicBezTo>
                    <a:pt x="2" y="161"/>
                    <a:pt x="1" y="162"/>
                    <a:pt x="0" y="164"/>
                  </a:cubicBezTo>
                  <a:cubicBezTo>
                    <a:pt x="142" y="164"/>
                    <a:pt x="142" y="164"/>
                    <a:pt x="142" y="164"/>
                  </a:cubicBezTo>
                  <a:cubicBezTo>
                    <a:pt x="188" y="164"/>
                    <a:pt x="188" y="164"/>
                    <a:pt x="188" y="164"/>
                  </a:cubicBezTo>
                  <a:cubicBezTo>
                    <a:pt x="284" y="164"/>
                    <a:pt x="284" y="164"/>
                    <a:pt x="284" y="164"/>
                  </a:cubicBezTo>
                  <a:cubicBezTo>
                    <a:pt x="331" y="164"/>
                    <a:pt x="331" y="164"/>
                    <a:pt x="331" y="164"/>
                  </a:cubicBezTo>
                  <a:cubicBezTo>
                    <a:pt x="473" y="164"/>
                    <a:pt x="473" y="164"/>
                    <a:pt x="473" y="164"/>
                  </a:cubicBezTo>
                  <a:cubicBezTo>
                    <a:pt x="472" y="162"/>
                    <a:pt x="470" y="161"/>
                    <a:pt x="469" y="159"/>
                  </a:cubicBezTo>
                  <a:close/>
                  <a:moveTo>
                    <a:pt x="340" y="71"/>
                  </a:moveTo>
                  <a:cubicBezTo>
                    <a:pt x="341" y="71"/>
                    <a:pt x="341" y="71"/>
                    <a:pt x="341" y="71"/>
                  </a:cubicBezTo>
                  <a:cubicBezTo>
                    <a:pt x="341" y="71"/>
                    <a:pt x="341" y="71"/>
                    <a:pt x="341" y="71"/>
                  </a:cubicBezTo>
                  <a:cubicBezTo>
                    <a:pt x="341" y="71"/>
                    <a:pt x="341" y="71"/>
                    <a:pt x="340" y="71"/>
                  </a:cubicBezTo>
                  <a:close/>
                  <a:moveTo>
                    <a:pt x="198" y="71"/>
                  </a:moveTo>
                  <a:cubicBezTo>
                    <a:pt x="199" y="71"/>
                    <a:pt x="199" y="71"/>
                    <a:pt x="199" y="71"/>
                  </a:cubicBezTo>
                  <a:cubicBezTo>
                    <a:pt x="199" y="71"/>
                    <a:pt x="199" y="71"/>
                    <a:pt x="199" y="71"/>
                  </a:cubicBezTo>
                  <a:cubicBezTo>
                    <a:pt x="199" y="71"/>
                    <a:pt x="199" y="71"/>
                    <a:pt x="198" y="71"/>
                  </a:cubicBezTo>
                  <a:close/>
                  <a:moveTo>
                    <a:pt x="131" y="71"/>
                  </a:moveTo>
                  <a:cubicBezTo>
                    <a:pt x="131" y="71"/>
                    <a:pt x="132" y="71"/>
                    <a:pt x="132" y="71"/>
                  </a:cubicBezTo>
                  <a:cubicBezTo>
                    <a:pt x="132" y="71"/>
                    <a:pt x="132" y="71"/>
                    <a:pt x="131" y="71"/>
                  </a:cubicBezTo>
                  <a:cubicBezTo>
                    <a:pt x="131" y="71"/>
                    <a:pt x="131" y="71"/>
                    <a:pt x="131" y="71"/>
                  </a:cubicBezTo>
                  <a:close/>
                  <a:moveTo>
                    <a:pt x="108" y="7"/>
                  </a:moveTo>
                  <a:cubicBezTo>
                    <a:pt x="108" y="7"/>
                    <a:pt x="82" y="4"/>
                    <a:pt x="78" y="30"/>
                  </a:cubicBezTo>
                  <a:cubicBezTo>
                    <a:pt x="76" y="29"/>
                    <a:pt x="74" y="29"/>
                    <a:pt x="74" y="29"/>
                  </a:cubicBezTo>
                  <a:cubicBezTo>
                    <a:pt x="74" y="23"/>
                    <a:pt x="81" y="2"/>
                    <a:pt x="106" y="3"/>
                  </a:cubicBezTo>
                  <a:cubicBezTo>
                    <a:pt x="113" y="4"/>
                    <a:pt x="120" y="7"/>
                    <a:pt x="125" y="11"/>
                  </a:cubicBezTo>
                  <a:cubicBezTo>
                    <a:pt x="121" y="9"/>
                    <a:pt x="115" y="8"/>
                    <a:pt x="108" y="7"/>
                  </a:cubicBezTo>
                  <a:close/>
                  <a:moveTo>
                    <a:pt x="223" y="7"/>
                  </a:moveTo>
                  <a:cubicBezTo>
                    <a:pt x="215" y="8"/>
                    <a:pt x="210" y="9"/>
                    <a:pt x="206" y="11"/>
                  </a:cubicBezTo>
                  <a:cubicBezTo>
                    <a:pt x="211" y="7"/>
                    <a:pt x="217" y="3"/>
                    <a:pt x="225" y="3"/>
                  </a:cubicBezTo>
                  <a:cubicBezTo>
                    <a:pt x="243" y="3"/>
                    <a:pt x="256" y="23"/>
                    <a:pt x="256" y="29"/>
                  </a:cubicBezTo>
                  <a:cubicBezTo>
                    <a:pt x="256" y="29"/>
                    <a:pt x="255" y="29"/>
                    <a:pt x="253" y="30"/>
                  </a:cubicBezTo>
                  <a:cubicBezTo>
                    <a:pt x="248" y="4"/>
                    <a:pt x="223" y="7"/>
                    <a:pt x="223" y="7"/>
                  </a:cubicBezTo>
                  <a:close/>
                  <a:moveTo>
                    <a:pt x="365" y="7"/>
                  </a:moveTo>
                  <a:cubicBezTo>
                    <a:pt x="357" y="8"/>
                    <a:pt x="352" y="9"/>
                    <a:pt x="348" y="11"/>
                  </a:cubicBezTo>
                  <a:cubicBezTo>
                    <a:pt x="353" y="7"/>
                    <a:pt x="359" y="3"/>
                    <a:pt x="367" y="3"/>
                  </a:cubicBezTo>
                  <a:cubicBezTo>
                    <a:pt x="385" y="3"/>
                    <a:pt x="398" y="23"/>
                    <a:pt x="398" y="29"/>
                  </a:cubicBezTo>
                  <a:cubicBezTo>
                    <a:pt x="398" y="29"/>
                    <a:pt x="397" y="29"/>
                    <a:pt x="395" y="30"/>
                  </a:cubicBezTo>
                  <a:cubicBezTo>
                    <a:pt x="390" y="4"/>
                    <a:pt x="365" y="7"/>
                    <a:pt x="36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sp>
        <p:nvSpPr>
          <p:cNvPr id="196" name="Freeform 51"/>
          <p:cNvSpPr>
            <a:spLocks noEditPoints="1" noChangeArrowheads="1"/>
          </p:cNvSpPr>
          <p:nvPr/>
        </p:nvSpPr>
        <p:spPr bwMode="auto">
          <a:xfrm>
            <a:off x="2473478" y="4672545"/>
            <a:ext cx="723800" cy="606770"/>
          </a:xfrm>
          <a:custGeom>
            <a:avLst/>
            <a:gdLst>
              <a:gd name="T0" fmla="*/ 496 w 510"/>
              <a:gd name="T1" fmla="*/ 256 h 428"/>
              <a:gd name="T2" fmla="*/ 465 w 510"/>
              <a:gd name="T3" fmla="*/ 229 h 428"/>
              <a:gd name="T4" fmla="*/ 438 w 510"/>
              <a:gd name="T5" fmla="*/ 188 h 428"/>
              <a:gd name="T6" fmla="*/ 504 w 510"/>
              <a:gd name="T7" fmla="*/ 62 h 428"/>
              <a:gd name="T8" fmla="*/ 377 w 510"/>
              <a:gd name="T9" fmla="*/ 18 h 428"/>
              <a:gd name="T10" fmla="*/ 304 w 510"/>
              <a:gd name="T11" fmla="*/ 57 h 428"/>
              <a:gd name="T12" fmla="*/ 338 w 510"/>
              <a:gd name="T13" fmla="*/ 152 h 428"/>
              <a:gd name="T14" fmla="*/ 352 w 510"/>
              <a:gd name="T15" fmla="*/ 203 h 428"/>
              <a:gd name="T16" fmla="*/ 313 w 510"/>
              <a:gd name="T17" fmla="*/ 253 h 428"/>
              <a:gd name="T18" fmla="*/ 299 w 510"/>
              <a:gd name="T19" fmla="*/ 238 h 428"/>
              <a:gd name="T20" fmla="*/ 272 w 510"/>
              <a:gd name="T21" fmla="*/ 172 h 428"/>
              <a:gd name="T22" fmla="*/ 218 w 510"/>
              <a:gd name="T23" fmla="*/ 118 h 428"/>
              <a:gd name="T24" fmla="*/ 222 w 510"/>
              <a:gd name="T25" fmla="*/ 81 h 428"/>
              <a:gd name="T26" fmla="*/ 189 w 510"/>
              <a:gd name="T27" fmla="*/ 32 h 428"/>
              <a:gd name="T28" fmla="*/ 140 w 510"/>
              <a:gd name="T29" fmla="*/ 76 h 428"/>
              <a:gd name="T30" fmla="*/ 150 w 510"/>
              <a:gd name="T31" fmla="*/ 122 h 428"/>
              <a:gd name="T32" fmla="*/ 127 w 510"/>
              <a:gd name="T33" fmla="*/ 155 h 428"/>
              <a:gd name="T34" fmla="*/ 50 w 510"/>
              <a:gd name="T35" fmla="*/ 200 h 428"/>
              <a:gd name="T36" fmla="*/ 29 w 510"/>
              <a:gd name="T37" fmla="*/ 425 h 428"/>
              <a:gd name="T38" fmla="*/ 269 w 510"/>
              <a:gd name="T39" fmla="*/ 428 h 428"/>
              <a:gd name="T40" fmla="*/ 268 w 510"/>
              <a:gd name="T41" fmla="*/ 299 h 428"/>
              <a:gd name="T42" fmla="*/ 305 w 510"/>
              <a:gd name="T43" fmla="*/ 326 h 428"/>
              <a:gd name="T44" fmla="*/ 340 w 510"/>
              <a:gd name="T45" fmla="*/ 303 h 428"/>
              <a:gd name="T46" fmla="*/ 396 w 510"/>
              <a:gd name="T47" fmla="*/ 230 h 428"/>
              <a:gd name="T48" fmla="*/ 404 w 510"/>
              <a:gd name="T49" fmla="*/ 224 h 428"/>
              <a:gd name="T50" fmla="*/ 389 w 510"/>
              <a:gd name="T51" fmla="*/ 251 h 428"/>
              <a:gd name="T52" fmla="*/ 380 w 510"/>
              <a:gd name="T53" fmla="*/ 318 h 428"/>
              <a:gd name="T54" fmla="*/ 446 w 510"/>
              <a:gd name="T55" fmla="*/ 321 h 428"/>
              <a:gd name="T56" fmla="*/ 489 w 510"/>
              <a:gd name="T57" fmla="*/ 65 h 428"/>
              <a:gd name="T58" fmla="*/ 458 w 510"/>
              <a:gd name="T59" fmla="*/ 38 h 428"/>
              <a:gd name="T60" fmla="*/ 290 w 510"/>
              <a:gd name="T61" fmla="*/ 111 h 428"/>
              <a:gd name="T62" fmla="*/ 333 w 510"/>
              <a:gd name="T63" fmla="*/ 138 h 428"/>
              <a:gd name="T64" fmla="*/ 219 w 510"/>
              <a:gd name="T65" fmla="*/ 395 h 428"/>
              <a:gd name="T66" fmla="*/ 119 w 510"/>
              <a:gd name="T67" fmla="*/ 383 h 428"/>
              <a:gd name="T68" fmla="*/ 145 w 510"/>
              <a:gd name="T69" fmla="*/ 176 h 428"/>
              <a:gd name="T70" fmla="*/ 169 w 510"/>
              <a:gd name="T71" fmla="*/ 187 h 428"/>
              <a:gd name="T72" fmla="*/ 167 w 510"/>
              <a:gd name="T73" fmla="*/ 368 h 428"/>
              <a:gd name="T74" fmla="*/ 190 w 510"/>
              <a:gd name="T75" fmla="*/ 210 h 428"/>
              <a:gd name="T76" fmla="*/ 205 w 510"/>
              <a:gd name="T77" fmla="*/ 156 h 428"/>
              <a:gd name="T78" fmla="*/ 213 w 510"/>
              <a:gd name="T79" fmla="*/ 289 h 428"/>
              <a:gd name="T80" fmla="*/ 345 w 510"/>
              <a:gd name="T81" fmla="*/ 94 h 428"/>
              <a:gd name="T82" fmla="*/ 420 w 510"/>
              <a:gd name="T83" fmla="*/ 49 h 428"/>
              <a:gd name="T84" fmla="*/ 429 w 510"/>
              <a:gd name="T85" fmla="*/ 85 h 428"/>
              <a:gd name="T86" fmla="*/ 442 w 510"/>
              <a:gd name="T87" fmla="*/ 299 h 428"/>
              <a:gd name="T88" fmla="*/ 460 w 510"/>
              <a:gd name="T89" fmla="*/ 270 h 42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510"/>
              <a:gd name="T136" fmla="*/ 0 h 428"/>
              <a:gd name="T137" fmla="*/ 510 w 510"/>
              <a:gd name="T138" fmla="*/ 428 h 428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510" h="428">
                <a:moveTo>
                  <a:pt x="508" y="293"/>
                </a:moveTo>
                <a:cubicBezTo>
                  <a:pt x="507" y="289"/>
                  <a:pt x="503" y="290"/>
                  <a:pt x="503" y="290"/>
                </a:cubicBezTo>
                <a:cubicBezTo>
                  <a:pt x="503" y="290"/>
                  <a:pt x="496" y="259"/>
                  <a:pt x="496" y="256"/>
                </a:cubicBezTo>
                <a:cubicBezTo>
                  <a:pt x="495" y="254"/>
                  <a:pt x="493" y="253"/>
                  <a:pt x="493" y="253"/>
                </a:cubicBezTo>
                <a:cubicBezTo>
                  <a:pt x="491" y="239"/>
                  <a:pt x="466" y="234"/>
                  <a:pt x="466" y="234"/>
                </a:cubicBezTo>
                <a:cubicBezTo>
                  <a:pt x="464" y="232"/>
                  <a:pt x="465" y="229"/>
                  <a:pt x="465" y="229"/>
                </a:cubicBezTo>
                <a:cubicBezTo>
                  <a:pt x="471" y="224"/>
                  <a:pt x="458" y="226"/>
                  <a:pt x="458" y="226"/>
                </a:cubicBezTo>
                <a:cubicBezTo>
                  <a:pt x="457" y="222"/>
                  <a:pt x="441" y="215"/>
                  <a:pt x="441" y="215"/>
                </a:cubicBezTo>
                <a:cubicBezTo>
                  <a:pt x="430" y="211"/>
                  <a:pt x="438" y="188"/>
                  <a:pt x="438" y="188"/>
                </a:cubicBezTo>
                <a:cubicBezTo>
                  <a:pt x="449" y="184"/>
                  <a:pt x="442" y="172"/>
                  <a:pt x="442" y="172"/>
                </a:cubicBezTo>
                <a:cubicBezTo>
                  <a:pt x="464" y="161"/>
                  <a:pt x="468" y="133"/>
                  <a:pt x="469" y="121"/>
                </a:cubicBezTo>
                <a:cubicBezTo>
                  <a:pt x="494" y="114"/>
                  <a:pt x="510" y="88"/>
                  <a:pt x="504" y="62"/>
                </a:cubicBezTo>
                <a:cubicBezTo>
                  <a:pt x="499" y="40"/>
                  <a:pt x="480" y="24"/>
                  <a:pt x="458" y="23"/>
                </a:cubicBezTo>
                <a:cubicBezTo>
                  <a:pt x="457" y="9"/>
                  <a:pt x="458" y="0"/>
                  <a:pt x="458" y="0"/>
                </a:cubicBezTo>
                <a:cubicBezTo>
                  <a:pt x="377" y="18"/>
                  <a:pt x="377" y="18"/>
                  <a:pt x="377" y="18"/>
                </a:cubicBezTo>
                <a:cubicBezTo>
                  <a:pt x="376" y="18"/>
                  <a:pt x="376" y="18"/>
                  <a:pt x="376" y="18"/>
                </a:cubicBezTo>
                <a:cubicBezTo>
                  <a:pt x="295" y="37"/>
                  <a:pt x="295" y="37"/>
                  <a:pt x="295" y="37"/>
                </a:cubicBezTo>
                <a:cubicBezTo>
                  <a:pt x="295" y="37"/>
                  <a:pt x="299" y="45"/>
                  <a:pt x="304" y="57"/>
                </a:cubicBezTo>
                <a:cubicBezTo>
                  <a:pt x="282" y="66"/>
                  <a:pt x="270" y="90"/>
                  <a:pt x="275" y="114"/>
                </a:cubicBezTo>
                <a:cubicBezTo>
                  <a:pt x="281" y="142"/>
                  <a:pt x="308" y="158"/>
                  <a:pt x="336" y="152"/>
                </a:cubicBezTo>
                <a:cubicBezTo>
                  <a:pt x="336" y="152"/>
                  <a:pt x="337" y="152"/>
                  <a:pt x="338" y="152"/>
                </a:cubicBezTo>
                <a:cubicBezTo>
                  <a:pt x="342" y="159"/>
                  <a:pt x="352" y="174"/>
                  <a:pt x="366" y="181"/>
                </a:cubicBezTo>
                <a:cubicBezTo>
                  <a:pt x="361" y="190"/>
                  <a:pt x="357" y="202"/>
                  <a:pt x="357" y="202"/>
                </a:cubicBezTo>
                <a:cubicBezTo>
                  <a:pt x="357" y="202"/>
                  <a:pt x="355" y="202"/>
                  <a:pt x="352" y="203"/>
                </a:cubicBezTo>
                <a:cubicBezTo>
                  <a:pt x="349" y="204"/>
                  <a:pt x="343" y="216"/>
                  <a:pt x="339" y="222"/>
                </a:cubicBezTo>
                <a:cubicBezTo>
                  <a:pt x="335" y="229"/>
                  <a:pt x="327" y="243"/>
                  <a:pt x="321" y="248"/>
                </a:cubicBezTo>
                <a:cubicBezTo>
                  <a:pt x="315" y="253"/>
                  <a:pt x="317" y="251"/>
                  <a:pt x="313" y="253"/>
                </a:cubicBezTo>
                <a:cubicBezTo>
                  <a:pt x="310" y="254"/>
                  <a:pt x="309" y="264"/>
                  <a:pt x="307" y="261"/>
                </a:cubicBezTo>
                <a:cubicBezTo>
                  <a:pt x="306" y="258"/>
                  <a:pt x="299" y="252"/>
                  <a:pt x="298" y="248"/>
                </a:cubicBezTo>
                <a:cubicBezTo>
                  <a:pt x="297" y="245"/>
                  <a:pt x="299" y="243"/>
                  <a:pt x="299" y="238"/>
                </a:cubicBezTo>
                <a:cubicBezTo>
                  <a:pt x="299" y="232"/>
                  <a:pt x="298" y="234"/>
                  <a:pt x="296" y="228"/>
                </a:cubicBezTo>
                <a:cubicBezTo>
                  <a:pt x="293" y="222"/>
                  <a:pt x="288" y="208"/>
                  <a:pt x="288" y="208"/>
                </a:cubicBezTo>
                <a:cubicBezTo>
                  <a:pt x="284" y="188"/>
                  <a:pt x="272" y="172"/>
                  <a:pt x="272" y="172"/>
                </a:cubicBezTo>
                <a:cubicBezTo>
                  <a:pt x="222" y="159"/>
                  <a:pt x="222" y="159"/>
                  <a:pt x="222" y="159"/>
                </a:cubicBezTo>
                <a:cubicBezTo>
                  <a:pt x="220" y="157"/>
                  <a:pt x="210" y="149"/>
                  <a:pt x="210" y="149"/>
                </a:cubicBezTo>
                <a:cubicBezTo>
                  <a:pt x="213" y="145"/>
                  <a:pt x="218" y="118"/>
                  <a:pt x="218" y="118"/>
                </a:cubicBezTo>
                <a:cubicBezTo>
                  <a:pt x="221" y="115"/>
                  <a:pt x="223" y="90"/>
                  <a:pt x="223" y="90"/>
                </a:cubicBezTo>
                <a:cubicBezTo>
                  <a:pt x="223" y="85"/>
                  <a:pt x="220" y="92"/>
                  <a:pt x="220" y="92"/>
                </a:cubicBezTo>
                <a:cubicBezTo>
                  <a:pt x="220" y="92"/>
                  <a:pt x="222" y="85"/>
                  <a:pt x="222" y="81"/>
                </a:cubicBezTo>
                <a:cubicBezTo>
                  <a:pt x="222" y="76"/>
                  <a:pt x="223" y="64"/>
                  <a:pt x="221" y="58"/>
                </a:cubicBezTo>
                <a:cubicBezTo>
                  <a:pt x="219" y="52"/>
                  <a:pt x="212" y="48"/>
                  <a:pt x="209" y="45"/>
                </a:cubicBezTo>
                <a:cubicBezTo>
                  <a:pt x="206" y="42"/>
                  <a:pt x="197" y="34"/>
                  <a:pt x="189" y="32"/>
                </a:cubicBezTo>
                <a:cubicBezTo>
                  <a:pt x="180" y="31"/>
                  <a:pt x="175" y="29"/>
                  <a:pt x="166" y="33"/>
                </a:cubicBezTo>
                <a:cubicBezTo>
                  <a:pt x="157" y="38"/>
                  <a:pt x="150" y="43"/>
                  <a:pt x="144" y="50"/>
                </a:cubicBezTo>
                <a:cubicBezTo>
                  <a:pt x="138" y="57"/>
                  <a:pt x="138" y="69"/>
                  <a:pt x="140" y="76"/>
                </a:cubicBezTo>
                <a:cubicBezTo>
                  <a:pt x="142" y="82"/>
                  <a:pt x="144" y="94"/>
                  <a:pt x="144" y="94"/>
                </a:cubicBezTo>
                <a:cubicBezTo>
                  <a:pt x="134" y="85"/>
                  <a:pt x="140" y="110"/>
                  <a:pt x="140" y="110"/>
                </a:cubicBezTo>
                <a:cubicBezTo>
                  <a:pt x="142" y="125"/>
                  <a:pt x="150" y="122"/>
                  <a:pt x="150" y="122"/>
                </a:cubicBezTo>
                <a:cubicBezTo>
                  <a:pt x="148" y="124"/>
                  <a:pt x="151" y="142"/>
                  <a:pt x="151" y="142"/>
                </a:cubicBezTo>
                <a:cubicBezTo>
                  <a:pt x="150" y="142"/>
                  <a:pt x="136" y="154"/>
                  <a:pt x="136" y="154"/>
                </a:cubicBezTo>
                <a:cubicBezTo>
                  <a:pt x="131" y="156"/>
                  <a:pt x="127" y="155"/>
                  <a:pt x="127" y="155"/>
                </a:cubicBezTo>
                <a:cubicBezTo>
                  <a:pt x="116" y="159"/>
                  <a:pt x="80" y="163"/>
                  <a:pt x="70" y="165"/>
                </a:cubicBezTo>
                <a:cubicBezTo>
                  <a:pt x="60" y="166"/>
                  <a:pt x="56" y="184"/>
                  <a:pt x="52" y="194"/>
                </a:cubicBezTo>
                <a:cubicBezTo>
                  <a:pt x="51" y="196"/>
                  <a:pt x="50" y="198"/>
                  <a:pt x="50" y="200"/>
                </a:cubicBezTo>
                <a:cubicBezTo>
                  <a:pt x="8" y="259"/>
                  <a:pt x="1" y="274"/>
                  <a:pt x="0" y="312"/>
                </a:cubicBezTo>
                <a:cubicBezTo>
                  <a:pt x="0" y="362"/>
                  <a:pt x="14" y="427"/>
                  <a:pt x="14" y="427"/>
                </a:cubicBezTo>
                <a:cubicBezTo>
                  <a:pt x="29" y="425"/>
                  <a:pt x="29" y="425"/>
                  <a:pt x="29" y="425"/>
                </a:cubicBezTo>
                <a:cubicBezTo>
                  <a:pt x="37" y="426"/>
                  <a:pt x="37" y="426"/>
                  <a:pt x="37" y="426"/>
                </a:cubicBezTo>
                <a:cubicBezTo>
                  <a:pt x="36" y="427"/>
                  <a:pt x="42" y="426"/>
                  <a:pt x="44" y="428"/>
                </a:cubicBezTo>
                <a:cubicBezTo>
                  <a:pt x="269" y="428"/>
                  <a:pt x="269" y="428"/>
                  <a:pt x="269" y="428"/>
                </a:cubicBezTo>
                <a:cubicBezTo>
                  <a:pt x="270" y="414"/>
                  <a:pt x="271" y="397"/>
                  <a:pt x="269" y="389"/>
                </a:cubicBezTo>
                <a:cubicBezTo>
                  <a:pt x="268" y="379"/>
                  <a:pt x="268" y="368"/>
                  <a:pt x="265" y="354"/>
                </a:cubicBezTo>
                <a:cubicBezTo>
                  <a:pt x="263" y="341"/>
                  <a:pt x="267" y="302"/>
                  <a:pt x="268" y="299"/>
                </a:cubicBezTo>
                <a:cubicBezTo>
                  <a:pt x="268" y="299"/>
                  <a:pt x="268" y="299"/>
                  <a:pt x="269" y="299"/>
                </a:cubicBezTo>
                <a:cubicBezTo>
                  <a:pt x="273" y="299"/>
                  <a:pt x="275" y="302"/>
                  <a:pt x="278" y="307"/>
                </a:cubicBezTo>
                <a:cubicBezTo>
                  <a:pt x="282" y="312"/>
                  <a:pt x="297" y="324"/>
                  <a:pt x="305" y="326"/>
                </a:cubicBezTo>
                <a:cubicBezTo>
                  <a:pt x="314" y="328"/>
                  <a:pt x="319" y="329"/>
                  <a:pt x="323" y="326"/>
                </a:cubicBezTo>
                <a:cubicBezTo>
                  <a:pt x="327" y="324"/>
                  <a:pt x="331" y="319"/>
                  <a:pt x="334" y="315"/>
                </a:cubicBezTo>
                <a:cubicBezTo>
                  <a:pt x="337" y="311"/>
                  <a:pt x="337" y="308"/>
                  <a:pt x="340" y="303"/>
                </a:cubicBezTo>
                <a:cubicBezTo>
                  <a:pt x="343" y="299"/>
                  <a:pt x="385" y="251"/>
                  <a:pt x="387" y="242"/>
                </a:cubicBezTo>
                <a:cubicBezTo>
                  <a:pt x="387" y="242"/>
                  <a:pt x="387" y="241"/>
                  <a:pt x="387" y="241"/>
                </a:cubicBezTo>
                <a:cubicBezTo>
                  <a:pt x="387" y="232"/>
                  <a:pt x="396" y="230"/>
                  <a:pt x="396" y="230"/>
                </a:cubicBezTo>
                <a:cubicBezTo>
                  <a:pt x="398" y="228"/>
                  <a:pt x="398" y="223"/>
                  <a:pt x="398" y="223"/>
                </a:cubicBezTo>
                <a:cubicBezTo>
                  <a:pt x="398" y="223"/>
                  <a:pt x="402" y="221"/>
                  <a:pt x="406" y="219"/>
                </a:cubicBezTo>
                <a:cubicBezTo>
                  <a:pt x="406" y="221"/>
                  <a:pt x="405" y="222"/>
                  <a:pt x="404" y="224"/>
                </a:cubicBezTo>
                <a:cubicBezTo>
                  <a:pt x="404" y="224"/>
                  <a:pt x="392" y="237"/>
                  <a:pt x="393" y="241"/>
                </a:cubicBezTo>
                <a:cubicBezTo>
                  <a:pt x="393" y="241"/>
                  <a:pt x="380" y="245"/>
                  <a:pt x="388" y="247"/>
                </a:cubicBezTo>
                <a:cubicBezTo>
                  <a:pt x="388" y="247"/>
                  <a:pt x="391" y="249"/>
                  <a:pt x="389" y="251"/>
                </a:cubicBezTo>
                <a:cubicBezTo>
                  <a:pt x="389" y="251"/>
                  <a:pt x="370" y="267"/>
                  <a:pt x="374" y="280"/>
                </a:cubicBezTo>
                <a:cubicBezTo>
                  <a:pt x="374" y="280"/>
                  <a:pt x="372" y="282"/>
                  <a:pt x="373" y="285"/>
                </a:cubicBezTo>
                <a:cubicBezTo>
                  <a:pt x="373" y="287"/>
                  <a:pt x="380" y="318"/>
                  <a:pt x="380" y="318"/>
                </a:cubicBezTo>
                <a:cubicBezTo>
                  <a:pt x="380" y="318"/>
                  <a:pt x="376" y="319"/>
                  <a:pt x="377" y="323"/>
                </a:cubicBezTo>
                <a:cubicBezTo>
                  <a:pt x="379" y="328"/>
                  <a:pt x="379" y="328"/>
                  <a:pt x="379" y="328"/>
                </a:cubicBezTo>
                <a:cubicBezTo>
                  <a:pt x="379" y="328"/>
                  <a:pt x="409" y="331"/>
                  <a:pt x="446" y="321"/>
                </a:cubicBezTo>
                <a:cubicBezTo>
                  <a:pt x="483" y="314"/>
                  <a:pt x="509" y="298"/>
                  <a:pt x="509" y="298"/>
                </a:cubicBezTo>
                <a:lnTo>
                  <a:pt x="508" y="293"/>
                </a:lnTo>
                <a:close/>
                <a:moveTo>
                  <a:pt x="489" y="65"/>
                </a:moveTo>
                <a:cubicBezTo>
                  <a:pt x="494" y="83"/>
                  <a:pt x="484" y="100"/>
                  <a:pt x="467" y="107"/>
                </a:cubicBezTo>
                <a:cubicBezTo>
                  <a:pt x="463" y="87"/>
                  <a:pt x="463" y="87"/>
                  <a:pt x="463" y="87"/>
                </a:cubicBezTo>
                <a:cubicBezTo>
                  <a:pt x="460" y="72"/>
                  <a:pt x="459" y="54"/>
                  <a:pt x="458" y="38"/>
                </a:cubicBezTo>
                <a:cubicBezTo>
                  <a:pt x="473" y="39"/>
                  <a:pt x="486" y="50"/>
                  <a:pt x="489" y="65"/>
                </a:cubicBezTo>
                <a:close/>
                <a:moveTo>
                  <a:pt x="332" y="138"/>
                </a:moveTo>
                <a:cubicBezTo>
                  <a:pt x="313" y="142"/>
                  <a:pt x="294" y="130"/>
                  <a:pt x="290" y="111"/>
                </a:cubicBezTo>
                <a:cubicBezTo>
                  <a:pt x="286" y="94"/>
                  <a:pt x="295" y="77"/>
                  <a:pt x="310" y="70"/>
                </a:cubicBezTo>
                <a:cubicBezTo>
                  <a:pt x="317" y="85"/>
                  <a:pt x="324" y="103"/>
                  <a:pt x="328" y="118"/>
                </a:cubicBezTo>
                <a:cubicBezTo>
                  <a:pt x="333" y="138"/>
                  <a:pt x="333" y="138"/>
                  <a:pt x="333" y="138"/>
                </a:cubicBezTo>
                <a:cubicBezTo>
                  <a:pt x="333" y="138"/>
                  <a:pt x="332" y="138"/>
                  <a:pt x="332" y="138"/>
                </a:cubicBezTo>
                <a:close/>
                <a:moveTo>
                  <a:pt x="220" y="380"/>
                </a:moveTo>
                <a:cubicBezTo>
                  <a:pt x="218" y="387"/>
                  <a:pt x="219" y="395"/>
                  <a:pt x="219" y="395"/>
                </a:cubicBezTo>
                <a:cubicBezTo>
                  <a:pt x="219" y="395"/>
                  <a:pt x="196" y="398"/>
                  <a:pt x="185" y="395"/>
                </a:cubicBezTo>
                <a:cubicBezTo>
                  <a:pt x="185" y="395"/>
                  <a:pt x="161" y="392"/>
                  <a:pt x="157" y="393"/>
                </a:cubicBezTo>
                <a:cubicBezTo>
                  <a:pt x="157" y="393"/>
                  <a:pt x="122" y="387"/>
                  <a:pt x="119" y="383"/>
                </a:cubicBezTo>
                <a:cubicBezTo>
                  <a:pt x="119" y="383"/>
                  <a:pt x="131" y="342"/>
                  <a:pt x="139" y="328"/>
                </a:cubicBezTo>
                <a:cubicBezTo>
                  <a:pt x="139" y="328"/>
                  <a:pt x="146" y="305"/>
                  <a:pt x="146" y="278"/>
                </a:cubicBezTo>
                <a:cubicBezTo>
                  <a:pt x="146" y="278"/>
                  <a:pt x="146" y="184"/>
                  <a:pt x="145" y="176"/>
                </a:cubicBezTo>
                <a:cubicBezTo>
                  <a:pt x="145" y="176"/>
                  <a:pt x="142" y="151"/>
                  <a:pt x="151" y="144"/>
                </a:cubicBezTo>
                <a:cubicBezTo>
                  <a:pt x="151" y="144"/>
                  <a:pt x="171" y="178"/>
                  <a:pt x="183" y="179"/>
                </a:cubicBezTo>
                <a:cubicBezTo>
                  <a:pt x="183" y="179"/>
                  <a:pt x="171" y="181"/>
                  <a:pt x="169" y="187"/>
                </a:cubicBezTo>
                <a:cubicBezTo>
                  <a:pt x="182" y="200"/>
                  <a:pt x="182" y="200"/>
                  <a:pt x="182" y="200"/>
                </a:cubicBezTo>
                <a:cubicBezTo>
                  <a:pt x="182" y="200"/>
                  <a:pt x="172" y="217"/>
                  <a:pt x="173" y="227"/>
                </a:cubicBezTo>
                <a:cubicBezTo>
                  <a:pt x="173" y="227"/>
                  <a:pt x="179" y="340"/>
                  <a:pt x="167" y="368"/>
                </a:cubicBezTo>
                <a:cubicBezTo>
                  <a:pt x="191" y="391"/>
                  <a:pt x="191" y="391"/>
                  <a:pt x="191" y="391"/>
                </a:cubicBezTo>
                <a:cubicBezTo>
                  <a:pt x="208" y="369"/>
                  <a:pt x="208" y="369"/>
                  <a:pt x="208" y="369"/>
                </a:cubicBezTo>
                <a:cubicBezTo>
                  <a:pt x="208" y="369"/>
                  <a:pt x="219" y="253"/>
                  <a:pt x="190" y="210"/>
                </a:cubicBezTo>
                <a:cubicBezTo>
                  <a:pt x="190" y="210"/>
                  <a:pt x="188" y="188"/>
                  <a:pt x="196" y="184"/>
                </a:cubicBezTo>
                <a:cubicBezTo>
                  <a:pt x="196" y="184"/>
                  <a:pt x="191" y="178"/>
                  <a:pt x="185" y="179"/>
                </a:cubicBezTo>
                <a:cubicBezTo>
                  <a:pt x="185" y="179"/>
                  <a:pt x="204" y="166"/>
                  <a:pt x="205" y="156"/>
                </a:cubicBezTo>
                <a:cubicBezTo>
                  <a:pt x="208" y="152"/>
                  <a:pt x="208" y="152"/>
                  <a:pt x="208" y="152"/>
                </a:cubicBezTo>
                <a:cubicBezTo>
                  <a:pt x="208" y="152"/>
                  <a:pt x="212" y="186"/>
                  <a:pt x="211" y="203"/>
                </a:cubicBezTo>
                <a:cubicBezTo>
                  <a:pt x="211" y="203"/>
                  <a:pt x="212" y="281"/>
                  <a:pt x="213" y="289"/>
                </a:cubicBezTo>
                <a:cubicBezTo>
                  <a:pt x="215" y="297"/>
                  <a:pt x="219" y="334"/>
                  <a:pt x="219" y="341"/>
                </a:cubicBezTo>
                <a:cubicBezTo>
                  <a:pt x="219" y="348"/>
                  <a:pt x="222" y="373"/>
                  <a:pt x="220" y="380"/>
                </a:cubicBezTo>
                <a:close/>
                <a:moveTo>
                  <a:pt x="345" y="94"/>
                </a:moveTo>
                <a:cubicBezTo>
                  <a:pt x="342" y="78"/>
                  <a:pt x="342" y="78"/>
                  <a:pt x="342" y="78"/>
                </a:cubicBezTo>
                <a:cubicBezTo>
                  <a:pt x="341" y="72"/>
                  <a:pt x="344" y="67"/>
                  <a:pt x="350" y="65"/>
                </a:cubicBezTo>
                <a:cubicBezTo>
                  <a:pt x="420" y="49"/>
                  <a:pt x="420" y="49"/>
                  <a:pt x="420" y="49"/>
                </a:cubicBezTo>
                <a:cubicBezTo>
                  <a:pt x="426" y="48"/>
                  <a:pt x="432" y="51"/>
                  <a:pt x="433" y="57"/>
                </a:cubicBezTo>
                <a:cubicBezTo>
                  <a:pt x="436" y="73"/>
                  <a:pt x="436" y="73"/>
                  <a:pt x="436" y="73"/>
                </a:cubicBezTo>
                <a:cubicBezTo>
                  <a:pt x="438" y="78"/>
                  <a:pt x="434" y="84"/>
                  <a:pt x="429" y="85"/>
                </a:cubicBezTo>
                <a:cubicBezTo>
                  <a:pt x="358" y="102"/>
                  <a:pt x="358" y="102"/>
                  <a:pt x="358" y="102"/>
                </a:cubicBezTo>
                <a:cubicBezTo>
                  <a:pt x="352" y="103"/>
                  <a:pt x="347" y="99"/>
                  <a:pt x="345" y="94"/>
                </a:cubicBezTo>
                <a:close/>
                <a:moveTo>
                  <a:pt x="442" y="299"/>
                </a:moveTo>
                <a:cubicBezTo>
                  <a:pt x="430" y="302"/>
                  <a:pt x="417" y="294"/>
                  <a:pt x="414" y="281"/>
                </a:cubicBezTo>
                <a:cubicBezTo>
                  <a:pt x="411" y="268"/>
                  <a:pt x="419" y="256"/>
                  <a:pt x="432" y="253"/>
                </a:cubicBezTo>
                <a:cubicBezTo>
                  <a:pt x="444" y="250"/>
                  <a:pt x="457" y="258"/>
                  <a:pt x="460" y="270"/>
                </a:cubicBezTo>
                <a:cubicBezTo>
                  <a:pt x="463" y="283"/>
                  <a:pt x="455" y="296"/>
                  <a:pt x="442" y="2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sym typeface="宋体" panose="02010600030101010101" pitchFamily="2" charset="-122"/>
            </a:endParaRPr>
          </a:p>
        </p:txBody>
      </p:sp>
      <p:grpSp>
        <p:nvGrpSpPr>
          <p:cNvPr id="197" name="组合 119"/>
          <p:cNvGrpSpPr>
            <a:grpSpLocks/>
          </p:cNvGrpSpPr>
          <p:nvPr/>
        </p:nvGrpSpPr>
        <p:grpSpPr bwMode="auto">
          <a:xfrm>
            <a:off x="2494841" y="3585834"/>
            <a:ext cx="669101" cy="578785"/>
            <a:chOff x="0" y="0"/>
            <a:chExt cx="1309687" cy="1133475"/>
          </a:xfrm>
          <a:solidFill>
            <a:schemeClr val="accent4"/>
          </a:solidFill>
          <a:effectLst/>
        </p:grpSpPr>
        <p:sp>
          <p:nvSpPr>
            <p:cNvPr id="198" name="Freeform 64"/>
            <p:cNvSpPr>
              <a:spLocks noChangeArrowheads="1"/>
            </p:cNvSpPr>
            <p:nvPr/>
          </p:nvSpPr>
          <p:spPr bwMode="auto">
            <a:xfrm>
              <a:off x="85725" y="233363"/>
              <a:ext cx="107950" cy="180975"/>
            </a:xfrm>
            <a:custGeom>
              <a:avLst/>
              <a:gdLst>
                <a:gd name="T0" fmla="*/ 0 w 39"/>
                <a:gd name="T1" fmla="*/ 65 h 65"/>
                <a:gd name="T2" fmla="*/ 5 w 39"/>
                <a:gd name="T3" fmla="*/ 60 h 65"/>
                <a:gd name="T4" fmla="*/ 15 w 39"/>
                <a:gd name="T5" fmla="*/ 44 h 65"/>
                <a:gd name="T6" fmla="*/ 34 w 39"/>
                <a:gd name="T7" fmla="*/ 32 h 65"/>
                <a:gd name="T8" fmla="*/ 39 w 39"/>
                <a:gd name="T9" fmla="*/ 29 h 65"/>
                <a:gd name="T10" fmla="*/ 32 w 39"/>
                <a:gd name="T11" fmla="*/ 0 h 65"/>
                <a:gd name="T12" fmla="*/ 0 w 39"/>
                <a:gd name="T13" fmla="*/ 65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9"/>
                <a:gd name="T22" fmla="*/ 0 h 65"/>
                <a:gd name="T23" fmla="*/ 39 w 39"/>
                <a:gd name="T24" fmla="*/ 65 h 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9" h="65">
                  <a:moveTo>
                    <a:pt x="0" y="65"/>
                  </a:moveTo>
                  <a:cubicBezTo>
                    <a:pt x="2" y="63"/>
                    <a:pt x="4" y="61"/>
                    <a:pt x="5" y="60"/>
                  </a:cubicBezTo>
                  <a:cubicBezTo>
                    <a:pt x="5" y="60"/>
                    <a:pt x="14" y="49"/>
                    <a:pt x="15" y="44"/>
                  </a:cubicBezTo>
                  <a:cubicBezTo>
                    <a:pt x="15" y="44"/>
                    <a:pt x="24" y="28"/>
                    <a:pt x="34" y="32"/>
                  </a:cubicBezTo>
                  <a:cubicBezTo>
                    <a:pt x="34" y="32"/>
                    <a:pt x="37" y="31"/>
                    <a:pt x="39" y="29"/>
                  </a:cubicBezTo>
                  <a:cubicBezTo>
                    <a:pt x="39" y="29"/>
                    <a:pt x="31" y="18"/>
                    <a:pt x="32" y="0"/>
                  </a:cubicBezTo>
                  <a:cubicBezTo>
                    <a:pt x="18" y="19"/>
                    <a:pt x="7" y="41"/>
                    <a:pt x="0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99" name="Freeform 65"/>
            <p:cNvSpPr>
              <a:spLocks noChangeArrowheads="1"/>
            </p:cNvSpPr>
            <p:nvPr/>
          </p:nvSpPr>
          <p:spPr bwMode="auto">
            <a:xfrm>
              <a:off x="327025" y="0"/>
              <a:ext cx="874712" cy="519112"/>
            </a:xfrm>
            <a:custGeom>
              <a:avLst/>
              <a:gdLst>
                <a:gd name="T0" fmla="*/ 111 w 315"/>
                <a:gd name="T1" fmla="*/ 43 h 187"/>
                <a:gd name="T2" fmla="*/ 238 w 315"/>
                <a:gd name="T3" fmla="*/ 105 h 187"/>
                <a:gd name="T4" fmla="*/ 279 w 315"/>
                <a:gd name="T5" fmla="*/ 142 h 187"/>
                <a:gd name="T6" fmla="*/ 270 w 315"/>
                <a:gd name="T7" fmla="*/ 175 h 187"/>
                <a:gd name="T8" fmla="*/ 271 w 315"/>
                <a:gd name="T9" fmla="*/ 185 h 187"/>
                <a:gd name="T10" fmla="*/ 315 w 315"/>
                <a:gd name="T11" fmla="*/ 187 h 187"/>
                <a:gd name="T12" fmla="*/ 111 w 315"/>
                <a:gd name="T13" fmla="*/ 0 h 187"/>
                <a:gd name="T14" fmla="*/ 0 w 315"/>
                <a:gd name="T15" fmla="*/ 33 h 187"/>
                <a:gd name="T16" fmla="*/ 46 w 315"/>
                <a:gd name="T17" fmla="*/ 57 h 187"/>
                <a:gd name="T18" fmla="*/ 111 w 315"/>
                <a:gd name="T19" fmla="*/ 43 h 1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5"/>
                <a:gd name="T31" fmla="*/ 0 h 187"/>
                <a:gd name="T32" fmla="*/ 315 w 315"/>
                <a:gd name="T33" fmla="*/ 187 h 1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5" h="187">
                  <a:moveTo>
                    <a:pt x="111" y="43"/>
                  </a:moveTo>
                  <a:cubicBezTo>
                    <a:pt x="163" y="43"/>
                    <a:pt x="209" y="68"/>
                    <a:pt x="238" y="105"/>
                  </a:cubicBezTo>
                  <a:cubicBezTo>
                    <a:pt x="245" y="105"/>
                    <a:pt x="272" y="106"/>
                    <a:pt x="279" y="142"/>
                  </a:cubicBezTo>
                  <a:cubicBezTo>
                    <a:pt x="279" y="142"/>
                    <a:pt x="282" y="159"/>
                    <a:pt x="270" y="175"/>
                  </a:cubicBezTo>
                  <a:cubicBezTo>
                    <a:pt x="270" y="178"/>
                    <a:pt x="271" y="182"/>
                    <a:pt x="271" y="185"/>
                  </a:cubicBezTo>
                  <a:cubicBezTo>
                    <a:pt x="277" y="186"/>
                    <a:pt x="300" y="184"/>
                    <a:pt x="315" y="187"/>
                  </a:cubicBezTo>
                  <a:cubicBezTo>
                    <a:pt x="307" y="83"/>
                    <a:pt x="219" y="0"/>
                    <a:pt x="111" y="0"/>
                  </a:cubicBezTo>
                  <a:cubicBezTo>
                    <a:pt x="70" y="0"/>
                    <a:pt x="32" y="12"/>
                    <a:pt x="0" y="33"/>
                  </a:cubicBezTo>
                  <a:cubicBezTo>
                    <a:pt x="10" y="34"/>
                    <a:pt x="28" y="39"/>
                    <a:pt x="46" y="57"/>
                  </a:cubicBezTo>
                  <a:cubicBezTo>
                    <a:pt x="66" y="48"/>
                    <a:pt x="88" y="43"/>
                    <a:pt x="11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0" name="Freeform 66"/>
            <p:cNvSpPr>
              <a:spLocks noChangeArrowheads="1"/>
            </p:cNvSpPr>
            <p:nvPr/>
          </p:nvSpPr>
          <p:spPr bwMode="auto">
            <a:xfrm>
              <a:off x="0" y="107950"/>
              <a:ext cx="1309687" cy="1025525"/>
            </a:xfrm>
            <a:custGeom>
              <a:avLst/>
              <a:gdLst>
                <a:gd name="T0" fmla="*/ 465 w 472"/>
                <a:gd name="T1" fmla="*/ 313 h 369"/>
                <a:gd name="T2" fmla="*/ 456 w 472"/>
                <a:gd name="T3" fmla="*/ 260 h 369"/>
                <a:gd name="T4" fmla="*/ 450 w 472"/>
                <a:gd name="T5" fmla="*/ 213 h 369"/>
                <a:gd name="T6" fmla="*/ 429 w 472"/>
                <a:gd name="T7" fmla="*/ 156 h 369"/>
                <a:gd name="T8" fmla="*/ 382 w 472"/>
                <a:gd name="T9" fmla="*/ 152 h 369"/>
                <a:gd name="T10" fmla="*/ 387 w 472"/>
                <a:gd name="T11" fmla="*/ 107 h 369"/>
                <a:gd name="T12" fmla="*/ 319 w 472"/>
                <a:gd name="T13" fmla="*/ 101 h 369"/>
                <a:gd name="T14" fmla="*/ 326 w 472"/>
                <a:gd name="T15" fmla="*/ 150 h 369"/>
                <a:gd name="T16" fmla="*/ 344 w 472"/>
                <a:gd name="T17" fmla="*/ 177 h 369"/>
                <a:gd name="T18" fmla="*/ 307 w 472"/>
                <a:gd name="T19" fmla="*/ 224 h 369"/>
                <a:gd name="T20" fmla="*/ 293 w 472"/>
                <a:gd name="T21" fmla="*/ 263 h 369"/>
                <a:gd name="T22" fmla="*/ 254 w 472"/>
                <a:gd name="T23" fmla="*/ 251 h 369"/>
                <a:gd name="T24" fmla="*/ 216 w 472"/>
                <a:gd name="T25" fmla="*/ 212 h 369"/>
                <a:gd name="T26" fmla="*/ 164 w 472"/>
                <a:gd name="T27" fmla="*/ 148 h 369"/>
                <a:gd name="T28" fmla="*/ 151 w 472"/>
                <a:gd name="T29" fmla="*/ 122 h 369"/>
                <a:gd name="T30" fmla="*/ 145 w 472"/>
                <a:gd name="T31" fmla="*/ 101 h 369"/>
                <a:gd name="T32" fmla="*/ 146 w 472"/>
                <a:gd name="T33" fmla="*/ 86 h 369"/>
                <a:gd name="T34" fmla="*/ 150 w 472"/>
                <a:gd name="T35" fmla="*/ 60 h 369"/>
                <a:gd name="T36" fmla="*/ 142 w 472"/>
                <a:gd name="T37" fmla="*/ 17 h 369"/>
                <a:gd name="T38" fmla="*/ 82 w 472"/>
                <a:gd name="T39" fmla="*/ 76 h 369"/>
                <a:gd name="T40" fmla="*/ 57 w 472"/>
                <a:gd name="T41" fmla="*/ 93 h 369"/>
                <a:gd name="T42" fmla="*/ 27 w 472"/>
                <a:gd name="T43" fmla="*/ 152 h 369"/>
                <a:gd name="T44" fmla="*/ 8 w 472"/>
                <a:gd name="T45" fmla="*/ 271 h 369"/>
                <a:gd name="T46" fmla="*/ 0 w 472"/>
                <a:gd name="T47" fmla="*/ 311 h 369"/>
                <a:gd name="T48" fmla="*/ 44 w 472"/>
                <a:gd name="T49" fmla="*/ 324 h 369"/>
                <a:gd name="T50" fmla="*/ 51 w 472"/>
                <a:gd name="T51" fmla="*/ 354 h 369"/>
                <a:gd name="T52" fmla="*/ 137 w 472"/>
                <a:gd name="T53" fmla="*/ 369 h 369"/>
                <a:gd name="T54" fmla="*/ 141 w 472"/>
                <a:gd name="T55" fmla="*/ 299 h 369"/>
                <a:gd name="T56" fmla="*/ 143 w 472"/>
                <a:gd name="T57" fmla="*/ 261 h 369"/>
                <a:gd name="T58" fmla="*/ 149 w 472"/>
                <a:gd name="T59" fmla="*/ 219 h 369"/>
                <a:gd name="T60" fmla="*/ 159 w 472"/>
                <a:gd name="T61" fmla="*/ 215 h 369"/>
                <a:gd name="T62" fmla="*/ 197 w 472"/>
                <a:gd name="T63" fmla="*/ 248 h 369"/>
                <a:gd name="T64" fmla="*/ 218 w 472"/>
                <a:gd name="T65" fmla="*/ 253 h 369"/>
                <a:gd name="T66" fmla="*/ 224 w 472"/>
                <a:gd name="T67" fmla="*/ 266 h 369"/>
                <a:gd name="T68" fmla="*/ 239 w 472"/>
                <a:gd name="T69" fmla="*/ 283 h 369"/>
                <a:gd name="T70" fmla="*/ 292 w 472"/>
                <a:gd name="T71" fmla="*/ 304 h 369"/>
                <a:gd name="T72" fmla="*/ 332 w 472"/>
                <a:gd name="T73" fmla="*/ 310 h 369"/>
                <a:gd name="T74" fmla="*/ 331 w 472"/>
                <a:gd name="T75" fmla="*/ 369 h 369"/>
                <a:gd name="T76" fmla="*/ 463 w 472"/>
                <a:gd name="T77" fmla="*/ 355 h 36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72"/>
                <a:gd name="T118" fmla="*/ 0 h 369"/>
                <a:gd name="T119" fmla="*/ 472 w 472"/>
                <a:gd name="T120" fmla="*/ 369 h 36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72" h="369">
                  <a:moveTo>
                    <a:pt x="470" y="352"/>
                  </a:moveTo>
                  <a:cubicBezTo>
                    <a:pt x="469" y="348"/>
                    <a:pt x="466" y="319"/>
                    <a:pt x="465" y="313"/>
                  </a:cubicBezTo>
                  <a:cubicBezTo>
                    <a:pt x="465" y="306"/>
                    <a:pt x="464" y="292"/>
                    <a:pt x="463" y="286"/>
                  </a:cubicBezTo>
                  <a:cubicBezTo>
                    <a:pt x="461" y="280"/>
                    <a:pt x="457" y="266"/>
                    <a:pt x="456" y="260"/>
                  </a:cubicBezTo>
                  <a:cubicBezTo>
                    <a:pt x="456" y="255"/>
                    <a:pt x="452" y="242"/>
                    <a:pt x="452" y="237"/>
                  </a:cubicBezTo>
                  <a:cubicBezTo>
                    <a:pt x="452" y="232"/>
                    <a:pt x="453" y="221"/>
                    <a:pt x="450" y="213"/>
                  </a:cubicBezTo>
                  <a:cubicBezTo>
                    <a:pt x="448" y="204"/>
                    <a:pt x="442" y="176"/>
                    <a:pt x="440" y="167"/>
                  </a:cubicBezTo>
                  <a:cubicBezTo>
                    <a:pt x="438" y="157"/>
                    <a:pt x="429" y="156"/>
                    <a:pt x="429" y="156"/>
                  </a:cubicBezTo>
                  <a:cubicBezTo>
                    <a:pt x="392" y="156"/>
                    <a:pt x="392" y="156"/>
                    <a:pt x="392" y="156"/>
                  </a:cubicBezTo>
                  <a:cubicBezTo>
                    <a:pt x="392" y="156"/>
                    <a:pt x="386" y="154"/>
                    <a:pt x="382" y="152"/>
                  </a:cubicBezTo>
                  <a:cubicBezTo>
                    <a:pt x="377" y="149"/>
                    <a:pt x="378" y="142"/>
                    <a:pt x="378" y="142"/>
                  </a:cubicBezTo>
                  <a:cubicBezTo>
                    <a:pt x="384" y="136"/>
                    <a:pt x="387" y="107"/>
                    <a:pt x="387" y="107"/>
                  </a:cubicBezTo>
                  <a:cubicBezTo>
                    <a:pt x="383" y="74"/>
                    <a:pt x="353" y="77"/>
                    <a:pt x="353" y="77"/>
                  </a:cubicBezTo>
                  <a:cubicBezTo>
                    <a:pt x="315" y="73"/>
                    <a:pt x="319" y="101"/>
                    <a:pt x="319" y="101"/>
                  </a:cubicBezTo>
                  <a:cubicBezTo>
                    <a:pt x="314" y="106"/>
                    <a:pt x="320" y="123"/>
                    <a:pt x="320" y="123"/>
                  </a:cubicBezTo>
                  <a:cubicBezTo>
                    <a:pt x="316" y="137"/>
                    <a:pt x="326" y="150"/>
                    <a:pt x="326" y="150"/>
                  </a:cubicBezTo>
                  <a:cubicBezTo>
                    <a:pt x="325" y="154"/>
                    <a:pt x="338" y="159"/>
                    <a:pt x="342" y="159"/>
                  </a:cubicBezTo>
                  <a:cubicBezTo>
                    <a:pt x="345" y="159"/>
                    <a:pt x="344" y="177"/>
                    <a:pt x="344" y="177"/>
                  </a:cubicBezTo>
                  <a:cubicBezTo>
                    <a:pt x="344" y="177"/>
                    <a:pt x="319" y="195"/>
                    <a:pt x="313" y="199"/>
                  </a:cubicBezTo>
                  <a:cubicBezTo>
                    <a:pt x="306" y="203"/>
                    <a:pt x="307" y="218"/>
                    <a:pt x="307" y="224"/>
                  </a:cubicBezTo>
                  <a:cubicBezTo>
                    <a:pt x="306" y="229"/>
                    <a:pt x="307" y="238"/>
                    <a:pt x="304" y="242"/>
                  </a:cubicBezTo>
                  <a:cubicBezTo>
                    <a:pt x="301" y="245"/>
                    <a:pt x="296" y="259"/>
                    <a:pt x="293" y="263"/>
                  </a:cubicBezTo>
                  <a:cubicBezTo>
                    <a:pt x="290" y="266"/>
                    <a:pt x="289" y="269"/>
                    <a:pt x="285" y="269"/>
                  </a:cubicBezTo>
                  <a:cubicBezTo>
                    <a:pt x="281" y="269"/>
                    <a:pt x="254" y="251"/>
                    <a:pt x="254" y="251"/>
                  </a:cubicBezTo>
                  <a:cubicBezTo>
                    <a:pt x="249" y="240"/>
                    <a:pt x="239" y="240"/>
                    <a:pt x="237" y="237"/>
                  </a:cubicBezTo>
                  <a:cubicBezTo>
                    <a:pt x="234" y="233"/>
                    <a:pt x="224" y="218"/>
                    <a:pt x="216" y="212"/>
                  </a:cubicBezTo>
                  <a:cubicBezTo>
                    <a:pt x="208" y="207"/>
                    <a:pt x="193" y="192"/>
                    <a:pt x="188" y="182"/>
                  </a:cubicBezTo>
                  <a:cubicBezTo>
                    <a:pt x="182" y="172"/>
                    <a:pt x="167" y="152"/>
                    <a:pt x="164" y="148"/>
                  </a:cubicBezTo>
                  <a:cubicBezTo>
                    <a:pt x="161" y="144"/>
                    <a:pt x="160" y="145"/>
                    <a:pt x="157" y="142"/>
                  </a:cubicBezTo>
                  <a:cubicBezTo>
                    <a:pt x="155" y="139"/>
                    <a:pt x="151" y="127"/>
                    <a:pt x="151" y="122"/>
                  </a:cubicBezTo>
                  <a:cubicBezTo>
                    <a:pt x="150" y="118"/>
                    <a:pt x="151" y="114"/>
                    <a:pt x="150" y="112"/>
                  </a:cubicBezTo>
                  <a:cubicBezTo>
                    <a:pt x="149" y="109"/>
                    <a:pt x="145" y="101"/>
                    <a:pt x="145" y="101"/>
                  </a:cubicBezTo>
                  <a:cubicBezTo>
                    <a:pt x="147" y="98"/>
                    <a:pt x="145" y="93"/>
                    <a:pt x="145" y="93"/>
                  </a:cubicBezTo>
                  <a:cubicBezTo>
                    <a:pt x="149" y="92"/>
                    <a:pt x="146" y="86"/>
                    <a:pt x="146" y="86"/>
                  </a:cubicBezTo>
                  <a:cubicBezTo>
                    <a:pt x="149" y="85"/>
                    <a:pt x="150" y="80"/>
                    <a:pt x="150" y="80"/>
                  </a:cubicBezTo>
                  <a:cubicBezTo>
                    <a:pt x="162" y="78"/>
                    <a:pt x="150" y="60"/>
                    <a:pt x="150" y="60"/>
                  </a:cubicBezTo>
                  <a:cubicBezTo>
                    <a:pt x="154" y="51"/>
                    <a:pt x="150" y="31"/>
                    <a:pt x="150" y="31"/>
                  </a:cubicBezTo>
                  <a:cubicBezTo>
                    <a:pt x="151" y="27"/>
                    <a:pt x="161" y="35"/>
                    <a:pt x="142" y="17"/>
                  </a:cubicBezTo>
                  <a:cubicBezTo>
                    <a:pt x="124" y="0"/>
                    <a:pt x="92" y="1"/>
                    <a:pt x="79" y="20"/>
                  </a:cubicBezTo>
                  <a:cubicBezTo>
                    <a:pt x="65" y="39"/>
                    <a:pt x="82" y="76"/>
                    <a:pt x="82" y="76"/>
                  </a:cubicBezTo>
                  <a:cubicBezTo>
                    <a:pt x="83" y="83"/>
                    <a:pt x="69" y="91"/>
                    <a:pt x="69" y="91"/>
                  </a:cubicBezTo>
                  <a:cubicBezTo>
                    <a:pt x="63" y="88"/>
                    <a:pt x="62" y="90"/>
                    <a:pt x="57" y="93"/>
                  </a:cubicBezTo>
                  <a:cubicBezTo>
                    <a:pt x="52" y="97"/>
                    <a:pt x="51" y="109"/>
                    <a:pt x="44" y="115"/>
                  </a:cubicBezTo>
                  <a:cubicBezTo>
                    <a:pt x="36" y="121"/>
                    <a:pt x="30" y="145"/>
                    <a:pt x="27" y="152"/>
                  </a:cubicBezTo>
                  <a:cubicBezTo>
                    <a:pt x="24" y="158"/>
                    <a:pt x="13" y="212"/>
                    <a:pt x="10" y="220"/>
                  </a:cubicBezTo>
                  <a:cubicBezTo>
                    <a:pt x="8" y="228"/>
                    <a:pt x="8" y="258"/>
                    <a:pt x="8" y="271"/>
                  </a:cubicBezTo>
                  <a:cubicBezTo>
                    <a:pt x="8" y="284"/>
                    <a:pt x="5" y="294"/>
                    <a:pt x="4" y="304"/>
                  </a:cubicBezTo>
                  <a:cubicBezTo>
                    <a:pt x="3" y="315"/>
                    <a:pt x="0" y="311"/>
                    <a:pt x="0" y="311"/>
                  </a:cubicBezTo>
                  <a:cubicBezTo>
                    <a:pt x="2" y="320"/>
                    <a:pt x="35" y="331"/>
                    <a:pt x="35" y="331"/>
                  </a:cubicBezTo>
                  <a:cubicBezTo>
                    <a:pt x="35" y="328"/>
                    <a:pt x="44" y="324"/>
                    <a:pt x="44" y="324"/>
                  </a:cubicBezTo>
                  <a:cubicBezTo>
                    <a:pt x="44" y="324"/>
                    <a:pt x="46" y="322"/>
                    <a:pt x="44" y="327"/>
                  </a:cubicBezTo>
                  <a:cubicBezTo>
                    <a:pt x="42" y="332"/>
                    <a:pt x="49" y="348"/>
                    <a:pt x="51" y="354"/>
                  </a:cubicBezTo>
                  <a:cubicBezTo>
                    <a:pt x="52" y="359"/>
                    <a:pt x="55" y="362"/>
                    <a:pt x="57" y="369"/>
                  </a:cubicBezTo>
                  <a:cubicBezTo>
                    <a:pt x="137" y="369"/>
                    <a:pt x="137" y="369"/>
                    <a:pt x="137" y="369"/>
                  </a:cubicBezTo>
                  <a:cubicBezTo>
                    <a:pt x="138" y="358"/>
                    <a:pt x="136" y="327"/>
                    <a:pt x="136" y="320"/>
                  </a:cubicBezTo>
                  <a:cubicBezTo>
                    <a:pt x="136" y="313"/>
                    <a:pt x="137" y="300"/>
                    <a:pt x="141" y="299"/>
                  </a:cubicBezTo>
                  <a:cubicBezTo>
                    <a:pt x="144" y="297"/>
                    <a:pt x="145" y="290"/>
                    <a:pt x="146" y="285"/>
                  </a:cubicBezTo>
                  <a:cubicBezTo>
                    <a:pt x="146" y="281"/>
                    <a:pt x="145" y="269"/>
                    <a:pt x="143" y="261"/>
                  </a:cubicBezTo>
                  <a:cubicBezTo>
                    <a:pt x="141" y="253"/>
                    <a:pt x="146" y="244"/>
                    <a:pt x="146" y="237"/>
                  </a:cubicBezTo>
                  <a:cubicBezTo>
                    <a:pt x="146" y="229"/>
                    <a:pt x="149" y="224"/>
                    <a:pt x="149" y="219"/>
                  </a:cubicBezTo>
                  <a:cubicBezTo>
                    <a:pt x="149" y="215"/>
                    <a:pt x="149" y="208"/>
                    <a:pt x="151" y="209"/>
                  </a:cubicBezTo>
                  <a:cubicBezTo>
                    <a:pt x="152" y="209"/>
                    <a:pt x="156" y="211"/>
                    <a:pt x="159" y="215"/>
                  </a:cubicBezTo>
                  <a:cubicBezTo>
                    <a:pt x="162" y="219"/>
                    <a:pt x="174" y="225"/>
                    <a:pt x="177" y="228"/>
                  </a:cubicBezTo>
                  <a:cubicBezTo>
                    <a:pt x="180" y="231"/>
                    <a:pt x="191" y="242"/>
                    <a:pt x="197" y="248"/>
                  </a:cubicBezTo>
                  <a:cubicBezTo>
                    <a:pt x="202" y="253"/>
                    <a:pt x="208" y="247"/>
                    <a:pt x="208" y="247"/>
                  </a:cubicBezTo>
                  <a:cubicBezTo>
                    <a:pt x="208" y="247"/>
                    <a:pt x="215" y="249"/>
                    <a:pt x="218" y="253"/>
                  </a:cubicBezTo>
                  <a:cubicBezTo>
                    <a:pt x="221" y="256"/>
                    <a:pt x="223" y="260"/>
                    <a:pt x="223" y="260"/>
                  </a:cubicBezTo>
                  <a:cubicBezTo>
                    <a:pt x="220" y="264"/>
                    <a:pt x="224" y="266"/>
                    <a:pt x="224" y="266"/>
                  </a:cubicBezTo>
                  <a:cubicBezTo>
                    <a:pt x="218" y="269"/>
                    <a:pt x="222" y="272"/>
                    <a:pt x="222" y="272"/>
                  </a:cubicBezTo>
                  <a:cubicBezTo>
                    <a:pt x="219" y="278"/>
                    <a:pt x="239" y="283"/>
                    <a:pt x="239" y="283"/>
                  </a:cubicBezTo>
                  <a:cubicBezTo>
                    <a:pt x="239" y="283"/>
                    <a:pt x="242" y="289"/>
                    <a:pt x="244" y="290"/>
                  </a:cubicBezTo>
                  <a:cubicBezTo>
                    <a:pt x="246" y="291"/>
                    <a:pt x="276" y="294"/>
                    <a:pt x="292" y="304"/>
                  </a:cubicBezTo>
                  <a:cubicBezTo>
                    <a:pt x="307" y="313"/>
                    <a:pt x="324" y="281"/>
                    <a:pt x="324" y="281"/>
                  </a:cubicBezTo>
                  <a:cubicBezTo>
                    <a:pt x="324" y="281"/>
                    <a:pt x="331" y="304"/>
                    <a:pt x="332" y="310"/>
                  </a:cubicBezTo>
                  <a:cubicBezTo>
                    <a:pt x="333" y="316"/>
                    <a:pt x="333" y="337"/>
                    <a:pt x="332" y="356"/>
                  </a:cubicBezTo>
                  <a:cubicBezTo>
                    <a:pt x="331" y="360"/>
                    <a:pt x="331" y="365"/>
                    <a:pt x="331" y="369"/>
                  </a:cubicBezTo>
                  <a:cubicBezTo>
                    <a:pt x="467" y="369"/>
                    <a:pt x="467" y="369"/>
                    <a:pt x="467" y="369"/>
                  </a:cubicBezTo>
                  <a:cubicBezTo>
                    <a:pt x="466" y="363"/>
                    <a:pt x="463" y="355"/>
                    <a:pt x="463" y="355"/>
                  </a:cubicBezTo>
                  <a:cubicBezTo>
                    <a:pt x="463" y="355"/>
                    <a:pt x="472" y="356"/>
                    <a:pt x="470" y="3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1" name="Freeform 67"/>
            <p:cNvSpPr>
              <a:spLocks noChangeArrowheads="1"/>
            </p:cNvSpPr>
            <p:nvPr/>
          </p:nvSpPr>
          <p:spPr bwMode="auto">
            <a:xfrm>
              <a:off x="411162" y="936625"/>
              <a:ext cx="482600" cy="188912"/>
            </a:xfrm>
            <a:custGeom>
              <a:avLst/>
              <a:gdLst>
                <a:gd name="T0" fmla="*/ 173 w 174"/>
                <a:gd name="T1" fmla="*/ 20 h 68"/>
                <a:gd name="T2" fmla="*/ 168 w 174"/>
                <a:gd name="T3" fmla="*/ 0 h 68"/>
                <a:gd name="T4" fmla="*/ 81 w 174"/>
                <a:gd name="T5" fmla="*/ 25 h 68"/>
                <a:gd name="T6" fmla="*/ 5 w 174"/>
                <a:gd name="T7" fmla="*/ 6 h 68"/>
                <a:gd name="T8" fmla="*/ 1 w 174"/>
                <a:gd name="T9" fmla="*/ 23 h 68"/>
                <a:gd name="T10" fmla="*/ 1 w 174"/>
                <a:gd name="T11" fmla="*/ 52 h 68"/>
                <a:gd name="T12" fmla="*/ 81 w 174"/>
                <a:gd name="T13" fmla="*/ 68 h 68"/>
                <a:gd name="T14" fmla="*/ 174 w 174"/>
                <a:gd name="T15" fmla="*/ 46 h 68"/>
                <a:gd name="T16" fmla="*/ 173 w 174"/>
                <a:gd name="T17" fmla="*/ 20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4"/>
                <a:gd name="T28" fmla="*/ 0 h 68"/>
                <a:gd name="T29" fmla="*/ 174 w 174"/>
                <a:gd name="T30" fmla="*/ 68 h 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4" h="68">
                  <a:moveTo>
                    <a:pt x="173" y="20"/>
                  </a:moveTo>
                  <a:cubicBezTo>
                    <a:pt x="173" y="13"/>
                    <a:pt x="169" y="3"/>
                    <a:pt x="168" y="0"/>
                  </a:cubicBezTo>
                  <a:cubicBezTo>
                    <a:pt x="142" y="16"/>
                    <a:pt x="113" y="25"/>
                    <a:pt x="81" y="25"/>
                  </a:cubicBezTo>
                  <a:cubicBezTo>
                    <a:pt x="53" y="25"/>
                    <a:pt x="27" y="18"/>
                    <a:pt x="5" y="6"/>
                  </a:cubicBezTo>
                  <a:cubicBezTo>
                    <a:pt x="3" y="8"/>
                    <a:pt x="0" y="14"/>
                    <a:pt x="1" y="23"/>
                  </a:cubicBezTo>
                  <a:cubicBezTo>
                    <a:pt x="1" y="23"/>
                    <a:pt x="0" y="41"/>
                    <a:pt x="1" y="52"/>
                  </a:cubicBezTo>
                  <a:cubicBezTo>
                    <a:pt x="25" y="62"/>
                    <a:pt x="52" y="68"/>
                    <a:pt x="81" y="68"/>
                  </a:cubicBezTo>
                  <a:cubicBezTo>
                    <a:pt x="114" y="68"/>
                    <a:pt x="146" y="60"/>
                    <a:pt x="174" y="46"/>
                  </a:cubicBezTo>
                  <a:cubicBezTo>
                    <a:pt x="174" y="36"/>
                    <a:pt x="173" y="20"/>
                    <a:pt x="17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2" name="Freeform 68"/>
            <p:cNvSpPr>
              <a:spLocks noEditPoints="1" noChangeArrowheads="1"/>
            </p:cNvSpPr>
            <p:nvPr/>
          </p:nvSpPr>
          <p:spPr bwMode="auto">
            <a:xfrm>
              <a:off x="468312" y="236538"/>
              <a:ext cx="350837" cy="577850"/>
            </a:xfrm>
            <a:custGeom>
              <a:avLst/>
              <a:gdLst>
                <a:gd name="T0" fmla="*/ 123 w 126"/>
                <a:gd name="T1" fmla="*/ 136 h 208"/>
                <a:gd name="T2" fmla="*/ 112 w 126"/>
                <a:gd name="T3" fmla="*/ 119 h 208"/>
                <a:gd name="T4" fmla="*/ 93 w 126"/>
                <a:gd name="T5" fmla="*/ 107 h 208"/>
                <a:gd name="T6" fmla="*/ 69 w 126"/>
                <a:gd name="T7" fmla="*/ 100 h 208"/>
                <a:gd name="T8" fmla="*/ 69 w 126"/>
                <a:gd name="T9" fmla="*/ 31 h 208"/>
                <a:gd name="T10" fmla="*/ 88 w 126"/>
                <a:gd name="T11" fmla="*/ 41 h 208"/>
                <a:gd name="T12" fmla="*/ 97 w 126"/>
                <a:gd name="T13" fmla="*/ 63 h 208"/>
                <a:gd name="T14" fmla="*/ 122 w 126"/>
                <a:gd name="T15" fmla="*/ 59 h 208"/>
                <a:gd name="T16" fmla="*/ 102 w 126"/>
                <a:gd name="T17" fmla="*/ 23 h 208"/>
                <a:gd name="T18" fmla="*/ 69 w 126"/>
                <a:gd name="T19" fmla="*/ 11 h 208"/>
                <a:gd name="T20" fmla="*/ 69 w 126"/>
                <a:gd name="T21" fmla="*/ 0 h 208"/>
                <a:gd name="T22" fmla="*/ 55 w 126"/>
                <a:gd name="T23" fmla="*/ 0 h 208"/>
                <a:gd name="T24" fmla="*/ 55 w 126"/>
                <a:gd name="T25" fmla="*/ 11 h 208"/>
                <a:gd name="T26" fmla="*/ 19 w 126"/>
                <a:gd name="T27" fmla="*/ 24 h 208"/>
                <a:gd name="T28" fmla="*/ 0 w 126"/>
                <a:gd name="T29" fmla="*/ 65 h 208"/>
                <a:gd name="T30" fmla="*/ 7 w 126"/>
                <a:gd name="T31" fmla="*/ 91 h 208"/>
                <a:gd name="T32" fmla="*/ 24 w 126"/>
                <a:gd name="T33" fmla="*/ 108 h 208"/>
                <a:gd name="T34" fmla="*/ 55 w 126"/>
                <a:gd name="T35" fmla="*/ 120 h 208"/>
                <a:gd name="T36" fmla="*/ 55 w 126"/>
                <a:gd name="T37" fmla="*/ 163 h 208"/>
                <a:gd name="T38" fmla="*/ 69 w 126"/>
                <a:gd name="T39" fmla="*/ 179 h 208"/>
                <a:gd name="T40" fmla="*/ 69 w 126"/>
                <a:gd name="T41" fmla="*/ 123 h 208"/>
                <a:gd name="T42" fmla="*/ 95 w 126"/>
                <a:gd name="T43" fmla="*/ 137 h 208"/>
                <a:gd name="T44" fmla="*/ 102 w 126"/>
                <a:gd name="T45" fmla="*/ 158 h 208"/>
                <a:gd name="T46" fmla="*/ 92 w 126"/>
                <a:gd name="T47" fmla="*/ 184 h 208"/>
                <a:gd name="T48" fmla="*/ 82 w 126"/>
                <a:gd name="T49" fmla="*/ 192 h 208"/>
                <a:gd name="T50" fmla="*/ 92 w 126"/>
                <a:gd name="T51" fmla="*/ 203 h 208"/>
                <a:gd name="T52" fmla="*/ 98 w 126"/>
                <a:gd name="T53" fmla="*/ 208 h 208"/>
                <a:gd name="T54" fmla="*/ 110 w 126"/>
                <a:gd name="T55" fmla="*/ 198 h 208"/>
                <a:gd name="T56" fmla="*/ 126 w 126"/>
                <a:gd name="T57" fmla="*/ 156 h 208"/>
                <a:gd name="T58" fmla="*/ 123 w 126"/>
                <a:gd name="T59" fmla="*/ 136 h 208"/>
                <a:gd name="T60" fmla="*/ 55 w 126"/>
                <a:gd name="T61" fmla="*/ 97 h 208"/>
                <a:gd name="T62" fmla="*/ 31 w 126"/>
                <a:gd name="T63" fmla="*/ 84 h 208"/>
                <a:gd name="T64" fmla="*/ 25 w 126"/>
                <a:gd name="T65" fmla="*/ 63 h 208"/>
                <a:gd name="T66" fmla="*/ 33 w 126"/>
                <a:gd name="T67" fmla="*/ 42 h 208"/>
                <a:gd name="T68" fmla="*/ 55 w 126"/>
                <a:gd name="T69" fmla="*/ 31 h 208"/>
                <a:gd name="T70" fmla="*/ 55 w 126"/>
                <a:gd name="T71" fmla="*/ 97 h 2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6"/>
                <a:gd name="T109" fmla="*/ 0 h 208"/>
                <a:gd name="T110" fmla="*/ 126 w 126"/>
                <a:gd name="T111" fmla="*/ 208 h 20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6" h="208">
                  <a:moveTo>
                    <a:pt x="123" y="136"/>
                  </a:moveTo>
                  <a:cubicBezTo>
                    <a:pt x="120" y="129"/>
                    <a:pt x="116" y="124"/>
                    <a:pt x="112" y="119"/>
                  </a:cubicBezTo>
                  <a:cubicBezTo>
                    <a:pt x="107" y="114"/>
                    <a:pt x="101" y="110"/>
                    <a:pt x="93" y="107"/>
                  </a:cubicBezTo>
                  <a:cubicBezTo>
                    <a:pt x="89" y="105"/>
                    <a:pt x="81" y="103"/>
                    <a:pt x="69" y="100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77" y="33"/>
                    <a:pt x="83" y="36"/>
                    <a:pt x="88" y="41"/>
                  </a:cubicBezTo>
                  <a:cubicBezTo>
                    <a:pt x="92" y="46"/>
                    <a:pt x="95" y="53"/>
                    <a:pt x="97" y="63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19" y="44"/>
                    <a:pt x="113" y="32"/>
                    <a:pt x="102" y="23"/>
                  </a:cubicBezTo>
                  <a:cubicBezTo>
                    <a:pt x="94" y="17"/>
                    <a:pt x="83" y="13"/>
                    <a:pt x="69" y="1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39" y="13"/>
                    <a:pt x="27" y="17"/>
                    <a:pt x="19" y="24"/>
                  </a:cubicBezTo>
                  <a:cubicBezTo>
                    <a:pt x="7" y="35"/>
                    <a:pt x="0" y="48"/>
                    <a:pt x="0" y="65"/>
                  </a:cubicBezTo>
                  <a:cubicBezTo>
                    <a:pt x="0" y="75"/>
                    <a:pt x="3" y="83"/>
                    <a:pt x="7" y="91"/>
                  </a:cubicBezTo>
                  <a:cubicBezTo>
                    <a:pt x="11" y="98"/>
                    <a:pt x="17" y="104"/>
                    <a:pt x="24" y="108"/>
                  </a:cubicBezTo>
                  <a:cubicBezTo>
                    <a:pt x="35" y="114"/>
                    <a:pt x="45" y="118"/>
                    <a:pt x="55" y="120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8" y="167"/>
                    <a:pt x="65" y="174"/>
                    <a:pt x="69" y="179"/>
                  </a:cubicBezTo>
                  <a:cubicBezTo>
                    <a:pt x="69" y="123"/>
                    <a:pt x="69" y="123"/>
                    <a:pt x="69" y="123"/>
                  </a:cubicBezTo>
                  <a:cubicBezTo>
                    <a:pt x="82" y="127"/>
                    <a:pt x="91" y="132"/>
                    <a:pt x="95" y="137"/>
                  </a:cubicBezTo>
                  <a:cubicBezTo>
                    <a:pt x="99" y="142"/>
                    <a:pt x="102" y="149"/>
                    <a:pt x="102" y="158"/>
                  </a:cubicBezTo>
                  <a:cubicBezTo>
                    <a:pt x="102" y="168"/>
                    <a:pt x="98" y="177"/>
                    <a:pt x="92" y="184"/>
                  </a:cubicBezTo>
                  <a:cubicBezTo>
                    <a:pt x="89" y="187"/>
                    <a:pt x="86" y="190"/>
                    <a:pt x="82" y="192"/>
                  </a:cubicBezTo>
                  <a:cubicBezTo>
                    <a:pt x="85" y="193"/>
                    <a:pt x="91" y="197"/>
                    <a:pt x="92" y="203"/>
                  </a:cubicBezTo>
                  <a:cubicBezTo>
                    <a:pt x="92" y="203"/>
                    <a:pt x="95" y="205"/>
                    <a:pt x="98" y="208"/>
                  </a:cubicBezTo>
                  <a:cubicBezTo>
                    <a:pt x="102" y="205"/>
                    <a:pt x="107" y="202"/>
                    <a:pt x="110" y="198"/>
                  </a:cubicBezTo>
                  <a:cubicBezTo>
                    <a:pt x="121" y="187"/>
                    <a:pt x="126" y="173"/>
                    <a:pt x="126" y="156"/>
                  </a:cubicBezTo>
                  <a:cubicBezTo>
                    <a:pt x="126" y="149"/>
                    <a:pt x="125" y="142"/>
                    <a:pt x="123" y="136"/>
                  </a:cubicBezTo>
                  <a:close/>
                  <a:moveTo>
                    <a:pt x="55" y="97"/>
                  </a:moveTo>
                  <a:cubicBezTo>
                    <a:pt x="44" y="94"/>
                    <a:pt x="36" y="89"/>
                    <a:pt x="31" y="84"/>
                  </a:cubicBezTo>
                  <a:cubicBezTo>
                    <a:pt x="27" y="78"/>
                    <a:pt x="25" y="72"/>
                    <a:pt x="25" y="63"/>
                  </a:cubicBezTo>
                  <a:cubicBezTo>
                    <a:pt x="25" y="55"/>
                    <a:pt x="27" y="48"/>
                    <a:pt x="33" y="42"/>
                  </a:cubicBezTo>
                  <a:cubicBezTo>
                    <a:pt x="38" y="36"/>
                    <a:pt x="46" y="32"/>
                    <a:pt x="55" y="31"/>
                  </a:cubicBezTo>
                  <a:lnTo>
                    <a:pt x="55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03" name="组合 120"/>
          <p:cNvGrpSpPr>
            <a:grpSpLocks/>
          </p:cNvGrpSpPr>
          <p:nvPr/>
        </p:nvGrpSpPr>
        <p:grpSpPr bwMode="auto">
          <a:xfrm>
            <a:off x="2481132" y="5722108"/>
            <a:ext cx="703447" cy="571153"/>
            <a:chOff x="0" y="0"/>
            <a:chExt cx="1374775" cy="1116012"/>
          </a:xfrm>
          <a:solidFill>
            <a:schemeClr val="accent4"/>
          </a:solidFill>
          <a:effectLst/>
        </p:grpSpPr>
        <p:sp>
          <p:nvSpPr>
            <p:cNvPr id="204" name="Freeform 78"/>
            <p:cNvSpPr>
              <a:spLocks noChangeArrowheads="1"/>
            </p:cNvSpPr>
            <p:nvPr/>
          </p:nvSpPr>
          <p:spPr bwMode="auto">
            <a:xfrm>
              <a:off x="511175" y="511175"/>
              <a:ext cx="100012" cy="100012"/>
            </a:xfrm>
            <a:custGeom>
              <a:avLst/>
              <a:gdLst>
                <a:gd name="T0" fmla="*/ 0 w 36"/>
                <a:gd name="T1" fmla="*/ 18 h 36"/>
                <a:gd name="T2" fmla="*/ 18 w 36"/>
                <a:gd name="T3" fmla="*/ 36 h 36"/>
                <a:gd name="T4" fmla="*/ 36 w 36"/>
                <a:gd name="T5" fmla="*/ 18 h 36"/>
                <a:gd name="T6" fmla="*/ 18 w 36"/>
                <a:gd name="T7" fmla="*/ 0 h 36"/>
                <a:gd name="T8" fmla="*/ 0 w 36"/>
                <a:gd name="T9" fmla="*/ 1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0" y="18"/>
                  </a:moveTo>
                  <a:cubicBezTo>
                    <a:pt x="0" y="28"/>
                    <a:pt x="8" y="36"/>
                    <a:pt x="18" y="36"/>
                  </a:cubicBezTo>
                  <a:cubicBezTo>
                    <a:pt x="28" y="35"/>
                    <a:pt x="36" y="27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5" name="Freeform 79"/>
            <p:cNvSpPr>
              <a:spLocks noChangeArrowheads="1"/>
            </p:cNvSpPr>
            <p:nvPr/>
          </p:nvSpPr>
          <p:spPr bwMode="auto">
            <a:xfrm>
              <a:off x="252413" y="544512"/>
              <a:ext cx="244475" cy="38100"/>
            </a:xfrm>
            <a:custGeom>
              <a:avLst/>
              <a:gdLst>
                <a:gd name="T0" fmla="*/ 82 w 88"/>
                <a:gd name="T1" fmla="*/ 13 h 14"/>
                <a:gd name="T2" fmla="*/ 88 w 88"/>
                <a:gd name="T3" fmla="*/ 6 h 14"/>
                <a:gd name="T4" fmla="*/ 88 w 88"/>
                <a:gd name="T5" fmla="*/ 6 h 14"/>
                <a:gd name="T6" fmla="*/ 82 w 88"/>
                <a:gd name="T7" fmla="*/ 0 h 14"/>
                <a:gd name="T8" fmla="*/ 6 w 88"/>
                <a:gd name="T9" fmla="*/ 1 h 14"/>
                <a:gd name="T10" fmla="*/ 0 w 88"/>
                <a:gd name="T11" fmla="*/ 7 h 14"/>
                <a:gd name="T12" fmla="*/ 0 w 88"/>
                <a:gd name="T13" fmla="*/ 7 h 14"/>
                <a:gd name="T14" fmla="*/ 6 w 88"/>
                <a:gd name="T15" fmla="*/ 14 h 14"/>
                <a:gd name="T16" fmla="*/ 82 w 88"/>
                <a:gd name="T17" fmla="*/ 13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"/>
                <a:gd name="T28" fmla="*/ 0 h 14"/>
                <a:gd name="T29" fmla="*/ 88 w 88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" h="14">
                  <a:moveTo>
                    <a:pt x="82" y="13"/>
                  </a:moveTo>
                  <a:cubicBezTo>
                    <a:pt x="86" y="13"/>
                    <a:pt x="88" y="10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3"/>
                    <a:pt x="85" y="0"/>
                    <a:pt x="82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2" y="1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lnTo>
                    <a:pt x="8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6" name="Freeform 80"/>
            <p:cNvSpPr>
              <a:spLocks noChangeArrowheads="1"/>
            </p:cNvSpPr>
            <p:nvPr/>
          </p:nvSpPr>
          <p:spPr bwMode="auto">
            <a:xfrm>
              <a:off x="534988" y="177800"/>
              <a:ext cx="42862" cy="322262"/>
            </a:xfrm>
            <a:custGeom>
              <a:avLst/>
              <a:gdLst>
                <a:gd name="T0" fmla="*/ 2 w 15"/>
                <a:gd name="T1" fmla="*/ 108 h 116"/>
                <a:gd name="T2" fmla="*/ 8 w 15"/>
                <a:gd name="T3" fmla="*/ 116 h 116"/>
                <a:gd name="T4" fmla="*/ 8 w 15"/>
                <a:gd name="T5" fmla="*/ 116 h 116"/>
                <a:gd name="T6" fmla="*/ 15 w 15"/>
                <a:gd name="T7" fmla="*/ 108 h 116"/>
                <a:gd name="T8" fmla="*/ 13 w 15"/>
                <a:gd name="T9" fmla="*/ 7 h 116"/>
                <a:gd name="T10" fmla="*/ 7 w 15"/>
                <a:gd name="T11" fmla="*/ 0 h 116"/>
                <a:gd name="T12" fmla="*/ 7 w 15"/>
                <a:gd name="T13" fmla="*/ 0 h 116"/>
                <a:gd name="T14" fmla="*/ 0 w 15"/>
                <a:gd name="T15" fmla="*/ 8 h 116"/>
                <a:gd name="T16" fmla="*/ 2 w 15"/>
                <a:gd name="T17" fmla="*/ 108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16"/>
                <a:gd name="T29" fmla="*/ 15 w 15"/>
                <a:gd name="T30" fmla="*/ 116 h 1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16">
                  <a:moveTo>
                    <a:pt x="2" y="108"/>
                  </a:moveTo>
                  <a:cubicBezTo>
                    <a:pt x="2" y="113"/>
                    <a:pt x="5" y="116"/>
                    <a:pt x="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12" y="116"/>
                    <a:pt x="15" y="112"/>
                    <a:pt x="15" y="10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lnTo>
                    <a:pt x="2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7" name="Freeform 81"/>
            <p:cNvSpPr>
              <a:spLocks noChangeArrowheads="1"/>
            </p:cNvSpPr>
            <p:nvPr/>
          </p:nvSpPr>
          <p:spPr bwMode="auto">
            <a:xfrm>
              <a:off x="982663" y="269875"/>
              <a:ext cx="171450" cy="246062"/>
            </a:xfrm>
            <a:custGeom>
              <a:avLst/>
              <a:gdLst>
                <a:gd name="T0" fmla="*/ 28 w 62"/>
                <a:gd name="T1" fmla="*/ 44 h 89"/>
                <a:gd name="T2" fmla="*/ 30 w 62"/>
                <a:gd name="T3" fmla="*/ 89 h 89"/>
                <a:gd name="T4" fmla="*/ 42 w 62"/>
                <a:gd name="T5" fmla="*/ 53 h 89"/>
                <a:gd name="T6" fmla="*/ 55 w 62"/>
                <a:gd name="T7" fmla="*/ 23 h 89"/>
                <a:gd name="T8" fmla="*/ 22 w 62"/>
                <a:gd name="T9" fmla="*/ 0 h 89"/>
                <a:gd name="T10" fmla="*/ 28 w 62"/>
                <a:gd name="T11" fmla="*/ 44 h 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89"/>
                <a:gd name="T20" fmla="*/ 62 w 62"/>
                <a:gd name="T21" fmla="*/ 89 h 8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89">
                  <a:moveTo>
                    <a:pt x="28" y="44"/>
                  </a:moveTo>
                  <a:cubicBezTo>
                    <a:pt x="0" y="70"/>
                    <a:pt x="30" y="89"/>
                    <a:pt x="30" y="89"/>
                  </a:cubicBezTo>
                  <a:cubicBezTo>
                    <a:pt x="12" y="64"/>
                    <a:pt x="42" y="53"/>
                    <a:pt x="42" y="53"/>
                  </a:cubicBezTo>
                  <a:cubicBezTo>
                    <a:pt x="42" y="53"/>
                    <a:pt x="62" y="46"/>
                    <a:pt x="55" y="23"/>
                  </a:cubicBezTo>
                  <a:cubicBezTo>
                    <a:pt x="50" y="1"/>
                    <a:pt x="22" y="0"/>
                    <a:pt x="22" y="0"/>
                  </a:cubicBezTo>
                  <a:cubicBezTo>
                    <a:pt x="30" y="6"/>
                    <a:pt x="55" y="18"/>
                    <a:pt x="28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8" name="Freeform 82"/>
            <p:cNvSpPr>
              <a:spLocks noChangeArrowheads="1"/>
            </p:cNvSpPr>
            <p:nvPr/>
          </p:nvSpPr>
          <p:spPr bwMode="auto">
            <a:xfrm>
              <a:off x="982663" y="269875"/>
              <a:ext cx="171450" cy="246062"/>
            </a:xfrm>
            <a:custGeom>
              <a:avLst/>
              <a:gdLst>
                <a:gd name="T0" fmla="*/ 28 w 62"/>
                <a:gd name="T1" fmla="*/ 44 h 89"/>
                <a:gd name="T2" fmla="*/ 30 w 62"/>
                <a:gd name="T3" fmla="*/ 89 h 89"/>
                <a:gd name="T4" fmla="*/ 42 w 62"/>
                <a:gd name="T5" fmla="*/ 53 h 89"/>
                <a:gd name="T6" fmla="*/ 55 w 62"/>
                <a:gd name="T7" fmla="*/ 23 h 89"/>
                <a:gd name="T8" fmla="*/ 22 w 62"/>
                <a:gd name="T9" fmla="*/ 0 h 89"/>
                <a:gd name="T10" fmla="*/ 28 w 62"/>
                <a:gd name="T11" fmla="*/ 44 h 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89"/>
                <a:gd name="T20" fmla="*/ 62 w 62"/>
                <a:gd name="T21" fmla="*/ 89 h 8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89">
                  <a:moveTo>
                    <a:pt x="28" y="44"/>
                  </a:moveTo>
                  <a:cubicBezTo>
                    <a:pt x="0" y="70"/>
                    <a:pt x="30" y="89"/>
                    <a:pt x="30" y="89"/>
                  </a:cubicBezTo>
                  <a:cubicBezTo>
                    <a:pt x="12" y="64"/>
                    <a:pt x="42" y="53"/>
                    <a:pt x="42" y="53"/>
                  </a:cubicBezTo>
                  <a:cubicBezTo>
                    <a:pt x="42" y="53"/>
                    <a:pt x="62" y="46"/>
                    <a:pt x="55" y="23"/>
                  </a:cubicBezTo>
                  <a:cubicBezTo>
                    <a:pt x="50" y="1"/>
                    <a:pt x="22" y="0"/>
                    <a:pt x="22" y="0"/>
                  </a:cubicBezTo>
                  <a:cubicBezTo>
                    <a:pt x="30" y="6"/>
                    <a:pt x="55" y="18"/>
                    <a:pt x="28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9" name="Freeform 83"/>
            <p:cNvSpPr>
              <a:spLocks noEditPoints="1" noChangeArrowheads="1"/>
            </p:cNvSpPr>
            <p:nvPr/>
          </p:nvSpPr>
          <p:spPr bwMode="auto">
            <a:xfrm>
              <a:off x="849313" y="555625"/>
              <a:ext cx="525462" cy="549275"/>
            </a:xfrm>
            <a:custGeom>
              <a:avLst/>
              <a:gdLst>
                <a:gd name="T0" fmla="*/ 164 w 189"/>
                <a:gd name="T1" fmla="*/ 41 h 198"/>
                <a:gd name="T2" fmla="*/ 144 w 189"/>
                <a:gd name="T3" fmla="*/ 41 h 198"/>
                <a:gd name="T4" fmla="*/ 144 w 189"/>
                <a:gd name="T5" fmla="*/ 18 h 198"/>
                <a:gd name="T6" fmla="*/ 126 w 189"/>
                <a:gd name="T7" fmla="*/ 0 h 198"/>
                <a:gd name="T8" fmla="*/ 17 w 189"/>
                <a:gd name="T9" fmla="*/ 0 h 198"/>
                <a:gd name="T10" fmla="*/ 0 w 189"/>
                <a:gd name="T11" fmla="*/ 18 h 198"/>
                <a:gd name="T12" fmla="*/ 0 w 189"/>
                <a:gd name="T13" fmla="*/ 180 h 198"/>
                <a:gd name="T14" fmla="*/ 17 w 189"/>
                <a:gd name="T15" fmla="*/ 198 h 198"/>
                <a:gd name="T16" fmla="*/ 126 w 189"/>
                <a:gd name="T17" fmla="*/ 198 h 198"/>
                <a:gd name="T18" fmla="*/ 144 w 189"/>
                <a:gd name="T19" fmla="*/ 180 h 198"/>
                <a:gd name="T20" fmla="*/ 144 w 189"/>
                <a:gd name="T21" fmla="*/ 145 h 198"/>
                <a:gd name="T22" fmla="*/ 164 w 189"/>
                <a:gd name="T23" fmla="*/ 145 h 198"/>
                <a:gd name="T24" fmla="*/ 189 w 189"/>
                <a:gd name="T25" fmla="*/ 118 h 198"/>
                <a:gd name="T26" fmla="*/ 189 w 189"/>
                <a:gd name="T27" fmla="*/ 65 h 198"/>
                <a:gd name="T28" fmla="*/ 164 w 189"/>
                <a:gd name="T29" fmla="*/ 41 h 198"/>
                <a:gd name="T30" fmla="*/ 150 w 189"/>
                <a:gd name="T31" fmla="*/ 123 h 198"/>
                <a:gd name="T32" fmla="*/ 144 w 189"/>
                <a:gd name="T33" fmla="*/ 123 h 198"/>
                <a:gd name="T34" fmla="*/ 144 w 189"/>
                <a:gd name="T35" fmla="*/ 68 h 198"/>
                <a:gd name="T36" fmla="*/ 150 w 189"/>
                <a:gd name="T37" fmla="*/ 68 h 198"/>
                <a:gd name="T38" fmla="*/ 165 w 189"/>
                <a:gd name="T39" fmla="*/ 83 h 198"/>
                <a:gd name="T40" fmla="*/ 165 w 189"/>
                <a:gd name="T41" fmla="*/ 105 h 198"/>
                <a:gd name="T42" fmla="*/ 150 w 189"/>
                <a:gd name="T43" fmla="*/ 123 h 19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9"/>
                <a:gd name="T67" fmla="*/ 0 h 198"/>
                <a:gd name="T68" fmla="*/ 189 w 189"/>
                <a:gd name="T69" fmla="*/ 198 h 19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9" h="198">
                  <a:moveTo>
                    <a:pt x="164" y="41"/>
                  </a:moveTo>
                  <a:cubicBezTo>
                    <a:pt x="144" y="41"/>
                    <a:pt x="144" y="41"/>
                    <a:pt x="144" y="41"/>
                  </a:cubicBezTo>
                  <a:cubicBezTo>
                    <a:pt x="144" y="18"/>
                    <a:pt x="144" y="18"/>
                    <a:pt x="144" y="18"/>
                  </a:cubicBezTo>
                  <a:cubicBezTo>
                    <a:pt x="144" y="8"/>
                    <a:pt x="136" y="0"/>
                    <a:pt x="12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0"/>
                    <a:pt x="8" y="198"/>
                    <a:pt x="17" y="198"/>
                  </a:cubicBezTo>
                  <a:cubicBezTo>
                    <a:pt x="126" y="198"/>
                    <a:pt x="126" y="198"/>
                    <a:pt x="126" y="198"/>
                  </a:cubicBezTo>
                  <a:cubicBezTo>
                    <a:pt x="136" y="198"/>
                    <a:pt x="144" y="190"/>
                    <a:pt x="144" y="180"/>
                  </a:cubicBezTo>
                  <a:cubicBezTo>
                    <a:pt x="144" y="145"/>
                    <a:pt x="144" y="145"/>
                    <a:pt x="144" y="145"/>
                  </a:cubicBezTo>
                  <a:cubicBezTo>
                    <a:pt x="164" y="145"/>
                    <a:pt x="164" y="145"/>
                    <a:pt x="164" y="145"/>
                  </a:cubicBezTo>
                  <a:cubicBezTo>
                    <a:pt x="183" y="145"/>
                    <a:pt x="189" y="126"/>
                    <a:pt x="189" y="118"/>
                  </a:cubicBezTo>
                  <a:cubicBezTo>
                    <a:pt x="189" y="65"/>
                    <a:pt x="189" y="65"/>
                    <a:pt x="189" y="65"/>
                  </a:cubicBezTo>
                  <a:cubicBezTo>
                    <a:pt x="189" y="46"/>
                    <a:pt x="173" y="41"/>
                    <a:pt x="164" y="41"/>
                  </a:cubicBezTo>
                  <a:close/>
                  <a:moveTo>
                    <a:pt x="150" y="123"/>
                  </a:moveTo>
                  <a:cubicBezTo>
                    <a:pt x="144" y="123"/>
                    <a:pt x="144" y="123"/>
                    <a:pt x="144" y="123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50" y="68"/>
                    <a:pt x="150" y="68"/>
                    <a:pt x="150" y="68"/>
                  </a:cubicBezTo>
                  <a:cubicBezTo>
                    <a:pt x="163" y="68"/>
                    <a:pt x="165" y="72"/>
                    <a:pt x="165" y="83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5" y="121"/>
                    <a:pt x="159" y="123"/>
                    <a:pt x="150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0" name="Freeform 84"/>
            <p:cNvSpPr>
              <a:spLocks noChangeArrowheads="1"/>
            </p:cNvSpPr>
            <p:nvPr/>
          </p:nvSpPr>
          <p:spPr bwMode="auto">
            <a:xfrm>
              <a:off x="1065213" y="444500"/>
              <a:ext cx="50800" cy="82550"/>
            </a:xfrm>
            <a:custGeom>
              <a:avLst/>
              <a:gdLst>
                <a:gd name="T0" fmla="*/ 18 w 18"/>
                <a:gd name="T1" fmla="*/ 30 h 30"/>
                <a:gd name="T2" fmla="*/ 15 w 18"/>
                <a:gd name="T3" fmla="*/ 0 h 30"/>
                <a:gd name="T4" fmla="*/ 6 w 18"/>
                <a:gd name="T5" fmla="*/ 7 h 30"/>
                <a:gd name="T6" fmla="*/ 9 w 18"/>
                <a:gd name="T7" fmla="*/ 30 h 30"/>
                <a:gd name="T8" fmla="*/ 18 w 18"/>
                <a:gd name="T9" fmla="*/ 3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30"/>
                <a:gd name="T17" fmla="*/ 18 w 18"/>
                <a:gd name="T18" fmla="*/ 30 h 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30">
                  <a:moveTo>
                    <a:pt x="18" y="30"/>
                  </a:moveTo>
                  <a:cubicBezTo>
                    <a:pt x="18" y="19"/>
                    <a:pt x="17" y="10"/>
                    <a:pt x="15" y="0"/>
                  </a:cubicBezTo>
                  <a:cubicBezTo>
                    <a:pt x="9" y="3"/>
                    <a:pt x="6" y="7"/>
                    <a:pt x="6" y="7"/>
                  </a:cubicBezTo>
                  <a:cubicBezTo>
                    <a:pt x="0" y="13"/>
                    <a:pt x="5" y="23"/>
                    <a:pt x="9" y="30"/>
                  </a:cubicBezTo>
                  <a:lnTo>
                    <a:pt x="18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1" name="Freeform 85"/>
            <p:cNvSpPr>
              <a:spLocks noChangeArrowheads="1"/>
            </p:cNvSpPr>
            <p:nvPr/>
          </p:nvSpPr>
          <p:spPr bwMode="auto">
            <a:xfrm>
              <a:off x="0" y="0"/>
              <a:ext cx="1074737" cy="1116012"/>
            </a:xfrm>
            <a:custGeom>
              <a:avLst/>
              <a:gdLst>
                <a:gd name="T0" fmla="*/ 295 w 387"/>
                <a:gd name="T1" fmla="*/ 328 h 402"/>
                <a:gd name="T2" fmla="*/ 201 w 387"/>
                <a:gd name="T3" fmla="*/ 359 h 402"/>
                <a:gd name="T4" fmla="*/ 43 w 387"/>
                <a:gd name="T5" fmla="*/ 201 h 402"/>
                <a:gd name="T6" fmla="*/ 201 w 387"/>
                <a:gd name="T7" fmla="*/ 42 h 402"/>
                <a:gd name="T8" fmla="*/ 359 w 387"/>
                <a:gd name="T9" fmla="*/ 190 h 402"/>
                <a:gd name="T10" fmla="*/ 375 w 387"/>
                <a:gd name="T11" fmla="*/ 190 h 402"/>
                <a:gd name="T12" fmla="*/ 372 w 387"/>
                <a:gd name="T13" fmla="*/ 142 h 402"/>
                <a:gd name="T14" fmla="*/ 387 w 387"/>
                <a:gd name="T15" fmla="*/ 122 h 402"/>
                <a:gd name="T16" fmla="*/ 201 w 387"/>
                <a:gd name="T17" fmla="*/ 0 h 402"/>
                <a:gd name="T18" fmla="*/ 0 w 387"/>
                <a:gd name="T19" fmla="*/ 201 h 402"/>
                <a:gd name="T20" fmla="*/ 201 w 387"/>
                <a:gd name="T21" fmla="*/ 402 h 402"/>
                <a:gd name="T22" fmla="*/ 295 w 387"/>
                <a:gd name="T23" fmla="*/ 379 h 402"/>
                <a:gd name="T24" fmla="*/ 295 w 387"/>
                <a:gd name="T25" fmla="*/ 328 h 4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7"/>
                <a:gd name="T40" fmla="*/ 0 h 402"/>
                <a:gd name="T41" fmla="*/ 387 w 387"/>
                <a:gd name="T42" fmla="*/ 402 h 4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7" h="402">
                  <a:moveTo>
                    <a:pt x="295" y="328"/>
                  </a:moveTo>
                  <a:cubicBezTo>
                    <a:pt x="269" y="348"/>
                    <a:pt x="237" y="359"/>
                    <a:pt x="201" y="359"/>
                  </a:cubicBezTo>
                  <a:cubicBezTo>
                    <a:pt x="114" y="359"/>
                    <a:pt x="43" y="288"/>
                    <a:pt x="43" y="201"/>
                  </a:cubicBezTo>
                  <a:cubicBezTo>
                    <a:pt x="43" y="113"/>
                    <a:pt x="114" y="42"/>
                    <a:pt x="201" y="42"/>
                  </a:cubicBezTo>
                  <a:cubicBezTo>
                    <a:pt x="285" y="42"/>
                    <a:pt x="354" y="107"/>
                    <a:pt x="359" y="190"/>
                  </a:cubicBezTo>
                  <a:cubicBezTo>
                    <a:pt x="375" y="190"/>
                    <a:pt x="375" y="190"/>
                    <a:pt x="375" y="190"/>
                  </a:cubicBezTo>
                  <a:cubicBezTo>
                    <a:pt x="349" y="169"/>
                    <a:pt x="372" y="142"/>
                    <a:pt x="372" y="142"/>
                  </a:cubicBezTo>
                  <a:cubicBezTo>
                    <a:pt x="382" y="131"/>
                    <a:pt x="385" y="125"/>
                    <a:pt x="387" y="122"/>
                  </a:cubicBezTo>
                  <a:cubicBezTo>
                    <a:pt x="356" y="50"/>
                    <a:pt x="285" y="0"/>
                    <a:pt x="201" y="0"/>
                  </a:cubicBezTo>
                  <a:cubicBezTo>
                    <a:pt x="90" y="0"/>
                    <a:pt x="0" y="90"/>
                    <a:pt x="0" y="201"/>
                  </a:cubicBezTo>
                  <a:cubicBezTo>
                    <a:pt x="0" y="312"/>
                    <a:pt x="90" y="402"/>
                    <a:pt x="201" y="402"/>
                  </a:cubicBezTo>
                  <a:cubicBezTo>
                    <a:pt x="235" y="402"/>
                    <a:pt x="267" y="394"/>
                    <a:pt x="295" y="379"/>
                  </a:cubicBezTo>
                  <a:lnTo>
                    <a:pt x="295" y="3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12" name="组合 124"/>
          <p:cNvGrpSpPr>
            <a:grpSpLocks/>
          </p:cNvGrpSpPr>
          <p:nvPr/>
        </p:nvGrpSpPr>
        <p:grpSpPr bwMode="auto">
          <a:xfrm>
            <a:off x="2351109" y="2572451"/>
            <a:ext cx="806483" cy="678005"/>
            <a:chOff x="0" y="0"/>
            <a:chExt cx="1576387" cy="1327150"/>
          </a:xfrm>
          <a:solidFill>
            <a:schemeClr val="accent4"/>
          </a:solidFill>
          <a:effectLst/>
        </p:grpSpPr>
        <p:sp>
          <p:nvSpPr>
            <p:cNvPr id="213" name="Freeform 7"/>
            <p:cNvSpPr>
              <a:spLocks noEditPoints="1" noChangeArrowheads="1"/>
            </p:cNvSpPr>
            <p:nvPr/>
          </p:nvSpPr>
          <p:spPr bwMode="auto">
            <a:xfrm>
              <a:off x="493713" y="0"/>
              <a:ext cx="560387" cy="525462"/>
            </a:xfrm>
            <a:custGeom>
              <a:avLst/>
              <a:gdLst>
                <a:gd name="T0" fmla="*/ 171 w 202"/>
                <a:gd name="T1" fmla="*/ 0 h 189"/>
                <a:gd name="T2" fmla="*/ 85 w 202"/>
                <a:gd name="T3" fmla="*/ 0 h 189"/>
                <a:gd name="T4" fmla="*/ 55 w 202"/>
                <a:gd name="T5" fmla="*/ 20 h 189"/>
                <a:gd name="T6" fmla="*/ 33 w 202"/>
                <a:gd name="T7" fmla="*/ 20 h 189"/>
                <a:gd name="T8" fmla="*/ 0 w 202"/>
                <a:gd name="T9" fmla="*/ 54 h 189"/>
                <a:gd name="T10" fmla="*/ 0 w 202"/>
                <a:gd name="T11" fmla="*/ 117 h 189"/>
                <a:gd name="T12" fmla="*/ 33 w 202"/>
                <a:gd name="T13" fmla="*/ 151 h 189"/>
                <a:gd name="T14" fmla="*/ 48 w 202"/>
                <a:gd name="T15" fmla="*/ 151 h 189"/>
                <a:gd name="T16" fmla="*/ 33 w 202"/>
                <a:gd name="T17" fmla="*/ 179 h 189"/>
                <a:gd name="T18" fmla="*/ 24 w 202"/>
                <a:gd name="T19" fmla="*/ 189 h 189"/>
                <a:gd name="T20" fmla="*/ 37 w 202"/>
                <a:gd name="T21" fmla="*/ 189 h 189"/>
                <a:gd name="T22" fmla="*/ 96 w 202"/>
                <a:gd name="T23" fmla="*/ 151 h 189"/>
                <a:gd name="T24" fmla="*/ 125 w 202"/>
                <a:gd name="T25" fmla="*/ 151 h 189"/>
                <a:gd name="T26" fmla="*/ 137 w 202"/>
                <a:gd name="T27" fmla="*/ 148 h 189"/>
                <a:gd name="T28" fmla="*/ 167 w 202"/>
                <a:gd name="T29" fmla="*/ 159 h 189"/>
                <a:gd name="T30" fmla="*/ 179 w 202"/>
                <a:gd name="T31" fmla="*/ 160 h 189"/>
                <a:gd name="T32" fmla="*/ 171 w 202"/>
                <a:gd name="T33" fmla="*/ 150 h 189"/>
                <a:gd name="T34" fmla="*/ 157 w 202"/>
                <a:gd name="T35" fmla="*/ 125 h 189"/>
                <a:gd name="T36" fmla="*/ 157 w 202"/>
                <a:gd name="T37" fmla="*/ 123 h 189"/>
                <a:gd name="T38" fmla="*/ 171 w 202"/>
                <a:gd name="T39" fmla="*/ 123 h 189"/>
                <a:gd name="T40" fmla="*/ 202 w 202"/>
                <a:gd name="T41" fmla="*/ 92 h 189"/>
                <a:gd name="T42" fmla="*/ 202 w 202"/>
                <a:gd name="T43" fmla="*/ 32 h 189"/>
                <a:gd name="T44" fmla="*/ 171 w 202"/>
                <a:gd name="T45" fmla="*/ 0 h 189"/>
                <a:gd name="T46" fmla="*/ 125 w 202"/>
                <a:gd name="T47" fmla="*/ 139 h 189"/>
                <a:gd name="T48" fmla="*/ 91 w 202"/>
                <a:gd name="T49" fmla="*/ 139 h 189"/>
                <a:gd name="T50" fmla="*/ 89 w 202"/>
                <a:gd name="T51" fmla="*/ 141 h 189"/>
                <a:gd name="T52" fmla="*/ 51 w 202"/>
                <a:gd name="T53" fmla="*/ 174 h 189"/>
                <a:gd name="T54" fmla="*/ 60 w 202"/>
                <a:gd name="T55" fmla="*/ 144 h 189"/>
                <a:gd name="T56" fmla="*/ 60 w 202"/>
                <a:gd name="T57" fmla="*/ 139 h 189"/>
                <a:gd name="T58" fmla="*/ 33 w 202"/>
                <a:gd name="T59" fmla="*/ 139 h 189"/>
                <a:gd name="T60" fmla="*/ 12 w 202"/>
                <a:gd name="T61" fmla="*/ 117 h 189"/>
                <a:gd name="T62" fmla="*/ 12 w 202"/>
                <a:gd name="T63" fmla="*/ 54 h 189"/>
                <a:gd name="T64" fmla="*/ 33 w 202"/>
                <a:gd name="T65" fmla="*/ 32 h 189"/>
                <a:gd name="T66" fmla="*/ 53 w 202"/>
                <a:gd name="T67" fmla="*/ 32 h 189"/>
                <a:gd name="T68" fmla="*/ 53 w 202"/>
                <a:gd name="T69" fmla="*/ 32 h 189"/>
                <a:gd name="T70" fmla="*/ 53 w 202"/>
                <a:gd name="T71" fmla="*/ 92 h 189"/>
                <a:gd name="T72" fmla="*/ 85 w 202"/>
                <a:gd name="T73" fmla="*/ 123 h 189"/>
                <a:gd name="T74" fmla="*/ 111 w 202"/>
                <a:gd name="T75" fmla="*/ 123 h 189"/>
                <a:gd name="T76" fmla="*/ 126 w 202"/>
                <a:gd name="T77" fmla="*/ 139 h 189"/>
                <a:gd name="T78" fmla="*/ 125 w 202"/>
                <a:gd name="T79" fmla="*/ 139 h 189"/>
                <a:gd name="T80" fmla="*/ 191 w 202"/>
                <a:gd name="T81" fmla="*/ 92 h 189"/>
                <a:gd name="T82" fmla="*/ 171 w 202"/>
                <a:gd name="T83" fmla="*/ 113 h 189"/>
                <a:gd name="T84" fmla="*/ 146 w 202"/>
                <a:gd name="T85" fmla="*/ 113 h 189"/>
                <a:gd name="T86" fmla="*/ 145 w 202"/>
                <a:gd name="T87" fmla="*/ 117 h 189"/>
                <a:gd name="T88" fmla="*/ 154 w 202"/>
                <a:gd name="T89" fmla="*/ 145 h 189"/>
                <a:gd name="T90" fmla="*/ 118 w 202"/>
                <a:gd name="T91" fmla="*/ 115 h 189"/>
                <a:gd name="T92" fmla="*/ 117 w 202"/>
                <a:gd name="T93" fmla="*/ 113 h 189"/>
                <a:gd name="T94" fmla="*/ 85 w 202"/>
                <a:gd name="T95" fmla="*/ 113 h 189"/>
                <a:gd name="T96" fmla="*/ 64 w 202"/>
                <a:gd name="T97" fmla="*/ 92 h 189"/>
                <a:gd name="T98" fmla="*/ 64 w 202"/>
                <a:gd name="T99" fmla="*/ 32 h 189"/>
                <a:gd name="T100" fmla="*/ 85 w 202"/>
                <a:gd name="T101" fmla="*/ 11 h 189"/>
                <a:gd name="T102" fmla="*/ 171 w 202"/>
                <a:gd name="T103" fmla="*/ 11 h 189"/>
                <a:gd name="T104" fmla="*/ 191 w 202"/>
                <a:gd name="T105" fmla="*/ 32 h 189"/>
                <a:gd name="T106" fmla="*/ 191 w 202"/>
                <a:gd name="T107" fmla="*/ 92 h 18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02"/>
                <a:gd name="T163" fmla="*/ 0 h 189"/>
                <a:gd name="T164" fmla="*/ 202 w 202"/>
                <a:gd name="T165" fmla="*/ 189 h 18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02" h="189">
                  <a:moveTo>
                    <a:pt x="171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71" y="0"/>
                    <a:pt x="60" y="9"/>
                    <a:pt x="55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15" y="20"/>
                    <a:pt x="0" y="35"/>
                    <a:pt x="0" y="54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6"/>
                    <a:pt x="15" y="151"/>
                    <a:pt x="33" y="151"/>
                  </a:cubicBezTo>
                  <a:cubicBezTo>
                    <a:pt x="48" y="151"/>
                    <a:pt x="48" y="151"/>
                    <a:pt x="48" y="151"/>
                  </a:cubicBezTo>
                  <a:cubicBezTo>
                    <a:pt x="46" y="161"/>
                    <a:pt x="37" y="175"/>
                    <a:pt x="33" y="179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37" y="189"/>
                    <a:pt x="37" y="189"/>
                    <a:pt x="37" y="189"/>
                  </a:cubicBezTo>
                  <a:cubicBezTo>
                    <a:pt x="63" y="188"/>
                    <a:pt x="85" y="165"/>
                    <a:pt x="96" y="151"/>
                  </a:cubicBezTo>
                  <a:cubicBezTo>
                    <a:pt x="125" y="151"/>
                    <a:pt x="125" y="151"/>
                    <a:pt x="125" y="151"/>
                  </a:cubicBezTo>
                  <a:cubicBezTo>
                    <a:pt x="129" y="151"/>
                    <a:pt x="133" y="150"/>
                    <a:pt x="137" y="148"/>
                  </a:cubicBezTo>
                  <a:cubicBezTo>
                    <a:pt x="146" y="154"/>
                    <a:pt x="156" y="159"/>
                    <a:pt x="167" y="159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71" y="150"/>
                    <a:pt x="171" y="150"/>
                    <a:pt x="171" y="150"/>
                  </a:cubicBezTo>
                  <a:cubicBezTo>
                    <a:pt x="168" y="146"/>
                    <a:pt x="160" y="135"/>
                    <a:pt x="157" y="125"/>
                  </a:cubicBezTo>
                  <a:cubicBezTo>
                    <a:pt x="157" y="125"/>
                    <a:pt x="157" y="124"/>
                    <a:pt x="157" y="123"/>
                  </a:cubicBezTo>
                  <a:cubicBezTo>
                    <a:pt x="171" y="123"/>
                    <a:pt x="171" y="123"/>
                    <a:pt x="171" y="123"/>
                  </a:cubicBezTo>
                  <a:cubicBezTo>
                    <a:pt x="188" y="123"/>
                    <a:pt x="202" y="109"/>
                    <a:pt x="202" y="92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02" y="15"/>
                    <a:pt x="188" y="0"/>
                    <a:pt x="171" y="0"/>
                  </a:cubicBezTo>
                  <a:close/>
                  <a:moveTo>
                    <a:pt x="125" y="139"/>
                  </a:moveTo>
                  <a:cubicBezTo>
                    <a:pt x="91" y="139"/>
                    <a:pt x="91" y="139"/>
                    <a:pt x="91" y="139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2" y="151"/>
                    <a:pt x="68" y="167"/>
                    <a:pt x="51" y="174"/>
                  </a:cubicBezTo>
                  <a:cubicBezTo>
                    <a:pt x="56" y="165"/>
                    <a:pt x="61" y="154"/>
                    <a:pt x="60" y="144"/>
                  </a:cubicBezTo>
                  <a:cubicBezTo>
                    <a:pt x="60" y="139"/>
                    <a:pt x="60" y="139"/>
                    <a:pt x="60" y="139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21" y="139"/>
                    <a:pt x="12" y="129"/>
                    <a:pt x="12" y="117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42"/>
                    <a:pt x="21" y="32"/>
                    <a:pt x="33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3" y="109"/>
                    <a:pt x="67" y="123"/>
                    <a:pt x="85" y="123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5" y="128"/>
                    <a:pt x="120" y="134"/>
                    <a:pt x="126" y="139"/>
                  </a:cubicBezTo>
                  <a:cubicBezTo>
                    <a:pt x="125" y="139"/>
                    <a:pt x="125" y="139"/>
                    <a:pt x="125" y="139"/>
                  </a:cubicBezTo>
                  <a:close/>
                  <a:moveTo>
                    <a:pt x="191" y="92"/>
                  </a:moveTo>
                  <a:cubicBezTo>
                    <a:pt x="191" y="103"/>
                    <a:pt x="182" y="113"/>
                    <a:pt x="171" y="113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4" y="127"/>
                    <a:pt x="149" y="137"/>
                    <a:pt x="154" y="145"/>
                  </a:cubicBezTo>
                  <a:cubicBezTo>
                    <a:pt x="139" y="139"/>
                    <a:pt x="125" y="124"/>
                    <a:pt x="118" y="115"/>
                  </a:cubicBezTo>
                  <a:cubicBezTo>
                    <a:pt x="117" y="113"/>
                    <a:pt x="117" y="113"/>
                    <a:pt x="117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73" y="113"/>
                    <a:pt x="64" y="103"/>
                    <a:pt x="64" y="9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21"/>
                    <a:pt x="73" y="11"/>
                    <a:pt x="85" y="11"/>
                  </a:cubicBezTo>
                  <a:cubicBezTo>
                    <a:pt x="171" y="11"/>
                    <a:pt x="171" y="11"/>
                    <a:pt x="171" y="11"/>
                  </a:cubicBezTo>
                  <a:cubicBezTo>
                    <a:pt x="182" y="11"/>
                    <a:pt x="191" y="21"/>
                    <a:pt x="191" y="32"/>
                  </a:cubicBezTo>
                  <a:lnTo>
                    <a:pt x="191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4" name="Freeform 8"/>
            <p:cNvSpPr>
              <a:spLocks noEditPoints="1" noChangeArrowheads="1"/>
            </p:cNvSpPr>
            <p:nvPr/>
          </p:nvSpPr>
          <p:spPr bwMode="auto">
            <a:xfrm>
              <a:off x="0" y="404813"/>
              <a:ext cx="1117600" cy="922337"/>
            </a:xfrm>
            <a:custGeom>
              <a:avLst/>
              <a:gdLst>
                <a:gd name="T0" fmla="*/ 401 w 403"/>
                <a:gd name="T1" fmla="*/ 101 h 332"/>
                <a:gd name="T2" fmla="*/ 345 w 403"/>
                <a:gd name="T3" fmla="*/ 125 h 332"/>
                <a:gd name="T4" fmla="*/ 335 w 403"/>
                <a:gd name="T5" fmla="*/ 140 h 332"/>
                <a:gd name="T6" fmla="*/ 326 w 403"/>
                <a:gd name="T7" fmla="*/ 151 h 332"/>
                <a:gd name="T8" fmla="*/ 309 w 403"/>
                <a:gd name="T9" fmla="*/ 153 h 332"/>
                <a:gd name="T10" fmla="*/ 290 w 403"/>
                <a:gd name="T11" fmla="*/ 164 h 332"/>
                <a:gd name="T12" fmla="*/ 274 w 403"/>
                <a:gd name="T13" fmla="*/ 167 h 332"/>
                <a:gd name="T14" fmla="*/ 263 w 403"/>
                <a:gd name="T15" fmla="*/ 145 h 332"/>
                <a:gd name="T16" fmla="*/ 185 w 403"/>
                <a:gd name="T17" fmla="*/ 123 h 332"/>
                <a:gd name="T18" fmla="*/ 185 w 403"/>
                <a:gd name="T19" fmla="*/ 114 h 332"/>
                <a:gd name="T20" fmla="*/ 194 w 403"/>
                <a:gd name="T21" fmla="*/ 74 h 332"/>
                <a:gd name="T22" fmla="*/ 196 w 403"/>
                <a:gd name="T23" fmla="*/ 58 h 332"/>
                <a:gd name="T24" fmla="*/ 177 w 403"/>
                <a:gd name="T25" fmla="*/ 12 h 332"/>
                <a:gd name="T26" fmla="*/ 110 w 403"/>
                <a:gd name="T27" fmla="*/ 26 h 332"/>
                <a:gd name="T28" fmla="*/ 101 w 403"/>
                <a:gd name="T29" fmla="*/ 66 h 332"/>
                <a:gd name="T30" fmla="*/ 114 w 403"/>
                <a:gd name="T31" fmla="*/ 92 h 332"/>
                <a:gd name="T32" fmla="*/ 120 w 403"/>
                <a:gd name="T33" fmla="*/ 116 h 332"/>
                <a:gd name="T34" fmla="*/ 97 w 403"/>
                <a:gd name="T35" fmla="*/ 136 h 332"/>
                <a:gd name="T36" fmla="*/ 41 w 403"/>
                <a:gd name="T37" fmla="*/ 152 h 332"/>
                <a:gd name="T38" fmla="*/ 33 w 403"/>
                <a:gd name="T39" fmla="*/ 166 h 332"/>
                <a:gd name="T40" fmla="*/ 18 w 403"/>
                <a:gd name="T41" fmla="*/ 234 h 332"/>
                <a:gd name="T42" fmla="*/ 8 w 403"/>
                <a:gd name="T43" fmla="*/ 280 h 332"/>
                <a:gd name="T44" fmla="*/ 0 w 403"/>
                <a:gd name="T45" fmla="*/ 332 h 332"/>
                <a:gd name="T46" fmla="*/ 46 w 403"/>
                <a:gd name="T47" fmla="*/ 332 h 332"/>
                <a:gd name="T48" fmla="*/ 64 w 403"/>
                <a:gd name="T49" fmla="*/ 264 h 332"/>
                <a:gd name="T50" fmla="*/ 63 w 403"/>
                <a:gd name="T51" fmla="*/ 332 h 332"/>
                <a:gd name="T52" fmla="*/ 303 w 403"/>
                <a:gd name="T53" fmla="*/ 332 h 332"/>
                <a:gd name="T54" fmla="*/ 301 w 403"/>
                <a:gd name="T55" fmla="*/ 321 h 332"/>
                <a:gd name="T56" fmla="*/ 292 w 403"/>
                <a:gd name="T57" fmla="*/ 273 h 332"/>
                <a:gd name="T58" fmla="*/ 284 w 403"/>
                <a:gd name="T59" fmla="*/ 218 h 332"/>
                <a:gd name="T60" fmla="*/ 333 w 403"/>
                <a:gd name="T61" fmla="*/ 209 h 332"/>
                <a:gd name="T62" fmla="*/ 331 w 403"/>
                <a:gd name="T63" fmla="*/ 301 h 332"/>
                <a:gd name="T64" fmla="*/ 329 w 403"/>
                <a:gd name="T65" fmla="*/ 331 h 332"/>
                <a:gd name="T66" fmla="*/ 366 w 403"/>
                <a:gd name="T67" fmla="*/ 331 h 332"/>
                <a:gd name="T68" fmla="*/ 367 w 403"/>
                <a:gd name="T69" fmla="*/ 324 h 332"/>
                <a:gd name="T70" fmla="*/ 364 w 403"/>
                <a:gd name="T71" fmla="*/ 315 h 332"/>
                <a:gd name="T72" fmla="*/ 367 w 403"/>
                <a:gd name="T73" fmla="*/ 308 h 332"/>
                <a:gd name="T74" fmla="*/ 367 w 403"/>
                <a:gd name="T75" fmla="*/ 298 h 332"/>
                <a:gd name="T76" fmla="*/ 367 w 403"/>
                <a:gd name="T77" fmla="*/ 289 h 332"/>
                <a:gd name="T78" fmla="*/ 366 w 403"/>
                <a:gd name="T79" fmla="*/ 275 h 332"/>
                <a:gd name="T80" fmla="*/ 371 w 403"/>
                <a:gd name="T81" fmla="*/ 255 h 332"/>
                <a:gd name="T82" fmla="*/ 373 w 403"/>
                <a:gd name="T83" fmla="*/ 237 h 332"/>
                <a:gd name="T84" fmla="*/ 375 w 403"/>
                <a:gd name="T85" fmla="*/ 230 h 332"/>
                <a:gd name="T86" fmla="*/ 381 w 403"/>
                <a:gd name="T87" fmla="*/ 178 h 332"/>
                <a:gd name="T88" fmla="*/ 399 w 403"/>
                <a:gd name="T89" fmla="*/ 129 h 332"/>
                <a:gd name="T90" fmla="*/ 401 w 403"/>
                <a:gd name="T91" fmla="*/ 101 h 332"/>
                <a:gd name="T92" fmla="*/ 178 w 403"/>
                <a:gd name="T93" fmla="*/ 215 h 332"/>
                <a:gd name="T94" fmla="*/ 159 w 403"/>
                <a:gd name="T95" fmla="*/ 163 h 332"/>
                <a:gd name="T96" fmla="*/ 167 w 403"/>
                <a:gd name="T97" fmla="*/ 161 h 332"/>
                <a:gd name="T98" fmla="*/ 151 w 403"/>
                <a:gd name="T99" fmla="*/ 145 h 332"/>
                <a:gd name="T100" fmla="*/ 139 w 403"/>
                <a:gd name="T101" fmla="*/ 157 h 332"/>
                <a:gd name="T102" fmla="*/ 145 w 403"/>
                <a:gd name="T103" fmla="*/ 164 h 332"/>
                <a:gd name="T104" fmla="*/ 132 w 403"/>
                <a:gd name="T105" fmla="*/ 221 h 332"/>
                <a:gd name="T106" fmla="*/ 117 w 403"/>
                <a:gd name="T107" fmla="*/ 122 h 332"/>
                <a:gd name="T108" fmla="*/ 150 w 403"/>
                <a:gd name="T109" fmla="*/ 140 h 332"/>
                <a:gd name="T110" fmla="*/ 184 w 403"/>
                <a:gd name="T111" fmla="*/ 127 h 332"/>
                <a:gd name="T112" fmla="*/ 178 w 403"/>
                <a:gd name="T113" fmla="*/ 215 h 33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3"/>
                <a:gd name="T172" fmla="*/ 0 h 332"/>
                <a:gd name="T173" fmla="*/ 403 w 403"/>
                <a:gd name="T174" fmla="*/ 332 h 33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3" h="332">
                  <a:moveTo>
                    <a:pt x="401" y="101"/>
                  </a:moveTo>
                  <a:cubicBezTo>
                    <a:pt x="391" y="102"/>
                    <a:pt x="354" y="109"/>
                    <a:pt x="345" y="125"/>
                  </a:cubicBezTo>
                  <a:cubicBezTo>
                    <a:pt x="345" y="125"/>
                    <a:pt x="340" y="137"/>
                    <a:pt x="335" y="140"/>
                  </a:cubicBezTo>
                  <a:cubicBezTo>
                    <a:pt x="330" y="144"/>
                    <a:pt x="330" y="146"/>
                    <a:pt x="326" y="151"/>
                  </a:cubicBezTo>
                  <a:cubicBezTo>
                    <a:pt x="322" y="155"/>
                    <a:pt x="315" y="148"/>
                    <a:pt x="309" y="153"/>
                  </a:cubicBezTo>
                  <a:cubicBezTo>
                    <a:pt x="303" y="157"/>
                    <a:pt x="294" y="164"/>
                    <a:pt x="290" y="164"/>
                  </a:cubicBezTo>
                  <a:cubicBezTo>
                    <a:pt x="286" y="164"/>
                    <a:pt x="279" y="167"/>
                    <a:pt x="274" y="167"/>
                  </a:cubicBezTo>
                  <a:cubicBezTo>
                    <a:pt x="270" y="156"/>
                    <a:pt x="268" y="148"/>
                    <a:pt x="263" y="145"/>
                  </a:cubicBezTo>
                  <a:cubicBezTo>
                    <a:pt x="256" y="140"/>
                    <a:pt x="220" y="140"/>
                    <a:pt x="185" y="123"/>
                  </a:cubicBezTo>
                  <a:cubicBezTo>
                    <a:pt x="185" y="114"/>
                    <a:pt x="185" y="114"/>
                    <a:pt x="185" y="114"/>
                  </a:cubicBezTo>
                  <a:cubicBezTo>
                    <a:pt x="185" y="114"/>
                    <a:pt x="201" y="89"/>
                    <a:pt x="194" y="74"/>
                  </a:cubicBezTo>
                  <a:cubicBezTo>
                    <a:pt x="194" y="74"/>
                    <a:pt x="193" y="61"/>
                    <a:pt x="196" y="58"/>
                  </a:cubicBezTo>
                  <a:cubicBezTo>
                    <a:pt x="196" y="58"/>
                    <a:pt x="197" y="19"/>
                    <a:pt x="177" y="12"/>
                  </a:cubicBezTo>
                  <a:cubicBezTo>
                    <a:pt x="177" y="12"/>
                    <a:pt x="129" y="0"/>
                    <a:pt x="110" y="26"/>
                  </a:cubicBezTo>
                  <a:cubicBezTo>
                    <a:pt x="110" y="26"/>
                    <a:pt x="97" y="41"/>
                    <a:pt x="101" y="66"/>
                  </a:cubicBezTo>
                  <a:cubicBezTo>
                    <a:pt x="101" y="66"/>
                    <a:pt x="104" y="86"/>
                    <a:pt x="114" y="92"/>
                  </a:cubicBezTo>
                  <a:cubicBezTo>
                    <a:pt x="114" y="92"/>
                    <a:pt x="124" y="111"/>
                    <a:pt x="120" y="11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50" y="151"/>
                    <a:pt x="41" y="152"/>
                  </a:cubicBezTo>
                  <a:cubicBezTo>
                    <a:pt x="41" y="152"/>
                    <a:pt x="35" y="149"/>
                    <a:pt x="33" y="166"/>
                  </a:cubicBezTo>
                  <a:cubicBezTo>
                    <a:pt x="32" y="183"/>
                    <a:pt x="27" y="206"/>
                    <a:pt x="18" y="234"/>
                  </a:cubicBezTo>
                  <a:cubicBezTo>
                    <a:pt x="8" y="263"/>
                    <a:pt x="16" y="257"/>
                    <a:pt x="8" y="280"/>
                  </a:cubicBezTo>
                  <a:cubicBezTo>
                    <a:pt x="4" y="291"/>
                    <a:pt x="2" y="311"/>
                    <a:pt x="0" y="332"/>
                  </a:cubicBezTo>
                  <a:cubicBezTo>
                    <a:pt x="46" y="332"/>
                    <a:pt x="46" y="332"/>
                    <a:pt x="46" y="332"/>
                  </a:cubicBezTo>
                  <a:cubicBezTo>
                    <a:pt x="50" y="303"/>
                    <a:pt x="57" y="267"/>
                    <a:pt x="64" y="264"/>
                  </a:cubicBezTo>
                  <a:cubicBezTo>
                    <a:pt x="64" y="264"/>
                    <a:pt x="64" y="296"/>
                    <a:pt x="63" y="332"/>
                  </a:cubicBezTo>
                  <a:cubicBezTo>
                    <a:pt x="303" y="332"/>
                    <a:pt x="303" y="332"/>
                    <a:pt x="303" y="332"/>
                  </a:cubicBezTo>
                  <a:cubicBezTo>
                    <a:pt x="303" y="329"/>
                    <a:pt x="302" y="325"/>
                    <a:pt x="301" y="321"/>
                  </a:cubicBezTo>
                  <a:cubicBezTo>
                    <a:pt x="296" y="302"/>
                    <a:pt x="292" y="300"/>
                    <a:pt x="292" y="273"/>
                  </a:cubicBezTo>
                  <a:cubicBezTo>
                    <a:pt x="291" y="246"/>
                    <a:pt x="291" y="233"/>
                    <a:pt x="284" y="218"/>
                  </a:cubicBezTo>
                  <a:cubicBezTo>
                    <a:pt x="304" y="218"/>
                    <a:pt x="324" y="216"/>
                    <a:pt x="333" y="209"/>
                  </a:cubicBezTo>
                  <a:cubicBezTo>
                    <a:pt x="333" y="209"/>
                    <a:pt x="334" y="295"/>
                    <a:pt x="331" y="301"/>
                  </a:cubicBezTo>
                  <a:cubicBezTo>
                    <a:pt x="331" y="301"/>
                    <a:pt x="330" y="314"/>
                    <a:pt x="329" y="331"/>
                  </a:cubicBezTo>
                  <a:cubicBezTo>
                    <a:pt x="366" y="331"/>
                    <a:pt x="366" y="331"/>
                    <a:pt x="366" y="331"/>
                  </a:cubicBezTo>
                  <a:cubicBezTo>
                    <a:pt x="367" y="329"/>
                    <a:pt x="368" y="326"/>
                    <a:pt x="367" y="324"/>
                  </a:cubicBezTo>
                  <a:cubicBezTo>
                    <a:pt x="365" y="321"/>
                    <a:pt x="363" y="319"/>
                    <a:pt x="364" y="315"/>
                  </a:cubicBezTo>
                  <a:cubicBezTo>
                    <a:pt x="365" y="312"/>
                    <a:pt x="367" y="312"/>
                    <a:pt x="367" y="308"/>
                  </a:cubicBezTo>
                  <a:cubicBezTo>
                    <a:pt x="367" y="305"/>
                    <a:pt x="366" y="301"/>
                    <a:pt x="367" y="298"/>
                  </a:cubicBezTo>
                  <a:cubicBezTo>
                    <a:pt x="368" y="294"/>
                    <a:pt x="368" y="292"/>
                    <a:pt x="367" y="289"/>
                  </a:cubicBezTo>
                  <a:cubicBezTo>
                    <a:pt x="367" y="285"/>
                    <a:pt x="365" y="278"/>
                    <a:pt x="366" y="275"/>
                  </a:cubicBezTo>
                  <a:cubicBezTo>
                    <a:pt x="367" y="271"/>
                    <a:pt x="370" y="260"/>
                    <a:pt x="371" y="255"/>
                  </a:cubicBezTo>
                  <a:cubicBezTo>
                    <a:pt x="371" y="250"/>
                    <a:pt x="372" y="241"/>
                    <a:pt x="373" y="237"/>
                  </a:cubicBezTo>
                  <a:cubicBezTo>
                    <a:pt x="373" y="234"/>
                    <a:pt x="374" y="236"/>
                    <a:pt x="375" y="230"/>
                  </a:cubicBezTo>
                  <a:cubicBezTo>
                    <a:pt x="375" y="225"/>
                    <a:pt x="374" y="193"/>
                    <a:pt x="381" y="178"/>
                  </a:cubicBezTo>
                  <a:cubicBezTo>
                    <a:pt x="388" y="164"/>
                    <a:pt x="400" y="138"/>
                    <a:pt x="399" y="129"/>
                  </a:cubicBezTo>
                  <a:cubicBezTo>
                    <a:pt x="399" y="119"/>
                    <a:pt x="403" y="103"/>
                    <a:pt x="401" y="101"/>
                  </a:cubicBezTo>
                  <a:close/>
                  <a:moveTo>
                    <a:pt x="178" y="215"/>
                  </a:moveTo>
                  <a:cubicBezTo>
                    <a:pt x="178" y="215"/>
                    <a:pt x="166" y="169"/>
                    <a:pt x="159" y="163"/>
                  </a:cubicBezTo>
                  <a:cubicBezTo>
                    <a:pt x="167" y="161"/>
                    <a:pt x="167" y="161"/>
                    <a:pt x="167" y="161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39" y="157"/>
                    <a:pt x="139" y="157"/>
                    <a:pt x="139" y="157"/>
                  </a:cubicBezTo>
                  <a:cubicBezTo>
                    <a:pt x="145" y="164"/>
                    <a:pt x="145" y="164"/>
                    <a:pt x="145" y="164"/>
                  </a:cubicBezTo>
                  <a:cubicBezTo>
                    <a:pt x="145" y="164"/>
                    <a:pt x="130" y="206"/>
                    <a:pt x="132" y="221"/>
                  </a:cubicBezTo>
                  <a:cubicBezTo>
                    <a:pt x="132" y="221"/>
                    <a:pt x="111" y="126"/>
                    <a:pt x="117" y="122"/>
                  </a:cubicBezTo>
                  <a:cubicBezTo>
                    <a:pt x="117" y="122"/>
                    <a:pt x="139" y="138"/>
                    <a:pt x="150" y="140"/>
                  </a:cubicBezTo>
                  <a:cubicBezTo>
                    <a:pt x="150" y="140"/>
                    <a:pt x="181" y="132"/>
                    <a:pt x="184" y="127"/>
                  </a:cubicBezTo>
                  <a:cubicBezTo>
                    <a:pt x="184" y="127"/>
                    <a:pt x="193" y="186"/>
                    <a:pt x="178" y="2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5" name="Freeform 9"/>
            <p:cNvSpPr>
              <a:spLocks noChangeArrowheads="1"/>
            </p:cNvSpPr>
            <p:nvPr/>
          </p:nvSpPr>
          <p:spPr bwMode="auto">
            <a:xfrm>
              <a:off x="1112838" y="682625"/>
              <a:ext cx="4762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2" y="0"/>
                  </a:moveTo>
                  <a:cubicBezTo>
                    <a:pt x="2" y="0"/>
                    <a:pt x="1" y="0"/>
                    <a:pt x="0" y="1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6" name="Freeform 10"/>
            <p:cNvSpPr>
              <a:spLocks noChangeArrowheads="1"/>
            </p:cNvSpPr>
            <p:nvPr/>
          </p:nvSpPr>
          <p:spPr bwMode="auto">
            <a:xfrm>
              <a:off x="1019175" y="300038"/>
              <a:ext cx="557212" cy="1023937"/>
            </a:xfrm>
            <a:custGeom>
              <a:avLst/>
              <a:gdLst>
                <a:gd name="T0" fmla="*/ 200 w 201"/>
                <a:gd name="T1" fmla="*/ 303 h 369"/>
                <a:gd name="T2" fmla="*/ 190 w 201"/>
                <a:gd name="T3" fmla="*/ 229 h 369"/>
                <a:gd name="T4" fmla="*/ 183 w 201"/>
                <a:gd name="T5" fmla="*/ 205 h 369"/>
                <a:gd name="T6" fmla="*/ 176 w 201"/>
                <a:gd name="T7" fmla="*/ 167 h 369"/>
                <a:gd name="T8" fmla="*/ 151 w 201"/>
                <a:gd name="T9" fmla="*/ 146 h 369"/>
                <a:gd name="T10" fmla="*/ 106 w 201"/>
                <a:gd name="T11" fmla="*/ 131 h 369"/>
                <a:gd name="T12" fmla="*/ 91 w 201"/>
                <a:gd name="T13" fmla="*/ 115 h 369"/>
                <a:gd name="T14" fmla="*/ 86 w 201"/>
                <a:gd name="T15" fmla="*/ 111 h 369"/>
                <a:gd name="T16" fmla="*/ 86 w 201"/>
                <a:gd name="T17" fmla="*/ 111 h 369"/>
                <a:gd name="T18" fmla="*/ 90 w 201"/>
                <a:gd name="T19" fmla="*/ 115 h 369"/>
                <a:gd name="T20" fmla="*/ 92 w 201"/>
                <a:gd name="T21" fmla="*/ 128 h 369"/>
                <a:gd name="T22" fmla="*/ 50 w 201"/>
                <a:gd name="T23" fmla="*/ 238 h 369"/>
                <a:gd name="T24" fmla="*/ 53 w 201"/>
                <a:gd name="T25" fmla="*/ 171 h 369"/>
                <a:gd name="T26" fmla="*/ 62 w 201"/>
                <a:gd name="T27" fmla="*/ 160 h 369"/>
                <a:gd name="T28" fmla="*/ 50 w 201"/>
                <a:gd name="T29" fmla="*/ 147 h 369"/>
                <a:gd name="T30" fmla="*/ 86 w 201"/>
                <a:gd name="T31" fmla="*/ 111 h 369"/>
                <a:gd name="T32" fmla="*/ 86 w 201"/>
                <a:gd name="T33" fmla="*/ 111 h 369"/>
                <a:gd name="T34" fmla="*/ 82 w 201"/>
                <a:gd name="T35" fmla="*/ 109 h 369"/>
                <a:gd name="T36" fmla="*/ 81 w 201"/>
                <a:gd name="T37" fmla="*/ 93 h 369"/>
                <a:gd name="T38" fmla="*/ 85 w 201"/>
                <a:gd name="T39" fmla="*/ 89 h 369"/>
                <a:gd name="T40" fmla="*/ 81 w 201"/>
                <a:gd name="T41" fmla="*/ 89 h 369"/>
                <a:gd name="T42" fmla="*/ 83 w 201"/>
                <a:gd name="T43" fmla="*/ 59 h 369"/>
                <a:gd name="T44" fmla="*/ 59 w 201"/>
                <a:gd name="T45" fmla="*/ 22 h 369"/>
                <a:gd name="T46" fmla="*/ 0 w 201"/>
                <a:gd name="T47" fmla="*/ 55 h 369"/>
                <a:gd name="T48" fmla="*/ 6 w 201"/>
                <a:gd name="T49" fmla="*/ 80 h 369"/>
                <a:gd name="T50" fmla="*/ 30 w 201"/>
                <a:gd name="T51" fmla="*/ 128 h 369"/>
                <a:gd name="T52" fmla="*/ 37 w 201"/>
                <a:gd name="T53" fmla="*/ 129 h 369"/>
                <a:gd name="T54" fmla="*/ 36 w 201"/>
                <a:gd name="T55" fmla="*/ 138 h 369"/>
                <a:gd name="T56" fmla="*/ 45 w 201"/>
                <a:gd name="T57" fmla="*/ 147 h 369"/>
                <a:gd name="T58" fmla="*/ 37 w 201"/>
                <a:gd name="T59" fmla="*/ 168 h 369"/>
                <a:gd name="T60" fmla="*/ 34 w 201"/>
                <a:gd name="T61" fmla="*/ 192 h 369"/>
                <a:gd name="T62" fmla="*/ 21 w 201"/>
                <a:gd name="T63" fmla="*/ 274 h 369"/>
                <a:gd name="T64" fmla="*/ 23 w 201"/>
                <a:gd name="T65" fmla="*/ 353 h 369"/>
                <a:gd name="T66" fmla="*/ 32 w 201"/>
                <a:gd name="T67" fmla="*/ 369 h 369"/>
                <a:gd name="T68" fmla="*/ 33 w 201"/>
                <a:gd name="T69" fmla="*/ 369 h 369"/>
                <a:gd name="T70" fmla="*/ 39 w 201"/>
                <a:gd name="T71" fmla="*/ 363 h 369"/>
                <a:gd name="T72" fmla="*/ 39 w 201"/>
                <a:gd name="T73" fmla="*/ 369 h 369"/>
                <a:gd name="T74" fmla="*/ 198 w 201"/>
                <a:gd name="T75" fmla="*/ 369 h 369"/>
                <a:gd name="T76" fmla="*/ 200 w 201"/>
                <a:gd name="T77" fmla="*/ 303 h 36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01"/>
                <a:gd name="T118" fmla="*/ 0 h 369"/>
                <a:gd name="T119" fmla="*/ 201 w 201"/>
                <a:gd name="T120" fmla="*/ 369 h 36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01" h="369">
                  <a:moveTo>
                    <a:pt x="200" y="303"/>
                  </a:moveTo>
                  <a:cubicBezTo>
                    <a:pt x="196" y="281"/>
                    <a:pt x="189" y="250"/>
                    <a:pt x="190" y="229"/>
                  </a:cubicBezTo>
                  <a:cubicBezTo>
                    <a:pt x="191" y="208"/>
                    <a:pt x="184" y="210"/>
                    <a:pt x="183" y="205"/>
                  </a:cubicBezTo>
                  <a:cubicBezTo>
                    <a:pt x="181" y="200"/>
                    <a:pt x="176" y="168"/>
                    <a:pt x="176" y="167"/>
                  </a:cubicBezTo>
                  <a:cubicBezTo>
                    <a:pt x="177" y="165"/>
                    <a:pt x="179" y="152"/>
                    <a:pt x="151" y="146"/>
                  </a:cubicBezTo>
                  <a:cubicBezTo>
                    <a:pt x="124" y="140"/>
                    <a:pt x="110" y="136"/>
                    <a:pt x="106" y="131"/>
                  </a:cubicBezTo>
                  <a:cubicBezTo>
                    <a:pt x="102" y="126"/>
                    <a:pt x="93" y="116"/>
                    <a:pt x="91" y="115"/>
                  </a:cubicBezTo>
                  <a:cubicBezTo>
                    <a:pt x="91" y="115"/>
                    <a:pt x="88" y="113"/>
                    <a:pt x="86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90" y="115"/>
                    <a:pt x="90" y="115"/>
                    <a:pt x="90" y="115"/>
                  </a:cubicBezTo>
                  <a:cubicBezTo>
                    <a:pt x="93" y="118"/>
                    <a:pt x="92" y="128"/>
                    <a:pt x="92" y="128"/>
                  </a:cubicBezTo>
                  <a:cubicBezTo>
                    <a:pt x="77" y="143"/>
                    <a:pt x="50" y="238"/>
                    <a:pt x="50" y="238"/>
                  </a:cubicBezTo>
                  <a:cubicBezTo>
                    <a:pt x="53" y="229"/>
                    <a:pt x="53" y="171"/>
                    <a:pt x="53" y="171"/>
                  </a:cubicBezTo>
                  <a:cubicBezTo>
                    <a:pt x="57" y="171"/>
                    <a:pt x="62" y="160"/>
                    <a:pt x="62" y="160"/>
                  </a:cubicBezTo>
                  <a:cubicBezTo>
                    <a:pt x="65" y="157"/>
                    <a:pt x="50" y="147"/>
                    <a:pt x="50" y="147"/>
                  </a:cubicBezTo>
                  <a:cubicBezTo>
                    <a:pt x="87" y="118"/>
                    <a:pt x="87" y="112"/>
                    <a:pt x="86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4" y="110"/>
                    <a:pt x="83" y="109"/>
                    <a:pt x="82" y="109"/>
                  </a:cubicBezTo>
                  <a:cubicBezTo>
                    <a:pt x="82" y="109"/>
                    <a:pt x="79" y="94"/>
                    <a:pt x="81" y="93"/>
                  </a:cubicBezTo>
                  <a:cubicBezTo>
                    <a:pt x="81" y="93"/>
                    <a:pt x="86" y="92"/>
                    <a:pt x="85" y="89"/>
                  </a:cubicBezTo>
                  <a:cubicBezTo>
                    <a:pt x="85" y="89"/>
                    <a:pt x="82" y="91"/>
                    <a:pt x="81" y="89"/>
                  </a:cubicBezTo>
                  <a:cubicBezTo>
                    <a:pt x="81" y="89"/>
                    <a:pt x="90" y="66"/>
                    <a:pt x="83" y="59"/>
                  </a:cubicBezTo>
                  <a:cubicBezTo>
                    <a:pt x="83" y="59"/>
                    <a:pt x="79" y="24"/>
                    <a:pt x="59" y="22"/>
                  </a:cubicBezTo>
                  <a:cubicBezTo>
                    <a:pt x="59" y="22"/>
                    <a:pt x="5" y="0"/>
                    <a:pt x="0" y="55"/>
                  </a:cubicBezTo>
                  <a:cubicBezTo>
                    <a:pt x="0" y="55"/>
                    <a:pt x="3" y="76"/>
                    <a:pt x="6" y="80"/>
                  </a:cubicBezTo>
                  <a:cubicBezTo>
                    <a:pt x="6" y="80"/>
                    <a:pt x="5" y="107"/>
                    <a:pt x="30" y="128"/>
                  </a:cubicBezTo>
                  <a:cubicBezTo>
                    <a:pt x="30" y="128"/>
                    <a:pt x="34" y="131"/>
                    <a:pt x="37" y="129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5" y="147"/>
                    <a:pt x="31" y="150"/>
                    <a:pt x="37" y="168"/>
                  </a:cubicBezTo>
                  <a:cubicBezTo>
                    <a:pt x="37" y="168"/>
                    <a:pt x="38" y="183"/>
                    <a:pt x="34" y="192"/>
                  </a:cubicBezTo>
                  <a:cubicBezTo>
                    <a:pt x="34" y="192"/>
                    <a:pt x="22" y="248"/>
                    <a:pt x="21" y="274"/>
                  </a:cubicBezTo>
                  <a:cubicBezTo>
                    <a:pt x="21" y="301"/>
                    <a:pt x="23" y="353"/>
                    <a:pt x="23" y="353"/>
                  </a:cubicBezTo>
                  <a:cubicBezTo>
                    <a:pt x="32" y="369"/>
                    <a:pt x="32" y="369"/>
                    <a:pt x="32" y="369"/>
                  </a:cubicBezTo>
                  <a:cubicBezTo>
                    <a:pt x="33" y="369"/>
                    <a:pt x="33" y="369"/>
                    <a:pt x="33" y="369"/>
                  </a:cubicBezTo>
                  <a:cubicBezTo>
                    <a:pt x="39" y="363"/>
                    <a:pt x="39" y="363"/>
                    <a:pt x="39" y="363"/>
                  </a:cubicBezTo>
                  <a:cubicBezTo>
                    <a:pt x="39" y="369"/>
                    <a:pt x="39" y="369"/>
                    <a:pt x="39" y="369"/>
                  </a:cubicBezTo>
                  <a:cubicBezTo>
                    <a:pt x="198" y="369"/>
                    <a:pt x="198" y="369"/>
                    <a:pt x="198" y="369"/>
                  </a:cubicBezTo>
                  <a:cubicBezTo>
                    <a:pt x="200" y="340"/>
                    <a:pt x="201" y="312"/>
                    <a:pt x="200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17" name="组合 127"/>
          <p:cNvGrpSpPr>
            <a:grpSpLocks/>
          </p:cNvGrpSpPr>
          <p:nvPr/>
        </p:nvGrpSpPr>
        <p:grpSpPr bwMode="auto">
          <a:xfrm>
            <a:off x="3306789" y="2586443"/>
            <a:ext cx="690726" cy="650021"/>
            <a:chOff x="0" y="0"/>
            <a:chExt cx="1349375" cy="1273175"/>
          </a:xfrm>
          <a:solidFill>
            <a:schemeClr val="accent4"/>
          </a:solidFill>
          <a:effectLst/>
        </p:grpSpPr>
        <p:sp>
          <p:nvSpPr>
            <p:cNvPr id="218" name="Freeform 56"/>
            <p:cNvSpPr>
              <a:spLocks noChangeArrowheads="1"/>
            </p:cNvSpPr>
            <p:nvPr/>
          </p:nvSpPr>
          <p:spPr bwMode="auto">
            <a:xfrm>
              <a:off x="952500" y="820738"/>
              <a:ext cx="74612" cy="168275"/>
            </a:xfrm>
            <a:custGeom>
              <a:avLst/>
              <a:gdLst>
                <a:gd name="T0" fmla="*/ 0 w 27"/>
                <a:gd name="T1" fmla="*/ 0 h 61"/>
                <a:gd name="T2" fmla="*/ 0 w 27"/>
                <a:gd name="T3" fmla="*/ 61 h 61"/>
                <a:gd name="T4" fmla="*/ 20 w 27"/>
                <a:gd name="T5" fmla="*/ 51 h 61"/>
                <a:gd name="T6" fmla="*/ 27 w 27"/>
                <a:gd name="T7" fmla="*/ 30 h 61"/>
                <a:gd name="T8" fmla="*/ 22 w 27"/>
                <a:gd name="T9" fmla="*/ 12 h 61"/>
                <a:gd name="T10" fmla="*/ 0 w 27"/>
                <a:gd name="T11" fmla="*/ 0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61"/>
                <a:gd name="T20" fmla="*/ 27 w 27"/>
                <a:gd name="T21" fmla="*/ 61 h 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61">
                  <a:moveTo>
                    <a:pt x="0" y="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8" y="60"/>
                    <a:pt x="15" y="57"/>
                    <a:pt x="20" y="51"/>
                  </a:cubicBezTo>
                  <a:cubicBezTo>
                    <a:pt x="25" y="45"/>
                    <a:pt x="27" y="38"/>
                    <a:pt x="27" y="30"/>
                  </a:cubicBezTo>
                  <a:cubicBezTo>
                    <a:pt x="27" y="22"/>
                    <a:pt x="26" y="16"/>
                    <a:pt x="22" y="12"/>
                  </a:cubicBezTo>
                  <a:cubicBezTo>
                    <a:pt x="18" y="7"/>
                    <a:pt x="11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9" name="Freeform 57"/>
            <p:cNvSpPr>
              <a:spLocks noEditPoints="1" noChangeArrowheads="1"/>
            </p:cNvSpPr>
            <p:nvPr/>
          </p:nvSpPr>
          <p:spPr bwMode="auto">
            <a:xfrm>
              <a:off x="530225" y="206375"/>
              <a:ext cx="819150" cy="1022350"/>
            </a:xfrm>
            <a:custGeom>
              <a:avLst/>
              <a:gdLst>
                <a:gd name="T0" fmla="*/ 180 w 295"/>
                <a:gd name="T1" fmla="*/ 66 h 368"/>
                <a:gd name="T2" fmla="*/ 204 w 295"/>
                <a:gd name="T3" fmla="*/ 21 h 368"/>
                <a:gd name="T4" fmla="*/ 169 w 295"/>
                <a:gd name="T5" fmla="*/ 10 h 368"/>
                <a:gd name="T6" fmla="*/ 89 w 295"/>
                <a:gd name="T7" fmla="*/ 9 h 368"/>
                <a:gd name="T8" fmla="*/ 94 w 295"/>
                <a:gd name="T9" fmla="*/ 39 h 368"/>
                <a:gd name="T10" fmla="*/ 115 w 295"/>
                <a:gd name="T11" fmla="*/ 66 h 368"/>
                <a:gd name="T12" fmla="*/ 0 w 295"/>
                <a:gd name="T13" fmla="*/ 295 h 368"/>
                <a:gd name="T14" fmla="*/ 2 w 295"/>
                <a:gd name="T15" fmla="*/ 337 h 368"/>
                <a:gd name="T16" fmla="*/ 36 w 295"/>
                <a:gd name="T17" fmla="*/ 368 h 368"/>
                <a:gd name="T18" fmla="*/ 255 w 295"/>
                <a:gd name="T19" fmla="*/ 368 h 368"/>
                <a:gd name="T20" fmla="*/ 292 w 295"/>
                <a:gd name="T21" fmla="*/ 341 h 368"/>
                <a:gd name="T22" fmla="*/ 293 w 295"/>
                <a:gd name="T23" fmla="*/ 331 h 368"/>
                <a:gd name="T24" fmla="*/ 294 w 295"/>
                <a:gd name="T25" fmla="*/ 328 h 368"/>
                <a:gd name="T26" fmla="*/ 295 w 295"/>
                <a:gd name="T27" fmla="*/ 295 h 368"/>
                <a:gd name="T28" fmla="*/ 180 w 295"/>
                <a:gd name="T29" fmla="*/ 66 h 368"/>
                <a:gd name="T30" fmla="*/ 187 w 295"/>
                <a:gd name="T31" fmla="*/ 284 h 368"/>
                <a:gd name="T32" fmla="*/ 152 w 295"/>
                <a:gd name="T33" fmla="*/ 299 h 368"/>
                <a:gd name="T34" fmla="*/ 152 w 295"/>
                <a:gd name="T35" fmla="*/ 319 h 368"/>
                <a:gd name="T36" fmla="*/ 141 w 295"/>
                <a:gd name="T37" fmla="*/ 319 h 368"/>
                <a:gd name="T38" fmla="*/ 141 w 295"/>
                <a:gd name="T39" fmla="*/ 299 h 368"/>
                <a:gd name="T40" fmla="*/ 116 w 295"/>
                <a:gd name="T41" fmla="*/ 292 h 368"/>
                <a:gd name="T42" fmla="*/ 100 w 295"/>
                <a:gd name="T43" fmla="*/ 277 h 368"/>
                <a:gd name="T44" fmla="*/ 92 w 295"/>
                <a:gd name="T45" fmla="*/ 250 h 368"/>
                <a:gd name="T46" fmla="*/ 112 w 295"/>
                <a:gd name="T47" fmla="*/ 246 h 368"/>
                <a:gd name="T48" fmla="*/ 120 w 295"/>
                <a:gd name="T49" fmla="*/ 270 h 368"/>
                <a:gd name="T50" fmla="*/ 141 w 295"/>
                <a:gd name="T51" fmla="*/ 282 h 368"/>
                <a:gd name="T52" fmla="*/ 141 w 295"/>
                <a:gd name="T53" fmla="*/ 218 h 368"/>
                <a:gd name="T54" fmla="*/ 115 w 295"/>
                <a:gd name="T55" fmla="*/ 209 h 368"/>
                <a:gd name="T56" fmla="*/ 100 w 295"/>
                <a:gd name="T57" fmla="*/ 194 h 368"/>
                <a:gd name="T58" fmla="*/ 95 w 295"/>
                <a:gd name="T59" fmla="*/ 172 h 368"/>
                <a:gd name="T60" fmla="*/ 110 w 295"/>
                <a:gd name="T61" fmla="*/ 137 h 368"/>
                <a:gd name="T62" fmla="*/ 141 w 295"/>
                <a:gd name="T63" fmla="*/ 126 h 368"/>
                <a:gd name="T64" fmla="*/ 141 w 295"/>
                <a:gd name="T65" fmla="*/ 117 h 368"/>
                <a:gd name="T66" fmla="*/ 152 w 295"/>
                <a:gd name="T67" fmla="*/ 117 h 368"/>
                <a:gd name="T68" fmla="*/ 152 w 295"/>
                <a:gd name="T69" fmla="*/ 126 h 368"/>
                <a:gd name="T70" fmla="*/ 180 w 295"/>
                <a:gd name="T71" fmla="*/ 137 h 368"/>
                <a:gd name="T72" fmla="*/ 196 w 295"/>
                <a:gd name="T73" fmla="*/ 167 h 368"/>
                <a:gd name="T74" fmla="*/ 175 w 295"/>
                <a:gd name="T75" fmla="*/ 170 h 368"/>
                <a:gd name="T76" fmla="*/ 168 w 295"/>
                <a:gd name="T77" fmla="*/ 152 h 368"/>
                <a:gd name="T78" fmla="*/ 152 w 295"/>
                <a:gd name="T79" fmla="*/ 143 h 368"/>
                <a:gd name="T80" fmla="*/ 152 w 295"/>
                <a:gd name="T81" fmla="*/ 201 h 368"/>
                <a:gd name="T82" fmla="*/ 173 w 295"/>
                <a:gd name="T83" fmla="*/ 207 h 368"/>
                <a:gd name="T84" fmla="*/ 188 w 295"/>
                <a:gd name="T85" fmla="*/ 217 h 368"/>
                <a:gd name="T86" fmla="*/ 197 w 295"/>
                <a:gd name="T87" fmla="*/ 232 h 368"/>
                <a:gd name="T88" fmla="*/ 200 w 295"/>
                <a:gd name="T89" fmla="*/ 249 h 368"/>
                <a:gd name="T90" fmla="*/ 187 w 295"/>
                <a:gd name="T91" fmla="*/ 284 h 3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95"/>
                <a:gd name="T139" fmla="*/ 0 h 368"/>
                <a:gd name="T140" fmla="*/ 295 w 295"/>
                <a:gd name="T141" fmla="*/ 368 h 3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95" h="368">
                  <a:moveTo>
                    <a:pt x="180" y="66"/>
                  </a:moveTo>
                  <a:cubicBezTo>
                    <a:pt x="182" y="51"/>
                    <a:pt x="189" y="33"/>
                    <a:pt x="204" y="21"/>
                  </a:cubicBezTo>
                  <a:cubicBezTo>
                    <a:pt x="223" y="6"/>
                    <a:pt x="191" y="7"/>
                    <a:pt x="169" y="10"/>
                  </a:cubicBezTo>
                  <a:cubicBezTo>
                    <a:pt x="147" y="12"/>
                    <a:pt x="99" y="0"/>
                    <a:pt x="89" y="9"/>
                  </a:cubicBezTo>
                  <a:cubicBezTo>
                    <a:pt x="79" y="18"/>
                    <a:pt x="83" y="32"/>
                    <a:pt x="94" y="39"/>
                  </a:cubicBezTo>
                  <a:cubicBezTo>
                    <a:pt x="101" y="44"/>
                    <a:pt x="109" y="56"/>
                    <a:pt x="115" y="66"/>
                  </a:cubicBezTo>
                  <a:cubicBezTo>
                    <a:pt x="49" y="90"/>
                    <a:pt x="0" y="183"/>
                    <a:pt x="0" y="295"/>
                  </a:cubicBezTo>
                  <a:cubicBezTo>
                    <a:pt x="0" y="310"/>
                    <a:pt x="1" y="324"/>
                    <a:pt x="2" y="337"/>
                  </a:cubicBezTo>
                  <a:cubicBezTo>
                    <a:pt x="5" y="346"/>
                    <a:pt x="14" y="368"/>
                    <a:pt x="36" y="368"/>
                  </a:cubicBezTo>
                  <a:cubicBezTo>
                    <a:pt x="65" y="368"/>
                    <a:pt x="255" y="368"/>
                    <a:pt x="255" y="368"/>
                  </a:cubicBezTo>
                  <a:cubicBezTo>
                    <a:pt x="255" y="368"/>
                    <a:pt x="286" y="367"/>
                    <a:pt x="292" y="341"/>
                  </a:cubicBezTo>
                  <a:cubicBezTo>
                    <a:pt x="293" y="338"/>
                    <a:pt x="293" y="335"/>
                    <a:pt x="293" y="331"/>
                  </a:cubicBezTo>
                  <a:cubicBezTo>
                    <a:pt x="293" y="330"/>
                    <a:pt x="293" y="329"/>
                    <a:pt x="294" y="328"/>
                  </a:cubicBezTo>
                  <a:cubicBezTo>
                    <a:pt x="294" y="317"/>
                    <a:pt x="295" y="306"/>
                    <a:pt x="295" y="295"/>
                  </a:cubicBezTo>
                  <a:cubicBezTo>
                    <a:pt x="295" y="183"/>
                    <a:pt x="246" y="89"/>
                    <a:pt x="180" y="66"/>
                  </a:cubicBezTo>
                  <a:close/>
                  <a:moveTo>
                    <a:pt x="187" y="284"/>
                  </a:moveTo>
                  <a:cubicBezTo>
                    <a:pt x="178" y="293"/>
                    <a:pt x="166" y="298"/>
                    <a:pt x="152" y="299"/>
                  </a:cubicBezTo>
                  <a:cubicBezTo>
                    <a:pt x="152" y="319"/>
                    <a:pt x="152" y="319"/>
                    <a:pt x="152" y="319"/>
                  </a:cubicBezTo>
                  <a:cubicBezTo>
                    <a:pt x="141" y="319"/>
                    <a:pt x="141" y="319"/>
                    <a:pt x="141" y="319"/>
                  </a:cubicBezTo>
                  <a:cubicBezTo>
                    <a:pt x="141" y="299"/>
                    <a:pt x="141" y="299"/>
                    <a:pt x="141" y="299"/>
                  </a:cubicBezTo>
                  <a:cubicBezTo>
                    <a:pt x="131" y="298"/>
                    <a:pt x="122" y="296"/>
                    <a:pt x="116" y="292"/>
                  </a:cubicBezTo>
                  <a:cubicBezTo>
                    <a:pt x="110" y="289"/>
                    <a:pt x="104" y="284"/>
                    <a:pt x="100" y="277"/>
                  </a:cubicBezTo>
                  <a:cubicBezTo>
                    <a:pt x="95" y="270"/>
                    <a:pt x="92" y="261"/>
                    <a:pt x="92" y="250"/>
                  </a:cubicBezTo>
                  <a:cubicBezTo>
                    <a:pt x="112" y="246"/>
                    <a:pt x="112" y="246"/>
                    <a:pt x="112" y="246"/>
                  </a:cubicBezTo>
                  <a:cubicBezTo>
                    <a:pt x="114" y="257"/>
                    <a:pt x="116" y="265"/>
                    <a:pt x="120" y="270"/>
                  </a:cubicBezTo>
                  <a:cubicBezTo>
                    <a:pt x="126" y="277"/>
                    <a:pt x="133" y="281"/>
                    <a:pt x="141" y="282"/>
                  </a:cubicBezTo>
                  <a:cubicBezTo>
                    <a:pt x="141" y="218"/>
                    <a:pt x="141" y="218"/>
                    <a:pt x="141" y="218"/>
                  </a:cubicBezTo>
                  <a:cubicBezTo>
                    <a:pt x="132" y="217"/>
                    <a:pt x="124" y="213"/>
                    <a:pt x="115" y="209"/>
                  </a:cubicBezTo>
                  <a:cubicBezTo>
                    <a:pt x="109" y="205"/>
                    <a:pt x="104" y="200"/>
                    <a:pt x="100" y="194"/>
                  </a:cubicBezTo>
                  <a:cubicBezTo>
                    <a:pt x="97" y="187"/>
                    <a:pt x="95" y="180"/>
                    <a:pt x="95" y="172"/>
                  </a:cubicBezTo>
                  <a:cubicBezTo>
                    <a:pt x="95" y="158"/>
                    <a:pt x="100" y="146"/>
                    <a:pt x="110" y="137"/>
                  </a:cubicBezTo>
                  <a:cubicBezTo>
                    <a:pt x="117" y="131"/>
                    <a:pt x="127" y="128"/>
                    <a:pt x="141" y="126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64" y="128"/>
                    <a:pt x="173" y="131"/>
                    <a:pt x="180" y="137"/>
                  </a:cubicBezTo>
                  <a:cubicBezTo>
                    <a:pt x="189" y="144"/>
                    <a:pt x="194" y="154"/>
                    <a:pt x="196" y="167"/>
                  </a:cubicBezTo>
                  <a:cubicBezTo>
                    <a:pt x="175" y="170"/>
                    <a:pt x="175" y="170"/>
                    <a:pt x="175" y="170"/>
                  </a:cubicBezTo>
                  <a:cubicBezTo>
                    <a:pt x="174" y="162"/>
                    <a:pt x="172" y="156"/>
                    <a:pt x="168" y="152"/>
                  </a:cubicBezTo>
                  <a:cubicBezTo>
                    <a:pt x="164" y="148"/>
                    <a:pt x="159" y="145"/>
                    <a:pt x="152" y="143"/>
                  </a:cubicBezTo>
                  <a:cubicBezTo>
                    <a:pt x="152" y="201"/>
                    <a:pt x="152" y="201"/>
                    <a:pt x="152" y="201"/>
                  </a:cubicBezTo>
                  <a:cubicBezTo>
                    <a:pt x="163" y="204"/>
                    <a:pt x="169" y="206"/>
                    <a:pt x="173" y="207"/>
                  </a:cubicBezTo>
                  <a:cubicBezTo>
                    <a:pt x="179" y="210"/>
                    <a:pt x="184" y="213"/>
                    <a:pt x="188" y="217"/>
                  </a:cubicBezTo>
                  <a:cubicBezTo>
                    <a:pt x="192" y="221"/>
                    <a:pt x="195" y="226"/>
                    <a:pt x="197" y="232"/>
                  </a:cubicBezTo>
                  <a:cubicBezTo>
                    <a:pt x="199" y="237"/>
                    <a:pt x="200" y="243"/>
                    <a:pt x="200" y="249"/>
                  </a:cubicBezTo>
                  <a:cubicBezTo>
                    <a:pt x="200" y="263"/>
                    <a:pt x="196" y="275"/>
                    <a:pt x="187" y="2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0" name="Freeform 58"/>
            <p:cNvSpPr>
              <a:spLocks noChangeArrowheads="1"/>
            </p:cNvSpPr>
            <p:nvPr/>
          </p:nvSpPr>
          <p:spPr bwMode="auto">
            <a:xfrm>
              <a:off x="849312" y="603250"/>
              <a:ext cx="73025" cy="155575"/>
            </a:xfrm>
            <a:custGeom>
              <a:avLst/>
              <a:gdLst>
                <a:gd name="T0" fmla="*/ 0 w 26"/>
                <a:gd name="T1" fmla="*/ 28 h 56"/>
                <a:gd name="T2" fmla="*/ 6 w 26"/>
                <a:gd name="T3" fmla="*/ 45 h 56"/>
                <a:gd name="T4" fmla="*/ 26 w 26"/>
                <a:gd name="T5" fmla="*/ 56 h 56"/>
                <a:gd name="T6" fmla="*/ 26 w 26"/>
                <a:gd name="T7" fmla="*/ 0 h 56"/>
                <a:gd name="T8" fmla="*/ 7 w 26"/>
                <a:gd name="T9" fmla="*/ 10 h 56"/>
                <a:gd name="T10" fmla="*/ 0 w 26"/>
                <a:gd name="T11" fmla="*/ 28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56"/>
                <a:gd name="T20" fmla="*/ 26 w 26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56">
                  <a:moveTo>
                    <a:pt x="0" y="28"/>
                  </a:moveTo>
                  <a:cubicBezTo>
                    <a:pt x="0" y="34"/>
                    <a:pt x="2" y="40"/>
                    <a:pt x="6" y="45"/>
                  </a:cubicBezTo>
                  <a:cubicBezTo>
                    <a:pt x="10" y="49"/>
                    <a:pt x="16" y="53"/>
                    <a:pt x="26" y="56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1"/>
                    <a:pt x="12" y="5"/>
                    <a:pt x="7" y="10"/>
                  </a:cubicBezTo>
                  <a:cubicBezTo>
                    <a:pt x="3" y="15"/>
                    <a:pt x="0" y="21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1" name="Freeform 59"/>
            <p:cNvSpPr>
              <a:spLocks noEditPoints="1" noChangeArrowheads="1"/>
            </p:cNvSpPr>
            <p:nvPr/>
          </p:nvSpPr>
          <p:spPr bwMode="auto">
            <a:xfrm>
              <a:off x="0" y="0"/>
              <a:ext cx="552450" cy="1273175"/>
            </a:xfrm>
            <a:custGeom>
              <a:avLst/>
              <a:gdLst>
                <a:gd name="T0" fmla="*/ 194 w 199"/>
                <a:gd name="T1" fmla="*/ 145 h 458"/>
                <a:gd name="T2" fmla="*/ 191 w 199"/>
                <a:gd name="T3" fmla="*/ 118 h 458"/>
                <a:gd name="T4" fmla="*/ 169 w 199"/>
                <a:gd name="T5" fmla="*/ 75 h 458"/>
                <a:gd name="T6" fmla="*/ 136 w 199"/>
                <a:gd name="T7" fmla="*/ 58 h 458"/>
                <a:gd name="T8" fmla="*/ 139 w 199"/>
                <a:gd name="T9" fmla="*/ 46 h 458"/>
                <a:gd name="T10" fmla="*/ 117 w 199"/>
                <a:gd name="T11" fmla="*/ 4 h 458"/>
                <a:gd name="T12" fmla="*/ 98 w 199"/>
                <a:gd name="T13" fmla="*/ 45 h 458"/>
                <a:gd name="T14" fmla="*/ 106 w 199"/>
                <a:gd name="T15" fmla="*/ 62 h 458"/>
                <a:gd name="T16" fmla="*/ 76 w 199"/>
                <a:gd name="T17" fmla="*/ 77 h 458"/>
                <a:gd name="T18" fmla="*/ 62 w 199"/>
                <a:gd name="T19" fmla="*/ 108 h 458"/>
                <a:gd name="T20" fmla="*/ 48 w 199"/>
                <a:gd name="T21" fmla="*/ 157 h 458"/>
                <a:gd name="T22" fmla="*/ 28 w 199"/>
                <a:gd name="T23" fmla="*/ 213 h 458"/>
                <a:gd name="T24" fmla="*/ 20 w 199"/>
                <a:gd name="T25" fmla="*/ 232 h 458"/>
                <a:gd name="T26" fmla="*/ 16 w 199"/>
                <a:gd name="T27" fmla="*/ 243 h 458"/>
                <a:gd name="T28" fmla="*/ 0 w 199"/>
                <a:gd name="T29" fmla="*/ 321 h 458"/>
                <a:gd name="T30" fmla="*/ 11 w 199"/>
                <a:gd name="T31" fmla="*/ 402 h 458"/>
                <a:gd name="T32" fmla="*/ 68 w 199"/>
                <a:gd name="T33" fmla="*/ 401 h 458"/>
                <a:gd name="T34" fmla="*/ 76 w 199"/>
                <a:gd name="T35" fmla="*/ 400 h 458"/>
                <a:gd name="T36" fmla="*/ 101 w 199"/>
                <a:gd name="T37" fmla="*/ 394 h 458"/>
                <a:gd name="T38" fmla="*/ 107 w 199"/>
                <a:gd name="T39" fmla="*/ 378 h 458"/>
                <a:gd name="T40" fmla="*/ 109 w 199"/>
                <a:gd name="T41" fmla="*/ 396 h 458"/>
                <a:gd name="T42" fmla="*/ 113 w 199"/>
                <a:gd name="T43" fmla="*/ 431 h 458"/>
                <a:gd name="T44" fmla="*/ 113 w 199"/>
                <a:gd name="T45" fmla="*/ 451 h 458"/>
                <a:gd name="T46" fmla="*/ 132 w 199"/>
                <a:gd name="T47" fmla="*/ 422 h 458"/>
                <a:gd name="T48" fmla="*/ 143 w 199"/>
                <a:gd name="T49" fmla="*/ 379 h 458"/>
                <a:gd name="T50" fmla="*/ 151 w 199"/>
                <a:gd name="T51" fmla="*/ 325 h 458"/>
                <a:gd name="T52" fmla="*/ 182 w 199"/>
                <a:gd name="T53" fmla="*/ 249 h 458"/>
                <a:gd name="T54" fmla="*/ 188 w 199"/>
                <a:gd name="T55" fmla="*/ 210 h 458"/>
                <a:gd name="T56" fmla="*/ 192 w 199"/>
                <a:gd name="T57" fmla="*/ 198 h 458"/>
                <a:gd name="T58" fmla="*/ 197 w 199"/>
                <a:gd name="T59" fmla="*/ 181 h 458"/>
                <a:gd name="T60" fmla="*/ 24 w 199"/>
                <a:gd name="T61" fmla="*/ 306 h 458"/>
                <a:gd name="T62" fmla="*/ 21 w 199"/>
                <a:gd name="T63" fmla="*/ 242 h 458"/>
                <a:gd name="T64" fmla="*/ 21 w 199"/>
                <a:gd name="T65" fmla="*/ 242 h 458"/>
                <a:gd name="T66" fmla="*/ 28 w 199"/>
                <a:gd name="T67" fmla="*/ 243 h 458"/>
                <a:gd name="T68" fmla="*/ 43 w 199"/>
                <a:gd name="T69" fmla="*/ 239 h 458"/>
                <a:gd name="T70" fmla="*/ 46 w 199"/>
                <a:gd name="T71" fmla="*/ 306 h 458"/>
                <a:gd name="T72" fmla="*/ 85 w 199"/>
                <a:gd name="T73" fmla="*/ 377 h 458"/>
                <a:gd name="T74" fmla="*/ 74 w 199"/>
                <a:gd name="T75" fmla="*/ 312 h 458"/>
                <a:gd name="T76" fmla="*/ 50 w 199"/>
                <a:gd name="T77" fmla="*/ 243 h 458"/>
                <a:gd name="T78" fmla="*/ 44 w 199"/>
                <a:gd name="T79" fmla="*/ 233 h 458"/>
                <a:gd name="T80" fmla="*/ 48 w 199"/>
                <a:gd name="T81" fmla="*/ 224 h 458"/>
                <a:gd name="T82" fmla="*/ 55 w 199"/>
                <a:gd name="T83" fmla="*/ 200 h 458"/>
                <a:gd name="T84" fmla="*/ 77 w 199"/>
                <a:gd name="T85" fmla="*/ 183 h 458"/>
                <a:gd name="T86" fmla="*/ 71 w 199"/>
                <a:gd name="T87" fmla="*/ 219 h 458"/>
                <a:gd name="T88" fmla="*/ 74 w 199"/>
                <a:gd name="T89" fmla="*/ 260 h 458"/>
                <a:gd name="T90" fmla="*/ 88 w 199"/>
                <a:gd name="T91" fmla="*/ 348 h 458"/>
                <a:gd name="T92" fmla="*/ 85 w 199"/>
                <a:gd name="T93" fmla="*/ 377 h 458"/>
                <a:gd name="T94" fmla="*/ 110 w 199"/>
                <a:gd name="T95" fmla="*/ 339 h 458"/>
                <a:gd name="T96" fmla="*/ 106 w 199"/>
                <a:gd name="T97" fmla="*/ 338 h 458"/>
                <a:gd name="T98" fmla="*/ 113 w 199"/>
                <a:gd name="T99" fmla="*/ 303 h 458"/>
                <a:gd name="T100" fmla="*/ 113 w 199"/>
                <a:gd name="T101" fmla="*/ 82 h 458"/>
                <a:gd name="T102" fmla="*/ 108 w 199"/>
                <a:gd name="T103" fmla="*/ 114 h 458"/>
                <a:gd name="T104" fmla="*/ 117 w 199"/>
                <a:gd name="T105" fmla="*/ 76 h 458"/>
                <a:gd name="T106" fmla="*/ 125 w 199"/>
                <a:gd name="T107" fmla="*/ 103 h 458"/>
                <a:gd name="T108" fmla="*/ 125 w 199"/>
                <a:gd name="T109" fmla="*/ 83 h 458"/>
                <a:gd name="T110" fmla="*/ 136 w 199"/>
                <a:gd name="T111" fmla="*/ 59 h 4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99"/>
                <a:gd name="T169" fmla="*/ 0 h 458"/>
                <a:gd name="T170" fmla="*/ 199 w 199"/>
                <a:gd name="T171" fmla="*/ 458 h 4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99" h="458">
                  <a:moveTo>
                    <a:pt x="197" y="169"/>
                  </a:moveTo>
                  <a:cubicBezTo>
                    <a:pt x="195" y="161"/>
                    <a:pt x="195" y="153"/>
                    <a:pt x="194" y="145"/>
                  </a:cubicBezTo>
                  <a:cubicBezTo>
                    <a:pt x="192" y="137"/>
                    <a:pt x="192" y="141"/>
                    <a:pt x="191" y="133"/>
                  </a:cubicBezTo>
                  <a:cubicBezTo>
                    <a:pt x="189" y="126"/>
                    <a:pt x="192" y="131"/>
                    <a:pt x="191" y="118"/>
                  </a:cubicBezTo>
                  <a:cubicBezTo>
                    <a:pt x="190" y="106"/>
                    <a:pt x="186" y="87"/>
                    <a:pt x="184" y="81"/>
                  </a:cubicBezTo>
                  <a:cubicBezTo>
                    <a:pt x="182" y="76"/>
                    <a:pt x="173" y="76"/>
                    <a:pt x="169" y="75"/>
                  </a:cubicBezTo>
                  <a:cubicBezTo>
                    <a:pt x="165" y="73"/>
                    <a:pt x="151" y="69"/>
                    <a:pt x="146" y="68"/>
                  </a:cubicBezTo>
                  <a:cubicBezTo>
                    <a:pt x="141" y="66"/>
                    <a:pt x="136" y="58"/>
                    <a:pt x="136" y="58"/>
                  </a:cubicBezTo>
                  <a:cubicBezTo>
                    <a:pt x="136" y="56"/>
                    <a:pt x="136" y="51"/>
                    <a:pt x="136" y="51"/>
                  </a:cubicBezTo>
                  <a:cubicBezTo>
                    <a:pt x="138" y="52"/>
                    <a:pt x="139" y="46"/>
                    <a:pt x="139" y="46"/>
                  </a:cubicBezTo>
                  <a:cubicBezTo>
                    <a:pt x="142" y="35"/>
                    <a:pt x="139" y="35"/>
                    <a:pt x="139" y="35"/>
                  </a:cubicBezTo>
                  <a:cubicBezTo>
                    <a:pt x="139" y="0"/>
                    <a:pt x="117" y="4"/>
                    <a:pt x="117" y="4"/>
                  </a:cubicBezTo>
                  <a:cubicBezTo>
                    <a:pt x="96" y="5"/>
                    <a:pt x="98" y="35"/>
                    <a:pt x="98" y="35"/>
                  </a:cubicBezTo>
                  <a:cubicBezTo>
                    <a:pt x="94" y="34"/>
                    <a:pt x="98" y="45"/>
                    <a:pt x="98" y="45"/>
                  </a:cubicBezTo>
                  <a:cubicBezTo>
                    <a:pt x="98" y="50"/>
                    <a:pt x="101" y="50"/>
                    <a:pt x="101" y="50"/>
                  </a:cubicBezTo>
                  <a:cubicBezTo>
                    <a:pt x="101" y="54"/>
                    <a:pt x="106" y="62"/>
                    <a:pt x="106" y="62"/>
                  </a:cubicBezTo>
                  <a:cubicBezTo>
                    <a:pt x="104" y="67"/>
                    <a:pt x="101" y="69"/>
                    <a:pt x="97" y="71"/>
                  </a:cubicBezTo>
                  <a:cubicBezTo>
                    <a:pt x="92" y="74"/>
                    <a:pt x="82" y="75"/>
                    <a:pt x="76" y="77"/>
                  </a:cubicBezTo>
                  <a:cubicBezTo>
                    <a:pt x="70" y="79"/>
                    <a:pt x="67" y="82"/>
                    <a:pt x="65" y="86"/>
                  </a:cubicBezTo>
                  <a:cubicBezTo>
                    <a:pt x="63" y="91"/>
                    <a:pt x="63" y="101"/>
                    <a:pt x="62" y="108"/>
                  </a:cubicBezTo>
                  <a:cubicBezTo>
                    <a:pt x="61" y="115"/>
                    <a:pt x="56" y="128"/>
                    <a:pt x="53" y="136"/>
                  </a:cubicBezTo>
                  <a:cubicBezTo>
                    <a:pt x="51" y="144"/>
                    <a:pt x="51" y="150"/>
                    <a:pt x="48" y="157"/>
                  </a:cubicBezTo>
                  <a:cubicBezTo>
                    <a:pt x="45" y="164"/>
                    <a:pt x="43" y="170"/>
                    <a:pt x="39" y="178"/>
                  </a:cubicBezTo>
                  <a:cubicBezTo>
                    <a:pt x="35" y="186"/>
                    <a:pt x="28" y="213"/>
                    <a:pt x="28" y="213"/>
                  </a:cubicBezTo>
                  <a:cubicBezTo>
                    <a:pt x="24" y="221"/>
                    <a:pt x="26" y="222"/>
                    <a:pt x="26" y="222"/>
                  </a:cubicBezTo>
                  <a:cubicBezTo>
                    <a:pt x="23" y="222"/>
                    <a:pt x="20" y="232"/>
                    <a:pt x="20" y="232"/>
                  </a:cubicBezTo>
                  <a:cubicBezTo>
                    <a:pt x="15" y="232"/>
                    <a:pt x="14" y="235"/>
                    <a:pt x="14" y="235"/>
                  </a:cubicBezTo>
                  <a:cubicBezTo>
                    <a:pt x="14" y="243"/>
                    <a:pt x="16" y="243"/>
                    <a:pt x="16" y="243"/>
                  </a:cubicBezTo>
                  <a:cubicBezTo>
                    <a:pt x="19" y="307"/>
                    <a:pt x="19" y="307"/>
                    <a:pt x="19" y="307"/>
                  </a:cubicBezTo>
                  <a:cubicBezTo>
                    <a:pt x="0" y="307"/>
                    <a:pt x="0" y="321"/>
                    <a:pt x="0" y="321"/>
                  </a:cubicBezTo>
                  <a:cubicBezTo>
                    <a:pt x="6" y="402"/>
                    <a:pt x="6" y="402"/>
                    <a:pt x="6" y="402"/>
                  </a:cubicBezTo>
                  <a:cubicBezTo>
                    <a:pt x="11" y="402"/>
                    <a:pt x="11" y="402"/>
                    <a:pt x="11" y="402"/>
                  </a:cubicBezTo>
                  <a:cubicBezTo>
                    <a:pt x="13" y="410"/>
                    <a:pt x="16" y="402"/>
                    <a:pt x="16" y="402"/>
                  </a:cubicBezTo>
                  <a:cubicBezTo>
                    <a:pt x="68" y="401"/>
                    <a:pt x="68" y="401"/>
                    <a:pt x="68" y="401"/>
                  </a:cubicBezTo>
                  <a:cubicBezTo>
                    <a:pt x="69" y="409"/>
                    <a:pt x="73" y="401"/>
                    <a:pt x="73" y="401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4" y="409"/>
                    <a:pt x="85" y="411"/>
                    <a:pt x="85" y="411"/>
                  </a:cubicBezTo>
                  <a:cubicBezTo>
                    <a:pt x="96" y="409"/>
                    <a:pt x="101" y="394"/>
                    <a:pt x="101" y="394"/>
                  </a:cubicBezTo>
                  <a:cubicBezTo>
                    <a:pt x="100" y="389"/>
                    <a:pt x="105" y="379"/>
                    <a:pt x="105" y="379"/>
                  </a:cubicBezTo>
                  <a:cubicBezTo>
                    <a:pt x="106" y="375"/>
                    <a:pt x="107" y="378"/>
                    <a:pt x="107" y="378"/>
                  </a:cubicBezTo>
                  <a:cubicBezTo>
                    <a:pt x="108" y="377"/>
                    <a:pt x="108" y="377"/>
                    <a:pt x="108" y="376"/>
                  </a:cubicBezTo>
                  <a:cubicBezTo>
                    <a:pt x="109" y="382"/>
                    <a:pt x="110" y="389"/>
                    <a:pt x="109" y="396"/>
                  </a:cubicBezTo>
                  <a:cubicBezTo>
                    <a:pt x="108" y="407"/>
                    <a:pt x="112" y="419"/>
                    <a:pt x="112" y="419"/>
                  </a:cubicBezTo>
                  <a:cubicBezTo>
                    <a:pt x="110" y="422"/>
                    <a:pt x="113" y="431"/>
                    <a:pt x="113" y="431"/>
                  </a:cubicBezTo>
                  <a:cubicBezTo>
                    <a:pt x="115" y="434"/>
                    <a:pt x="113" y="440"/>
                    <a:pt x="113" y="440"/>
                  </a:cubicBezTo>
                  <a:cubicBezTo>
                    <a:pt x="111" y="449"/>
                    <a:pt x="113" y="451"/>
                    <a:pt x="113" y="451"/>
                  </a:cubicBezTo>
                  <a:cubicBezTo>
                    <a:pt x="124" y="458"/>
                    <a:pt x="136" y="450"/>
                    <a:pt x="136" y="450"/>
                  </a:cubicBezTo>
                  <a:cubicBezTo>
                    <a:pt x="141" y="441"/>
                    <a:pt x="132" y="425"/>
                    <a:pt x="132" y="422"/>
                  </a:cubicBezTo>
                  <a:cubicBezTo>
                    <a:pt x="132" y="422"/>
                    <a:pt x="136" y="414"/>
                    <a:pt x="137" y="409"/>
                  </a:cubicBezTo>
                  <a:cubicBezTo>
                    <a:pt x="139" y="404"/>
                    <a:pt x="142" y="387"/>
                    <a:pt x="143" y="379"/>
                  </a:cubicBezTo>
                  <a:cubicBezTo>
                    <a:pt x="144" y="371"/>
                    <a:pt x="144" y="365"/>
                    <a:pt x="144" y="359"/>
                  </a:cubicBezTo>
                  <a:cubicBezTo>
                    <a:pt x="144" y="354"/>
                    <a:pt x="146" y="342"/>
                    <a:pt x="151" y="325"/>
                  </a:cubicBezTo>
                  <a:cubicBezTo>
                    <a:pt x="156" y="308"/>
                    <a:pt x="163" y="262"/>
                    <a:pt x="163" y="262"/>
                  </a:cubicBezTo>
                  <a:cubicBezTo>
                    <a:pt x="171" y="261"/>
                    <a:pt x="182" y="249"/>
                    <a:pt x="182" y="249"/>
                  </a:cubicBezTo>
                  <a:cubicBezTo>
                    <a:pt x="179" y="245"/>
                    <a:pt x="174" y="215"/>
                    <a:pt x="174" y="215"/>
                  </a:cubicBezTo>
                  <a:cubicBezTo>
                    <a:pt x="182" y="222"/>
                    <a:pt x="188" y="210"/>
                    <a:pt x="188" y="210"/>
                  </a:cubicBezTo>
                  <a:cubicBezTo>
                    <a:pt x="190" y="209"/>
                    <a:pt x="189" y="206"/>
                    <a:pt x="190" y="204"/>
                  </a:cubicBezTo>
                  <a:cubicBezTo>
                    <a:pt x="191" y="202"/>
                    <a:pt x="190" y="201"/>
                    <a:pt x="192" y="198"/>
                  </a:cubicBezTo>
                  <a:cubicBezTo>
                    <a:pt x="194" y="194"/>
                    <a:pt x="195" y="194"/>
                    <a:pt x="195" y="189"/>
                  </a:cubicBezTo>
                  <a:cubicBezTo>
                    <a:pt x="194" y="183"/>
                    <a:pt x="195" y="187"/>
                    <a:pt x="197" y="181"/>
                  </a:cubicBezTo>
                  <a:cubicBezTo>
                    <a:pt x="199" y="175"/>
                    <a:pt x="198" y="178"/>
                    <a:pt x="197" y="169"/>
                  </a:cubicBezTo>
                  <a:close/>
                  <a:moveTo>
                    <a:pt x="24" y="306"/>
                  </a:moveTo>
                  <a:cubicBezTo>
                    <a:pt x="20" y="243"/>
                    <a:pt x="20" y="243"/>
                    <a:pt x="20" y="243"/>
                  </a:cubicBezTo>
                  <a:cubicBezTo>
                    <a:pt x="21" y="243"/>
                    <a:pt x="21" y="242"/>
                    <a:pt x="21" y="242"/>
                  </a:cubicBezTo>
                  <a:cubicBezTo>
                    <a:pt x="20" y="242"/>
                    <a:pt x="20" y="241"/>
                    <a:pt x="20" y="241"/>
                  </a:cubicBezTo>
                  <a:cubicBezTo>
                    <a:pt x="20" y="241"/>
                    <a:pt x="20" y="241"/>
                    <a:pt x="21" y="242"/>
                  </a:cubicBezTo>
                  <a:cubicBezTo>
                    <a:pt x="21" y="242"/>
                    <a:pt x="23" y="241"/>
                    <a:pt x="23" y="241"/>
                  </a:cubicBezTo>
                  <a:cubicBezTo>
                    <a:pt x="22" y="244"/>
                    <a:pt x="28" y="243"/>
                    <a:pt x="28" y="243"/>
                  </a:cubicBezTo>
                  <a:cubicBezTo>
                    <a:pt x="30" y="248"/>
                    <a:pt x="34" y="243"/>
                    <a:pt x="34" y="243"/>
                  </a:cubicBezTo>
                  <a:cubicBezTo>
                    <a:pt x="37" y="248"/>
                    <a:pt x="43" y="239"/>
                    <a:pt x="43" y="239"/>
                  </a:cubicBezTo>
                  <a:cubicBezTo>
                    <a:pt x="42" y="244"/>
                    <a:pt x="44" y="244"/>
                    <a:pt x="44" y="244"/>
                  </a:cubicBezTo>
                  <a:cubicBezTo>
                    <a:pt x="46" y="306"/>
                    <a:pt x="46" y="306"/>
                    <a:pt x="46" y="306"/>
                  </a:cubicBezTo>
                  <a:lnTo>
                    <a:pt x="24" y="306"/>
                  </a:lnTo>
                  <a:close/>
                  <a:moveTo>
                    <a:pt x="85" y="377"/>
                  </a:moveTo>
                  <a:cubicBezTo>
                    <a:pt x="83" y="380"/>
                    <a:pt x="79" y="393"/>
                    <a:pt x="78" y="395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1" y="302"/>
                    <a:pt x="51" y="305"/>
                    <a:pt x="51" y="305"/>
                  </a:cubicBezTo>
                  <a:cubicBezTo>
                    <a:pt x="50" y="243"/>
                    <a:pt x="50" y="243"/>
                    <a:pt x="50" y="243"/>
                  </a:cubicBezTo>
                  <a:cubicBezTo>
                    <a:pt x="49" y="237"/>
                    <a:pt x="49" y="237"/>
                    <a:pt x="49" y="237"/>
                  </a:cubicBezTo>
                  <a:cubicBezTo>
                    <a:pt x="49" y="232"/>
                    <a:pt x="44" y="233"/>
                    <a:pt x="44" y="233"/>
                  </a:cubicBezTo>
                  <a:cubicBezTo>
                    <a:pt x="45" y="231"/>
                    <a:pt x="45" y="228"/>
                    <a:pt x="45" y="228"/>
                  </a:cubicBezTo>
                  <a:cubicBezTo>
                    <a:pt x="46" y="228"/>
                    <a:pt x="48" y="225"/>
                    <a:pt x="48" y="224"/>
                  </a:cubicBezTo>
                  <a:cubicBezTo>
                    <a:pt x="48" y="222"/>
                    <a:pt x="51" y="216"/>
                    <a:pt x="52" y="213"/>
                  </a:cubicBezTo>
                  <a:cubicBezTo>
                    <a:pt x="53" y="210"/>
                    <a:pt x="55" y="206"/>
                    <a:pt x="55" y="200"/>
                  </a:cubicBezTo>
                  <a:cubicBezTo>
                    <a:pt x="56" y="195"/>
                    <a:pt x="76" y="153"/>
                    <a:pt x="76" y="153"/>
                  </a:cubicBezTo>
                  <a:cubicBezTo>
                    <a:pt x="78" y="148"/>
                    <a:pt x="78" y="179"/>
                    <a:pt x="77" y="183"/>
                  </a:cubicBezTo>
                  <a:cubicBezTo>
                    <a:pt x="77" y="186"/>
                    <a:pt x="75" y="194"/>
                    <a:pt x="74" y="198"/>
                  </a:cubicBezTo>
                  <a:cubicBezTo>
                    <a:pt x="73" y="201"/>
                    <a:pt x="72" y="214"/>
                    <a:pt x="71" y="219"/>
                  </a:cubicBezTo>
                  <a:cubicBezTo>
                    <a:pt x="70" y="224"/>
                    <a:pt x="71" y="252"/>
                    <a:pt x="71" y="252"/>
                  </a:cubicBezTo>
                  <a:cubicBezTo>
                    <a:pt x="74" y="260"/>
                    <a:pt x="74" y="260"/>
                    <a:pt x="74" y="260"/>
                  </a:cubicBezTo>
                  <a:cubicBezTo>
                    <a:pt x="71" y="266"/>
                    <a:pt x="77" y="302"/>
                    <a:pt x="77" y="302"/>
                  </a:cubicBezTo>
                  <a:cubicBezTo>
                    <a:pt x="73" y="325"/>
                    <a:pt x="88" y="348"/>
                    <a:pt x="88" y="348"/>
                  </a:cubicBezTo>
                  <a:cubicBezTo>
                    <a:pt x="88" y="362"/>
                    <a:pt x="88" y="362"/>
                    <a:pt x="88" y="362"/>
                  </a:cubicBezTo>
                  <a:cubicBezTo>
                    <a:pt x="90" y="364"/>
                    <a:pt x="87" y="373"/>
                    <a:pt x="85" y="377"/>
                  </a:cubicBezTo>
                  <a:close/>
                  <a:moveTo>
                    <a:pt x="113" y="305"/>
                  </a:moveTo>
                  <a:cubicBezTo>
                    <a:pt x="111" y="309"/>
                    <a:pt x="111" y="334"/>
                    <a:pt x="110" y="339"/>
                  </a:cubicBezTo>
                  <a:cubicBezTo>
                    <a:pt x="110" y="341"/>
                    <a:pt x="110" y="345"/>
                    <a:pt x="110" y="350"/>
                  </a:cubicBezTo>
                  <a:cubicBezTo>
                    <a:pt x="104" y="344"/>
                    <a:pt x="106" y="338"/>
                    <a:pt x="106" y="338"/>
                  </a:cubicBezTo>
                  <a:cubicBezTo>
                    <a:pt x="112" y="327"/>
                    <a:pt x="109" y="312"/>
                    <a:pt x="109" y="312"/>
                  </a:cubicBezTo>
                  <a:cubicBezTo>
                    <a:pt x="108" y="303"/>
                    <a:pt x="113" y="303"/>
                    <a:pt x="113" y="303"/>
                  </a:cubicBezTo>
                  <a:cubicBezTo>
                    <a:pt x="113" y="303"/>
                    <a:pt x="114" y="300"/>
                    <a:pt x="113" y="305"/>
                  </a:cubicBezTo>
                  <a:close/>
                  <a:moveTo>
                    <a:pt x="113" y="82"/>
                  </a:moveTo>
                  <a:cubicBezTo>
                    <a:pt x="113" y="82"/>
                    <a:pt x="115" y="87"/>
                    <a:pt x="114" y="89"/>
                  </a:cubicBezTo>
                  <a:cubicBezTo>
                    <a:pt x="114" y="89"/>
                    <a:pt x="108" y="105"/>
                    <a:pt x="108" y="114"/>
                  </a:cubicBezTo>
                  <a:cubicBezTo>
                    <a:pt x="108" y="114"/>
                    <a:pt x="104" y="72"/>
                    <a:pt x="105" y="64"/>
                  </a:cubicBezTo>
                  <a:cubicBezTo>
                    <a:pt x="105" y="64"/>
                    <a:pt x="112" y="75"/>
                    <a:pt x="117" y="76"/>
                  </a:cubicBezTo>
                  <a:cubicBezTo>
                    <a:pt x="117" y="76"/>
                    <a:pt x="112" y="79"/>
                    <a:pt x="113" y="82"/>
                  </a:cubicBezTo>
                  <a:close/>
                  <a:moveTo>
                    <a:pt x="125" y="103"/>
                  </a:moveTo>
                  <a:cubicBezTo>
                    <a:pt x="125" y="99"/>
                    <a:pt x="120" y="88"/>
                    <a:pt x="120" y="88"/>
                  </a:cubicBezTo>
                  <a:cubicBezTo>
                    <a:pt x="119" y="85"/>
                    <a:pt x="125" y="83"/>
                    <a:pt x="125" y="83"/>
                  </a:cubicBezTo>
                  <a:cubicBezTo>
                    <a:pt x="124" y="80"/>
                    <a:pt x="120" y="76"/>
                    <a:pt x="120" y="76"/>
                  </a:cubicBezTo>
                  <a:cubicBezTo>
                    <a:pt x="125" y="75"/>
                    <a:pt x="136" y="59"/>
                    <a:pt x="136" y="59"/>
                  </a:cubicBezTo>
                  <a:cubicBezTo>
                    <a:pt x="139" y="68"/>
                    <a:pt x="125" y="103"/>
                    <a:pt x="125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22" name="组合 114"/>
          <p:cNvGrpSpPr>
            <a:grpSpLocks/>
          </p:cNvGrpSpPr>
          <p:nvPr/>
        </p:nvGrpSpPr>
        <p:grpSpPr bwMode="auto">
          <a:xfrm>
            <a:off x="3272769" y="1555005"/>
            <a:ext cx="719984" cy="601682"/>
            <a:chOff x="0" y="0"/>
            <a:chExt cx="1408112" cy="1177925"/>
          </a:xfrm>
          <a:solidFill>
            <a:schemeClr val="accent4"/>
          </a:solidFill>
          <a:effectLst/>
        </p:grpSpPr>
        <p:sp>
          <p:nvSpPr>
            <p:cNvPr id="223" name="Freeform 86"/>
            <p:cNvSpPr>
              <a:spLocks noEditPoints="1" noChangeArrowheads="1"/>
            </p:cNvSpPr>
            <p:nvPr/>
          </p:nvSpPr>
          <p:spPr bwMode="auto">
            <a:xfrm>
              <a:off x="0" y="0"/>
              <a:ext cx="808037" cy="806450"/>
            </a:xfrm>
            <a:custGeom>
              <a:avLst/>
              <a:gdLst>
                <a:gd name="T0" fmla="*/ 231 w 291"/>
                <a:gd name="T1" fmla="*/ 261 h 290"/>
                <a:gd name="T2" fmla="*/ 257 w 291"/>
                <a:gd name="T3" fmla="*/ 209 h 290"/>
                <a:gd name="T4" fmla="*/ 289 w 291"/>
                <a:gd name="T5" fmla="*/ 171 h 290"/>
                <a:gd name="T6" fmla="*/ 291 w 291"/>
                <a:gd name="T7" fmla="*/ 145 h 290"/>
                <a:gd name="T8" fmla="*/ 146 w 291"/>
                <a:gd name="T9" fmla="*/ 0 h 290"/>
                <a:gd name="T10" fmla="*/ 0 w 291"/>
                <a:gd name="T11" fmla="*/ 145 h 290"/>
                <a:gd name="T12" fmla="*/ 146 w 291"/>
                <a:gd name="T13" fmla="*/ 290 h 290"/>
                <a:gd name="T14" fmla="*/ 231 w 291"/>
                <a:gd name="T15" fmla="*/ 263 h 290"/>
                <a:gd name="T16" fmla="*/ 231 w 291"/>
                <a:gd name="T17" fmla="*/ 261 h 290"/>
                <a:gd name="T18" fmla="*/ 31 w 291"/>
                <a:gd name="T19" fmla="*/ 145 h 290"/>
                <a:gd name="T20" fmla="*/ 146 w 291"/>
                <a:gd name="T21" fmla="*/ 31 h 290"/>
                <a:gd name="T22" fmla="*/ 260 w 291"/>
                <a:gd name="T23" fmla="*/ 145 h 290"/>
                <a:gd name="T24" fmla="*/ 146 w 291"/>
                <a:gd name="T25" fmla="*/ 259 h 290"/>
                <a:gd name="T26" fmla="*/ 31 w 291"/>
                <a:gd name="T27" fmla="*/ 145 h 2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91"/>
                <a:gd name="T43" fmla="*/ 0 h 290"/>
                <a:gd name="T44" fmla="*/ 291 w 291"/>
                <a:gd name="T45" fmla="*/ 290 h 2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91" h="290">
                  <a:moveTo>
                    <a:pt x="231" y="261"/>
                  </a:moveTo>
                  <a:cubicBezTo>
                    <a:pt x="238" y="243"/>
                    <a:pt x="245" y="224"/>
                    <a:pt x="257" y="209"/>
                  </a:cubicBezTo>
                  <a:cubicBezTo>
                    <a:pt x="267" y="197"/>
                    <a:pt x="276" y="181"/>
                    <a:pt x="289" y="171"/>
                  </a:cubicBezTo>
                  <a:cubicBezTo>
                    <a:pt x="290" y="163"/>
                    <a:pt x="291" y="154"/>
                    <a:pt x="291" y="145"/>
                  </a:cubicBezTo>
                  <a:cubicBezTo>
                    <a:pt x="291" y="65"/>
                    <a:pt x="226" y="0"/>
                    <a:pt x="146" y="0"/>
                  </a:cubicBezTo>
                  <a:cubicBezTo>
                    <a:pt x="66" y="0"/>
                    <a:pt x="0" y="65"/>
                    <a:pt x="0" y="145"/>
                  </a:cubicBezTo>
                  <a:cubicBezTo>
                    <a:pt x="0" y="225"/>
                    <a:pt x="66" y="290"/>
                    <a:pt x="146" y="290"/>
                  </a:cubicBezTo>
                  <a:cubicBezTo>
                    <a:pt x="177" y="290"/>
                    <a:pt x="207" y="280"/>
                    <a:pt x="231" y="263"/>
                  </a:cubicBezTo>
                  <a:cubicBezTo>
                    <a:pt x="231" y="262"/>
                    <a:pt x="231" y="262"/>
                    <a:pt x="231" y="261"/>
                  </a:cubicBezTo>
                  <a:close/>
                  <a:moveTo>
                    <a:pt x="31" y="145"/>
                  </a:moveTo>
                  <a:cubicBezTo>
                    <a:pt x="31" y="82"/>
                    <a:pt x="83" y="31"/>
                    <a:pt x="146" y="31"/>
                  </a:cubicBezTo>
                  <a:cubicBezTo>
                    <a:pt x="209" y="31"/>
                    <a:pt x="260" y="82"/>
                    <a:pt x="260" y="145"/>
                  </a:cubicBezTo>
                  <a:cubicBezTo>
                    <a:pt x="260" y="208"/>
                    <a:pt x="209" y="259"/>
                    <a:pt x="146" y="259"/>
                  </a:cubicBezTo>
                  <a:cubicBezTo>
                    <a:pt x="83" y="259"/>
                    <a:pt x="31" y="208"/>
                    <a:pt x="31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4" name="Freeform 87"/>
            <p:cNvSpPr>
              <a:spLocks noChangeArrowheads="1"/>
            </p:cNvSpPr>
            <p:nvPr/>
          </p:nvSpPr>
          <p:spPr bwMode="auto">
            <a:xfrm>
              <a:off x="366712" y="369887"/>
              <a:ext cx="71437" cy="73025"/>
            </a:xfrm>
            <a:custGeom>
              <a:avLst/>
              <a:gdLst>
                <a:gd name="T0" fmla="*/ 26 w 26"/>
                <a:gd name="T1" fmla="*/ 13 h 26"/>
                <a:gd name="T2" fmla="*/ 13 w 26"/>
                <a:gd name="T3" fmla="*/ 26 h 26"/>
                <a:gd name="T4" fmla="*/ 0 w 26"/>
                <a:gd name="T5" fmla="*/ 13 h 26"/>
                <a:gd name="T6" fmla="*/ 13 w 26"/>
                <a:gd name="T7" fmla="*/ 0 h 26"/>
                <a:gd name="T8" fmla="*/ 26 w 26"/>
                <a:gd name="T9" fmla="*/ 13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26"/>
                <a:gd name="T17" fmla="*/ 26 w 26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26">
                  <a:moveTo>
                    <a:pt x="26" y="13"/>
                  </a:moveTo>
                  <a:cubicBezTo>
                    <a:pt x="26" y="20"/>
                    <a:pt x="20" y="26"/>
                    <a:pt x="13" y="26"/>
                  </a:cubicBezTo>
                  <a:cubicBezTo>
                    <a:pt x="6" y="25"/>
                    <a:pt x="0" y="20"/>
                    <a:pt x="0" y="13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5" name="Freeform 88"/>
            <p:cNvSpPr>
              <a:spLocks noChangeArrowheads="1"/>
            </p:cNvSpPr>
            <p:nvPr/>
          </p:nvSpPr>
          <p:spPr bwMode="auto">
            <a:xfrm>
              <a:off x="447675" y="392112"/>
              <a:ext cx="177800" cy="30162"/>
            </a:xfrm>
            <a:custGeom>
              <a:avLst/>
              <a:gdLst>
                <a:gd name="T0" fmla="*/ 4 w 64"/>
                <a:gd name="T1" fmla="*/ 10 h 11"/>
                <a:gd name="T2" fmla="*/ 0 w 64"/>
                <a:gd name="T3" fmla="*/ 5 h 11"/>
                <a:gd name="T4" fmla="*/ 0 w 64"/>
                <a:gd name="T5" fmla="*/ 5 h 11"/>
                <a:gd name="T6" fmla="*/ 5 w 64"/>
                <a:gd name="T7" fmla="*/ 0 h 11"/>
                <a:gd name="T8" fmla="*/ 60 w 64"/>
                <a:gd name="T9" fmla="*/ 1 h 11"/>
                <a:gd name="T10" fmla="*/ 64 w 64"/>
                <a:gd name="T11" fmla="*/ 6 h 11"/>
                <a:gd name="T12" fmla="*/ 64 w 64"/>
                <a:gd name="T13" fmla="*/ 6 h 11"/>
                <a:gd name="T14" fmla="*/ 60 w 64"/>
                <a:gd name="T15" fmla="*/ 11 h 11"/>
                <a:gd name="T16" fmla="*/ 4 w 64"/>
                <a:gd name="T17" fmla="*/ 1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11"/>
                <a:gd name="T29" fmla="*/ 64 w 64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11">
                  <a:moveTo>
                    <a:pt x="4" y="10"/>
                  </a:move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2" y="1"/>
                    <a:pt x="64" y="3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9"/>
                    <a:pt x="62" y="11"/>
                    <a:pt x="60" y="11"/>
                  </a:cubicBezTo>
                  <a:lnTo>
                    <a:pt x="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6" name="Freeform 89"/>
            <p:cNvSpPr>
              <a:spLocks noChangeArrowheads="1"/>
            </p:cNvSpPr>
            <p:nvPr/>
          </p:nvSpPr>
          <p:spPr bwMode="auto">
            <a:xfrm>
              <a:off x="392112" y="128587"/>
              <a:ext cx="26987" cy="233362"/>
            </a:xfrm>
            <a:custGeom>
              <a:avLst/>
              <a:gdLst>
                <a:gd name="T0" fmla="*/ 9 w 10"/>
                <a:gd name="T1" fmla="*/ 79 h 84"/>
                <a:gd name="T2" fmla="*/ 4 w 10"/>
                <a:gd name="T3" fmla="*/ 84 h 84"/>
                <a:gd name="T4" fmla="*/ 4 w 10"/>
                <a:gd name="T5" fmla="*/ 84 h 84"/>
                <a:gd name="T6" fmla="*/ 0 w 10"/>
                <a:gd name="T7" fmla="*/ 78 h 84"/>
                <a:gd name="T8" fmla="*/ 1 w 10"/>
                <a:gd name="T9" fmla="*/ 6 h 84"/>
                <a:gd name="T10" fmla="*/ 5 w 10"/>
                <a:gd name="T11" fmla="*/ 0 h 84"/>
                <a:gd name="T12" fmla="*/ 5 w 10"/>
                <a:gd name="T13" fmla="*/ 0 h 84"/>
                <a:gd name="T14" fmla="*/ 10 w 10"/>
                <a:gd name="T15" fmla="*/ 6 h 84"/>
                <a:gd name="T16" fmla="*/ 9 w 10"/>
                <a:gd name="T17" fmla="*/ 79 h 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84"/>
                <a:gd name="T29" fmla="*/ 10 w 10"/>
                <a:gd name="T30" fmla="*/ 84 h 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84">
                  <a:moveTo>
                    <a:pt x="9" y="79"/>
                  </a:moveTo>
                  <a:cubicBezTo>
                    <a:pt x="9" y="82"/>
                    <a:pt x="7" y="84"/>
                    <a:pt x="4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2" y="84"/>
                    <a:pt x="0" y="81"/>
                    <a:pt x="0" y="7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3"/>
                    <a:pt x="10" y="6"/>
                  </a:cubicBezTo>
                  <a:lnTo>
                    <a:pt x="9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7" name="Freeform 90"/>
            <p:cNvSpPr>
              <a:spLocks noEditPoints="1" noChangeArrowheads="1"/>
            </p:cNvSpPr>
            <p:nvPr/>
          </p:nvSpPr>
          <p:spPr bwMode="auto">
            <a:xfrm>
              <a:off x="592137" y="365125"/>
              <a:ext cx="815975" cy="812800"/>
            </a:xfrm>
            <a:custGeom>
              <a:avLst/>
              <a:gdLst>
                <a:gd name="T0" fmla="*/ 147 w 294"/>
                <a:gd name="T1" fmla="*/ 0 h 293"/>
                <a:gd name="T2" fmla="*/ 0 w 294"/>
                <a:gd name="T3" fmla="*/ 147 h 293"/>
                <a:gd name="T4" fmla="*/ 147 w 294"/>
                <a:gd name="T5" fmla="*/ 293 h 293"/>
                <a:gd name="T6" fmla="*/ 294 w 294"/>
                <a:gd name="T7" fmla="*/ 147 h 293"/>
                <a:gd name="T8" fmla="*/ 147 w 294"/>
                <a:gd name="T9" fmla="*/ 0 h 293"/>
                <a:gd name="T10" fmla="*/ 147 w 294"/>
                <a:gd name="T11" fmla="*/ 262 h 293"/>
                <a:gd name="T12" fmla="*/ 32 w 294"/>
                <a:gd name="T13" fmla="*/ 147 h 293"/>
                <a:gd name="T14" fmla="*/ 147 w 294"/>
                <a:gd name="T15" fmla="*/ 31 h 293"/>
                <a:gd name="T16" fmla="*/ 263 w 294"/>
                <a:gd name="T17" fmla="*/ 147 h 293"/>
                <a:gd name="T18" fmla="*/ 147 w 294"/>
                <a:gd name="T19" fmla="*/ 262 h 29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4"/>
                <a:gd name="T31" fmla="*/ 0 h 293"/>
                <a:gd name="T32" fmla="*/ 294 w 294"/>
                <a:gd name="T33" fmla="*/ 293 h 29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4" h="293">
                  <a:moveTo>
                    <a:pt x="147" y="0"/>
                  </a:moveTo>
                  <a:cubicBezTo>
                    <a:pt x="66" y="0"/>
                    <a:pt x="0" y="65"/>
                    <a:pt x="0" y="147"/>
                  </a:cubicBezTo>
                  <a:cubicBezTo>
                    <a:pt x="0" y="228"/>
                    <a:pt x="66" y="293"/>
                    <a:pt x="147" y="293"/>
                  </a:cubicBezTo>
                  <a:cubicBezTo>
                    <a:pt x="229" y="293"/>
                    <a:pt x="294" y="228"/>
                    <a:pt x="294" y="147"/>
                  </a:cubicBezTo>
                  <a:cubicBezTo>
                    <a:pt x="294" y="65"/>
                    <a:pt x="229" y="0"/>
                    <a:pt x="147" y="0"/>
                  </a:cubicBezTo>
                  <a:close/>
                  <a:moveTo>
                    <a:pt x="147" y="262"/>
                  </a:moveTo>
                  <a:cubicBezTo>
                    <a:pt x="83" y="262"/>
                    <a:pt x="32" y="210"/>
                    <a:pt x="32" y="147"/>
                  </a:cubicBezTo>
                  <a:cubicBezTo>
                    <a:pt x="32" y="83"/>
                    <a:pt x="83" y="31"/>
                    <a:pt x="147" y="31"/>
                  </a:cubicBezTo>
                  <a:cubicBezTo>
                    <a:pt x="211" y="31"/>
                    <a:pt x="263" y="83"/>
                    <a:pt x="263" y="147"/>
                  </a:cubicBezTo>
                  <a:cubicBezTo>
                    <a:pt x="263" y="210"/>
                    <a:pt x="211" y="262"/>
                    <a:pt x="147" y="2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8" name="Freeform 91"/>
            <p:cNvSpPr>
              <a:spLocks noEditPoints="1" noChangeArrowheads="1"/>
            </p:cNvSpPr>
            <p:nvPr/>
          </p:nvSpPr>
          <p:spPr bwMode="auto">
            <a:xfrm>
              <a:off x="874712" y="533400"/>
              <a:ext cx="258762" cy="484187"/>
            </a:xfrm>
            <a:custGeom>
              <a:avLst/>
              <a:gdLst>
                <a:gd name="T0" fmla="*/ 42 w 93"/>
                <a:gd name="T1" fmla="*/ 174 h 174"/>
                <a:gd name="T2" fmla="*/ 42 w 93"/>
                <a:gd name="T3" fmla="*/ 157 h 174"/>
                <a:gd name="T4" fmla="*/ 21 w 93"/>
                <a:gd name="T5" fmla="*/ 151 h 174"/>
                <a:gd name="T6" fmla="*/ 7 w 93"/>
                <a:gd name="T7" fmla="*/ 138 h 174"/>
                <a:gd name="T8" fmla="*/ 0 w 93"/>
                <a:gd name="T9" fmla="*/ 115 h 174"/>
                <a:gd name="T10" fmla="*/ 17 w 93"/>
                <a:gd name="T11" fmla="*/ 112 h 174"/>
                <a:gd name="T12" fmla="*/ 24 w 93"/>
                <a:gd name="T13" fmla="*/ 132 h 174"/>
                <a:gd name="T14" fmla="*/ 42 w 93"/>
                <a:gd name="T15" fmla="*/ 142 h 174"/>
                <a:gd name="T16" fmla="*/ 42 w 93"/>
                <a:gd name="T17" fmla="*/ 87 h 174"/>
                <a:gd name="T18" fmla="*/ 20 w 93"/>
                <a:gd name="T19" fmla="*/ 79 h 174"/>
                <a:gd name="T20" fmla="*/ 7 w 93"/>
                <a:gd name="T21" fmla="*/ 66 h 174"/>
                <a:gd name="T22" fmla="*/ 3 w 93"/>
                <a:gd name="T23" fmla="*/ 48 h 174"/>
                <a:gd name="T24" fmla="*/ 16 w 93"/>
                <a:gd name="T25" fmla="*/ 18 h 174"/>
                <a:gd name="T26" fmla="*/ 42 w 93"/>
                <a:gd name="T27" fmla="*/ 8 h 174"/>
                <a:gd name="T28" fmla="*/ 42 w 93"/>
                <a:gd name="T29" fmla="*/ 0 h 174"/>
                <a:gd name="T30" fmla="*/ 52 w 93"/>
                <a:gd name="T31" fmla="*/ 0 h 174"/>
                <a:gd name="T32" fmla="*/ 52 w 93"/>
                <a:gd name="T33" fmla="*/ 8 h 174"/>
                <a:gd name="T34" fmla="*/ 76 w 93"/>
                <a:gd name="T35" fmla="*/ 17 h 174"/>
                <a:gd name="T36" fmla="*/ 90 w 93"/>
                <a:gd name="T37" fmla="*/ 43 h 174"/>
                <a:gd name="T38" fmla="*/ 72 w 93"/>
                <a:gd name="T39" fmla="*/ 46 h 174"/>
                <a:gd name="T40" fmla="*/ 65 w 93"/>
                <a:gd name="T41" fmla="*/ 30 h 174"/>
                <a:gd name="T42" fmla="*/ 52 w 93"/>
                <a:gd name="T43" fmla="*/ 23 h 174"/>
                <a:gd name="T44" fmla="*/ 52 w 93"/>
                <a:gd name="T45" fmla="*/ 73 h 174"/>
                <a:gd name="T46" fmla="*/ 69 w 93"/>
                <a:gd name="T47" fmla="*/ 78 h 174"/>
                <a:gd name="T48" fmla="*/ 82 w 93"/>
                <a:gd name="T49" fmla="*/ 87 h 174"/>
                <a:gd name="T50" fmla="*/ 90 w 93"/>
                <a:gd name="T51" fmla="*/ 99 h 174"/>
                <a:gd name="T52" fmla="*/ 93 w 93"/>
                <a:gd name="T53" fmla="*/ 114 h 174"/>
                <a:gd name="T54" fmla="*/ 82 w 93"/>
                <a:gd name="T55" fmla="*/ 144 h 174"/>
                <a:gd name="T56" fmla="*/ 52 w 93"/>
                <a:gd name="T57" fmla="*/ 157 h 174"/>
                <a:gd name="T58" fmla="*/ 52 w 93"/>
                <a:gd name="T59" fmla="*/ 174 h 174"/>
                <a:gd name="T60" fmla="*/ 42 w 93"/>
                <a:gd name="T61" fmla="*/ 174 h 174"/>
                <a:gd name="T62" fmla="*/ 42 w 93"/>
                <a:gd name="T63" fmla="*/ 23 h 174"/>
                <a:gd name="T64" fmla="*/ 26 w 93"/>
                <a:gd name="T65" fmla="*/ 31 h 174"/>
                <a:gd name="T66" fmla="*/ 20 w 93"/>
                <a:gd name="T67" fmla="*/ 46 h 174"/>
                <a:gd name="T68" fmla="*/ 25 w 93"/>
                <a:gd name="T69" fmla="*/ 61 h 174"/>
                <a:gd name="T70" fmla="*/ 42 w 93"/>
                <a:gd name="T71" fmla="*/ 71 h 174"/>
                <a:gd name="T72" fmla="*/ 42 w 93"/>
                <a:gd name="T73" fmla="*/ 23 h 174"/>
                <a:gd name="T74" fmla="*/ 52 w 93"/>
                <a:gd name="T75" fmla="*/ 142 h 174"/>
                <a:gd name="T76" fmla="*/ 69 w 93"/>
                <a:gd name="T77" fmla="*/ 134 h 174"/>
                <a:gd name="T78" fmla="*/ 75 w 93"/>
                <a:gd name="T79" fmla="*/ 115 h 174"/>
                <a:gd name="T80" fmla="*/ 71 w 93"/>
                <a:gd name="T81" fmla="*/ 100 h 174"/>
                <a:gd name="T82" fmla="*/ 52 w 93"/>
                <a:gd name="T83" fmla="*/ 90 h 174"/>
                <a:gd name="T84" fmla="*/ 52 w 93"/>
                <a:gd name="T85" fmla="*/ 142 h 17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93"/>
                <a:gd name="T130" fmla="*/ 0 h 174"/>
                <a:gd name="T131" fmla="*/ 93 w 93"/>
                <a:gd name="T132" fmla="*/ 174 h 17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93" h="174">
                  <a:moveTo>
                    <a:pt x="42" y="174"/>
                  </a:moveTo>
                  <a:cubicBezTo>
                    <a:pt x="42" y="157"/>
                    <a:pt x="42" y="157"/>
                    <a:pt x="42" y="157"/>
                  </a:cubicBezTo>
                  <a:cubicBezTo>
                    <a:pt x="33" y="156"/>
                    <a:pt x="26" y="154"/>
                    <a:pt x="21" y="151"/>
                  </a:cubicBezTo>
                  <a:cubicBezTo>
                    <a:pt x="15" y="148"/>
                    <a:pt x="11" y="144"/>
                    <a:pt x="7" y="138"/>
                  </a:cubicBezTo>
                  <a:cubicBezTo>
                    <a:pt x="3" y="131"/>
                    <a:pt x="0" y="124"/>
                    <a:pt x="0" y="115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19" y="121"/>
                    <a:pt x="21" y="128"/>
                    <a:pt x="24" y="132"/>
                  </a:cubicBezTo>
                  <a:cubicBezTo>
                    <a:pt x="29" y="138"/>
                    <a:pt x="35" y="142"/>
                    <a:pt x="42" y="142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35" y="86"/>
                    <a:pt x="27" y="83"/>
                    <a:pt x="20" y="79"/>
                  </a:cubicBezTo>
                  <a:cubicBezTo>
                    <a:pt x="15" y="76"/>
                    <a:pt x="10" y="72"/>
                    <a:pt x="7" y="66"/>
                  </a:cubicBezTo>
                  <a:cubicBezTo>
                    <a:pt x="4" y="61"/>
                    <a:pt x="3" y="55"/>
                    <a:pt x="3" y="48"/>
                  </a:cubicBezTo>
                  <a:cubicBezTo>
                    <a:pt x="3" y="35"/>
                    <a:pt x="7" y="25"/>
                    <a:pt x="16" y="18"/>
                  </a:cubicBezTo>
                  <a:cubicBezTo>
                    <a:pt x="22" y="13"/>
                    <a:pt x="30" y="9"/>
                    <a:pt x="42" y="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62" y="9"/>
                    <a:pt x="70" y="12"/>
                    <a:pt x="76" y="17"/>
                  </a:cubicBezTo>
                  <a:cubicBezTo>
                    <a:pt x="84" y="23"/>
                    <a:pt x="88" y="32"/>
                    <a:pt x="90" y="43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1" y="39"/>
                    <a:pt x="69" y="34"/>
                    <a:pt x="65" y="30"/>
                  </a:cubicBezTo>
                  <a:cubicBezTo>
                    <a:pt x="62" y="26"/>
                    <a:pt x="58" y="24"/>
                    <a:pt x="52" y="2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61" y="75"/>
                    <a:pt x="67" y="77"/>
                    <a:pt x="69" y="78"/>
                  </a:cubicBezTo>
                  <a:cubicBezTo>
                    <a:pt x="75" y="80"/>
                    <a:pt x="79" y="83"/>
                    <a:pt x="82" y="87"/>
                  </a:cubicBezTo>
                  <a:cubicBezTo>
                    <a:pt x="86" y="90"/>
                    <a:pt x="89" y="94"/>
                    <a:pt x="90" y="99"/>
                  </a:cubicBezTo>
                  <a:cubicBezTo>
                    <a:pt x="92" y="103"/>
                    <a:pt x="93" y="108"/>
                    <a:pt x="93" y="114"/>
                  </a:cubicBezTo>
                  <a:cubicBezTo>
                    <a:pt x="93" y="126"/>
                    <a:pt x="89" y="136"/>
                    <a:pt x="82" y="144"/>
                  </a:cubicBezTo>
                  <a:cubicBezTo>
                    <a:pt x="74" y="152"/>
                    <a:pt x="64" y="156"/>
                    <a:pt x="52" y="157"/>
                  </a:cubicBezTo>
                  <a:cubicBezTo>
                    <a:pt x="52" y="174"/>
                    <a:pt x="52" y="174"/>
                    <a:pt x="52" y="174"/>
                  </a:cubicBezTo>
                  <a:lnTo>
                    <a:pt x="42" y="174"/>
                  </a:lnTo>
                  <a:close/>
                  <a:moveTo>
                    <a:pt x="42" y="23"/>
                  </a:moveTo>
                  <a:cubicBezTo>
                    <a:pt x="35" y="24"/>
                    <a:pt x="30" y="26"/>
                    <a:pt x="26" y="31"/>
                  </a:cubicBezTo>
                  <a:cubicBezTo>
                    <a:pt x="22" y="35"/>
                    <a:pt x="20" y="40"/>
                    <a:pt x="20" y="46"/>
                  </a:cubicBezTo>
                  <a:cubicBezTo>
                    <a:pt x="20" y="52"/>
                    <a:pt x="22" y="57"/>
                    <a:pt x="25" y="61"/>
                  </a:cubicBezTo>
                  <a:cubicBezTo>
                    <a:pt x="28" y="65"/>
                    <a:pt x="34" y="68"/>
                    <a:pt x="42" y="71"/>
                  </a:cubicBezTo>
                  <a:lnTo>
                    <a:pt x="42" y="23"/>
                  </a:lnTo>
                  <a:close/>
                  <a:moveTo>
                    <a:pt x="52" y="142"/>
                  </a:moveTo>
                  <a:cubicBezTo>
                    <a:pt x="59" y="141"/>
                    <a:pt x="64" y="139"/>
                    <a:pt x="69" y="134"/>
                  </a:cubicBezTo>
                  <a:cubicBezTo>
                    <a:pt x="73" y="129"/>
                    <a:pt x="75" y="122"/>
                    <a:pt x="75" y="115"/>
                  </a:cubicBezTo>
                  <a:cubicBezTo>
                    <a:pt x="75" y="109"/>
                    <a:pt x="74" y="104"/>
                    <a:pt x="71" y="100"/>
                  </a:cubicBezTo>
                  <a:cubicBezTo>
                    <a:pt x="68" y="96"/>
                    <a:pt x="61" y="93"/>
                    <a:pt x="52" y="90"/>
                  </a:cubicBezTo>
                  <a:lnTo>
                    <a:pt x="52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9" name="Freeform 92"/>
            <p:cNvSpPr>
              <a:spLocks noChangeArrowheads="1"/>
            </p:cNvSpPr>
            <p:nvPr/>
          </p:nvSpPr>
          <p:spPr bwMode="auto">
            <a:xfrm>
              <a:off x="255587" y="784225"/>
              <a:ext cx="296862" cy="369887"/>
            </a:xfrm>
            <a:custGeom>
              <a:avLst/>
              <a:gdLst>
                <a:gd name="T0" fmla="*/ 129 w 187"/>
                <a:gd name="T1" fmla="*/ 0 h 233"/>
                <a:gd name="T2" fmla="*/ 52 w 187"/>
                <a:gd name="T3" fmla="*/ 0 h 233"/>
                <a:gd name="T4" fmla="*/ 52 w 187"/>
                <a:gd name="T5" fmla="*/ 79 h 233"/>
                <a:gd name="T6" fmla="*/ 0 w 187"/>
                <a:gd name="T7" fmla="*/ 79 h 233"/>
                <a:gd name="T8" fmla="*/ 47 w 187"/>
                <a:gd name="T9" fmla="*/ 156 h 233"/>
                <a:gd name="T10" fmla="*/ 94 w 187"/>
                <a:gd name="T11" fmla="*/ 233 h 233"/>
                <a:gd name="T12" fmla="*/ 142 w 187"/>
                <a:gd name="T13" fmla="*/ 156 h 233"/>
                <a:gd name="T14" fmla="*/ 187 w 187"/>
                <a:gd name="T15" fmla="*/ 79 h 233"/>
                <a:gd name="T16" fmla="*/ 129 w 187"/>
                <a:gd name="T17" fmla="*/ 79 h 233"/>
                <a:gd name="T18" fmla="*/ 129 w 187"/>
                <a:gd name="T19" fmla="*/ 0 h 2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7"/>
                <a:gd name="T31" fmla="*/ 0 h 233"/>
                <a:gd name="T32" fmla="*/ 187 w 187"/>
                <a:gd name="T33" fmla="*/ 233 h 2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7" h="233">
                  <a:moveTo>
                    <a:pt x="129" y="0"/>
                  </a:moveTo>
                  <a:lnTo>
                    <a:pt x="52" y="0"/>
                  </a:lnTo>
                  <a:lnTo>
                    <a:pt x="52" y="79"/>
                  </a:lnTo>
                  <a:lnTo>
                    <a:pt x="0" y="79"/>
                  </a:lnTo>
                  <a:lnTo>
                    <a:pt x="47" y="156"/>
                  </a:lnTo>
                  <a:lnTo>
                    <a:pt x="94" y="233"/>
                  </a:lnTo>
                  <a:lnTo>
                    <a:pt x="142" y="156"/>
                  </a:lnTo>
                  <a:lnTo>
                    <a:pt x="187" y="79"/>
                  </a:lnTo>
                  <a:lnTo>
                    <a:pt x="129" y="79"/>
                  </a:lnTo>
                  <a:lnTo>
                    <a:pt x="1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0" name="Freeform 93"/>
            <p:cNvSpPr>
              <a:spLocks noChangeArrowheads="1"/>
            </p:cNvSpPr>
            <p:nvPr/>
          </p:nvSpPr>
          <p:spPr bwMode="auto">
            <a:xfrm>
              <a:off x="852487" y="42862"/>
              <a:ext cx="296862" cy="371475"/>
            </a:xfrm>
            <a:custGeom>
              <a:avLst/>
              <a:gdLst>
                <a:gd name="T0" fmla="*/ 129 w 187"/>
                <a:gd name="T1" fmla="*/ 234 h 234"/>
                <a:gd name="T2" fmla="*/ 52 w 187"/>
                <a:gd name="T3" fmla="*/ 234 h 234"/>
                <a:gd name="T4" fmla="*/ 52 w 187"/>
                <a:gd name="T5" fmla="*/ 154 h 234"/>
                <a:gd name="T6" fmla="*/ 0 w 187"/>
                <a:gd name="T7" fmla="*/ 154 h 234"/>
                <a:gd name="T8" fmla="*/ 47 w 187"/>
                <a:gd name="T9" fmla="*/ 77 h 234"/>
                <a:gd name="T10" fmla="*/ 93 w 187"/>
                <a:gd name="T11" fmla="*/ 0 h 234"/>
                <a:gd name="T12" fmla="*/ 140 w 187"/>
                <a:gd name="T13" fmla="*/ 77 h 234"/>
                <a:gd name="T14" fmla="*/ 187 w 187"/>
                <a:gd name="T15" fmla="*/ 154 h 234"/>
                <a:gd name="T16" fmla="*/ 129 w 187"/>
                <a:gd name="T17" fmla="*/ 154 h 234"/>
                <a:gd name="T18" fmla="*/ 129 w 187"/>
                <a:gd name="T19" fmla="*/ 234 h 2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7"/>
                <a:gd name="T31" fmla="*/ 0 h 234"/>
                <a:gd name="T32" fmla="*/ 187 w 187"/>
                <a:gd name="T33" fmla="*/ 234 h 2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7" h="234">
                  <a:moveTo>
                    <a:pt x="129" y="234"/>
                  </a:moveTo>
                  <a:lnTo>
                    <a:pt x="52" y="234"/>
                  </a:lnTo>
                  <a:lnTo>
                    <a:pt x="52" y="154"/>
                  </a:lnTo>
                  <a:lnTo>
                    <a:pt x="0" y="154"/>
                  </a:lnTo>
                  <a:lnTo>
                    <a:pt x="47" y="77"/>
                  </a:lnTo>
                  <a:lnTo>
                    <a:pt x="93" y="0"/>
                  </a:lnTo>
                  <a:lnTo>
                    <a:pt x="140" y="77"/>
                  </a:lnTo>
                  <a:lnTo>
                    <a:pt x="187" y="154"/>
                  </a:lnTo>
                  <a:lnTo>
                    <a:pt x="129" y="154"/>
                  </a:lnTo>
                  <a:lnTo>
                    <a:pt x="129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31" name="组合 128"/>
          <p:cNvGrpSpPr>
            <a:grpSpLocks/>
          </p:cNvGrpSpPr>
          <p:nvPr/>
        </p:nvGrpSpPr>
        <p:grpSpPr bwMode="auto">
          <a:xfrm>
            <a:off x="1404074" y="2569907"/>
            <a:ext cx="835740" cy="683093"/>
            <a:chOff x="0" y="0"/>
            <a:chExt cx="1635124" cy="1336675"/>
          </a:xfrm>
          <a:solidFill>
            <a:schemeClr val="accent4"/>
          </a:solidFill>
          <a:effectLst/>
        </p:grpSpPr>
        <p:sp>
          <p:nvSpPr>
            <p:cNvPr id="232" name="Freeform 11"/>
            <p:cNvSpPr>
              <a:spLocks noEditPoints="1" noChangeArrowheads="1"/>
            </p:cNvSpPr>
            <p:nvPr/>
          </p:nvSpPr>
          <p:spPr bwMode="auto">
            <a:xfrm>
              <a:off x="925512" y="0"/>
              <a:ext cx="709612" cy="711200"/>
            </a:xfrm>
            <a:custGeom>
              <a:avLst/>
              <a:gdLst>
                <a:gd name="T0" fmla="*/ 128 w 256"/>
                <a:gd name="T1" fmla="*/ 0 h 256"/>
                <a:gd name="T2" fmla="*/ 0 w 256"/>
                <a:gd name="T3" fmla="*/ 128 h 256"/>
                <a:gd name="T4" fmla="*/ 128 w 256"/>
                <a:gd name="T5" fmla="*/ 256 h 256"/>
                <a:gd name="T6" fmla="*/ 256 w 256"/>
                <a:gd name="T7" fmla="*/ 128 h 256"/>
                <a:gd name="T8" fmla="*/ 128 w 256"/>
                <a:gd name="T9" fmla="*/ 0 h 256"/>
                <a:gd name="T10" fmla="*/ 128 w 256"/>
                <a:gd name="T11" fmla="*/ 229 h 256"/>
                <a:gd name="T12" fmla="*/ 27 w 256"/>
                <a:gd name="T13" fmla="*/ 128 h 256"/>
                <a:gd name="T14" fmla="*/ 128 w 256"/>
                <a:gd name="T15" fmla="*/ 27 h 256"/>
                <a:gd name="T16" fmla="*/ 229 w 256"/>
                <a:gd name="T17" fmla="*/ 128 h 256"/>
                <a:gd name="T18" fmla="*/ 128 w 256"/>
                <a:gd name="T19" fmla="*/ 229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6"/>
                <a:gd name="T31" fmla="*/ 0 h 256"/>
                <a:gd name="T32" fmla="*/ 256 w 256"/>
                <a:gd name="T33" fmla="*/ 256 h 25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6" h="256">
                  <a:moveTo>
                    <a:pt x="128" y="0"/>
                  </a:moveTo>
                  <a:cubicBezTo>
                    <a:pt x="57" y="0"/>
                    <a:pt x="0" y="57"/>
                    <a:pt x="0" y="128"/>
                  </a:cubicBezTo>
                  <a:cubicBezTo>
                    <a:pt x="0" y="199"/>
                    <a:pt x="57" y="256"/>
                    <a:pt x="128" y="256"/>
                  </a:cubicBezTo>
                  <a:cubicBezTo>
                    <a:pt x="199" y="256"/>
                    <a:pt x="256" y="199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  <a:moveTo>
                    <a:pt x="128" y="229"/>
                  </a:moveTo>
                  <a:cubicBezTo>
                    <a:pt x="72" y="229"/>
                    <a:pt x="27" y="183"/>
                    <a:pt x="27" y="128"/>
                  </a:cubicBezTo>
                  <a:cubicBezTo>
                    <a:pt x="27" y="72"/>
                    <a:pt x="72" y="27"/>
                    <a:pt x="128" y="27"/>
                  </a:cubicBezTo>
                  <a:cubicBezTo>
                    <a:pt x="184" y="27"/>
                    <a:pt x="229" y="72"/>
                    <a:pt x="229" y="128"/>
                  </a:cubicBezTo>
                  <a:cubicBezTo>
                    <a:pt x="229" y="183"/>
                    <a:pt x="184" y="229"/>
                    <a:pt x="128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3" name="Freeform 12"/>
            <p:cNvSpPr>
              <a:spLocks noEditPoints="1" noChangeArrowheads="1"/>
            </p:cNvSpPr>
            <p:nvPr/>
          </p:nvSpPr>
          <p:spPr bwMode="auto">
            <a:xfrm>
              <a:off x="1168400" y="147638"/>
              <a:ext cx="228600" cy="422275"/>
            </a:xfrm>
            <a:custGeom>
              <a:avLst/>
              <a:gdLst>
                <a:gd name="T0" fmla="*/ 37 w 82"/>
                <a:gd name="T1" fmla="*/ 152 h 152"/>
                <a:gd name="T2" fmla="*/ 37 w 82"/>
                <a:gd name="T3" fmla="*/ 137 h 152"/>
                <a:gd name="T4" fmla="*/ 19 w 82"/>
                <a:gd name="T5" fmla="*/ 132 h 152"/>
                <a:gd name="T6" fmla="*/ 6 w 82"/>
                <a:gd name="T7" fmla="*/ 120 h 152"/>
                <a:gd name="T8" fmla="*/ 0 w 82"/>
                <a:gd name="T9" fmla="*/ 100 h 152"/>
                <a:gd name="T10" fmla="*/ 16 w 82"/>
                <a:gd name="T11" fmla="*/ 97 h 152"/>
                <a:gd name="T12" fmla="*/ 22 w 82"/>
                <a:gd name="T13" fmla="*/ 115 h 152"/>
                <a:gd name="T14" fmla="*/ 37 w 82"/>
                <a:gd name="T15" fmla="*/ 124 h 152"/>
                <a:gd name="T16" fmla="*/ 37 w 82"/>
                <a:gd name="T17" fmla="*/ 76 h 152"/>
                <a:gd name="T18" fmla="*/ 18 w 82"/>
                <a:gd name="T19" fmla="*/ 69 h 152"/>
                <a:gd name="T20" fmla="*/ 7 w 82"/>
                <a:gd name="T21" fmla="*/ 58 h 152"/>
                <a:gd name="T22" fmla="*/ 3 w 82"/>
                <a:gd name="T23" fmla="*/ 42 h 152"/>
                <a:gd name="T24" fmla="*/ 14 w 82"/>
                <a:gd name="T25" fmla="*/ 16 h 152"/>
                <a:gd name="T26" fmla="*/ 37 w 82"/>
                <a:gd name="T27" fmla="*/ 8 h 152"/>
                <a:gd name="T28" fmla="*/ 37 w 82"/>
                <a:gd name="T29" fmla="*/ 0 h 152"/>
                <a:gd name="T30" fmla="*/ 46 w 82"/>
                <a:gd name="T31" fmla="*/ 0 h 152"/>
                <a:gd name="T32" fmla="*/ 46 w 82"/>
                <a:gd name="T33" fmla="*/ 8 h 152"/>
                <a:gd name="T34" fmla="*/ 67 w 82"/>
                <a:gd name="T35" fmla="*/ 15 h 152"/>
                <a:gd name="T36" fmla="*/ 79 w 82"/>
                <a:gd name="T37" fmla="*/ 38 h 152"/>
                <a:gd name="T38" fmla="*/ 63 w 82"/>
                <a:gd name="T39" fmla="*/ 40 h 152"/>
                <a:gd name="T40" fmla="*/ 57 w 82"/>
                <a:gd name="T41" fmla="*/ 27 h 152"/>
                <a:gd name="T42" fmla="*/ 46 w 82"/>
                <a:gd name="T43" fmla="*/ 20 h 152"/>
                <a:gd name="T44" fmla="*/ 46 w 82"/>
                <a:gd name="T45" fmla="*/ 64 h 152"/>
                <a:gd name="T46" fmla="*/ 61 w 82"/>
                <a:gd name="T47" fmla="*/ 68 h 152"/>
                <a:gd name="T48" fmla="*/ 72 w 82"/>
                <a:gd name="T49" fmla="*/ 76 h 152"/>
                <a:gd name="T50" fmla="*/ 79 w 82"/>
                <a:gd name="T51" fmla="*/ 86 h 152"/>
                <a:gd name="T52" fmla="*/ 82 w 82"/>
                <a:gd name="T53" fmla="*/ 99 h 152"/>
                <a:gd name="T54" fmla="*/ 72 w 82"/>
                <a:gd name="T55" fmla="*/ 126 h 152"/>
                <a:gd name="T56" fmla="*/ 46 w 82"/>
                <a:gd name="T57" fmla="*/ 137 h 152"/>
                <a:gd name="T58" fmla="*/ 46 w 82"/>
                <a:gd name="T59" fmla="*/ 152 h 152"/>
                <a:gd name="T60" fmla="*/ 37 w 82"/>
                <a:gd name="T61" fmla="*/ 152 h 152"/>
                <a:gd name="T62" fmla="*/ 37 w 82"/>
                <a:gd name="T63" fmla="*/ 20 h 152"/>
                <a:gd name="T64" fmla="*/ 23 w 82"/>
                <a:gd name="T65" fmla="*/ 27 h 152"/>
                <a:gd name="T66" fmla="*/ 18 w 82"/>
                <a:gd name="T67" fmla="*/ 41 h 152"/>
                <a:gd name="T68" fmla="*/ 22 w 82"/>
                <a:gd name="T69" fmla="*/ 54 h 152"/>
                <a:gd name="T70" fmla="*/ 37 w 82"/>
                <a:gd name="T71" fmla="*/ 62 h 152"/>
                <a:gd name="T72" fmla="*/ 37 w 82"/>
                <a:gd name="T73" fmla="*/ 20 h 152"/>
                <a:gd name="T74" fmla="*/ 46 w 82"/>
                <a:gd name="T75" fmla="*/ 124 h 152"/>
                <a:gd name="T76" fmla="*/ 60 w 82"/>
                <a:gd name="T77" fmla="*/ 117 h 152"/>
                <a:gd name="T78" fmla="*/ 66 w 82"/>
                <a:gd name="T79" fmla="*/ 100 h 152"/>
                <a:gd name="T80" fmla="*/ 62 w 82"/>
                <a:gd name="T81" fmla="*/ 87 h 152"/>
                <a:gd name="T82" fmla="*/ 46 w 82"/>
                <a:gd name="T83" fmla="*/ 78 h 152"/>
                <a:gd name="T84" fmla="*/ 46 w 82"/>
                <a:gd name="T85" fmla="*/ 124 h 15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2"/>
                <a:gd name="T130" fmla="*/ 0 h 152"/>
                <a:gd name="T131" fmla="*/ 82 w 82"/>
                <a:gd name="T132" fmla="*/ 152 h 15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2" h="152">
                  <a:moveTo>
                    <a:pt x="37" y="152"/>
                  </a:moveTo>
                  <a:cubicBezTo>
                    <a:pt x="37" y="137"/>
                    <a:pt x="37" y="137"/>
                    <a:pt x="37" y="137"/>
                  </a:cubicBezTo>
                  <a:cubicBezTo>
                    <a:pt x="29" y="136"/>
                    <a:pt x="23" y="134"/>
                    <a:pt x="19" y="132"/>
                  </a:cubicBezTo>
                  <a:cubicBezTo>
                    <a:pt x="14" y="129"/>
                    <a:pt x="10" y="126"/>
                    <a:pt x="6" y="120"/>
                  </a:cubicBezTo>
                  <a:cubicBezTo>
                    <a:pt x="3" y="115"/>
                    <a:pt x="1" y="108"/>
                    <a:pt x="0" y="100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17" y="106"/>
                    <a:pt x="19" y="112"/>
                    <a:pt x="22" y="115"/>
                  </a:cubicBezTo>
                  <a:cubicBezTo>
                    <a:pt x="26" y="121"/>
                    <a:pt x="31" y="124"/>
                    <a:pt x="37" y="124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1" y="75"/>
                    <a:pt x="24" y="73"/>
                    <a:pt x="18" y="69"/>
                  </a:cubicBezTo>
                  <a:cubicBezTo>
                    <a:pt x="13" y="66"/>
                    <a:pt x="10" y="63"/>
                    <a:pt x="7" y="58"/>
                  </a:cubicBezTo>
                  <a:cubicBezTo>
                    <a:pt x="4" y="53"/>
                    <a:pt x="3" y="48"/>
                    <a:pt x="3" y="42"/>
                  </a:cubicBezTo>
                  <a:cubicBezTo>
                    <a:pt x="3" y="31"/>
                    <a:pt x="7" y="22"/>
                    <a:pt x="14" y="16"/>
                  </a:cubicBezTo>
                  <a:cubicBezTo>
                    <a:pt x="20" y="11"/>
                    <a:pt x="27" y="9"/>
                    <a:pt x="37" y="8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5" y="8"/>
                    <a:pt x="62" y="11"/>
                    <a:pt x="67" y="15"/>
                  </a:cubicBezTo>
                  <a:cubicBezTo>
                    <a:pt x="73" y="21"/>
                    <a:pt x="77" y="28"/>
                    <a:pt x="79" y="38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2" y="34"/>
                    <a:pt x="60" y="30"/>
                    <a:pt x="57" y="27"/>
                  </a:cubicBezTo>
                  <a:cubicBezTo>
                    <a:pt x="55" y="23"/>
                    <a:pt x="51" y="21"/>
                    <a:pt x="46" y="20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53" y="66"/>
                    <a:pt x="58" y="67"/>
                    <a:pt x="61" y="68"/>
                  </a:cubicBezTo>
                  <a:cubicBezTo>
                    <a:pt x="66" y="70"/>
                    <a:pt x="69" y="73"/>
                    <a:pt x="72" y="76"/>
                  </a:cubicBezTo>
                  <a:cubicBezTo>
                    <a:pt x="75" y="79"/>
                    <a:pt x="78" y="82"/>
                    <a:pt x="79" y="86"/>
                  </a:cubicBezTo>
                  <a:cubicBezTo>
                    <a:pt x="81" y="90"/>
                    <a:pt x="82" y="95"/>
                    <a:pt x="82" y="99"/>
                  </a:cubicBezTo>
                  <a:cubicBezTo>
                    <a:pt x="82" y="110"/>
                    <a:pt x="78" y="119"/>
                    <a:pt x="72" y="126"/>
                  </a:cubicBezTo>
                  <a:cubicBezTo>
                    <a:pt x="65" y="133"/>
                    <a:pt x="56" y="136"/>
                    <a:pt x="46" y="137"/>
                  </a:cubicBezTo>
                  <a:cubicBezTo>
                    <a:pt x="46" y="152"/>
                    <a:pt x="46" y="152"/>
                    <a:pt x="46" y="152"/>
                  </a:cubicBezTo>
                  <a:lnTo>
                    <a:pt x="37" y="152"/>
                  </a:lnTo>
                  <a:close/>
                  <a:moveTo>
                    <a:pt x="37" y="20"/>
                  </a:moveTo>
                  <a:cubicBezTo>
                    <a:pt x="31" y="21"/>
                    <a:pt x="27" y="23"/>
                    <a:pt x="23" y="27"/>
                  </a:cubicBezTo>
                  <a:cubicBezTo>
                    <a:pt x="20" y="31"/>
                    <a:pt x="18" y="35"/>
                    <a:pt x="18" y="41"/>
                  </a:cubicBezTo>
                  <a:cubicBezTo>
                    <a:pt x="18" y="46"/>
                    <a:pt x="20" y="50"/>
                    <a:pt x="22" y="54"/>
                  </a:cubicBezTo>
                  <a:cubicBezTo>
                    <a:pt x="25" y="57"/>
                    <a:pt x="30" y="60"/>
                    <a:pt x="37" y="62"/>
                  </a:cubicBezTo>
                  <a:lnTo>
                    <a:pt x="37" y="20"/>
                  </a:lnTo>
                  <a:close/>
                  <a:moveTo>
                    <a:pt x="46" y="124"/>
                  </a:moveTo>
                  <a:cubicBezTo>
                    <a:pt x="52" y="124"/>
                    <a:pt x="57" y="121"/>
                    <a:pt x="60" y="117"/>
                  </a:cubicBezTo>
                  <a:cubicBezTo>
                    <a:pt x="64" y="112"/>
                    <a:pt x="66" y="107"/>
                    <a:pt x="66" y="100"/>
                  </a:cubicBezTo>
                  <a:cubicBezTo>
                    <a:pt x="66" y="95"/>
                    <a:pt x="65" y="91"/>
                    <a:pt x="62" y="87"/>
                  </a:cubicBezTo>
                  <a:cubicBezTo>
                    <a:pt x="59" y="84"/>
                    <a:pt x="54" y="81"/>
                    <a:pt x="46" y="78"/>
                  </a:cubicBezTo>
                  <a:lnTo>
                    <a:pt x="46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4" name="Freeform 13"/>
            <p:cNvSpPr>
              <a:spLocks noEditPoints="1" noChangeArrowheads="1"/>
            </p:cNvSpPr>
            <p:nvPr/>
          </p:nvSpPr>
          <p:spPr bwMode="auto">
            <a:xfrm>
              <a:off x="0" y="3175"/>
              <a:ext cx="703262" cy="703262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27 w 253"/>
                <a:gd name="T11" fmla="*/ 226 h 253"/>
                <a:gd name="T12" fmla="*/ 27 w 253"/>
                <a:gd name="T13" fmla="*/ 127 h 253"/>
                <a:gd name="T14" fmla="*/ 127 w 253"/>
                <a:gd name="T15" fmla="*/ 27 h 253"/>
                <a:gd name="T16" fmla="*/ 226 w 253"/>
                <a:gd name="T17" fmla="*/ 127 h 253"/>
                <a:gd name="T18" fmla="*/ 127 w 253"/>
                <a:gd name="T19" fmla="*/ 226 h 2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3"/>
                <a:gd name="T31" fmla="*/ 0 h 253"/>
                <a:gd name="T32" fmla="*/ 253 w 253"/>
                <a:gd name="T33" fmla="*/ 253 h 25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27" y="226"/>
                  </a:moveTo>
                  <a:cubicBezTo>
                    <a:pt x="72" y="226"/>
                    <a:pt x="27" y="182"/>
                    <a:pt x="27" y="127"/>
                  </a:cubicBezTo>
                  <a:cubicBezTo>
                    <a:pt x="27" y="72"/>
                    <a:pt x="72" y="27"/>
                    <a:pt x="127" y="27"/>
                  </a:cubicBezTo>
                  <a:cubicBezTo>
                    <a:pt x="182" y="27"/>
                    <a:pt x="226" y="72"/>
                    <a:pt x="226" y="127"/>
                  </a:cubicBezTo>
                  <a:cubicBezTo>
                    <a:pt x="226" y="182"/>
                    <a:pt x="182" y="226"/>
                    <a:pt x="127" y="2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5" name="Freeform 14"/>
            <p:cNvSpPr>
              <a:spLocks noChangeArrowheads="1"/>
            </p:cNvSpPr>
            <p:nvPr/>
          </p:nvSpPr>
          <p:spPr bwMode="auto">
            <a:xfrm>
              <a:off x="319087" y="325438"/>
              <a:ext cx="61912" cy="63500"/>
            </a:xfrm>
            <a:custGeom>
              <a:avLst/>
              <a:gdLst>
                <a:gd name="T0" fmla="*/ 22 w 22"/>
                <a:gd name="T1" fmla="*/ 12 h 23"/>
                <a:gd name="T2" fmla="*/ 11 w 22"/>
                <a:gd name="T3" fmla="*/ 23 h 23"/>
                <a:gd name="T4" fmla="*/ 0 w 22"/>
                <a:gd name="T5" fmla="*/ 11 h 23"/>
                <a:gd name="T6" fmla="*/ 11 w 22"/>
                <a:gd name="T7" fmla="*/ 0 h 23"/>
                <a:gd name="T8" fmla="*/ 22 w 22"/>
                <a:gd name="T9" fmla="*/ 12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3"/>
                <a:gd name="T17" fmla="*/ 22 w 22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3">
                  <a:moveTo>
                    <a:pt x="22" y="12"/>
                  </a:moveTo>
                  <a:cubicBezTo>
                    <a:pt x="22" y="18"/>
                    <a:pt x="17" y="23"/>
                    <a:pt x="11" y="23"/>
                  </a:cubicBezTo>
                  <a:cubicBezTo>
                    <a:pt x="5" y="23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6" name="Freeform 15"/>
            <p:cNvSpPr>
              <a:spLocks noChangeArrowheads="1"/>
            </p:cNvSpPr>
            <p:nvPr/>
          </p:nvSpPr>
          <p:spPr bwMode="auto">
            <a:xfrm>
              <a:off x="388937" y="347663"/>
              <a:ext cx="155575" cy="25400"/>
            </a:xfrm>
            <a:custGeom>
              <a:avLst/>
              <a:gdLst>
                <a:gd name="T0" fmla="*/ 4 w 56"/>
                <a:gd name="T1" fmla="*/ 8 h 9"/>
                <a:gd name="T2" fmla="*/ 0 w 56"/>
                <a:gd name="T3" fmla="*/ 4 h 9"/>
                <a:gd name="T4" fmla="*/ 0 w 56"/>
                <a:gd name="T5" fmla="*/ 4 h 9"/>
                <a:gd name="T6" fmla="*/ 4 w 56"/>
                <a:gd name="T7" fmla="*/ 0 h 9"/>
                <a:gd name="T8" fmla="*/ 52 w 56"/>
                <a:gd name="T9" fmla="*/ 0 h 9"/>
                <a:gd name="T10" fmla="*/ 56 w 56"/>
                <a:gd name="T11" fmla="*/ 5 h 9"/>
                <a:gd name="T12" fmla="*/ 56 w 56"/>
                <a:gd name="T13" fmla="*/ 5 h 9"/>
                <a:gd name="T14" fmla="*/ 52 w 56"/>
                <a:gd name="T15" fmla="*/ 9 h 9"/>
                <a:gd name="T16" fmla="*/ 4 w 56"/>
                <a:gd name="T17" fmla="*/ 8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"/>
                <a:gd name="T28" fmla="*/ 0 h 9"/>
                <a:gd name="T29" fmla="*/ 56 w 56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" h="9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7"/>
                    <a:pt x="54" y="9"/>
                    <a:pt x="52" y="9"/>
                  </a:cubicBez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7" name="Freeform 16"/>
            <p:cNvSpPr>
              <a:spLocks noChangeArrowheads="1"/>
            </p:cNvSpPr>
            <p:nvPr/>
          </p:nvSpPr>
          <p:spPr bwMode="auto">
            <a:xfrm>
              <a:off x="339725" y="117475"/>
              <a:ext cx="26987" cy="201612"/>
            </a:xfrm>
            <a:custGeom>
              <a:avLst/>
              <a:gdLst>
                <a:gd name="T0" fmla="*/ 9 w 10"/>
                <a:gd name="T1" fmla="*/ 68 h 73"/>
                <a:gd name="T2" fmla="*/ 4 w 10"/>
                <a:gd name="T3" fmla="*/ 73 h 73"/>
                <a:gd name="T4" fmla="*/ 4 w 10"/>
                <a:gd name="T5" fmla="*/ 73 h 73"/>
                <a:gd name="T6" fmla="*/ 0 w 10"/>
                <a:gd name="T7" fmla="*/ 68 h 73"/>
                <a:gd name="T8" fmla="*/ 1 w 10"/>
                <a:gd name="T9" fmla="*/ 4 h 73"/>
                <a:gd name="T10" fmla="*/ 5 w 10"/>
                <a:gd name="T11" fmla="*/ 0 h 73"/>
                <a:gd name="T12" fmla="*/ 5 w 10"/>
                <a:gd name="T13" fmla="*/ 0 h 73"/>
                <a:gd name="T14" fmla="*/ 9 w 10"/>
                <a:gd name="T15" fmla="*/ 5 h 73"/>
                <a:gd name="T16" fmla="*/ 9 w 10"/>
                <a:gd name="T17" fmla="*/ 68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73"/>
                <a:gd name="T29" fmla="*/ 10 w 10"/>
                <a:gd name="T30" fmla="*/ 73 h 7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73">
                  <a:moveTo>
                    <a:pt x="9" y="68"/>
                  </a:moveTo>
                  <a:cubicBezTo>
                    <a:pt x="9" y="71"/>
                    <a:pt x="7" y="73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2" y="73"/>
                    <a:pt x="0" y="71"/>
                    <a:pt x="0" y="68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2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2"/>
                    <a:pt x="9" y="5"/>
                  </a:cubicBezTo>
                  <a:lnTo>
                    <a:pt x="9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8" name="Freeform 17"/>
            <p:cNvSpPr>
              <a:spLocks noEditPoints="1" noChangeArrowheads="1"/>
            </p:cNvSpPr>
            <p:nvPr/>
          </p:nvSpPr>
          <p:spPr bwMode="auto">
            <a:xfrm>
              <a:off x="195262" y="455613"/>
              <a:ext cx="1220787" cy="881062"/>
            </a:xfrm>
            <a:custGeom>
              <a:avLst/>
              <a:gdLst>
                <a:gd name="T0" fmla="*/ 51 w 440"/>
                <a:gd name="T1" fmla="*/ 130 h 317"/>
                <a:gd name="T2" fmla="*/ 51 w 440"/>
                <a:gd name="T3" fmla="*/ 163 h 317"/>
                <a:gd name="T4" fmla="*/ 125 w 440"/>
                <a:gd name="T5" fmla="*/ 225 h 317"/>
                <a:gd name="T6" fmla="*/ 150 w 440"/>
                <a:gd name="T7" fmla="*/ 206 h 317"/>
                <a:gd name="T8" fmla="*/ 144 w 440"/>
                <a:gd name="T9" fmla="*/ 282 h 317"/>
                <a:gd name="T10" fmla="*/ 144 w 440"/>
                <a:gd name="T11" fmla="*/ 317 h 317"/>
                <a:gd name="T12" fmla="*/ 315 w 440"/>
                <a:gd name="T13" fmla="*/ 301 h 317"/>
                <a:gd name="T14" fmla="*/ 309 w 440"/>
                <a:gd name="T15" fmla="*/ 241 h 317"/>
                <a:gd name="T16" fmla="*/ 309 w 440"/>
                <a:gd name="T17" fmla="*/ 200 h 317"/>
                <a:gd name="T18" fmla="*/ 338 w 440"/>
                <a:gd name="T19" fmla="*/ 218 h 317"/>
                <a:gd name="T20" fmla="*/ 359 w 440"/>
                <a:gd name="T21" fmla="*/ 209 h 317"/>
                <a:gd name="T22" fmla="*/ 395 w 440"/>
                <a:gd name="T23" fmla="*/ 151 h 317"/>
                <a:gd name="T24" fmla="*/ 386 w 440"/>
                <a:gd name="T25" fmla="*/ 136 h 317"/>
                <a:gd name="T26" fmla="*/ 394 w 440"/>
                <a:gd name="T27" fmla="*/ 127 h 317"/>
                <a:gd name="T28" fmla="*/ 431 w 440"/>
                <a:gd name="T29" fmla="*/ 116 h 317"/>
                <a:gd name="T30" fmla="*/ 438 w 440"/>
                <a:gd name="T31" fmla="*/ 108 h 317"/>
                <a:gd name="T32" fmla="*/ 431 w 440"/>
                <a:gd name="T33" fmla="*/ 106 h 317"/>
                <a:gd name="T34" fmla="*/ 412 w 440"/>
                <a:gd name="T35" fmla="*/ 113 h 317"/>
                <a:gd name="T36" fmla="*/ 406 w 440"/>
                <a:gd name="T37" fmla="*/ 106 h 317"/>
                <a:gd name="T38" fmla="*/ 389 w 440"/>
                <a:gd name="T39" fmla="*/ 110 h 317"/>
                <a:gd name="T40" fmla="*/ 367 w 440"/>
                <a:gd name="T41" fmla="*/ 123 h 317"/>
                <a:gd name="T42" fmla="*/ 346 w 440"/>
                <a:gd name="T43" fmla="*/ 159 h 317"/>
                <a:gd name="T44" fmla="*/ 336 w 440"/>
                <a:gd name="T45" fmla="*/ 169 h 317"/>
                <a:gd name="T46" fmla="*/ 329 w 440"/>
                <a:gd name="T47" fmla="*/ 152 h 317"/>
                <a:gd name="T48" fmla="*/ 319 w 440"/>
                <a:gd name="T49" fmla="*/ 130 h 317"/>
                <a:gd name="T50" fmla="*/ 267 w 440"/>
                <a:gd name="T51" fmla="*/ 96 h 317"/>
                <a:gd name="T52" fmla="*/ 262 w 440"/>
                <a:gd name="T53" fmla="*/ 65 h 317"/>
                <a:gd name="T54" fmla="*/ 262 w 440"/>
                <a:gd name="T55" fmla="*/ 46 h 317"/>
                <a:gd name="T56" fmla="*/ 261 w 440"/>
                <a:gd name="T57" fmla="*/ 20 h 317"/>
                <a:gd name="T58" fmla="*/ 236 w 440"/>
                <a:gd name="T59" fmla="*/ 2 h 317"/>
                <a:gd name="T60" fmla="*/ 203 w 440"/>
                <a:gd name="T61" fmla="*/ 17 h 317"/>
                <a:gd name="T62" fmla="*/ 205 w 440"/>
                <a:gd name="T63" fmla="*/ 50 h 317"/>
                <a:gd name="T64" fmla="*/ 211 w 440"/>
                <a:gd name="T65" fmla="*/ 71 h 317"/>
                <a:gd name="T66" fmla="*/ 201 w 440"/>
                <a:gd name="T67" fmla="*/ 96 h 317"/>
                <a:gd name="T68" fmla="*/ 152 w 440"/>
                <a:gd name="T69" fmla="*/ 107 h 317"/>
                <a:gd name="T70" fmla="*/ 132 w 440"/>
                <a:gd name="T71" fmla="*/ 150 h 317"/>
                <a:gd name="T72" fmla="*/ 123 w 440"/>
                <a:gd name="T73" fmla="*/ 173 h 317"/>
                <a:gd name="T74" fmla="*/ 118 w 440"/>
                <a:gd name="T75" fmla="*/ 179 h 317"/>
                <a:gd name="T76" fmla="*/ 102 w 440"/>
                <a:gd name="T77" fmla="*/ 159 h 317"/>
                <a:gd name="T78" fmla="*/ 83 w 440"/>
                <a:gd name="T79" fmla="*/ 134 h 317"/>
                <a:gd name="T80" fmla="*/ 79 w 440"/>
                <a:gd name="T81" fmla="*/ 131 h 317"/>
                <a:gd name="T82" fmla="*/ 67 w 440"/>
                <a:gd name="T83" fmla="*/ 110 h 317"/>
                <a:gd name="T84" fmla="*/ 56 w 440"/>
                <a:gd name="T85" fmla="*/ 94 h 317"/>
                <a:gd name="T86" fmla="*/ 49 w 440"/>
                <a:gd name="T87" fmla="*/ 113 h 317"/>
                <a:gd name="T88" fmla="*/ 20 w 440"/>
                <a:gd name="T89" fmla="*/ 102 h 317"/>
                <a:gd name="T90" fmla="*/ 28 w 440"/>
                <a:gd name="T91" fmla="*/ 118 h 317"/>
                <a:gd name="T92" fmla="*/ 215 w 440"/>
                <a:gd name="T93" fmla="*/ 189 h 317"/>
                <a:gd name="T94" fmla="*/ 212 w 440"/>
                <a:gd name="T95" fmla="*/ 88 h 317"/>
                <a:gd name="T96" fmla="*/ 228 w 440"/>
                <a:gd name="T97" fmla="*/ 119 h 317"/>
                <a:gd name="T98" fmla="*/ 233 w 440"/>
                <a:gd name="T99" fmla="*/ 149 h 317"/>
                <a:gd name="T100" fmla="*/ 254 w 440"/>
                <a:gd name="T101" fmla="*/ 273 h 317"/>
                <a:gd name="T102" fmla="*/ 245 w 440"/>
                <a:gd name="T103" fmla="*/ 136 h 317"/>
                <a:gd name="T104" fmla="*/ 240 w 440"/>
                <a:gd name="T105" fmla="*/ 113 h 317"/>
                <a:gd name="T106" fmla="*/ 256 w 440"/>
                <a:gd name="T107" fmla="*/ 91 h 317"/>
                <a:gd name="T108" fmla="*/ 266 w 440"/>
                <a:gd name="T109" fmla="*/ 195 h 317"/>
                <a:gd name="T110" fmla="*/ 275 w 440"/>
                <a:gd name="T111" fmla="*/ 263 h 317"/>
                <a:gd name="T112" fmla="*/ 250 w 440"/>
                <a:gd name="T113" fmla="*/ 276 h 317"/>
                <a:gd name="T114" fmla="*/ 200 w 440"/>
                <a:gd name="T115" fmla="*/ 270 h 31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40"/>
                <a:gd name="T175" fmla="*/ 0 h 317"/>
                <a:gd name="T176" fmla="*/ 440 w 440"/>
                <a:gd name="T177" fmla="*/ 317 h 31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40" h="317">
                  <a:moveTo>
                    <a:pt x="28" y="118"/>
                  </a:moveTo>
                  <a:cubicBezTo>
                    <a:pt x="31" y="118"/>
                    <a:pt x="51" y="130"/>
                    <a:pt x="51" y="130"/>
                  </a:cubicBezTo>
                  <a:cubicBezTo>
                    <a:pt x="58" y="131"/>
                    <a:pt x="67" y="143"/>
                    <a:pt x="67" y="143"/>
                  </a:cubicBezTo>
                  <a:cubicBezTo>
                    <a:pt x="63" y="145"/>
                    <a:pt x="51" y="163"/>
                    <a:pt x="51" y="163"/>
                  </a:cubicBezTo>
                  <a:cubicBezTo>
                    <a:pt x="55" y="166"/>
                    <a:pt x="89" y="207"/>
                    <a:pt x="96" y="217"/>
                  </a:cubicBezTo>
                  <a:cubicBezTo>
                    <a:pt x="103" y="228"/>
                    <a:pt x="121" y="226"/>
                    <a:pt x="125" y="225"/>
                  </a:cubicBezTo>
                  <a:cubicBezTo>
                    <a:pt x="129" y="223"/>
                    <a:pt x="135" y="218"/>
                    <a:pt x="137" y="215"/>
                  </a:cubicBezTo>
                  <a:cubicBezTo>
                    <a:pt x="140" y="211"/>
                    <a:pt x="150" y="206"/>
                    <a:pt x="150" y="206"/>
                  </a:cubicBezTo>
                  <a:cubicBezTo>
                    <a:pt x="153" y="240"/>
                    <a:pt x="147" y="264"/>
                    <a:pt x="147" y="264"/>
                  </a:cubicBezTo>
                  <a:cubicBezTo>
                    <a:pt x="144" y="282"/>
                    <a:pt x="144" y="282"/>
                    <a:pt x="144" y="282"/>
                  </a:cubicBezTo>
                  <a:cubicBezTo>
                    <a:pt x="146" y="285"/>
                    <a:pt x="146" y="285"/>
                    <a:pt x="146" y="285"/>
                  </a:cubicBezTo>
                  <a:cubicBezTo>
                    <a:pt x="145" y="287"/>
                    <a:pt x="145" y="302"/>
                    <a:pt x="144" y="317"/>
                  </a:cubicBezTo>
                  <a:cubicBezTo>
                    <a:pt x="315" y="317"/>
                    <a:pt x="315" y="317"/>
                    <a:pt x="315" y="317"/>
                  </a:cubicBezTo>
                  <a:cubicBezTo>
                    <a:pt x="316" y="313"/>
                    <a:pt x="315" y="311"/>
                    <a:pt x="315" y="301"/>
                  </a:cubicBezTo>
                  <a:cubicBezTo>
                    <a:pt x="315" y="290"/>
                    <a:pt x="315" y="274"/>
                    <a:pt x="313" y="267"/>
                  </a:cubicBezTo>
                  <a:cubicBezTo>
                    <a:pt x="312" y="260"/>
                    <a:pt x="311" y="252"/>
                    <a:pt x="309" y="241"/>
                  </a:cubicBezTo>
                  <a:cubicBezTo>
                    <a:pt x="306" y="231"/>
                    <a:pt x="308" y="202"/>
                    <a:pt x="308" y="200"/>
                  </a:cubicBezTo>
                  <a:cubicBezTo>
                    <a:pt x="308" y="200"/>
                    <a:pt x="308" y="200"/>
                    <a:pt x="309" y="200"/>
                  </a:cubicBezTo>
                  <a:cubicBezTo>
                    <a:pt x="312" y="199"/>
                    <a:pt x="314" y="202"/>
                    <a:pt x="316" y="205"/>
                  </a:cubicBezTo>
                  <a:cubicBezTo>
                    <a:pt x="319" y="209"/>
                    <a:pt x="331" y="218"/>
                    <a:pt x="338" y="218"/>
                  </a:cubicBezTo>
                  <a:cubicBezTo>
                    <a:pt x="344" y="219"/>
                    <a:pt x="348" y="220"/>
                    <a:pt x="351" y="218"/>
                  </a:cubicBezTo>
                  <a:cubicBezTo>
                    <a:pt x="354" y="216"/>
                    <a:pt x="356" y="212"/>
                    <a:pt x="359" y="209"/>
                  </a:cubicBezTo>
                  <a:cubicBezTo>
                    <a:pt x="361" y="205"/>
                    <a:pt x="361" y="203"/>
                    <a:pt x="363" y="200"/>
                  </a:cubicBezTo>
                  <a:cubicBezTo>
                    <a:pt x="365" y="196"/>
                    <a:pt x="395" y="158"/>
                    <a:pt x="395" y="151"/>
                  </a:cubicBezTo>
                  <a:cubicBezTo>
                    <a:pt x="395" y="151"/>
                    <a:pt x="395" y="151"/>
                    <a:pt x="395" y="150"/>
                  </a:cubicBezTo>
                  <a:cubicBezTo>
                    <a:pt x="395" y="144"/>
                    <a:pt x="386" y="136"/>
                    <a:pt x="386" y="136"/>
                  </a:cubicBezTo>
                  <a:cubicBezTo>
                    <a:pt x="387" y="135"/>
                    <a:pt x="387" y="129"/>
                    <a:pt x="387" y="129"/>
                  </a:cubicBezTo>
                  <a:cubicBezTo>
                    <a:pt x="388" y="128"/>
                    <a:pt x="394" y="127"/>
                    <a:pt x="394" y="127"/>
                  </a:cubicBezTo>
                  <a:cubicBezTo>
                    <a:pt x="401" y="127"/>
                    <a:pt x="420" y="123"/>
                    <a:pt x="420" y="123"/>
                  </a:cubicBezTo>
                  <a:cubicBezTo>
                    <a:pt x="425" y="121"/>
                    <a:pt x="431" y="116"/>
                    <a:pt x="431" y="116"/>
                  </a:cubicBezTo>
                  <a:cubicBezTo>
                    <a:pt x="434" y="114"/>
                    <a:pt x="434" y="112"/>
                    <a:pt x="434" y="112"/>
                  </a:cubicBezTo>
                  <a:cubicBezTo>
                    <a:pt x="438" y="108"/>
                    <a:pt x="438" y="108"/>
                    <a:pt x="438" y="108"/>
                  </a:cubicBezTo>
                  <a:cubicBezTo>
                    <a:pt x="440" y="106"/>
                    <a:pt x="436" y="106"/>
                    <a:pt x="436" y="106"/>
                  </a:cubicBezTo>
                  <a:cubicBezTo>
                    <a:pt x="436" y="104"/>
                    <a:pt x="431" y="106"/>
                    <a:pt x="431" y="106"/>
                  </a:cubicBezTo>
                  <a:cubicBezTo>
                    <a:pt x="431" y="104"/>
                    <a:pt x="426" y="107"/>
                    <a:pt x="423" y="110"/>
                  </a:cubicBezTo>
                  <a:cubicBezTo>
                    <a:pt x="420" y="112"/>
                    <a:pt x="416" y="112"/>
                    <a:pt x="412" y="113"/>
                  </a:cubicBezTo>
                  <a:cubicBezTo>
                    <a:pt x="409" y="114"/>
                    <a:pt x="402" y="113"/>
                    <a:pt x="402" y="113"/>
                  </a:cubicBezTo>
                  <a:cubicBezTo>
                    <a:pt x="404" y="112"/>
                    <a:pt x="406" y="106"/>
                    <a:pt x="406" y="106"/>
                  </a:cubicBezTo>
                  <a:cubicBezTo>
                    <a:pt x="406" y="103"/>
                    <a:pt x="401" y="106"/>
                    <a:pt x="399" y="107"/>
                  </a:cubicBezTo>
                  <a:cubicBezTo>
                    <a:pt x="396" y="108"/>
                    <a:pt x="389" y="110"/>
                    <a:pt x="389" y="110"/>
                  </a:cubicBezTo>
                  <a:cubicBezTo>
                    <a:pt x="382" y="109"/>
                    <a:pt x="371" y="122"/>
                    <a:pt x="371" y="122"/>
                  </a:cubicBezTo>
                  <a:cubicBezTo>
                    <a:pt x="371" y="122"/>
                    <a:pt x="369" y="122"/>
                    <a:pt x="367" y="123"/>
                  </a:cubicBezTo>
                  <a:cubicBezTo>
                    <a:pt x="365" y="124"/>
                    <a:pt x="361" y="133"/>
                    <a:pt x="359" y="138"/>
                  </a:cubicBezTo>
                  <a:cubicBezTo>
                    <a:pt x="356" y="143"/>
                    <a:pt x="350" y="155"/>
                    <a:pt x="346" y="159"/>
                  </a:cubicBezTo>
                  <a:cubicBezTo>
                    <a:pt x="342" y="163"/>
                    <a:pt x="343" y="161"/>
                    <a:pt x="340" y="162"/>
                  </a:cubicBezTo>
                  <a:cubicBezTo>
                    <a:pt x="338" y="164"/>
                    <a:pt x="337" y="171"/>
                    <a:pt x="336" y="169"/>
                  </a:cubicBezTo>
                  <a:cubicBezTo>
                    <a:pt x="335" y="167"/>
                    <a:pt x="329" y="163"/>
                    <a:pt x="328" y="160"/>
                  </a:cubicBezTo>
                  <a:cubicBezTo>
                    <a:pt x="327" y="157"/>
                    <a:pt x="329" y="156"/>
                    <a:pt x="329" y="152"/>
                  </a:cubicBezTo>
                  <a:cubicBezTo>
                    <a:pt x="329" y="147"/>
                    <a:pt x="328" y="149"/>
                    <a:pt x="326" y="144"/>
                  </a:cubicBezTo>
                  <a:cubicBezTo>
                    <a:pt x="324" y="140"/>
                    <a:pt x="319" y="130"/>
                    <a:pt x="319" y="130"/>
                  </a:cubicBezTo>
                  <a:cubicBezTo>
                    <a:pt x="315" y="115"/>
                    <a:pt x="305" y="104"/>
                    <a:pt x="305" y="104"/>
                  </a:cubicBezTo>
                  <a:cubicBezTo>
                    <a:pt x="267" y="96"/>
                    <a:pt x="267" y="96"/>
                    <a:pt x="267" y="96"/>
                  </a:cubicBezTo>
                  <a:cubicBezTo>
                    <a:pt x="265" y="95"/>
                    <a:pt x="257" y="89"/>
                    <a:pt x="257" y="89"/>
                  </a:cubicBezTo>
                  <a:cubicBezTo>
                    <a:pt x="259" y="86"/>
                    <a:pt x="262" y="65"/>
                    <a:pt x="262" y="65"/>
                  </a:cubicBezTo>
                  <a:cubicBezTo>
                    <a:pt x="264" y="62"/>
                    <a:pt x="265" y="44"/>
                    <a:pt x="265" y="44"/>
                  </a:cubicBezTo>
                  <a:cubicBezTo>
                    <a:pt x="264" y="40"/>
                    <a:pt x="262" y="46"/>
                    <a:pt x="262" y="46"/>
                  </a:cubicBezTo>
                  <a:cubicBezTo>
                    <a:pt x="262" y="46"/>
                    <a:pt x="263" y="40"/>
                    <a:pt x="263" y="37"/>
                  </a:cubicBezTo>
                  <a:cubicBezTo>
                    <a:pt x="263" y="33"/>
                    <a:pt x="264" y="24"/>
                    <a:pt x="261" y="20"/>
                  </a:cubicBezTo>
                  <a:cubicBezTo>
                    <a:pt x="259" y="15"/>
                    <a:pt x="254" y="12"/>
                    <a:pt x="252" y="10"/>
                  </a:cubicBezTo>
                  <a:cubicBezTo>
                    <a:pt x="249" y="8"/>
                    <a:pt x="243" y="2"/>
                    <a:pt x="236" y="2"/>
                  </a:cubicBezTo>
                  <a:cubicBezTo>
                    <a:pt x="229" y="1"/>
                    <a:pt x="225" y="0"/>
                    <a:pt x="219" y="3"/>
                  </a:cubicBezTo>
                  <a:cubicBezTo>
                    <a:pt x="212" y="7"/>
                    <a:pt x="207" y="11"/>
                    <a:pt x="203" y="17"/>
                  </a:cubicBezTo>
                  <a:cubicBezTo>
                    <a:pt x="198" y="22"/>
                    <a:pt x="199" y="32"/>
                    <a:pt x="201" y="37"/>
                  </a:cubicBezTo>
                  <a:cubicBezTo>
                    <a:pt x="203" y="41"/>
                    <a:pt x="205" y="50"/>
                    <a:pt x="205" y="50"/>
                  </a:cubicBezTo>
                  <a:cubicBezTo>
                    <a:pt x="197" y="44"/>
                    <a:pt x="203" y="63"/>
                    <a:pt x="203" y="63"/>
                  </a:cubicBezTo>
                  <a:cubicBezTo>
                    <a:pt x="205" y="74"/>
                    <a:pt x="211" y="71"/>
                    <a:pt x="211" y="71"/>
                  </a:cubicBezTo>
                  <a:cubicBezTo>
                    <a:pt x="210" y="73"/>
                    <a:pt x="213" y="86"/>
                    <a:pt x="213" y="86"/>
                  </a:cubicBezTo>
                  <a:cubicBezTo>
                    <a:pt x="211" y="86"/>
                    <a:pt x="201" y="96"/>
                    <a:pt x="201" y="96"/>
                  </a:cubicBezTo>
                  <a:cubicBezTo>
                    <a:pt x="198" y="98"/>
                    <a:pt x="195" y="98"/>
                    <a:pt x="195" y="98"/>
                  </a:cubicBezTo>
                  <a:cubicBezTo>
                    <a:pt x="187" y="100"/>
                    <a:pt x="160" y="106"/>
                    <a:pt x="152" y="107"/>
                  </a:cubicBezTo>
                  <a:cubicBezTo>
                    <a:pt x="145" y="108"/>
                    <a:pt x="142" y="123"/>
                    <a:pt x="140" y="131"/>
                  </a:cubicBezTo>
                  <a:cubicBezTo>
                    <a:pt x="137" y="138"/>
                    <a:pt x="135" y="145"/>
                    <a:pt x="132" y="150"/>
                  </a:cubicBezTo>
                  <a:cubicBezTo>
                    <a:pt x="129" y="155"/>
                    <a:pt x="130" y="157"/>
                    <a:pt x="128" y="163"/>
                  </a:cubicBezTo>
                  <a:cubicBezTo>
                    <a:pt x="126" y="169"/>
                    <a:pt x="128" y="169"/>
                    <a:pt x="123" y="173"/>
                  </a:cubicBezTo>
                  <a:cubicBezTo>
                    <a:pt x="119" y="176"/>
                    <a:pt x="119" y="179"/>
                    <a:pt x="119" y="179"/>
                  </a:cubicBezTo>
                  <a:cubicBezTo>
                    <a:pt x="119" y="179"/>
                    <a:pt x="119" y="182"/>
                    <a:pt x="118" y="179"/>
                  </a:cubicBezTo>
                  <a:cubicBezTo>
                    <a:pt x="117" y="175"/>
                    <a:pt x="115" y="175"/>
                    <a:pt x="111" y="170"/>
                  </a:cubicBezTo>
                  <a:cubicBezTo>
                    <a:pt x="106" y="165"/>
                    <a:pt x="105" y="161"/>
                    <a:pt x="102" y="159"/>
                  </a:cubicBezTo>
                  <a:cubicBezTo>
                    <a:pt x="100" y="157"/>
                    <a:pt x="99" y="157"/>
                    <a:pt x="96" y="153"/>
                  </a:cubicBezTo>
                  <a:cubicBezTo>
                    <a:pt x="94" y="150"/>
                    <a:pt x="83" y="134"/>
                    <a:pt x="83" y="134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4"/>
                    <a:pt x="81" y="133"/>
                    <a:pt x="79" y="131"/>
                  </a:cubicBezTo>
                  <a:cubicBezTo>
                    <a:pt x="77" y="129"/>
                    <a:pt x="76" y="127"/>
                    <a:pt x="74" y="123"/>
                  </a:cubicBezTo>
                  <a:cubicBezTo>
                    <a:pt x="73" y="119"/>
                    <a:pt x="67" y="110"/>
                    <a:pt x="67" y="110"/>
                  </a:cubicBezTo>
                  <a:cubicBezTo>
                    <a:pt x="65" y="107"/>
                    <a:pt x="63" y="103"/>
                    <a:pt x="63" y="103"/>
                  </a:cubicBezTo>
                  <a:cubicBezTo>
                    <a:pt x="60" y="95"/>
                    <a:pt x="56" y="94"/>
                    <a:pt x="56" y="94"/>
                  </a:cubicBezTo>
                  <a:cubicBezTo>
                    <a:pt x="46" y="94"/>
                    <a:pt x="55" y="106"/>
                    <a:pt x="55" y="106"/>
                  </a:cubicBezTo>
                  <a:cubicBezTo>
                    <a:pt x="57" y="109"/>
                    <a:pt x="53" y="113"/>
                    <a:pt x="49" y="113"/>
                  </a:cubicBezTo>
                  <a:cubicBezTo>
                    <a:pt x="45" y="112"/>
                    <a:pt x="39" y="112"/>
                    <a:pt x="36" y="111"/>
                  </a:cubicBezTo>
                  <a:cubicBezTo>
                    <a:pt x="32" y="110"/>
                    <a:pt x="20" y="102"/>
                    <a:pt x="20" y="102"/>
                  </a:cubicBezTo>
                  <a:cubicBezTo>
                    <a:pt x="17" y="99"/>
                    <a:pt x="13" y="101"/>
                    <a:pt x="13" y="101"/>
                  </a:cubicBezTo>
                  <a:cubicBezTo>
                    <a:pt x="0" y="102"/>
                    <a:pt x="28" y="118"/>
                    <a:pt x="28" y="118"/>
                  </a:cubicBezTo>
                  <a:close/>
                  <a:moveTo>
                    <a:pt x="212" y="228"/>
                  </a:moveTo>
                  <a:cubicBezTo>
                    <a:pt x="212" y="228"/>
                    <a:pt x="216" y="210"/>
                    <a:pt x="215" y="189"/>
                  </a:cubicBezTo>
                  <a:cubicBezTo>
                    <a:pt x="215" y="189"/>
                    <a:pt x="211" y="118"/>
                    <a:pt x="210" y="112"/>
                  </a:cubicBezTo>
                  <a:cubicBezTo>
                    <a:pt x="210" y="112"/>
                    <a:pt x="206" y="93"/>
                    <a:pt x="212" y="88"/>
                  </a:cubicBezTo>
                  <a:cubicBezTo>
                    <a:pt x="212" y="88"/>
                    <a:pt x="230" y="112"/>
                    <a:pt x="238" y="113"/>
                  </a:cubicBezTo>
                  <a:cubicBezTo>
                    <a:pt x="238" y="113"/>
                    <a:pt x="230" y="115"/>
                    <a:pt x="228" y="119"/>
                  </a:cubicBezTo>
                  <a:cubicBezTo>
                    <a:pt x="238" y="128"/>
                    <a:pt x="238" y="128"/>
                    <a:pt x="238" y="128"/>
                  </a:cubicBezTo>
                  <a:cubicBezTo>
                    <a:pt x="238" y="128"/>
                    <a:pt x="232" y="142"/>
                    <a:pt x="233" y="149"/>
                  </a:cubicBezTo>
                  <a:cubicBezTo>
                    <a:pt x="233" y="149"/>
                    <a:pt x="242" y="234"/>
                    <a:pt x="235" y="257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66" y="255"/>
                    <a:pt x="266" y="255"/>
                    <a:pt x="266" y="255"/>
                  </a:cubicBezTo>
                  <a:cubicBezTo>
                    <a:pt x="266" y="255"/>
                    <a:pt x="269" y="167"/>
                    <a:pt x="245" y="136"/>
                  </a:cubicBezTo>
                  <a:cubicBezTo>
                    <a:pt x="245" y="136"/>
                    <a:pt x="242" y="119"/>
                    <a:pt x="249" y="116"/>
                  </a:cubicBezTo>
                  <a:cubicBezTo>
                    <a:pt x="249" y="116"/>
                    <a:pt x="244" y="111"/>
                    <a:pt x="240" y="113"/>
                  </a:cubicBezTo>
                  <a:cubicBezTo>
                    <a:pt x="240" y="113"/>
                    <a:pt x="253" y="102"/>
                    <a:pt x="254" y="94"/>
                  </a:cubicBezTo>
                  <a:cubicBezTo>
                    <a:pt x="256" y="91"/>
                    <a:pt x="256" y="91"/>
                    <a:pt x="256" y="91"/>
                  </a:cubicBezTo>
                  <a:cubicBezTo>
                    <a:pt x="256" y="91"/>
                    <a:pt x="260" y="117"/>
                    <a:pt x="261" y="130"/>
                  </a:cubicBezTo>
                  <a:cubicBezTo>
                    <a:pt x="261" y="130"/>
                    <a:pt x="265" y="189"/>
                    <a:pt x="266" y="195"/>
                  </a:cubicBezTo>
                  <a:cubicBezTo>
                    <a:pt x="268" y="201"/>
                    <a:pt x="273" y="228"/>
                    <a:pt x="273" y="234"/>
                  </a:cubicBezTo>
                  <a:cubicBezTo>
                    <a:pt x="274" y="239"/>
                    <a:pt x="277" y="258"/>
                    <a:pt x="275" y="263"/>
                  </a:cubicBezTo>
                  <a:cubicBezTo>
                    <a:pt x="274" y="269"/>
                    <a:pt x="275" y="274"/>
                    <a:pt x="275" y="274"/>
                  </a:cubicBezTo>
                  <a:cubicBezTo>
                    <a:pt x="275" y="274"/>
                    <a:pt x="258" y="278"/>
                    <a:pt x="250" y="276"/>
                  </a:cubicBezTo>
                  <a:cubicBezTo>
                    <a:pt x="250" y="276"/>
                    <a:pt x="232" y="275"/>
                    <a:pt x="228" y="276"/>
                  </a:cubicBezTo>
                  <a:cubicBezTo>
                    <a:pt x="228" y="276"/>
                    <a:pt x="202" y="273"/>
                    <a:pt x="200" y="270"/>
                  </a:cubicBezTo>
                  <a:cubicBezTo>
                    <a:pt x="200" y="270"/>
                    <a:pt x="206" y="238"/>
                    <a:pt x="212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39" name="组合 121"/>
          <p:cNvGrpSpPr>
            <a:grpSpLocks/>
          </p:cNvGrpSpPr>
          <p:nvPr/>
        </p:nvGrpSpPr>
        <p:grpSpPr bwMode="auto">
          <a:xfrm>
            <a:off x="2257821" y="1527656"/>
            <a:ext cx="769594" cy="656381"/>
            <a:chOff x="0" y="0"/>
            <a:chExt cx="1504950" cy="1284287"/>
          </a:xfrm>
          <a:solidFill>
            <a:schemeClr val="accent4"/>
          </a:solidFill>
          <a:effectLst/>
        </p:grpSpPr>
        <p:sp>
          <p:nvSpPr>
            <p:cNvPr id="240" name="Freeform 44"/>
            <p:cNvSpPr>
              <a:spLocks noChangeArrowheads="1"/>
            </p:cNvSpPr>
            <p:nvPr/>
          </p:nvSpPr>
          <p:spPr bwMode="auto">
            <a:xfrm>
              <a:off x="536575" y="17462"/>
              <a:ext cx="968375" cy="941387"/>
            </a:xfrm>
            <a:custGeom>
              <a:avLst/>
              <a:gdLst>
                <a:gd name="T0" fmla="*/ 175 w 349"/>
                <a:gd name="T1" fmla="*/ 0 h 339"/>
                <a:gd name="T2" fmla="*/ 0 w 349"/>
                <a:gd name="T3" fmla="*/ 175 h 339"/>
                <a:gd name="T4" fmla="*/ 16 w 349"/>
                <a:gd name="T5" fmla="*/ 246 h 339"/>
                <a:gd name="T6" fmla="*/ 57 w 349"/>
                <a:gd name="T7" fmla="*/ 246 h 339"/>
                <a:gd name="T8" fmla="*/ 38 w 349"/>
                <a:gd name="T9" fmla="*/ 175 h 339"/>
                <a:gd name="T10" fmla="*/ 175 w 349"/>
                <a:gd name="T11" fmla="*/ 37 h 339"/>
                <a:gd name="T12" fmla="*/ 312 w 349"/>
                <a:gd name="T13" fmla="*/ 175 h 339"/>
                <a:gd name="T14" fmla="*/ 230 w 349"/>
                <a:gd name="T15" fmla="*/ 300 h 339"/>
                <a:gd name="T16" fmla="*/ 232 w 349"/>
                <a:gd name="T17" fmla="*/ 300 h 339"/>
                <a:gd name="T18" fmla="*/ 232 w 349"/>
                <a:gd name="T19" fmla="*/ 339 h 339"/>
                <a:gd name="T20" fmla="*/ 349 w 349"/>
                <a:gd name="T21" fmla="*/ 175 h 339"/>
                <a:gd name="T22" fmla="*/ 175 w 349"/>
                <a:gd name="T23" fmla="*/ 0 h 3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9"/>
                <a:gd name="T37" fmla="*/ 0 h 339"/>
                <a:gd name="T38" fmla="*/ 349 w 349"/>
                <a:gd name="T39" fmla="*/ 339 h 3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9" h="339">
                  <a:moveTo>
                    <a:pt x="175" y="0"/>
                  </a:moveTo>
                  <a:cubicBezTo>
                    <a:pt x="78" y="0"/>
                    <a:pt x="0" y="78"/>
                    <a:pt x="0" y="175"/>
                  </a:cubicBezTo>
                  <a:cubicBezTo>
                    <a:pt x="0" y="200"/>
                    <a:pt x="6" y="224"/>
                    <a:pt x="16" y="246"/>
                  </a:cubicBezTo>
                  <a:cubicBezTo>
                    <a:pt x="57" y="246"/>
                    <a:pt x="57" y="246"/>
                    <a:pt x="57" y="246"/>
                  </a:cubicBezTo>
                  <a:cubicBezTo>
                    <a:pt x="45" y="225"/>
                    <a:pt x="38" y="201"/>
                    <a:pt x="38" y="175"/>
                  </a:cubicBezTo>
                  <a:cubicBezTo>
                    <a:pt x="38" y="99"/>
                    <a:pt x="99" y="37"/>
                    <a:pt x="175" y="37"/>
                  </a:cubicBezTo>
                  <a:cubicBezTo>
                    <a:pt x="250" y="37"/>
                    <a:pt x="312" y="99"/>
                    <a:pt x="312" y="175"/>
                  </a:cubicBezTo>
                  <a:cubicBezTo>
                    <a:pt x="312" y="231"/>
                    <a:pt x="278" y="279"/>
                    <a:pt x="230" y="300"/>
                  </a:cubicBezTo>
                  <a:cubicBezTo>
                    <a:pt x="232" y="300"/>
                    <a:pt x="232" y="300"/>
                    <a:pt x="232" y="300"/>
                  </a:cubicBezTo>
                  <a:cubicBezTo>
                    <a:pt x="232" y="339"/>
                    <a:pt x="232" y="339"/>
                    <a:pt x="232" y="339"/>
                  </a:cubicBezTo>
                  <a:cubicBezTo>
                    <a:pt x="300" y="315"/>
                    <a:pt x="349" y="251"/>
                    <a:pt x="349" y="175"/>
                  </a:cubicBezTo>
                  <a:cubicBezTo>
                    <a:pt x="349" y="78"/>
                    <a:pt x="271" y="0"/>
                    <a:pt x="1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1" name="Freeform 45"/>
            <p:cNvSpPr>
              <a:spLocks noEditPoints="1" noChangeArrowheads="1"/>
            </p:cNvSpPr>
            <p:nvPr/>
          </p:nvSpPr>
          <p:spPr bwMode="auto">
            <a:xfrm>
              <a:off x="871537" y="219075"/>
              <a:ext cx="306387" cy="536575"/>
            </a:xfrm>
            <a:custGeom>
              <a:avLst/>
              <a:gdLst>
                <a:gd name="T0" fmla="*/ 107 w 110"/>
                <a:gd name="T1" fmla="*/ 117 h 193"/>
                <a:gd name="T2" fmla="*/ 98 w 110"/>
                <a:gd name="T3" fmla="*/ 103 h 193"/>
                <a:gd name="T4" fmla="*/ 82 w 110"/>
                <a:gd name="T5" fmla="*/ 92 h 193"/>
                <a:gd name="T6" fmla="*/ 62 w 110"/>
                <a:gd name="T7" fmla="*/ 86 h 193"/>
                <a:gd name="T8" fmla="*/ 62 w 110"/>
                <a:gd name="T9" fmla="*/ 27 h 193"/>
                <a:gd name="T10" fmla="*/ 77 w 110"/>
                <a:gd name="T11" fmla="*/ 36 h 193"/>
                <a:gd name="T12" fmla="*/ 85 w 110"/>
                <a:gd name="T13" fmla="*/ 54 h 193"/>
                <a:gd name="T14" fmla="*/ 106 w 110"/>
                <a:gd name="T15" fmla="*/ 51 h 193"/>
                <a:gd name="T16" fmla="*/ 90 w 110"/>
                <a:gd name="T17" fmla="*/ 20 h 193"/>
                <a:gd name="T18" fmla="*/ 62 w 110"/>
                <a:gd name="T19" fmla="*/ 10 h 193"/>
                <a:gd name="T20" fmla="*/ 62 w 110"/>
                <a:gd name="T21" fmla="*/ 0 h 193"/>
                <a:gd name="T22" fmla="*/ 49 w 110"/>
                <a:gd name="T23" fmla="*/ 0 h 193"/>
                <a:gd name="T24" fmla="*/ 49 w 110"/>
                <a:gd name="T25" fmla="*/ 10 h 193"/>
                <a:gd name="T26" fmla="*/ 19 w 110"/>
                <a:gd name="T27" fmla="*/ 21 h 193"/>
                <a:gd name="T28" fmla="*/ 3 w 110"/>
                <a:gd name="T29" fmla="*/ 57 h 193"/>
                <a:gd name="T30" fmla="*/ 9 w 110"/>
                <a:gd name="T31" fmla="*/ 79 h 193"/>
                <a:gd name="T32" fmla="*/ 24 w 110"/>
                <a:gd name="T33" fmla="*/ 94 h 193"/>
                <a:gd name="T34" fmla="*/ 49 w 110"/>
                <a:gd name="T35" fmla="*/ 103 h 193"/>
                <a:gd name="T36" fmla="*/ 49 w 110"/>
                <a:gd name="T37" fmla="*/ 169 h 193"/>
                <a:gd name="T38" fmla="*/ 29 w 110"/>
                <a:gd name="T39" fmla="*/ 157 h 193"/>
                <a:gd name="T40" fmla="*/ 20 w 110"/>
                <a:gd name="T41" fmla="*/ 132 h 193"/>
                <a:gd name="T42" fmla="*/ 0 w 110"/>
                <a:gd name="T43" fmla="*/ 136 h 193"/>
                <a:gd name="T44" fmla="*/ 8 w 110"/>
                <a:gd name="T45" fmla="*/ 163 h 193"/>
                <a:gd name="T46" fmla="*/ 24 w 110"/>
                <a:gd name="T47" fmla="*/ 179 h 193"/>
                <a:gd name="T48" fmla="*/ 49 w 110"/>
                <a:gd name="T49" fmla="*/ 186 h 193"/>
                <a:gd name="T50" fmla="*/ 49 w 110"/>
                <a:gd name="T51" fmla="*/ 193 h 193"/>
                <a:gd name="T52" fmla="*/ 62 w 110"/>
                <a:gd name="T53" fmla="*/ 193 h 193"/>
                <a:gd name="T54" fmla="*/ 62 w 110"/>
                <a:gd name="T55" fmla="*/ 186 h 193"/>
                <a:gd name="T56" fmla="*/ 97 w 110"/>
                <a:gd name="T57" fmla="*/ 171 h 193"/>
                <a:gd name="T58" fmla="*/ 110 w 110"/>
                <a:gd name="T59" fmla="*/ 135 h 193"/>
                <a:gd name="T60" fmla="*/ 107 w 110"/>
                <a:gd name="T61" fmla="*/ 117 h 193"/>
                <a:gd name="T62" fmla="*/ 49 w 110"/>
                <a:gd name="T63" fmla="*/ 84 h 193"/>
                <a:gd name="T64" fmla="*/ 30 w 110"/>
                <a:gd name="T65" fmla="*/ 72 h 193"/>
                <a:gd name="T66" fmla="*/ 24 w 110"/>
                <a:gd name="T67" fmla="*/ 55 h 193"/>
                <a:gd name="T68" fmla="*/ 31 w 110"/>
                <a:gd name="T69" fmla="*/ 37 h 193"/>
                <a:gd name="T70" fmla="*/ 49 w 110"/>
                <a:gd name="T71" fmla="*/ 27 h 193"/>
                <a:gd name="T72" fmla="*/ 49 w 110"/>
                <a:gd name="T73" fmla="*/ 84 h 193"/>
                <a:gd name="T74" fmla="*/ 81 w 110"/>
                <a:gd name="T75" fmla="*/ 158 h 193"/>
                <a:gd name="T76" fmla="*/ 62 w 110"/>
                <a:gd name="T77" fmla="*/ 169 h 193"/>
                <a:gd name="T78" fmla="*/ 62 w 110"/>
                <a:gd name="T79" fmla="*/ 106 h 193"/>
                <a:gd name="T80" fmla="*/ 84 w 110"/>
                <a:gd name="T81" fmla="*/ 118 h 193"/>
                <a:gd name="T82" fmla="*/ 89 w 110"/>
                <a:gd name="T83" fmla="*/ 136 h 193"/>
                <a:gd name="T84" fmla="*/ 81 w 110"/>
                <a:gd name="T85" fmla="*/ 158 h 1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0"/>
                <a:gd name="T130" fmla="*/ 0 h 193"/>
                <a:gd name="T131" fmla="*/ 110 w 110"/>
                <a:gd name="T132" fmla="*/ 193 h 19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0" h="193">
                  <a:moveTo>
                    <a:pt x="107" y="117"/>
                  </a:moveTo>
                  <a:cubicBezTo>
                    <a:pt x="105" y="111"/>
                    <a:pt x="102" y="107"/>
                    <a:pt x="98" y="103"/>
                  </a:cubicBezTo>
                  <a:cubicBezTo>
                    <a:pt x="94" y="99"/>
                    <a:pt x="88" y="95"/>
                    <a:pt x="82" y="92"/>
                  </a:cubicBezTo>
                  <a:cubicBezTo>
                    <a:pt x="79" y="91"/>
                    <a:pt x="72" y="89"/>
                    <a:pt x="62" y="8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8" y="29"/>
                    <a:pt x="74" y="31"/>
                    <a:pt x="77" y="36"/>
                  </a:cubicBezTo>
                  <a:cubicBezTo>
                    <a:pt x="81" y="40"/>
                    <a:pt x="84" y="46"/>
                    <a:pt x="85" y="54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4" y="38"/>
                    <a:pt x="99" y="28"/>
                    <a:pt x="90" y="20"/>
                  </a:cubicBezTo>
                  <a:cubicBezTo>
                    <a:pt x="83" y="15"/>
                    <a:pt x="73" y="11"/>
                    <a:pt x="62" y="1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36" y="11"/>
                    <a:pt x="26" y="15"/>
                    <a:pt x="19" y="21"/>
                  </a:cubicBezTo>
                  <a:cubicBezTo>
                    <a:pt x="8" y="30"/>
                    <a:pt x="3" y="42"/>
                    <a:pt x="3" y="57"/>
                  </a:cubicBezTo>
                  <a:cubicBezTo>
                    <a:pt x="3" y="65"/>
                    <a:pt x="5" y="72"/>
                    <a:pt x="9" y="79"/>
                  </a:cubicBezTo>
                  <a:cubicBezTo>
                    <a:pt x="12" y="85"/>
                    <a:pt x="17" y="90"/>
                    <a:pt x="24" y="94"/>
                  </a:cubicBezTo>
                  <a:cubicBezTo>
                    <a:pt x="32" y="99"/>
                    <a:pt x="41" y="102"/>
                    <a:pt x="49" y="103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41" y="168"/>
                    <a:pt x="35" y="164"/>
                    <a:pt x="29" y="157"/>
                  </a:cubicBezTo>
                  <a:cubicBezTo>
                    <a:pt x="25" y="151"/>
                    <a:pt x="22" y="143"/>
                    <a:pt x="20" y="13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7"/>
                    <a:pt x="3" y="156"/>
                    <a:pt x="8" y="163"/>
                  </a:cubicBezTo>
                  <a:cubicBezTo>
                    <a:pt x="12" y="171"/>
                    <a:pt x="18" y="176"/>
                    <a:pt x="24" y="179"/>
                  </a:cubicBezTo>
                  <a:cubicBezTo>
                    <a:pt x="31" y="183"/>
                    <a:pt x="39" y="185"/>
                    <a:pt x="49" y="186"/>
                  </a:cubicBezTo>
                  <a:cubicBezTo>
                    <a:pt x="49" y="193"/>
                    <a:pt x="49" y="193"/>
                    <a:pt x="49" y="193"/>
                  </a:cubicBezTo>
                  <a:cubicBezTo>
                    <a:pt x="62" y="193"/>
                    <a:pt x="62" y="193"/>
                    <a:pt x="62" y="193"/>
                  </a:cubicBezTo>
                  <a:cubicBezTo>
                    <a:pt x="62" y="186"/>
                    <a:pt x="62" y="186"/>
                    <a:pt x="62" y="186"/>
                  </a:cubicBezTo>
                  <a:cubicBezTo>
                    <a:pt x="76" y="185"/>
                    <a:pt x="88" y="180"/>
                    <a:pt x="97" y="171"/>
                  </a:cubicBezTo>
                  <a:cubicBezTo>
                    <a:pt x="106" y="161"/>
                    <a:pt x="110" y="149"/>
                    <a:pt x="110" y="135"/>
                  </a:cubicBezTo>
                  <a:cubicBezTo>
                    <a:pt x="110" y="129"/>
                    <a:pt x="109" y="123"/>
                    <a:pt x="107" y="117"/>
                  </a:cubicBezTo>
                  <a:close/>
                  <a:moveTo>
                    <a:pt x="49" y="84"/>
                  </a:moveTo>
                  <a:cubicBezTo>
                    <a:pt x="40" y="81"/>
                    <a:pt x="34" y="77"/>
                    <a:pt x="30" y="72"/>
                  </a:cubicBezTo>
                  <a:cubicBezTo>
                    <a:pt x="26" y="68"/>
                    <a:pt x="24" y="62"/>
                    <a:pt x="24" y="55"/>
                  </a:cubicBezTo>
                  <a:cubicBezTo>
                    <a:pt x="24" y="48"/>
                    <a:pt x="26" y="42"/>
                    <a:pt x="31" y="37"/>
                  </a:cubicBezTo>
                  <a:cubicBezTo>
                    <a:pt x="35" y="31"/>
                    <a:pt x="42" y="28"/>
                    <a:pt x="49" y="27"/>
                  </a:cubicBezTo>
                  <a:lnTo>
                    <a:pt x="49" y="84"/>
                  </a:lnTo>
                  <a:close/>
                  <a:moveTo>
                    <a:pt x="81" y="158"/>
                  </a:moveTo>
                  <a:cubicBezTo>
                    <a:pt x="76" y="164"/>
                    <a:pt x="70" y="168"/>
                    <a:pt x="62" y="169"/>
                  </a:cubicBezTo>
                  <a:cubicBezTo>
                    <a:pt x="62" y="106"/>
                    <a:pt x="62" y="106"/>
                    <a:pt x="62" y="106"/>
                  </a:cubicBezTo>
                  <a:cubicBezTo>
                    <a:pt x="73" y="110"/>
                    <a:pt x="80" y="114"/>
                    <a:pt x="84" y="118"/>
                  </a:cubicBezTo>
                  <a:cubicBezTo>
                    <a:pt x="87" y="123"/>
                    <a:pt x="89" y="129"/>
                    <a:pt x="89" y="136"/>
                  </a:cubicBezTo>
                  <a:cubicBezTo>
                    <a:pt x="89" y="145"/>
                    <a:pt x="87" y="152"/>
                    <a:pt x="81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2" name="Freeform 46"/>
            <p:cNvSpPr>
              <a:spLocks noEditPoints="1" noChangeArrowheads="1"/>
            </p:cNvSpPr>
            <p:nvPr/>
          </p:nvSpPr>
          <p:spPr bwMode="auto">
            <a:xfrm>
              <a:off x="1182687" y="1074737"/>
              <a:ext cx="184150" cy="209550"/>
            </a:xfrm>
            <a:custGeom>
              <a:avLst/>
              <a:gdLst>
                <a:gd name="T0" fmla="*/ 33 w 66"/>
                <a:gd name="T1" fmla="*/ 0 h 75"/>
                <a:gd name="T2" fmla="*/ 0 w 66"/>
                <a:gd name="T3" fmla="*/ 38 h 75"/>
                <a:gd name="T4" fmla="*/ 33 w 66"/>
                <a:gd name="T5" fmla="*/ 75 h 75"/>
                <a:gd name="T6" fmla="*/ 66 w 66"/>
                <a:gd name="T7" fmla="*/ 38 h 75"/>
                <a:gd name="T8" fmla="*/ 33 w 66"/>
                <a:gd name="T9" fmla="*/ 0 h 75"/>
                <a:gd name="T10" fmla="*/ 33 w 66"/>
                <a:gd name="T11" fmla="*/ 56 h 75"/>
                <a:gd name="T12" fmla="*/ 16 w 66"/>
                <a:gd name="T13" fmla="*/ 38 h 75"/>
                <a:gd name="T14" fmla="*/ 33 w 66"/>
                <a:gd name="T15" fmla="*/ 19 h 75"/>
                <a:gd name="T16" fmla="*/ 50 w 66"/>
                <a:gd name="T17" fmla="*/ 38 h 75"/>
                <a:gd name="T18" fmla="*/ 33 w 66"/>
                <a:gd name="T19" fmla="*/ 56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6"/>
                <a:gd name="T31" fmla="*/ 0 h 75"/>
                <a:gd name="T32" fmla="*/ 66 w 66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6" h="75">
                  <a:moveTo>
                    <a:pt x="33" y="0"/>
                  </a:moveTo>
                  <a:cubicBezTo>
                    <a:pt x="15" y="0"/>
                    <a:pt x="0" y="17"/>
                    <a:pt x="0" y="38"/>
                  </a:cubicBezTo>
                  <a:cubicBezTo>
                    <a:pt x="0" y="58"/>
                    <a:pt x="15" y="75"/>
                    <a:pt x="33" y="75"/>
                  </a:cubicBezTo>
                  <a:cubicBezTo>
                    <a:pt x="51" y="75"/>
                    <a:pt x="66" y="58"/>
                    <a:pt x="66" y="38"/>
                  </a:cubicBezTo>
                  <a:cubicBezTo>
                    <a:pt x="66" y="17"/>
                    <a:pt x="51" y="0"/>
                    <a:pt x="33" y="0"/>
                  </a:cubicBezTo>
                  <a:close/>
                  <a:moveTo>
                    <a:pt x="33" y="56"/>
                  </a:moveTo>
                  <a:cubicBezTo>
                    <a:pt x="24" y="56"/>
                    <a:pt x="16" y="48"/>
                    <a:pt x="16" y="38"/>
                  </a:cubicBezTo>
                  <a:cubicBezTo>
                    <a:pt x="16" y="27"/>
                    <a:pt x="24" y="19"/>
                    <a:pt x="33" y="19"/>
                  </a:cubicBezTo>
                  <a:cubicBezTo>
                    <a:pt x="42" y="19"/>
                    <a:pt x="50" y="27"/>
                    <a:pt x="50" y="38"/>
                  </a:cubicBezTo>
                  <a:cubicBezTo>
                    <a:pt x="50" y="48"/>
                    <a:pt x="42" y="56"/>
                    <a:pt x="33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3" name="Freeform 47"/>
            <p:cNvSpPr>
              <a:spLocks noEditPoints="1" noChangeArrowheads="1"/>
            </p:cNvSpPr>
            <p:nvPr/>
          </p:nvSpPr>
          <p:spPr bwMode="auto">
            <a:xfrm>
              <a:off x="347662" y="1074737"/>
              <a:ext cx="182562" cy="209550"/>
            </a:xfrm>
            <a:custGeom>
              <a:avLst/>
              <a:gdLst>
                <a:gd name="T0" fmla="*/ 33 w 66"/>
                <a:gd name="T1" fmla="*/ 0 h 75"/>
                <a:gd name="T2" fmla="*/ 0 w 66"/>
                <a:gd name="T3" fmla="*/ 38 h 75"/>
                <a:gd name="T4" fmla="*/ 33 w 66"/>
                <a:gd name="T5" fmla="*/ 75 h 75"/>
                <a:gd name="T6" fmla="*/ 66 w 66"/>
                <a:gd name="T7" fmla="*/ 38 h 75"/>
                <a:gd name="T8" fmla="*/ 33 w 66"/>
                <a:gd name="T9" fmla="*/ 0 h 75"/>
                <a:gd name="T10" fmla="*/ 33 w 66"/>
                <a:gd name="T11" fmla="*/ 56 h 75"/>
                <a:gd name="T12" fmla="*/ 16 w 66"/>
                <a:gd name="T13" fmla="*/ 38 h 75"/>
                <a:gd name="T14" fmla="*/ 33 w 66"/>
                <a:gd name="T15" fmla="*/ 19 h 75"/>
                <a:gd name="T16" fmla="*/ 50 w 66"/>
                <a:gd name="T17" fmla="*/ 38 h 75"/>
                <a:gd name="T18" fmla="*/ 33 w 66"/>
                <a:gd name="T19" fmla="*/ 56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6"/>
                <a:gd name="T31" fmla="*/ 0 h 75"/>
                <a:gd name="T32" fmla="*/ 66 w 66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6" h="75">
                  <a:moveTo>
                    <a:pt x="33" y="0"/>
                  </a:moveTo>
                  <a:cubicBezTo>
                    <a:pt x="15" y="0"/>
                    <a:pt x="0" y="17"/>
                    <a:pt x="0" y="38"/>
                  </a:cubicBezTo>
                  <a:cubicBezTo>
                    <a:pt x="0" y="58"/>
                    <a:pt x="15" y="75"/>
                    <a:pt x="33" y="75"/>
                  </a:cubicBezTo>
                  <a:cubicBezTo>
                    <a:pt x="51" y="75"/>
                    <a:pt x="66" y="58"/>
                    <a:pt x="66" y="38"/>
                  </a:cubicBezTo>
                  <a:cubicBezTo>
                    <a:pt x="66" y="17"/>
                    <a:pt x="51" y="0"/>
                    <a:pt x="33" y="0"/>
                  </a:cubicBezTo>
                  <a:close/>
                  <a:moveTo>
                    <a:pt x="33" y="56"/>
                  </a:moveTo>
                  <a:cubicBezTo>
                    <a:pt x="24" y="56"/>
                    <a:pt x="16" y="48"/>
                    <a:pt x="16" y="38"/>
                  </a:cubicBezTo>
                  <a:cubicBezTo>
                    <a:pt x="16" y="27"/>
                    <a:pt x="24" y="19"/>
                    <a:pt x="33" y="19"/>
                  </a:cubicBezTo>
                  <a:cubicBezTo>
                    <a:pt x="42" y="19"/>
                    <a:pt x="50" y="27"/>
                    <a:pt x="50" y="38"/>
                  </a:cubicBezTo>
                  <a:cubicBezTo>
                    <a:pt x="50" y="48"/>
                    <a:pt x="42" y="56"/>
                    <a:pt x="33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4" name="Freeform 48"/>
            <p:cNvSpPr>
              <a:spLocks noEditPoints="1" noChangeArrowheads="1"/>
            </p:cNvSpPr>
            <p:nvPr/>
          </p:nvSpPr>
          <p:spPr bwMode="auto">
            <a:xfrm>
              <a:off x="261937" y="684212"/>
              <a:ext cx="1239837" cy="515937"/>
            </a:xfrm>
            <a:custGeom>
              <a:avLst/>
              <a:gdLst>
                <a:gd name="T0" fmla="*/ 0 w 447"/>
                <a:gd name="T1" fmla="*/ 132 h 186"/>
                <a:gd name="T2" fmla="*/ 22 w 447"/>
                <a:gd name="T3" fmla="*/ 176 h 186"/>
                <a:gd name="T4" fmla="*/ 65 w 447"/>
                <a:gd name="T5" fmla="*/ 130 h 186"/>
                <a:gd name="T6" fmla="*/ 104 w 447"/>
                <a:gd name="T7" fmla="*/ 185 h 186"/>
                <a:gd name="T8" fmla="*/ 323 w 447"/>
                <a:gd name="T9" fmla="*/ 185 h 186"/>
                <a:gd name="T10" fmla="*/ 371 w 447"/>
                <a:gd name="T11" fmla="*/ 128 h 186"/>
                <a:gd name="T12" fmla="*/ 405 w 447"/>
                <a:gd name="T13" fmla="*/ 186 h 186"/>
                <a:gd name="T14" fmla="*/ 427 w 447"/>
                <a:gd name="T15" fmla="*/ 184 h 186"/>
                <a:gd name="T16" fmla="*/ 443 w 447"/>
                <a:gd name="T17" fmla="*/ 135 h 186"/>
                <a:gd name="T18" fmla="*/ 434 w 447"/>
                <a:gd name="T19" fmla="*/ 119 h 186"/>
                <a:gd name="T20" fmla="*/ 350 w 447"/>
                <a:gd name="T21" fmla="*/ 71 h 186"/>
                <a:gd name="T22" fmla="*/ 275 w 447"/>
                <a:gd name="T23" fmla="*/ 19 h 186"/>
                <a:gd name="T24" fmla="*/ 271 w 447"/>
                <a:gd name="T25" fmla="*/ 17 h 186"/>
                <a:gd name="T26" fmla="*/ 266 w 447"/>
                <a:gd name="T27" fmla="*/ 15 h 186"/>
                <a:gd name="T28" fmla="*/ 260 w 447"/>
                <a:gd name="T29" fmla="*/ 13 h 186"/>
                <a:gd name="T30" fmla="*/ 255 w 447"/>
                <a:gd name="T31" fmla="*/ 11 h 186"/>
                <a:gd name="T32" fmla="*/ 85 w 447"/>
                <a:gd name="T33" fmla="*/ 2 h 186"/>
                <a:gd name="T34" fmla="*/ 57 w 447"/>
                <a:gd name="T35" fmla="*/ 15 h 186"/>
                <a:gd name="T36" fmla="*/ 19 w 447"/>
                <a:gd name="T37" fmla="*/ 68 h 186"/>
                <a:gd name="T38" fmla="*/ 11 w 447"/>
                <a:gd name="T39" fmla="*/ 92 h 186"/>
                <a:gd name="T40" fmla="*/ 0 w 447"/>
                <a:gd name="T41" fmla="*/ 132 h 186"/>
                <a:gd name="T42" fmla="*/ 187 w 447"/>
                <a:gd name="T43" fmla="*/ 14 h 186"/>
                <a:gd name="T44" fmla="*/ 302 w 447"/>
                <a:gd name="T45" fmla="*/ 61 h 186"/>
                <a:gd name="T46" fmla="*/ 301 w 447"/>
                <a:gd name="T47" fmla="*/ 77 h 186"/>
                <a:gd name="T48" fmla="*/ 190 w 447"/>
                <a:gd name="T49" fmla="*/ 73 h 186"/>
                <a:gd name="T50" fmla="*/ 180 w 447"/>
                <a:gd name="T51" fmla="*/ 21 h 186"/>
                <a:gd name="T52" fmla="*/ 187 w 447"/>
                <a:gd name="T53" fmla="*/ 14 h 186"/>
                <a:gd name="T54" fmla="*/ 76 w 447"/>
                <a:gd name="T55" fmla="*/ 29 h 186"/>
                <a:gd name="T56" fmla="*/ 99 w 447"/>
                <a:gd name="T57" fmla="*/ 14 h 186"/>
                <a:gd name="T58" fmla="*/ 155 w 447"/>
                <a:gd name="T59" fmla="*/ 13 h 186"/>
                <a:gd name="T60" fmla="*/ 162 w 447"/>
                <a:gd name="T61" fmla="*/ 18 h 186"/>
                <a:gd name="T62" fmla="*/ 165 w 447"/>
                <a:gd name="T63" fmla="*/ 73 h 186"/>
                <a:gd name="T64" fmla="*/ 63 w 447"/>
                <a:gd name="T65" fmla="*/ 70 h 186"/>
                <a:gd name="T66" fmla="*/ 76 w 447"/>
                <a:gd name="T67" fmla="*/ 29 h 18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47"/>
                <a:gd name="T103" fmla="*/ 0 h 186"/>
                <a:gd name="T104" fmla="*/ 447 w 447"/>
                <a:gd name="T105" fmla="*/ 186 h 18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47" h="186">
                  <a:moveTo>
                    <a:pt x="0" y="132"/>
                  </a:moveTo>
                  <a:cubicBezTo>
                    <a:pt x="0" y="180"/>
                    <a:pt x="22" y="176"/>
                    <a:pt x="22" y="176"/>
                  </a:cubicBezTo>
                  <a:cubicBezTo>
                    <a:pt x="25" y="122"/>
                    <a:pt x="65" y="130"/>
                    <a:pt x="65" y="130"/>
                  </a:cubicBezTo>
                  <a:cubicBezTo>
                    <a:pt x="103" y="129"/>
                    <a:pt x="104" y="185"/>
                    <a:pt x="104" y="185"/>
                  </a:cubicBezTo>
                  <a:cubicBezTo>
                    <a:pt x="323" y="185"/>
                    <a:pt x="323" y="185"/>
                    <a:pt x="323" y="185"/>
                  </a:cubicBezTo>
                  <a:cubicBezTo>
                    <a:pt x="328" y="117"/>
                    <a:pt x="371" y="128"/>
                    <a:pt x="371" y="128"/>
                  </a:cubicBezTo>
                  <a:cubicBezTo>
                    <a:pt x="410" y="130"/>
                    <a:pt x="405" y="186"/>
                    <a:pt x="405" y="186"/>
                  </a:cubicBezTo>
                  <a:cubicBezTo>
                    <a:pt x="427" y="184"/>
                    <a:pt x="427" y="184"/>
                    <a:pt x="427" y="184"/>
                  </a:cubicBezTo>
                  <a:cubicBezTo>
                    <a:pt x="447" y="182"/>
                    <a:pt x="443" y="135"/>
                    <a:pt x="443" y="135"/>
                  </a:cubicBezTo>
                  <a:cubicBezTo>
                    <a:pt x="442" y="128"/>
                    <a:pt x="434" y="119"/>
                    <a:pt x="434" y="119"/>
                  </a:cubicBezTo>
                  <a:cubicBezTo>
                    <a:pt x="418" y="86"/>
                    <a:pt x="350" y="71"/>
                    <a:pt x="350" y="71"/>
                  </a:cubicBezTo>
                  <a:cubicBezTo>
                    <a:pt x="275" y="19"/>
                    <a:pt x="275" y="19"/>
                    <a:pt x="275" y="19"/>
                  </a:cubicBezTo>
                  <a:cubicBezTo>
                    <a:pt x="271" y="17"/>
                    <a:pt x="271" y="17"/>
                    <a:pt x="271" y="17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60" y="13"/>
                    <a:pt x="260" y="13"/>
                    <a:pt x="260" y="13"/>
                  </a:cubicBezTo>
                  <a:cubicBezTo>
                    <a:pt x="255" y="11"/>
                    <a:pt x="255" y="11"/>
                    <a:pt x="255" y="11"/>
                  </a:cubicBezTo>
                  <a:cubicBezTo>
                    <a:pt x="218" y="0"/>
                    <a:pt x="85" y="2"/>
                    <a:pt x="85" y="2"/>
                  </a:cubicBezTo>
                  <a:cubicBezTo>
                    <a:pt x="63" y="2"/>
                    <a:pt x="57" y="15"/>
                    <a:pt x="57" y="15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4" y="73"/>
                    <a:pt x="12" y="83"/>
                    <a:pt x="11" y="92"/>
                  </a:cubicBezTo>
                  <a:cubicBezTo>
                    <a:pt x="0" y="107"/>
                    <a:pt x="0" y="132"/>
                    <a:pt x="0" y="132"/>
                  </a:cubicBezTo>
                  <a:close/>
                  <a:moveTo>
                    <a:pt x="187" y="14"/>
                  </a:moveTo>
                  <a:cubicBezTo>
                    <a:pt x="280" y="14"/>
                    <a:pt x="302" y="61"/>
                    <a:pt x="302" y="61"/>
                  </a:cubicBezTo>
                  <a:cubicBezTo>
                    <a:pt x="310" y="78"/>
                    <a:pt x="301" y="77"/>
                    <a:pt x="301" y="77"/>
                  </a:cubicBezTo>
                  <a:cubicBezTo>
                    <a:pt x="190" y="73"/>
                    <a:pt x="190" y="73"/>
                    <a:pt x="190" y="73"/>
                  </a:cubicBezTo>
                  <a:cubicBezTo>
                    <a:pt x="180" y="21"/>
                    <a:pt x="180" y="21"/>
                    <a:pt x="180" y="21"/>
                  </a:cubicBezTo>
                  <a:cubicBezTo>
                    <a:pt x="180" y="12"/>
                    <a:pt x="187" y="14"/>
                    <a:pt x="187" y="14"/>
                  </a:cubicBezTo>
                  <a:close/>
                  <a:moveTo>
                    <a:pt x="76" y="29"/>
                  </a:moveTo>
                  <a:cubicBezTo>
                    <a:pt x="85" y="12"/>
                    <a:pt x="99" y="14"/>
                    <a:pt x="99" y="14"/>
                  </a:cubicBezTo>
                  <a:cubicBezTo>
                    <a:pt x="99" y="14"/>
                    <a:pt x="148" y="12"/>
                    <a:pt x="155" y="13"/>
                  </a:cubicBezTo>
                  <a:cubicBezTo>
                    <a:pt x="162" y="14"/>
                    <a:pt x="162" y="18"/>
                    <a:pt x="162" y="18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0" y="52"/>
                    <a:pt x="76" y="29"/>
                    <a:pt x="7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5" name="Freeform 49"/>
            <p:cNvSpPr>
              <a:spLocks noChangeArrowheads="1"/>
            </p:cNvSpPr>
            <p:nvPr/>
          </p:nvSpPr>
          <p:spPr bwMode="auto">
            <a:xfrm>
              <a:off x="0" y="0"/>
              <a:ext cx="717550" cy="1284287"/>
            </a:xfrm>
            <a:custGeom>
              <a:avLst/>
              <a:gdLst>
                <a:gd name="T0" fmla="*/ 6 w 258"/>
                <a:gd name="T1" fmla="*/ 120 h 462"/>
                <a:gd name="T2" fmla="*/ 13 w 258"/>
                <a:gd name="T3" fmla="*/ 87 h 462"/>
                <a:gd name="T4" fmla="*/ 50 w 258"/>
                <a:gd name="T5" fmla="*/ 69 h 462"/>
                <a:gd name="T6" fmla="*/ 61 w 258"/>
                <a:gd name="T7" fmla="*/ 58 h 462"/>
                <a:gd name="T8" fmla="*/ 58 w 258"/>
                <a:gd name="T9" fmla="*/ 61 h 462"/>
                <a:gd name="T10" fmla="*/ 79 w 258"/>
                <a:gd name="T11" fmla="*/ 125 h 462"/>
                <a:gd name="T12" fmla="*/ 73 w 258"/>
                <a:gd name="T13" fmla="*/ 84 h 462"/>
                <a:gd name="T14" fmla="*/ 61 w 258"/>
                <a:gd name="T15" fmla="*/ 59 h 462"/>
                <a:gd name="T16" fmla="*/ 63 w 258"/>
                <a:gd name="T17" fmla="*/ 57 h 462"/>
                <a:gd name="T18" fmla="*/ 61 w 258"/>
                <a:gd name="T19" fmla="*/ 47 h 462"/>
                <a:gd name="T20" fmla="*/ 62 w 258"/>
                <a:gd name="T21" fmla="*/ 31 h 462"/>
                <a:gd name="T22" fmla="*/ 106 w 258"/>
                <a:gd name="T23" fmla="*/ 29 h 462"/>
                <a:gd name="T24" fmla="*/ 90 w 258"/>
                <a:gd name="T25" fmla="*/ 67 h 462"/>
                <a:gd name="T26" fmla="*/ 87 w 258"/>
                <a:gd name="T27" fmla="*/ 73 h 462"/>
                <a:gd name="T28" fmla="*/ 86 w 258"/>
                <a:gd name="T29" fmla="*/ 88 h 462"/>
                <a:gd name="T30" fmla="*/ 94 w 258"/>
                <a:gd name="T31" fmla="*/ 144 h 462"/>
                <a:gd name="T32" fmla="*/ 89 w 258"/>
                <a:gd name="T33" fmla="*/ 194 h 462"/>
                <a:gd name="T34" fmla="*/ 85 w 258"/>
                <a:gd name="T35" fmla="*/ 198 h 462"/>
                <a:gd name="T36" fmla="*/ 106 w 258"/>
                <a:gd name="T37" fmla="*/ 190 h 462"/>
                <a:gd name="T38" fmla="*/ 105 w 258"/>
                <a:gd name="T39" fmla="*/ 181 h 462"/>
                <a:gd name="T40" fmla="*/ 105 w 258"/>
                <a:gd name="T41" fmla="*/ 171 h 462"/>
                <a:gd name="T42" fmla="*/ 104 w 258"/>
                <a:gd name="T43" fmla="*/ 153 h 462"/>
                <a:gd name="T44" fmla="*/ 102 w 258"/>
                <a:gd name="T45" fmla="*/ 141 h 462"/>
                <a:gd name="T46" fmla="*/ 89 w 258"/>
                <a:gd name="T47" fmla="*/ 88 h 462"/>
                <a:gd name="T48" fmla="*/ 87 w 258"/>
                <a:gd name="T49" fmla="*/ 73 h 462"/>
                <a:gd name="T50" fmla="*/ 122 w 258"/>
                <a:gd name="T51" fmla="*/ 93 h 462"/>
                <a:gd name="T52" fmla="*/ 136 w 258"/>
                <a:gd name="T53" fmla="*/ 100 h 462"/>
                <a:gd name="T54" fmla="*/ 155 w 258"/>
                <a:gd name="T55" fmla="*/ 107 h 462"/>
                <a:gd name="T56" fmla="*/ 221 w 258"/>
                <a:gd name="T57" fmla="*/ 90 h 462"/>
                <a:gd name="T58" fmla="*/ 232 w 258"/>
                <a:gd name="T59" fmla="*/ 85 h 462"/>
                <a:gd name="T60" fmla="*/ 231 w 258"/>
                <a:gd name="T61" fmla="*/ 93 h 462"/>
                <a:gd name="T62" fmla="*/ 252 w 258"/>
                <a:gd name="T63" fmla="*/ 89 h 462"/>
                <a:gd name="T64" fmla="*/ 256 w 258"/>
                <a:gd name="T65" fmla="*/ 96 h 462"/>
                <a:gd name="T66" fmla="*/ 252 w 258"/>
                <a:gd name="T67" fmla="*/ 102 h 462"/>
                <a:gd name="T68" fmla="*/ 221 w 258"/>
                <a:gd name="T69" fmla="*/ 113 h 462"/>
                <a:gd name="T70" fmla="*/ 214 w 258"/>
                <a:gd name="T71" fmla="*/ 122 h 462"/>
                <a:gd name="T72" fmla="*/ 175 w 258"/>
                <a:gd name="T73" fmla="*/ 133 h 462"/>
                <a:gd name="T74" fmla="*/ 124 w 258"/>
                <a:gd name="T75" fmla="*/ 178 h 462"/>
                <a:gd name="T76" fmla="*/ 124 w 258"/>
                <a:gd name="T77" fmla="*/ 238 h 462"/>
                <a:gd name="T78" fmla="*/ 106 w 258"/>
                <a:gd name="T79" fmla="*/ 219 h 462"/>
                <a:gd name="T80" fmla="*/ 91 w 258"/>
                <a:gd name="T81" fmla="*/ 305 h 462"/>
                <a:gd name="T82" fmla="*/ 86 w 258"/>
                <a:gd name="T83" fmla="*/ 335 h 462"/>
                <a:gd name="T84" fmla="*/ 77 w 258"/>
                <a:gd name="T85" fmla="*/ 367 h 462"/>
                <a:gd name="T86" fmla="*/ 75 w 258"/>
                <a:gd name="T87" fmla="*/ 398 h 462"/>
                <a:gd name="T88" fmla="*/ 87 w 258"/>
                <a:gd name="T89" fmla="*/ 417 h 462"/>
                <a:gd name="T90" fmla="*/ 103 w 258"/>
                <a:gd name="T91" fmla="*/ 431 h 462"/>
                <a:gd name="T92" fmla="*/ 65 w 258"/>
                <a:gd name="T93" fmla="*/ 426 h 462"/>
                <a:gd name="T94" fmla="*/ 65 w 258"/>
                <a:gd name="T95" fmla="*/ 452 h 462"/>
                <a:gd name="T96" fmla="*/ 38 w 258"/>
                <a:gd name="T97" fmla="*/ 443 h 462"/>
                <a:gd name="T98" fmla="*/ 35 w 258"/>
                <a:gd name="T99" fmla="*/ 428 h 462"/>
                <a:gd name="T100" fmla="*/ 26 w 258"/>
                <a:gd name="T101" fmla="*/ 415 h 462"/>
                <a:gd name="T102" fmla="*/ 26 w 258"/>
                <a:gd name="T103" fmla="*/ 392 h 462"/>
                <a:gd name="T104" fmla="*/ 25 w 258"/>
                <a:gd name="T105" fmla="*/ 339 h 462"/>
                <a:gd name="T106" fmla="*/ 30 w 258"/>
                <a:gd name="T107" fmla="*/ 299 h 462"/>
                <a:gd name="T108" fmla="*/ 18 w 258"/>
                <a:gd name="T109" fmla="*/ 258 h 462"/>
                <a:gd name="T110" fmla="*/ 5 w 258"/>
                <a:gd name="T111" fmla="*/ 238 h 46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58"/>
                <a:gd name="T169" fmla="*/ 0 h 462"/>
                <a:gd name="T170" fmla="*/ 258 w 258"/>
                <a:gd name="T171" fmla="*/ 462 h 46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58" h="462">
                  <a:moveTo>
                    <a:pt x="1" y="159"/>
                  </a:moveTo>
                  <a:cubicBezTo>
                    <a:pt x="3" y="147"/>
                    <a:pt x="7" y="131"/>
                    <a:pt x="6" y="120"/>
                  </a:cubicBezTo>
                  <a:cubicBezTo>
                    <a:pt x="6" y="109"/>
                    <a:pt x="9" y="110"/>
                    <a:pt x="10" y="107"/>
                  </a:cubicBezTo>
                  <a:cubicBezTo>
                    <a:pt x="11" y="105"/>
                    <a:pt x="14" y="88"/>
                    <a:pt x="13" y="87"/>
                  </a:cubicBezTo>
                  <a:cubicBezTo>
                    <a:pt x="13" y="87"/>
                    <a:pt x="12" y="80"/>
                    <a:pt x="26" y="77"/>
                  </a:cubicBezTo>
                  <a:cubicBezTo>
                    <a:pt x="41" y="74"/>
                    <a:pt x="48" y="71"/>
                    <a:pt x="50" y="69"/>
                  </a:cubicBezTo>
                  <a:cubicBezTo>
                    <a:pt x="53" y="66"/>
                    <a:pt x="57" y="61"/>
                    <a:pt x="58" y="61"/>
                  </a:cubicBezTo>
                  <a:cubicBezTo>
                    <a:pt x="58" y="61"/>
                    <a:pt x="59" y="59"/>
                    <a:pt x="61" y="58"/>
                  </a:cubicBezTo>
                  <a:cubicBezTo>
                    <a:pt x="61" y="58"/>
                    <a:pt x="61" y="59"/>
                    <a:pt x="61" y="59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7" y="62"/>
                    <a:pt x="58" y="67"/>
                    <a:pt x="58" y="67"/>
                  </a:cubicBezTo>
                  <a:cubicBezTo>
                    <a:pt x="65" y="75"/>
                    <a:pt x="79" y="125"/>
                    <a:pt x="79" y="125"/>
                  </a:cubicBezTo>
                  <a:cubicBezTo>
                    <a:pt x="78" y="120"/>
                    <a:pt x="78" y="90"/>
                    <a:pt x="78" y="90"/>
                  </a:cubicBezTo>
                  <a:cubicBezTo>
                    <a:pt x="76" y="90"/>
                    <a:pt x="73" y="84"/>
                    <a:pt x="73" y="84"/>
                  </a:cubicBezTo>
                  <a:cubicBezTo>
                    <a:pt x="71" y="83"/>
                    <a:pt x="80" y="77"/>
                    <a:pt x="80" y="77"/>
                  </a:cubicBezTo>
                  <a:cubicBezTo>
                    <a:pt x="60" y="62"/>
                    <a:pt x="60" y="59"/>
                    <a:pt x="61" y="59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8"/>
                    <a:pt x="62" y="57"/>
                    <a:pt x="63" y="57"/>
                  </a:cubicBezTo>
                  <a:cubicBezTo>
                    <a:pt x="63" y="57"/>
                    <a:pt x="64" y="49"/>
                    <a:pt x="63" y="49"/>
                  </a:cubicBezTo>
                  <a:cubicBezTo>
                    <a:pt x="63" y="49"/>
                    <a:pt x="61" y="48"/>
                    <a:pt x="61" y="47"/>
                  </a:cubicBezTo>
                  <a:cubicBezTo>
                    <a:pt x="61" y="47"/>
                    <a:pt x="63" y="48"/>
                    <a:pt x="63" y="47"/>
                  </a:cubicBezTo>
                  <a:cubicBezTo>
                    <a:pt x="63" y="47"/>
                    <a:pt x="59" y="35"/>
                    <a:pt x="62" y="31"/>
                  </a:cubicBezTo>
                  <a:cubicBezTo>
                    <a:pt x="62" y="31"/>
                    <a:pt x="64" y="13"/>
                    <a:pt x="75" y="12"/>
                  </a:cubicBezTo>
                  <a:cubicBezTo>
                    <a:pt x="75" y="12"/>
                    <a:pt x="103" y="0"/>
                    <a:pt x="106" y="29"/>
                  </a:cubicBezTo>
                  <a:cubicBezTo>
                    <a:pt x="106" y="29"/>
                    <a:pt x="104" y="40"/>
                    <a:pt x="102" y="42"/>
                  </a:cubicBezTo>
                  <a:cubicBezTo>
                    <a:pt x="102" y="42"/>
                    <a:pt x="103" y="56"/>
                    <a:pt x="90" y="67"/>
                  </a:cubicBezTo>
                  <a:cubicBezTo>
                    <a:pt x="90" y="67"/>
                    <a:pt x="88" y="69"/>
                    <a:pt x="86" y="68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2" y="77"/>
                    <a:pt x="89" y="79"/>
                    <a:pt x="86" y="88"/>
                  </a:cubicBezTo>
                  <a:cubicBezTo>
                    <a:pt x="86" y="88"/>
                    <a:pt x="86" y="96"/>
                    <a:pt x="88" y="101"/>
                  </a:cubicBezTo>
                  <a:cubicBezTo>
                    <a:pt x="88" y="101"/>
                    <a:pt x="94" y="130"/>
                    <a:pt x="94" y="144"/>
                  </a:cubicBezTo>
                  <a:cubicBezTo>
                    <a:pt x="95" y="158"/>
                    <a:pt x="94" y="185"/>
                    <a:pt x="94" y="185"/>
                  </a:cubicBezTo>
                  <a:cubicBezTo>
                    <a:pt x="89" y="194"/>
                    <a:pt x="89" y="194"/>
                    <a:pt x="89" y="194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98"/>
                    <a:pt x="85" y="198"/>
                    <a:pt x="85" y="198"/>
                  </a:cubicBezTo>
                  <a:cubicBezTo>
                    <a:pt x="85" y="198"/>
                    <a:pt x="104" y="199"/>
                    <a:pt x="107" y="195"/>
                  </a:cubicBezTo>
                  <a:cubicBezTo>
                    <a:pt x="107" y="195"/>
                    <a:pt x="104" y="191"/>
                    <a:pt x="106" y="190"/>
                  </a:cubicBezTo>
                  <a:cubicBezTo>
                    <a:pt x="107" y="188"/>
                    <a:pt x="108" y="187"/>
                    <a:pt x="107" y="185"/>
                  </a:cubicBezTo>
                  <a:cubicBezTo>
                    <a:pt x="107" y="183"/>
                    <a:pt x="105" y="183"/>
                    <a:pt x="105" y="181"/>
                  </a:cubicBezTo>
                  <a:cubicBezTo>
                    <a:pt x="105" y="180"/>
                    <a:pt x="106" y="177"/>
                    <a:pt x="106" y="176"/>
                  </a:cubicBezTo>
                  <a:cubicBezTo>
                    <a:pt x="105" y="174"/>
                    <a:pt x="105" y="173"/>
                    <a:pt x="105" y="171"/>
                  </a:cubicBezTo>
                  <a:cubicBezTo>
                    <a:pt x="106" y="169"/>
                    <a:pt x="106" y="166"/>
                    <a:pt x="106" y="164"/>
                  </a:cubicBezTo>
                  <a:cubicBezTo>
                    <a:pt x="106" y="162"/>
                    <a:pt x="104" y="156"/>
                    <a:pt x="104" y="153"/>
                  </a:cubicBezTo>
                  <a:cubicBezTo>
                    <a:pt x="103" y="151"/>
                    <a:pt x="103" y="146"/>
                    <a:pt x="103" y="144"/>
                  </a:cubicBezTo>
                  <a:cubicBezTo>
                    <a:pt x="102" y="142"/>
                    <a:pt x="102" y="144"/>
                    <a:pt x="102" y="141"/>
                  </a:cubicBezTo>
                  <a:cubicBezTo>
                    <a:pt x="101" y="138"/>
                    <a:pt x="102" y="121"/>
                    <a:pt x="98" y="113"/>
                  </a:cubicBezTo>
                  <a:cubicBezTo>
                    <a:pt x="94" y="106"/>
                    <a:pt x="89" y="92"/>
                    <a:pt x="89" y="88"/>
                  </a:cubicBezTo>
                  <a:cubicBezTo>
                    <a:pt x="89" y="83"/>
                    <a:pt x="87" y="74"/>
                    <a:pt x="88" y="73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112" y="75"/>
                    <a:pt x="117" y="86"/>
                  </a:cubicBezTo>
                  <a:cubicBezTo>
                    <a:pt x="117" y="86"/>
                    <a:pt x="120" y="92"/>
                    <a:pt x="122" y="93"/>
                  </a:cubicBezTo>
                  <a:cubicBezTo>
                    <a:pt x="125" y="95"/>
                    <a:pt x="125" y="96"/>
                    <a:pt x="127" y="99"/>
                  </a:cubicBezTo>
                  <a:cubicBezTo>
                    <a:pt x="129" y="101"/>
                    <a:pt x="133" y="97"/>
                    <a:pt x="136" y="100"/>
                  </a:cubicBezTo>
                  <a:cubicBezTo>
                    <a:pt x="139" y="103"/>
                    <a:pt x="144" y="106"/>
                    <a:pt x="146" y="106"/>
                  </a:cubicBezTo>
                  <a:cubicBezTo>
                    <a:pt x="148" y="106"/>
                    <a:pt x="153" y="108"/>
                    <a:pt x="155" y="107"/>
                  </a:cubicBezTo>
                  <a:cubicBezTo>
                    <a:pt x="158" y="107"/>
                    <a:pt x="206" y="104"/>
                    <a:pt x="216" y="98"/>
                  </a:cubicBezTo>
                  <a:cubicBezTo>
                    <a:pt x="216" y="98"/>
                    <a:pt x="219" y="94"/>
                    <a:pt x="221" y="90"/>
                  </a:cubicBezTo>
                  <a:cubicBezTo>
                    <a:pt x="223" y="87"/>
                    <a:pt x="225" y="86"/>
                    <a:pt x="227" y="85"/>
                  </a:cubicBezTo>
                  <a:cubicBezTo>
                    <a:pt x="228" y="83"/>
                    <a:pt x="232" y="82"/>
                    <a:pt x="232" y="85"/>
                  </a:cubicBezTo>
                  <a:cubicBezTo>
                    <a:pt x="232" y="85"/>
                    <a:pt x="229" y="89"/>
                    <a:pt x="228" y="90"/>
                  </a:cubicBezTo>
                  <a:cubicBezTo>
                    <a:pt x="228" y="90"/>
                    <a:pt x="226" y="93"/>
                    <a:pt x="231" y="93"/>
                  </a:cubicBezTo>
                  <a:cubicBezTo>
                    <a:pt x="231" y="93"/>
                    <a:pt x="237" y="94"/>
                    <a:pt x="241" y="92"/>
                  </a:cubicBezTo>
                  <a:cubicBezTo>
                    <a:pt x="246" y="91"/>
                    <a:pt x="252" y="89"/>
                    <a:pt x="252" y="89"/>
                  </a:cubicBezTo>
                  <a:cubicBezTo>
                    <a:pt x="252" y="89"/>
                    <a:pt x="255" y="89"/>
                    <a:pt x="254" y="92"/>
                  </a:cubicBezTo>
                  <a:cubicBezTo>
                    <a:pt x="254" y="92"/>
                    <a:pt x="258" y="94"/>
                    <a:pt x="256" y="96"/>
                  </a:cubicBezTo>
                  <a:cubicBezTo>
                    <a:pt x="256" y="96"/>
                    <a:pt x="258" y="97"/>
                    <a:pt x="255" y="99"/>
                  </a:cubicBezTo>
                  <a:cubicBezTo>
                    <a:pt x="252" y="102"/>
                    <a:pt x="252" y="102"/>
                    <a:pt x="252" y="102"/>
                  </a:cubicBezTo>
                  <a:cubicBezTo>
                    <a:pt x="252" y="102"/>
                    <a:pt x="252" y="104"/>
                    <a:pt x="250" y="105"/>
                  </a:cubicBezTo>
                  <a:cubicBezTo>
                    <a:pt x="250" y="105"/>
                    <a:pt x="234" y="115"/>
                    <a:pt x="221" y="113"/>
                  </a:cubicBezTo>
                  <a:cubicBezTo>
                    <a:pt x="223" y="121"/>
                    <a:pt x="223" y="121"/>
                    <a:pt x="223" y="121"/>
                  </a:cubicBezTo>
                  <a:cubicBezTo>
                    <a:pt x="214" y="122"/>
                    <a:pt x="214" y="122"/>
                    <a:pt x="214" y="122"/>
                  </a:cubicBezTo>
                  <a:cubicBezTo>
                    <a:pt x="215" y="126"/>
                    <a:pt x="215" y="126"/>
                    <a:pt x="215" y="126"/>
                  </a:cubicBezTo>
                  <a:cubicBezTo>
                    <a:pt x="215" y="126"/>
                    <a:pt x="184" y="131"/>
                    <a:pt x="175" y="133"/>
                  </a:cubicBezTo>
                  <a:cubicBezTo>
                    <a:pt x="175" y="133"/>
                    <a:pt x="134" y="137"/>
                    <a:pt x="123" y="130"/>
                  </a:cubicBezTo>
                  <a:cubicBezTo>
                    <a:pt x="123" y="130"/>
                    <a:pt x="123" y="175"/>
                    <a:pt x="124" y="178"/>
                  </a:cubicBezTo>
                  <a:cubicBezTo>
                    <a:pt x="124" y="178"/>
                    <a:pt x="129" y="236"/>
                    <a:pt x="130" y="237"/>
                  </a:cubicBezTo>
                  <a:cubicBezTo>
                    <a:pt x="130" y="237"/>
                    <a:pt x="133" y="246"/>
                    <a:pt x="124" y="238"/>
                  </a:cubicBezTo>
                  <a:cubicBezTo>
                    <a:pt x="124" y="238"/>
                    <a:pt x="111" y="223"/>
                    <a:pt x="111" y="219"/>
                  </a:cubicBezTo>
                  <a:cubicBezTo>
                    <a:pt x="111" y="219"/>
                    <a:pt x="106" y="218"/>
                    <a:pt x="106" y="219"/>
                  </a:cubicBezTo>
                  <a:cubicBezTo>
                    <a:pt x="106" y="219"/>
                    <a:pt x="102" y="252"/>
                    <a:pt x="101" y="258"/>
                  </a:cubicBezTo>
                  <a:cubicBezTo>
                    <a:pt x="99" y="264"/>
                    <a:pt x="91" y="300"/>
                    <a:pt x="91" y="305"/>
                  </a:cubicBezTo>
                  <a:cubicBezTo>
                    <a:pt x="92" y="310"/>
                    <a:pt x="90" y="316"/>
                    <a:pt x="89" y="319"/>
                  </a:cubicBezTo>
                  <a:cubicBezTo>
                    <a:pt x="88" y="322"/>
                    <a:pt x="87" y="332"/>
                    <a:pt x="86" y="335"/>
                  </a:cubicBezTo>
                  <a:cubicBezTo>
                    <a:pt x="86" y="338"/>
                    <a:pt x="82" y="352"/>
                    <a:pt x="79" y="356"/>
                  </a:cubicBezTo>
                  <a:cubicBezTo>
                    <a:pt x="79" y="356"/>
                    <a:pt x="77" y="362"/>
                    <a:pt x="77" y="367"/>
                  </a:cubicBezTo>
                  <a:cubicBezTo>
                    <a:pt x="77" y="372"/>
                    <a:pt x="79" y="377"/>
                    <a:pt x="79" y="380"/>
                  </a:cubicBezTo>
                  <a:cubicBezTo>
                    <a:pt x="78" y="382"/>
                    <a:pt x="78" y="397"/>
                    <a:pt x="75" y="398"/>
                  </a:cubicBezTo>
                  <a:cubicBezTo>
                    <a:pt x="75" y="398"/>
                    <a:pt x="77" y="407"/>
                    <a:pt x="79" y="408"/>
                  </a:cubicBezTo>
                  <a:cubicBezTo>
                    <a:pt x="80" y="409"/>
                    <a:pt x="85" y="415"/>
                    <a:pt x="87" y="417"/>
                  </a:cubicBezTo>
                  <a:cubicBezTo>
                    <a:pt x="87" y="417"/>
                    <a:pt x="96" y="423"/>
                    <a:pt x="99" y="424"/>
                  </a:cubicBezTo>
                  <a:cubicBezTo>
                    <a:pt x="99" y="424"/>
                    <a:pt x="110" y="426"/>
                    <a:pt x="103" y="431"/>
                  </a:cubicBezTo>
                  <a:cubicBezTo>
                    <a:pt x="103" y="431"/>
                    <a:pt x="90" y="435"/>
                    <a:pt x="79" y="432"/>
                  </a:cubicBezTo>
                  <a:cubicBezTo>
                    <a:pt x="79" y="432"/>
                    <a:pt x="66" y="428"/>
                    <a:pt x="65" y="426"/>
                  </a:cubicBezTo>
                  <a:cubicBezTo>
                    <a:pt x="65" y="426"/>
                    <a:pt x="58" y="424"/>
                    <a:pt x="56" y="426"/>
                  </a:cubicBezTo>
                  <a:cubicBezTo>
                    <a:pt x="56" y="426"/>
                    <a:pt x="69" y="446"/>
                    <a:pt x="65" y="452"/>
                  </a:cubicBezTo>
                  <a:cubicBezTo>
                    <a:pt x="65" y="452"/>
                    <a:pt x="51" y="462"/>
                    <a:pt x="39" y="448"/>
                  </a:cubicBezTo>
                  <a:cubicBezTo>
                    <a:pt x="39" y="448"/>
                    <a:pt x="38" y="445"/>
                    <a:pt x="38" y="443"/>
                  </a:cubicBezTo>
                  <a:cubicBezTo>
                    <a:pt x="38" y="441"/>
                    <a:pt x="37" y="438"/>
                    <a:pt x="35" y="438"/>
                  </a:cubicBezTo>
                  <a:cubicBezTo>
                    <a:pt x="35" y="438"/>
                    <a:pt x="33" y="430"/>
                    <a:pt x="35" y="428"/>
                  </a:cubicBezTo>
                  <a:cubicBezTo>
                    <a:pt x="35" y="428"/>
                    <a:pt x="32" y="424"/>
                    <a:pt x="30" y="422"/>
                  </a:cubicBezTo>
                  <a:cubicBezTo>
                    <a:pt x="28" y="420"/>
                    <a:pt x="26" y="419"/>
                    <a:pt x="26" y="415"/>
                  </a:cubicBezTo>
                  <a:cubicBezTo>
                    <a:pt x="27" y="412"/>
                    <a:pt x="28" y="413"/>
                    <a:pt x="28" y="410"/>
                  </a:cubicBezTo>
                  <a:cubicBezTo>
                    <a:pt x="29" y="406"/>
                    <a:pt x="27" y="398"/>
                    <a:pt x="26" y="392"/>
                  </a:cubicBezTo>
                  <a:cubicBezTo>
                    <a:pt x="25" y="386"/>
                    <a:pt x="24" y="376"/>
                    <a:pt x="25" y="368"/>
                  </a:cubicBezTo>
                  <a:cubicBezTo>
                    <a:pt x="25" y="360"/>
                    <a:pt x="24" y="343"/>
                    <a:pt x="25" y="339"/>
                  </a:cubicBezTo>
                  <a:cubicBezTo>
                    <a:pt x="26" y="334"/>
                    <a:pt x="27" y="326"/>
                    <a:pt x="28" y="320"/>
                  </a:cubicBezTo>
                  <a:cubicBezTo>
                    <a:pt x="29" y="313"/>
                    <a:pt x="30" y="305"/>
                    <a:pt x="30" y="299"/>
                  </a:cubicBezTo>
                  <a:cubicBezTo>
                    <a:pt x="30" y="294"/>
                    <a:pt x="29" y="267"/>
                    <a:pt x="27" y="265"/>
                  </a:cubicBezTo>
                  <a:cubicBezTo>
                    <a:pt x="27" y="265"/>
                    <a:pt x="19" y="261"/>
                    <a:pt x="18" y="258"/>
                  </a:cubicBezTo>
                  <a:cubicBezTo>
                    <a:pt x="18" y="258"/>
                    <a:pt x="11" y="256"/>
                    <a:pt x="11" y="238"/>
                  </a:cubicBezTo>
                  <a:cubicBezTo>
                    <a:pt x="5" y="238"/>
                    <a:pt x="5" y="238"/>
                    <a:pt x="5" y="238"/>
                  </a:cubicBezTo>
                  <a:cubicBezTo>
                    <a:pt x="5" y="238"/>
                    <a:pt x="0" y="170"/>
                    <a:pt x="1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6" name="Freeform 50"/>
            <p:cNvSpPr>
              <a:spLocks noChangeArrowheads="1"/>
            </p:cNvSpPr>
            <p:nvPr/>
          </p:nvSpPr>
          <p:spPr bwMode="auto">
            <a:xfrm>
              <a:off x="169862" y="161925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1"/>
                <a:gd name="T14" fmla="*/ 1 w 1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47" name="组合 116"/>
          <p:cNvGrpSpPr>
            <a:grpSpLocks/>
          </p:cNvGrpSpPr>
          <p:nvPr/>
        </p:nvGrpSpPr>
        <p:grpSpPr bwMode="auto">
          <a:xfrm>
            <a:off x="1359514" y="1562001"/>
            <a:ext cx="707263" cy="587690"/>
            <a:chOff x="0" y="0"/>
            <a:chExt cx="1382712" cy="1149350"/>
          </a:xfrm>
          <a:solidFill>
            <a:schemeClr val="accent4"/>
          </a:solidFill>
          <a:effectLst/>
        </p:grpSpPr>
        <p:sp>
          <p:nvSpPr>
            <p:cNvPr id="248" name="Freeform 94"/>
            <p:cNvSpPr>
              <a:spLocks noEditPoints="1" noChangeArrowheads="1"/>
            </p:cNvSpPr>
            <p:nvPr/>
          </p:nvSpPr>
          <p:spPr bwMode="auto">
            <a:xfrm>
              <a:off x="0" y="38100"/>
              <a:ext cx="962025" cy="962025"/>
            </a:xfrm>
            <a:custGeom>
              <a:avLst/>
              <a:gdLst>
                <a:gd name="T0" fmla="*/ 0 w 347"/>
                <a:gd name="T1" fmla="*/ 173 h 346"/>
                <a:gd name="T2" fmla="*/ 347 w 347"/>
                <a:gd name="T3" fmla="*/ 173 h 346"/>
                <a:gd name="T4" fmla="*/ 316 w 347"/>
                <a:gd name="T5" fmla="*/ 237 h 346"/>
                <a:gd name="T6" fmla="*/ 290 w 347"/>
                <a:gd name="T7" fmla="*/ 277 h 346"/>
                <a:gd name="T8" fmla="*/ 237 w 347"/>
                <a:gd name="T9" fmla="*/ 291 h 346"/>
                <a:gd name="T10" fmla="*/ 239 w 347"/>
                <a:gd name="T11" fmla="*/ 225 h 346"/>
                <a:gd name="T12" fmla="*/ 207 w 347"/>
                <a:gd name="T13" fmla="*/ 225 h 346"/>
                <a:gd name="T14" fmla="*/ 207 w 347"/>
                <a:gd name="T15" fmla="*/ 177 h 346"/>
                <a:gd name="T16" fmla="*/ 265 w 347"/>
                <a:gd name="T17" fmla="*/ 176 h 346"/>
                <a:gd name="T18" fmla="*/ 306 w 347"/>
                <a:gd name="T19" fmla="*/ 194 h 346"/>
                <a:gd name="T20" fmla="*/ 318 w 347"/>
                <a:gd name="T21" fmla="*/ 200 h 346"/>
                <a:gd name="T22" fmla="*/ 308 w 347"/>
                <a:gd name="T23" fmla="*/ 164 h 346"/>
                <a:gd name="T24" fmla="*/ 304 w 347"/>
                <a:gd name="T25" fmla="*/ 151 h 346"/>
                <a:gd name="T26" fmla="*/ 287 w 347"/>
                <a:gd name="T27" fmla="*/ 144 h 346"/>
                <a:gd name="T28" fmla="*/ 269 w 347"/>
                <a:gd name="T29" fmla="*/ 150 h 346"/>
                <a:gd name="T30" fmla="*/ 253 w 347"/>
                <a:gd name="T31" fmla="*/ 148 h 346"/>
                <a:gd name="T32" fmla="*/ 240 w 347"/>
                <a:gd name="T33" fmla="*/ 138 h 346"/>
                <a:gd name="T34" fmla="*/ 219 w 347"/>
                <a:gd name="T35" fmla="*/ 154 h 346"/>
                <a:gd name="T36" fmla="*/ 234 w 347"/>
                <a:gd name="T37" fmla="*/ 128 h 346"/>
                <a:gd name="T38" fmla="*/ 225 w 347"/>
                <a:gd name="T39" fmla="*/ 117 h 346"/>
                <a:gd name="T40" fmla="*/ 252 w 347"/>
                <a:gd name="T41" fmla="*/ 108 h 346"/>
                <a:gd name="T42" fmla="*/ 277 w 347"/>
                <a:gd name="T43" fmla="*/ 79 h 346"/>
                <a:gd name="T44" fmla="*/ 255 w 347"/>
                <a:gd name="T45" fmla="*/ 95 h 346"/>
                <a:gd name="T46" fmla="*/ 258 w 347"/>
                <a:gd name="T47" fmla="*/ 70 h 346"/>
                <a:gd name="T48" fmla="*/ 282 w 347"/>
                <a:gd name="T49" fmla="*/ 61 h 346"/>
                <a:gd name="T50" fmla="*/ 316 w 347"/>
                <a:gd name="T51" fmla="*/ 236 h 346"/>
                <a:gd name="T52" fmla="*/ 145 w 347"/>
                <a:gd name="T53" fmla="*/ 296 h 346"/>
                <a:gd name="T54" fmla="*/ 99 w 347"/>
                <a:gd name="T55" fmla="*/ 311 h 346"/>
                <a:gd name="T56" fmla="*/ 87 w 347"/>
                <a:gd name="T57" fmla="*/ 273 h 346"/>
                <a:gd name="T58" fmla="*/ 72 w 347"/>
                <a:gd name="T59" fmla="*/ 219 h 346"/>
                <a:gd name="T60" fmla="*/ 38 w 347"/>
                <a:gd name="T61" fmla="*/ 177 h 346"/>
                <a:gd name="T62" fmla="*/ 114 w 347"/>
                <a:gd name="T63" fmla="*/ 29 h 346"/>
                <a:gd name="T64" fmla="*/ 112 w 347"/>
                <a:gd name="T65" fmla="*/ 57 h 346"/>
                <a:gd name="T66" fmla="*/ 132 w 347"/>
                <a:gd name="T67" fmla="*/ 82 h 346"/>
                <a:gd name="T68" fmla="*/ 102 w 347"/>
                <a:gd name="T69" fmla="*/ 69 h 346"/>
                <a:gd name="T70" fmla="*/ 79 w 347"/>
                <a:gd name="T71" fmla="*/ 92 h 346"/>
                <a:gd name="T72" fmla="*/ 105 w 347"/>
                <a:gd name="T73" fmla="*/ 107 h 346"/>
                <a:gd name="T74" fmla="*/ 143 w 347"/>
                <a:gd name="T75" fmla="*/ 110 h 346"/>
                <a:gd name="T76" fmla="*/ 112 w 347"/>
                <a:gd name="T77" fmla="*/ 143 h 346"/>
                <a:gd name="T78" fmla="*/ 87 w 347"/>
                <a:gd name="T79" fmla="*/ 176 h 346"/>
                <a:gd name="T80" fmla="*/ 63 w 347"/>
                <a:gd name="T81" fmla="*/ 176 h 346"/>
                <a:gd name="T82" fmla="*/ 68 w 347"/>
                <a:gd name="T83" fmla="*/ 204 h 346"/>
                <a:gd name="T84" fmla="*/ 94 w 347"/>
                <a:gd name="T85" fmla="*/ 220 h 346"/>
                <a:gd name="T86" fmla="*/ 166 w 347"/>
                <a:gd name="T87" fmla="*/ 251 h 346"/>
                <a:gd name="T88" fmla="*/ 198 w 347"/>
                <a:gd name="T89" fmla="*/ 42 h 346"/>
                <a:gd name="T90" fmla="*/ 163 w 347"/>
                <a:gd name="T91" fmla="*/ 90 h 346"/>
                <a:gd name="T92" fmla="*/ 142 w 347"/>
                <a:gd name="T93" fmla="*/ 36 h 346"/>
                <a:gd name="T94" fmla="*/ 173 w 347"/>
                <a:gd name="T95" fmla="*/ 17 h 346"/>
                <a:gd name="T96" fmla="*/ 198 w 347"/>
                <a:gd name="T97" fmla="*/ 42 h 34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47"/>
                <a:gd name="T148" fmla="*/ 0 h 346"/>
                <a:gd name="T149" fmla="*/ 347 w 347"/>
                <a:gd name="T150" fmla="*/ 346 h 34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47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9"/>
                    <a:pt x="78" y="346"/>
                    <a:pt x="173" y="346"/>
                  </a:cubicBezTo>
                  <a:cubicBezTo>
                    <a:pt x="269" y="346"/>
                    <a:pt x="347" y="269"/>
                    <a:pt x="347" y="173"/>
                  </a:cubicBezTo>
                  <a:cubicBezTo>
                    <a:pt x="347" y="78"/>
                    <a:pt x="269" y="0"/>
                    <a:pt x="173" y="0"/>
                  </a:cubicBezTo>
                  <a:close/>
                  <a:moveTo>
                    <a:pt x="316" y="237"/>
                  </a:moveTo>
                  <a:cubicBezTo>
                    <a:pt x="309" y="238"/>
                    <a:pt x="301" y="247"/>
                    <a:pt x="295" y="258"/>
                  </a:cubicBezTo>
                  <a:cubicBezTo>
                    <a:pt x="289" y="267"/>
                    <a:pt x="290" y="271"/>
                    <a:pt x="290" y="277"/>
                  </a:cubicBezTo>
                  <a:cubicBezTo>
                    <a:pt x="276" y="293"/>
                    <a:pt x="259" y="306"/>
                    <a:pt x="240" y="315"/>
                  </a:cubicBezTo>
                  <a:cubicBezTo>
                    <a:pt x="238" y="310"/>
                    <a:pt x="237" y="299"/>
                    <a:pt x="237" y="291"/>
                  </a:cubicBezTo>
                  <a:cubicBezTo>
                    <a:pt x="237" y="279"/>
                    <a:pt x="247" y="274"/>
                    <a:pt x="247" y="270"/>
                  </a:cubicBezTo>
                  <a:cubicBezTo>
                    <a:pt x="247" y="265"/>
                    <a:pt x="240" y="238"/>
                    <a:pt x="239" y="225"/>
                  </a:cubicBezTo>
                  <a:cubicBezTo>
                    <a:pt x="239" y="225"/>
                    <a:pt x="225" y="228"/>
                    <a:pt x="221" y="228"/>
                  </a:cubicBezTo>
                  <a:cubicBezTo>
                    <a:pt x="216" y="228"/>
                    <a:pt x="212" y="225"/>
                    <a:pt x="207" y="225"/>
                  </a:cubicBezTo>
                  <a:cubicBezTo>
                    <a:pt x="202" y="225"/>
                    <a:pt x="198" y="217"/>
                    <a:pt x="194" y="207"/>
                  </a:cubicBezTo>
                  <a:cubicBezTo>
                    <a:pt x="191" y="197"/>
                    <a:pt x="207" y="177"/>
                    <a:pt x="207" y="177"/>
                  </a:cubicBezTo>
                  <a:cubicBezTo>
                    <a:pt x="207" y="177"/>
                    <a:pt x="217" y="169"/>
                    <a:pt x="225" y="166"/>
                  </a:cubicBezTo>
                  <a:cubicBezTo>
                    <a:pt x="234" y="163"/>
                    <a:pt x="240" y="166"/>
                    <a:pt x="265" y="176"/>
                  </a:cubicBezTo>
                  <a:cubicBezTo>
                    <a:pt x="265" y="176"/>
                    <a:pt x="291" y="177"/>
                    <a:pt x="300" y="179"/>
                  </a:cubicBezTo>
                  <a:cubicBezTo>
                    <a:pt x="308" y="181"/>
                    <a:pt x="306" y="189"/>
                    <a:pt x="306" y="194"/>
                  </a:cubicBezTo>
                  <a:cubicBezTo>
                    <a:pt x="306" y="199"/>
                    <a:pt x="308" y="212"/>
                    <a:pt x="308" y="212"/>
                  </a:cubicBezTo>
                  <a:cubicBezTo>
                    <a:pt x="318" y="200"/>
                    <a:pt x="318" y="200"/>
                    <a:pt x="318" y="200"/>
                  </a:cubicBezTo>
                  <a:cubicBezTo>
                    <a:pt x="324" y="184"/>
                    <a:pt x="324" y="184"/>
                    <a:pt x="324" y="184"/>
                  </a:cubicBezTo>
                  <a:cubicBezTo>
                    <a:pt x="324" y="184"/>
                    <a:pt x="309" y="171"/>
                    <a:pt x="308" y="164"/>
                  </a:cubicBezTo>
                  <a:cubicBezTo>
                    <a:pt x="306" y="158"/>
                    <a:pt x="300" y="163"/>
                    <a:pt x="285" y="154"/>
                  </a:cubicBezTo>
                  <a:cubicBezTo>
                    <a:pt x="285" y="154"/>
                    <a:pt x="295" y="153"/>
                    <a:pt x="304" y="151"/>
                  </a:cubicBezTo>
                  <a:cubicBezTo>
                    <a:pt x="314" y="149"/>
                    <a:pt x="321" y="156"/>
                    <a:pt x="312" y="141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78" y="148"/>
                    <a:pt x="278" y="148"/>
                    <a:pt x="278" y="148"/>
                  </a:cubicBezTo>
                  <a:cubicBezTo>
                    <a:pt x="278" y="148"/>
                    <a:pt x="277" y="160"/>
                    <a:pt x="269" y="150"/>
                  </a:cubicBezTo>
                  <a:cubicBezTo>
                    <a:pt x="269" y="150"/>
                    <a:pt x="267" y="151"/>
                    <a:pt x="261" y="153"/>
                  </a:cubicBezTo>
                  <a:cubicBezTo>
                    <a:pt x="253" y="148"/>
                    <a:pt x="253" y="148"/>
                    <a:pt x="253" y="148"/>
                  </a:cubicBezTo>
                  <a:cubicBezTo>
                    <a:pt x="253" y="148"/>
                    <a:pt x="241" y="153"/>
                    <a:pt x="243" y="143"/>
                  </a:cubicBezTo>
                  <a:cubicBezTo>
                    <a:pt x="240" y="138"/>
                    <a:pt x="240" y="138"/>
                    <a:pt x="240" y="138"/>
                  </a:cubicBezTo>
                  <a:cubicBezTo>
                    <a:pt x="235" y="151"/>
                    <a:pt x="235" y="151"/>
                    <a:pt x="235" y="151"/>
                  </a:cubicBezTo>
                  <a:cubicBezTo>
                    <a:pt x="235" y="151"/>
                    <a:pt x="224" y="154"/>
                    <a:pt x="219" y="154"/>
                  </a:cubicBezTo>
                  <a:cubicBezTo>
                    <a:pt x="214" y="154"/>
                    <a:pt x="217" y="141"/>
                    <a:pt x="217" y="141"/>
                  </a:cubicBezTo>
                  <a:cubicBezTo>
                    <a:pt x="217" y="141"/>
                    <a:pt x="229" y="140"/>
                    <a:pt x="234" y="128"/>
                  </a:cubicBezTo>
                  <a:cubicBezTo>
                    <a:pt x="239" y="117"/>
                    <a:pt x="240" y="117"/>
                    <a:pt x="240" y="117"/>
                  </a:cubicBezTo>
                  <a:cubicBezTo>
                    <a:pt x="240" y="117"/>
                    <a:pt x="240" y="117"/>
                    <a:pt x="225" y="117"/>
                  </a:cubicBezTo>
                  <a:cubicBezTo>
                    <a:pt x="211" y="117"/>
                    <a:pt x="225" y="100"/>
                    <a:pt x="230" y="100"/>
                  </a:cubicBezTo>
                  <a:cubicBezTo>
                    <a:pt x="235" y="100"/>
                    <a:pt x="242" y="108"/>
                    <a:pt x="252" y="108"/>
                  </a:cubicBezTo>
                  <a:cubicBezTo>
                    <a:pt x="252" y="108"/>
                    <a:pt x="265" y="115"/>
                    <a:pt x="275" y="108"/>
                  </a:cubicBezTo>
                  <a:cubicBezTo>
                    <a:pt x="285" y="102"/>
                    <a:pt x="278" y="92"/>
                    <a:pt x="277" y="79"/>
                  </a:cubicBezTo>
                  <a:cubicBezTo>
                    <a:pt x="275" y="65"/>
                    <a:pt x="267" y="77"/>
                    <a:pt x="265" y="90"/>
                  </a:cubicBezTo>
                  <a:cubicBezTo>
                    <a:pt x="263" y="103"/>
                    <a:pt x="255" y="95"/>
                    <a:pt x="255" y="95"/>
                  </a:cubicBezTo>
                  <a:cubicBezTo>
                    <a:pt x="244" y="82"/>
                    <a:pt x="244" y="82"/>
                    <a:pt x="244" y="82"/>
                  </a:cubicBezTo>
                  <a:cubicBezTo>
                    <a:pt x="244" y="82"/>
                    <a:pt x="252" y="70"/>
                    <a:pt x="258" y="70"/>
                  </a:cubicBezTo>
                  <a:cubicBezTo>
                    <a:pt x="265" y="70"/>
                    <a:pt x="270" y="52"/>
                    <a:pt x="270" y="52"/>
                  </a:cubicBezTo>
                  <a:cubicBezTo>
                    <a:pt x="270" y="52"/>
                    <a:pt x="275" y="55"/>
                    <a:pt x="282" y="61"/>
                  </a:cubicBezTo>
                  <a:cubicBezTo>
                    <a:pt x="311" y="89"/>
                    <a:pt x="330" y="129"/>
                    <a:pt x="330" y="173"/>
                  </a:cubicBezTo>
                  <a:cubicBezTo>
                    <a:pt x="330" y="196"/>
                    <a:pt x="325" y="217"/>
                    <a:pt x="316" y="236"/>
                  </a:cubicBezTo>
                  <a:cubicBezTo>
                    <a:pt x="316" y="236"/>
                    <a:pt x="316" y="237"/>
                    <a:pt x="316" y="237"/>
                  </a:cubicBezTo>
                  <a:close/>
                  <a:moveTo>
                    <a:pt x="145" y="296"/>
                  </a:moveTo>
                  <a:cubicBezTo>
                    <a:pt x="134" y="309"/>
                    <a:pt x="131" y="318"/>
                    <a:pt x="129" y="323"/>
                  </a:cubicBezTo>
                  <a:cubicBezTo>
                    <a:pt x="118" y="320"/>
                    <a:pt x="108" y="316"/>
                    <a:pt x="99" y="311"/>
                  </a:cubicBezTo>
                  <a:cubicBezTo>
                    <a:pt x="99" y="310"/>
                    <a:pt x="99" y="309"/>
                    <a:pt x="99" y="307"/>
                  </a:cubicBezTo>
                  <a:cubicBezTo>
                    <a:pt x="99" y="298"/>
                    <a:pt x="99" y="291"/>
                    <a:pt x="87" y="273"/>
                  </a:cubicBezTo>
                  <a:cubicBezTo>
                    <a:pt x="76" y="255"/>
                    <a:pt x="84" y="245"/>
                    <a:pt x="91" y="242"/>
                  </a:cubicBezTo>
                  <a:cubicBezTo>
                    <a:pt x="97" y="238"/>
                    <a:pt x="97" y="228"/>
                    <a:pt x="72" y="219"/>
                  </a:cubicBezTo>
                  <a:cubicBezTo>
                    <a:pt x="67" y="216"/>
                    <a:pt x="61" y="207"/>
                    <a:pt x="46" y="209"/>
                  </a:cubicBezTo>
                  <a:cubicBezTo>
                    <a:pt x="31" y="210"/>
                    <a:pt x="40" y="189"/>
                    <a:pt x="38" y="177"/>
                  </a:cubicBezTo>
                  <a:cubicBezTo>
                    <a:pt x="36" y="168"/>
                    <a:pt x="29" y="163"/>
                    <a:pt x="18" y="158"/>
                  </a:cubicBezTo>
                  <a:cubicBezTo>
                    <a:pt x="23" y="100"/>
                    <a:pt x="61" y="50"/>
                    <a:pt x="114" y="29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3"/>
                    <a:pt x="112" y="44"/>
                    <a:pt x="112" y="57"/>
                  </a:cubicBezTo>
                  <a:cubicBezTo>
                    <a:pt x="114" y="62"/>
                    <a:pt x="112" y="57"/>
                    <a:pt x="133" y="70"/>
                  </a:cubicBezTo>
                  <a:cubicBezTo>
                    <a:pt x="141" y="75"/>
                    <a:pt x="133" y="77"/>
                    <a:pt x="132" y="82"/>
                  </a:cubicBezTo>
                  <a:cubicBezTo>
                    <a:pt x="130" y="87"/>
                    <a:pt x="123" y="82"/>
                    <a:pt x="114" y="75"/>
                  </a:cubicBezTo>
                  <a:cubicBezTo>
                    <a:pt x="114" y="75"/>
                    <a:pt x="114" y="75"/>
                    <a:pt x="102" y="69"/>
                  </a:cubicBezTo>
                  <a:cubicBezTo>
                    <a:pt x="94" y="74"/>
                    <a:pt x="102" y="69"/>
                    <a:pt x="94" y="84"/>
                  </a:cubicBezTo>
                  <a:cubicBezTo>
                    <a:pt x="94" y="84"/>
                    <a:pt x="87" y="85"/>
                    <a:pt x="79" y="92"/>
                  </a:cubicBezTo>
                  <a:cubicBezTo>
                    <a:pt x="71" y="98"/>
                    <a:pt x="86" y="105"/>
                    <a:pt x="100" y="121"/>
                  </a:cubicBezTo>
                  <a:cubicBezTo>
                    <a:pt x="105" y="126"/>
                    <a:pt x="104" y="112"/>
                    <a:pt x="105" y="107"/>
                  </a:cubicBezTo>
                  <a:cubicBezTo>
                    <a:pt x="107" y="102"/>
                    <a:pt x="110" y="100"/>
                    <a:pt x="125" y="98"/>
                  </a:cubicBezTo>
                  <a:cubicBezTo>
                    <a:pt x="130" y="98"/>
                    <a:pt x="133" y="107"/>
                    <a:pt x="143" y="110"/>
                  </a:cubicBezTo>
                  <a:cubicBezTo>
                    <a:pt x="153" y="113"/>
                    <a:pt x="142" y="120"/>
                    <a:pt x="125" y="138"/>
                  </a:cubicBezTo>
                  <a:cubicBezTo>
                    <a:pt x="121" y="143"/>
                    <a:pt x="112" y="143"/>
                    <a:pt x="112" y="143"/>
                  </a:cubicBezTo>
                  <a:cubicBezTo>
                    <a:pt x="112" y="143"/>
                    <a:pt x="104" y="151"/>
                    <a:pt x="97" y="156"/>
                  </a:cubicBezTo>
                  <a:cubicBezTo>
                    <a:pt x="91" y="161"/>
                    <a:pt x="89" y="164"/>
                    <a:pt x="87" y="176"/>
                  </a:cubicBezTo>
                  <a:cubicBezTo>
                    <a:pt x="86" y="187"/>
                    <a:pt x="81" y="182"/>
                    <a:pt x="76" y="176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63" y="176"/>
                    <a:pt x="56" y="184"/>
                    <a:pt x="54" y="197"/>
                  </a:cubicBezTo>
                  <a:cubicBezTo>
                    <a:pt x="54" y="197"/>
                    <a:pt x="61" y="204"/>
                    <a:pt x="68" y="204"/>
                  </a:cubicBezTo>
                  <a:cubicBezTo>
                    <a:pt x="74" y="204"/>
                    <a:pt x="84" y="210"/>
                    <a:pt x="84" y="210"/>
                  </a:cubicBezTo>
                  <a:cubicBezTo>
                    <a:pt x="84" y="210"/>
                    <a:pt x="86" y="220"/>
                    <a:pt x="94" y="220"/>
                  </a:cubicBezTo>
                  <a:cubicBezTo>
                    <a:pt x="102" y="220"/>
                    <a:pt x="119" y="219"/>
                    <a:pt x="127" y="228"/>
                  </a:cubicBezTo>
                  <a:cubicBezTo>
                    <a:pt x="135" y="238"/>
                    <a:pt x="142" y="240"/>
                    <a:pt x="166" y="251"/>
                  </a:cubicBezTo>
                  <a:cubicBezTo>
                    <a:pt x="191" y="263"/>
                    <a:pt x="163" y="274"/>
                    <a:pt x="145" y="296"/>
                  </a:cubicBezTo>
                  <a:close/>
                  <a:moveTo>
                    <a:pt x="198" y="42"/>
                  </a:moveTo>
                  <a:cubicBezTo>
                    <a:pt x="194" y="52"/>
                    <a:pt x="193" y="62"/>
                    <a:pt x="181" y="69"/>
                  </a:cubicBezTo>
                  <a:cubicBezTo>
                    <a:pt x="170" y="75"/>
                    <a:pt x="163" y="90"/>
                    <a:pt x="163" y="90"/>
                  </a:cubicBezTo>
                  <a:cubicBezTo>
                    <a:pt x="145" y="93"/>
                    <a:pt x="150" y="59"/>
                    <a:pt x="148" y="52"/>
                  </a:cubicBezTo>
                  <a:cubicBezTo>
                    <a:pt x="146" y="46"/>
                    <a:pt x="150" y="39"/>
                    <a:pt x="142" y="36"/>
                  </a:cubicBezTo>
                  <a:cubicBezTo>
                    <a:pt x="134" y="33"/>
                    <a:pt x="129" y="33"/>
                    <a:pt x="131" y="23"/>
                  </a:cubicBezTo>
                  <a:cubicBezTo>
                    <a:pt x="145" y="19"/>
                    <a:pt x="159" y="17"/>
                    <a:pt x="173" y="17"/>
                  </a:cubicBezTo>
                  <a:cubicBezTo>
                    <a:pt x="182" y="17"/>
                    <a:pt x="190" y="18"/>
                    <a:pt x="198" y="19"/>
                  </a:cubicBezTo>
                  <a:cubicBezTo>
                    <a:pt x="198" y="22"/>
                    <a:pt x="200" y="34"/>
                    <a:pt x="19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9" name="Freeform 95"/>
            <p:cNvSpPr>
              <a:spLocks noChangeArrowheads="1"/>
            </p:cNvSpPr>
            <p:nvPr/>
          </p:nvSpPr>
          <p:spPr bwMode="auto">
            <a:xfrm>
              <a:off x="1135062" y="269875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1"/>
                <a:gd name="T14" fmla="*/ 1 w 1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0" name="Freeform 96"/>
            <p:cNvSpPr>
              <a:spLocks noChangeArrowheads="1"/>
            </p:cNvSpPr>
            <p:nvPr/>
          </p:nvSpPr>
          <p:spPr bwMode="auto">
            <a:xfrm>
              <a:off x="193675" y="371475"/>
              <a:ext cx="225425" cy="76200"/>
            </a:xfrm>
            <a:custGeom>
              <a:avLst/>
              <a:gdLst>
                <a:gd name="T0" fmla="*/ 80 w 81"/>
                <a:gd name="T1" fmla="*/ 24 h 27"/>
                <a:gd name="T2" fmla="*/ 0 w 81"/>
                <a:gd name="T3" fmla="*/ 0 h 27"/>
                <a:gd name="T4" fmla="*/ 0 w 81"/>
                <a:gd name="T5" fmla="*/ 1 h 27"/>
                <a:gd name="T6" fmla="*/ 1 w 81"/>
                <a:gd name="T7" fmla="*/ 3 h 27"/>
                <a:gd name="T8" fmla="*/ 80 w 81"/>
                <a:gd name="T9" fmla="*/ 27 h 27"/>
                <a:gd name="T10" fmla="*/ 81 w 81"/>
                <a:gd name="T11" fmla="*/ 26 h 27"/>
                <a:gd name="T12" fmla="*/ 80 w 81"/>
                <a:gd name="T13" fmla="*/ 24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1"/>
                <a:gd name="T22" fmla="*/ 0 h 27"/>
                <a:gd name="T23" fmla="*/ 81 w 81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1" h="27">
                  <a:moveTo>
                    <a:pt x="80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1" y="27"/>
                    <a:pt x="81" y="26"/>
                    <a:pt x="81" y="26"/>
                  </a:cubicBezTo>
                  <a:cubicBezTo>
                    <a:pt x="81" y="25"/>
                    <a:pt x="80" y="24"/>
                    <a:pt x="8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1" name="Freeform 97"/>
            <p:cNvSpPr>
              <a:spLocks noChangeArrowheads="1"/>
            </p:cNvSpPr>
            <p:nvPr/>
          </p:nvSpPr>
          <p:spPr bwMode="auto">
            <a:xfrm>
              <a:off x="987425" y="322262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  <a:gd name="T9" fmla="*/ 0 w 1"/>
                <a:gd name="T10" fmla="*/ 0 h 1"/>
                <a:gd name="T11" fmla="*/ 1 w 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2" name="Freeform 98"/>
            <p:cNvSpPr>
              <a:spLocks noChangeArrowheads="1"/>
            </p:cNvSpPr>
            <p:nvPr/>
          </p:nvSpPr>
          <p:spPr bwMode="auto">
            <a:xfrm>
              <a:off x="307975" y="0"/>
              <a:ext cx="1074737" cy="1149350"/>
            </a:xfrm>
            <a:custGeom>
              <a:avLst/>
              <a:gdLst>
                <a:gd name="T0" fmla="*/ 187 w 387"/>
                <a:gd name="T1" fmla="*/ 285 h 414"/>
                <a:gd name="T2" fmla="*/ 188 w 387"/>
                <a:gd name="T3" fmla="*/ 381 h 414"/>
                <a:gd name="T4" fmla="*/ 216 w 387"/>
                <a:gd name="T5" fmla="*/ 351 h 414"/>
                <a:gd name="T6" fmla="*/ 225 w 387"/>
                <a:gd name="T7" fmla="*/ 414 h 414"/>
                <a:gd name="T8" fmla="*/ 357 w 387"/>
                <a:gd name="T9" fmla="*/ 414 h 414"/>
                <a:gd name="T10" fmla="*/ 378 w 387"/>
                <a:gd name="T11" fmla="*/ 381 h 414"/>
                <a:gd name="T12" fmla="*/ 376 w 387"/>
                <a:gd name="T13" fmla="*/ 192 h 414"/>
                <a:gd name="T14" fmla="*/ 365 w 387"/>
                <a:gd name="T15" fmla="*/ 140 h 414"/>
                <a:gd name="T16" fmla="*/ 306 w 387"/>
                <a:gd name="T17" fmla="*/ 110 h 414"/>
                <a:gd name="T18" fmla="*/ 289 w 387"/>
                <a:gd name="T19" fmla="*/ 93 h 414"/>
                <a:gd name="T20" fmla="*/ 293 w 387"/>
                <a:gd name="T21" fmla="*/ 97 h 414"/>
                <a:gd name="T22" fmla="*/ 259 w 387"/>
                <a:gd name="T23" fmla="*/ 200 h 414"/>
                <a:gd name="T24" fmla="*/ 269 w 387"/>
                <a:gd name="T25" fmla="*/ 134 h 414"/>
                <a:gd name="T26" fmla="*/ 289 w 387"/>
                <a:gd name="T27" fmla="*/ 93 h 414"/>
                <a:gd name="T28" fmla="*/ 285 w 387"/>
                <a:gd name="T29" fmla="*/ 92 h 414"/>
                <a:gd name="T30" fmla="*/ 288 w 387"/>
                <a:gd name="T31" fmla="*/ 75 h 414"/>
                <a:gd name="T32" fmla="*/ 287 w 387"/>
                <a:gd name="T33" fmla="*/ 49 h 414"/>
                <a:gd name="T34" fmla="*/ 217 w 387"/>
                <a:gd name="T35" fmla="*/ 46 h 414"/>
                <a:gd name="T36" fmla="*/ 242 w 387"/>
                <a:gd name="T37" fmla="*/ 107 h 414"/>
                <a:gd name="T38" fmla="*/ 247 w 387"/>
                <a:gd name="T39" fmla="*/ 116 h 414"/>
                <a:gd name="T40" fmla="*/ 248 w 387"/>
                <a:gd name="T41" fmla="*/ 141 h 414"/>
                <a:gd name="T42" fmla="*/ 235 w 387"/>
                <a:gd name="T43" fmla="*/ 230 h 414"/>
                <a:gd name="T44" fmla="*/ 244 w 387"/>
                <a:gd name="T45" fmla="*/ 310 h 414"/>
                <a:gd name="T46" fmla="*/ 250 w 387"/>
                <a:gd name="T47" fmla="*/ 318 h 414"/>
                <a:gd name="T48" fmla="*/ 217 w 387"/>
                <a:gd name="T49" fmla="*/ 304 h 414"/>
                <a:gd name="T50" fmla="*/ 217 w 387"/>
                <a:gd name="T51" fmla="*/ 291 h 414"/>
                <a:gd name="T52" fmla="*/ 217 w 387"/>
                <a:gd name="T53" fmla="*/ 274 h 414"/>
                <a:gd name="T54" fmla="*/ 220 w 387"/>
                <a:gd name="T55" fmla="*/ 246 h 414"/>
                <a:gd name="T56" fmla="*/ 223 w 387"/>
                <a:gd name="T57" fmla="*/ 225 h 414"/>
                <a:gd name="T58" fmla="*/ 244 w 387"/>
                <a:gd name="T59" fmla="*/ 140 h 414"/>
                <a:gd name="T60" fmla="*/ 199 w 387"/>
                <a:gd name="T61" fmla="*/ 137 h 414"/>
                <a:gd name="T62" fmla="*/ 182 w 387"/>
                <a:gd name="T63" fmla="*/ 158 h 414"/>
                <a:gd name="T64" fmla="*/ 152 w 387"/>
                <a:gd name="T65" fmla="*/ 170 h 414"/>
                <a:gd name="T66" fmla="*/ 40 w 387"/>
                <a:gd name="T67" fmla="*/ 157 h 414"/>
                <a:gd name="T68" fmla="*/ 16 w 387"/>
                <a:gd name="T69" fmla="*/ 144 h 414"/>
                <a:gd name="T70" fmla="*/ 12 w 387"/>
                <a:gd name="T71" fmla="*/ 152 h 414"/>
                <a:gd name="T72" fmla="*/ 9 w 387"/>
                <a:gd name="T73" fmla="*/ 178 h 414"/>
                <a:gd name="T74" fmla="*/ 29 w 387"/>
                <a:gd name="T75" fmla="*/ 193 h 414"/>
                <a:gd name="T76" fmla="*/ 42 w 387"/>
                <a:gd name="T77" fmla="*/ 202 h 414"/>
                <a:gd name="T78" fmla="*/ 188 w 387"/>
                <a:gd name="T79" fmla="*/ 207 h 41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87"/>
                <a:gd name="T121" fmla="*/ 0 h 414"/>
                <a:gd name="T122" fmla="*/ 387 w 387"/>
                <a:gd name="T123" fmla="*/ 414 h 41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87" h="414">
                  <a:moveTo>
                    <a:pt x="188" y="207"/>
                  </a:moveTo>
                  <a:cubicBezTo>
                    <a:pt x="188" y="207"/>
                    <a:pt x="189" y="279"/>
                    <a:pt x="187" y="285"/>
                  </a:cubicBezTo>
                  <a:cubicBezTo>
                    <a:pt x="187" y="285"/>
                    <a:pt x="179" y="377"/>
                    <a:pt x="177" y="380"/>
                  </a:cubicBezTo>
                  <a:cubicBezTo>
                    <a:pt x="177" y="380"/>
                    <a:pt x="173" y="394"/>
                    <a:pt x="188" y="381"/>
                  </a:cubicBezTo>
                  <a:cubicBezTo>
                    <a:pt x="188" y="381"/>
                    <a:pt x="208" y="357"/>
                    <a:pt x="208" y="351"/>
                  </a:cubicBezTo>
                  <a:cubicBezTo>
                    <a:pt x="208" y="351"/>
                    <a:pt x="216" y="349"/>
                    <a:pt x="216" y="351"/>
                  </a:cubicBezTo>
                  <a:cubicBezTo>
                    <a:pt x="216" y="351"/>
                    <a:pt x="222" y="404"/>
                    <a:pt x="225" y="413"/>
                  </a:cubicBezTo>
                  <a:cubicBezTo>
                    <a:pt x="225" y="413"/>
                    <a:pt x="225" y="414"/>
                    <a:pt x="225" y="414"/>
                  </a:cubicBezTo>
                  <a:cubicBezTo>
                    <a:pt x="357" y="414"/>
                    <a:pt x="357" y="414"/>
                    <a:pt x="357" y="414"/>
                  </a:cubicBezTo>
                  <a:cubicBezTo>
                    <a:pt x="357" y="414"/>
                    <a:pt x="357" y="414"/>
                    <a:pt x="357" y="414"/>
                  </a:cubicBezTo>
                  <a:cubicBezTo>
                    <a:pt x="357" y="414"/>
                    <a:pt x="369" y="410"/>
                    <a:pt x="369" y="381"/>
                  </a:cubicBezTo>
                  <a:cubicBezTo>
                    <a:pt x="378" y="381"/>
                    <a:pt x="378" y="381"/>
                    <a:pt x="378" y="381"/>
                  </a:cubicBezTo>
                  <a:cubicBezTo>
                    <a:pt x="378" y="381"/>
                    <a:pt x="387" y="272"/>
                    <a:pt x="384" y="254"/>
                  </a:cubicBezTo>
                  <a:cubicBezTo>
                    <a:pt x="382" y="236"/>
                    <a:pt x="375" y="210"/>
                    <a:pt x="376" y="192"/>
                  </a:cubicBezTo>
                  <a:cubicBezTo>
                    <a:pt x="377" y="175"/>
                    <a:pt x="371" y="176"/>
                    <a:pt x="370" y="172"/>
                  </a:cubicBezTo>
                  <a:cubicBezTo>
                    <a:pt x="369" y="168"/>
                    <a:pt x="364" y="141"/>
                    <a:pt x="365" y="140"/>
                  </a:cubicBezTo>
                  <a:cubicBezTo>
                    <a:pt x="365" y="139"/>
                    <a:pt x="367" y="128"/>
                    <a:pt x="344" y="123"/>
                  </a:cubicBezTo>
                  <a:cubicBezTo>
                    <a:pt x="320" y="118"/>
                    <a:pt x="309" y="114"/>
                    <a:pt x="306" y="110"/>
                  </a:cubicBezTo>
                  <a:cubicBezTo>
                    <a:pt x="302" y="106"/>
                    <a:pt x="295" y="97"/>
                    <a:pt x="293" y="97"/>
                  </a:cubicBezTo>
                  <a:cubicBezTo>
                    <a:pt x="293" y="97"/>
                    <a:pt x="291" y="95"/>
                    <a:pt x="289" y="93"/>
                  </a:cubicBezTo>
                  <a:cubicBezTo>
                    <a:pt x="289" y="93"/>
                    <a:pt x="289" y="93"/>
                    <a:pt x="289" y="93"/>
                  </a:cubicBezTo>
                  <a:cubicBezTo>
                    <a:pt x="293" y="97"/>
                    <a:pt x="293" y="97"/>
                    <a:pt x="293" y="97"/>
                  </a:cubicBezTo>
                  <a:cubicBezTo>
                    <a:pt x="295" y="99"/>
                    <a:pt x="294" y="107"/>
                    <a:pt x="294" y="107"/>
                  </a:cubicBezTo>
                  <a:cubicBezTo>
                    <a:pt x="281" y="120"/>
                    <a:pt x="259" y="200"/>
                    <a:pt x="259" y="200"/>
                  </a:cubicBezTo>
                  <a:cubicBezTo>
                    <a:pt x="261" y="192"/>
                    <a:pt x="261" y="144"/>
                    <a:pt x="261" y="144"/>
                  </a:cubicBezTo>
                  <a:cubicBezTo>
                    <a:pt x="265" y="144"/>
                    <a:pt x="269" y="134"/>
                    <a:pt x="269" y="134"/>
                  </a:cubicBezTo>
                  <a:cubicBezTo>
                    <a:pt x="272" y="132"/>
                    <a:pt x="259" y="124"/>
                    <a:pt x="259" y="124"/>
                  </a:cubicBezTo>
                  <a:cubicBezTo>
                    <a:pt x="290" y="99"/>
                    <a:pt x="290" y="94"/>
                    <a:pt x="289" y="93"/>
                  </a:cubicBezTo>
                  <a:cubicBezTo>
                    <a:pt x="289" y="93"/>
                    <a:pt x="289" y="93"/>
                    <a:pt x="289" y="93"/>
                  </a:cubicBezTo>
                  <a:cubicBezTo>
                    <a:pt x="288" y="92"/>
                    <a:pt x="286" y="92"/>
                    <a:pt x="285" y="92"/>
                  </a:cubicBezTo>
                  <a:cubicBezTo>
                    <a:pt x="285" y="92"/>
                    <a:pt x="283" y="79"/>
                    <a:pt x="285" y="78"/>
                  </a:cubicBezTo>
                  <a:cubicBezTo>
                    <a:pt x="285" y="78"/>
                    <a:pt x="289" y="77"/>
                    <a:pt x="288" y="75"/>
                  </a:cubicBezTo>
                  <a:cubicBezTo>
                    <a:pt x="288" y="75"/>
                    <a:pt x="286" y="77"/>
                    <a:pt x="285" y="74"/>
                  </a:cubicBezTo>
                  <a:cubicBezTo>
                    <a:pt x="285" y="74"/>
                    <a:pt x="292" y="55"/>
                    <a:pt x="287" y="49"/>
                  </a:cubicBezTo>
                  <a:cubicBezTo>
                    <a:pt x="287" y="49"/>
                    <a:pt x="283" y="20"/>
                    <a:pt x="267" y="18"/>
                  </a:cubicBezTo>
                  <a:cubicBezTo>
                    <a:pt x="267" y="18"/>
                    <a:pt x="221" y="0"/>
                    <a:pt x="217" y="46"/>
                  </a:cubicBezTo>
                  <a:cubicBezTo>
                    <a:pt x="217" y="46"/>
                    <a:pt x="219" y="64"/>
                    <a:pt x="222" y="67"/>
                  </a:cubicBezTo>
                  <a:cubicBezTo>
                    <a:pt x="222" y="67"/>
                    <a:pt x="221" y="90"/>
                    <a:pt x="242" y="107"/>
                  </a:cubicBezTo>
                  <a:cubicBezTo>
                    <a:pt x="242" y="107"/>
                    <a:pt x="246" y="110"/>
                    <a:pt x="248" y="108"/>
                  </a:cubicBezTo>
                  <a:cubicBezTo>
                    <a:pt x="247" y="116"/>
                    <a:pt x="247" y="116"/>
                    <a:pt x="247" y="116"/>
                  </a:cubicBezTo>
                  <a:cubicBezTo>
                    <a:pt x="255" y="123"/>
                    <a:pt x="255" y="123"/>
                    <a:pt x="255" y="123"/>
                  </a:cubicBezTo>
                  <a:cubicBezTo>
                    <a:pt x="255" y="123"/>
                    <a:pt x="243" y="126"/>
                    <a:pt x="248" y="141"/>
                  </a:cubicBezTo>
                  <a:cubicBezTo>
                    <a:pt x="248" y="141"/>
                    <a:pt x="249" y="153"/>
                    <a:pt x="246" y="161"/>
                  </a:cubicBezTo>
                  <a:cubicBezTo>
                    <a:pt x="246" y="161"/>
                    <a:pt x="235" y="208"/>
                    <a:pt x="235" y="230"/>
                  </a:cubicBezTo>
                  <a:cubicBezTo>
                    <a:pt x="234" y="252"/>
                    <a:pt x="236" y="296"/>
                    <a:pt x="236" y="296"/>
                  </a:cubicBezTo>
                  <a:cubicBezTo>
                    <a:pt x="244" y="310"/>
                    <a:pt x="244" y="310"/>
                    <a:pt x="244" y="310"/>
                  </a:cubicBezTo>
                  <a:cubicBezTo>
                    <a:pt x="250" y="305"/>
                    <a:pt x="250" y="305"/>
                    <a:pt x="250" y="305"/>
                  </a:cubicBezTo>
                  <a:cubicBezTo>
                    <a:pt x="250" y="318"/>
                    <a:pt x="250" y="318"/>
                    <a:pt x="250" y="318"/>
                  </a:cubicBezTo>
                  <a:cubicBezTo>
                    <a:pt x="250" y="318"/>
                    <a:pt x="219" y="319"/>
                    <a:pt x="215" y="312"/>
                  </a:cubicBezTo>
                  <a:cubicBezTo>
                    <a:pt x="215" y="312"/>
                    <a:pt x="219" y="306"/>
                    <a:pt x="217" y="304"/>
                  </a:cubicBezTo>
                  <a:cubicBezTo>
                    <a:pt x="215" y="301"/>
                    <a:pt x="213" y="299"/>
                    <a:pt x="214" y="296"/>
                  </a:cubicBezTo>
                  <a:cubicBezTo>
                    <a:pt x="215" y="294"/>
                    <a:pt x="217" y="293"/>
                    <a:pt x="217" y="291"/>
                  </a:cubicBezTo>
                  <a:cubicBezTo>
                    <a:pt x="217" y="288"/>
                    <a:pt x="216" y="284"/>
                    <a:pt x="217" y="282"/>
                  </a:cubicBezTo>
                  <a:cubicBezTo>
                    <a:pt x="218" y="279"/>
                    <a:pt x="218" y="277"/>
                    <a:pt x="217" y="274"/>
                  </a:cubicBezTo>
                  <a:cubicBezTo>
                    <a:pt x="217" y="271"/>
                    <a:pt x="215" y="265"/>
                    <a:pt x="216" y="262"/>
                  </a:cubicBezTo>
                  <a:cubicBezTo>
                    <a:pt x="217" y="259"/>
                    <a:pt x="219" y="250"/>
                    <a:pt x="220" y="246"/>
                  </a:cubicBezTo>
                  <a:cubicBezTo>
                    <a:pt x="220" y="241"/>
                    <a:pt x="221" y="234"/>
                    <a:pt x="222" y="231"/>
                  </a:cubicBezTo>
                  <a:cubicBezTo>
                    <a:pt x="222" y="228"/>
                    <a:pt x="223" y="230"/>
                    <a:pt x="223" y="225"/>
                  </a:cubicBezTo>
                  <a:cubicBezTo>
                    <a:pt x="224" y="221"/>
                    <a:pt x="223" y="194"/>
                    <a:pt x="229" y="182"/>
                  </a:cubicBezTo>
                  <a:cubicBezTo>
                    <a:pt x="235" y="170"/>
                    <a:pt x="244" y="148"/>
                    <a:pt x="244" y="140"/>
                  </a:cubicBezTo>
                  <a:cubicBezTo>
                    <a:pt x="244" y="132"/>
                    <a:pt x="247" y="118"/>
                    <a:pt x="245" y="116"/>
                  </a:cubicBezTo>
                  <a:cubicBezTo>
                    <a:pt x="237" y="118"/>
                    <a:pt x="206" y="123"/>
                    <a:pt x="199" y="137"/>
                  </a:cubicBezTo>
                  <a:cubicBezTo>
                    <a:pt x="199" y="137"/>
                    <a:pt x="194" y="146"/>
                    <a:pt x="190" y="149"/>
                  </a:cubicBezTo>
                  <a:cubicBezTo>
                    <a:pt x="186" y="152"/>
                    <a:pt x="186" y="154"/>
                    <a:pt x="182" y="158"/>
                  </a:cubicBezTo>
                  <a:cubicBezTo>
                    <a:pt x="179" y="162"/>
                    <a:pt x="174" y="156"/>
                    <a:pt x="168" y="160"/>
                  </a:cubicBezTo>
                  <a:cubicBezTo>
                    <a:pt x="163" y="164"/>
                    <a:pt x="155" y="170"/>
                    <a:pt x="152" y="170"/>
                  </a:cubicBezTo>
                  <a:cubicBezTo>
                    <a:pt x="148" y="170"/>
                    <a:pt x="141" y="172"/>
                    <a:pt x="137" y="172"/>
                  </a:cubicBezTo>
                  <a:cubicBezTo>
                    <a:pt x="133" y="171"/>
                    <a:pt x="55" y="167"/>
                    <a:pt x="40" y="157"/>
                  </a:cubicBezTo>
                  <a:cubicBezTo>
                    <a:pt x="40" y="157"/>
                    <a:pt x="33" y="154"/>
                    <a:pt x="30" y="149"/>
                  </a:cubicBezTo>
                  <a:cubicBezTo>
                    <a:pt x="26" y="143"/>
                    <a:pt x="18" y="147"/>
                    <a:pt x="16" y="144"/>
                  </a:cubicBezTo>
                  <a:cubicBezTo>
                    <a:pt x="13" y="141"/>
                    <a:pt x="8" y="143"/>
                    <a:pt x="9" y="148"/>
                  </a:cubicBezTo>
                  <a:cubicBezTo>
                    <a:pt x="9" y="148"/>
                    <a:pt x="11" y="150"/>
                    <a:pt x="12" y="152"/>
                  </a:cubicBezTo>
                  <a:cubicBezTo>
                    <a:pt x="11" y="152"/>
                    <a:pt x="10" y="151"/>
                    <a:pt x="9" y="151"/>
                  </a:cubicBezTo>
                  <a:cubicBezTo>
                    <a:pt x="4" y="149"/>
                    <a:pt x="0" y="175"/>
                    <a:pt x="9" y="178"/>
                  </a:cubicBezTo>
                  <a:cubicBezTo>
                    <a:pt x="9" y="178"/>
                    <a:pt x="11" y="185"/>
                    <a:pt x="32" y="181"/>
                  </a:cubicBezTo>
                  <a:cubicBezTo>
                    <a:pt x="29" y="193"/>
                    <a:pt x="29" y="193"/>
                    <a:pt x="29" y="193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2" y="202"/>
                    <a:pt x="42" y="202"/>
                    <a:pt x="42" y="202"/>
                  </a:cubicBezTo>
                  <a:cubicBezTo>
                    <a:pt x="42" y="202"/>
                    <a:pt x="90" y="210"/>
                    <a:pt x="106" y="213"/>
                  </a:cubicBezTo>
                  <a:cubicBezTo>
                    <a:pt x="106" y="213"/>
                    <a:pt x="171" y="220"/>
                    <a:pt x="188" y="2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3" name="Freeform 99"/>
            <p:cNvSpPr>
              <a:spLocks noChangeArrowheads="1"/>
            </p:cNvSpPr>
            <p:nvPr/>
          </p:nvSpPr>
          <p:spPr bwMode="auto">
            <a:xfrm>
              <a:off x="987425" y="322262"/>
              <a:ext cx="6350" cy="1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0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54" name="组合 115"/>
          <p:cNvGrpSpPr>
            <a:grpSpLocks/>
          </p:cNvGrpSpPr>
          <p:nvPr/>
        </p:nvGrpSpPr>
        <p:grpSpPr bwMode="auto">
          <a:xfrm>
            <a:off x="3407557" y="5743097"/>
            <a:ext cx="616947" cy="529175"/>
            <a:chOff x="0" y="0"/>
            <a:chExt cx="1208088" cy="1035050"/>
          </a:xfrm>
          <a:solidFill>
            <a:schemeClr val="accent4"/>
          </a:solidFill>
          <a:effectLst/>
        </p:grpSpPr>
        <p:sp>
          <p:nvSpPr>
            <p:cNvPr id="255" name="Freeform 52"/>
            <p:cNvSpPr>
              <a:spLocks noEditPoints="1" noChangeArrowheads="1"/>
            </p:cNvSpPr>
            <p:nvPr/>
          </p:nvSpPr>
          <p:spPr bwMode="auto">
            <a:xfrm>
              <a:off x="42863" y="0"/>
              <a:ext cx="1165225" cy="1035050"/>
            </a:xfrm>
            <a:custGeom>
              <a:avLst/>
              <a:gdLst>
                <a:gd name="T0" fmla="*/ 326 w 420"/>
                <a:gd name="T1" fmla="*/ 0 h 373"/>
                <a:gd name="T2" fmla="*/ 140 w 420"/>
                <a:gd name="T3" fmla="*/ 48 h 373"/>
                <a:gd name="T4" fmla="*/ 0 w 420"/>
                <a:gd name="T5" fmla="*/ 93 h 373"/>
                <a:gd name="T6" fmla="*/ 70 w 420"/>
                <a:gd name="T7" fmla="*/ 187 h 373"/>
                <a:gd name="T8" fmla="*/ 0 w 420"/>
                <a:gd name="T9" fmla="*/ 279 h 373"/>
                <a:gd name="T10" fmla="*/ 142 w 420"/>
                <a:gd name="T11" fmla="*/ 323 h 373"/>
                <a:gd name="T12" fmla="*/ 90 w 420"/>
                <a:gd name="T13" fmla="*/ 195 h 373"/>
                <a:gd name="T14" fmla="*/ 114 w 420"/>
                <a:gd name="T15" fmla="*/ 167 h 373"/>
                <a:gd name="T16" fmla="*/ 294 w 420"/>
                <a:gd name="T17" fmla="*/ 373 h 373"/>
                <a:gd name="T18" fmla="*/ 23 w 420"/>
                <a:gd name="T19" fmla="*/ 278 h 373"/>
                <a:gd name="T20" fmla="*/ 69 w 420"/>
                <a:gd name="T21" fmla="*/ 214 h 373"/>
                <a:gd name="T22" fmla="*/ 395 w 420"/>
                <a:gd name="T23" fmla="*/ 88 h 373"/>
                <a:gd name="T24" fmla="*/ 331 w 420"/>
                <a:gd name="T25" fmla="*/ 127 h 373"/>
                <a:gd name="T26" fmla="*/ 353 w 420"/>
                <a:gd name="T27" fmla="*/ 96 h 373"/>
                <a:gd name="T28" fmla="*/ 340 w 420"/>
                <a:gd name="T29" fmla="*/ 77 h 373"/>
                <a:gd name="T30" fmla="*/ 338 w 420"/>
                <a:gd name="T31" fmla="*/ 52 h 373"/>
                <a:gd name="T32" fmla="*/ 344 w 420"/>
                <a:gd name="T33" fmla="*/ 45 h 373"/>
                <a:gd name="T34" fmla="*/ 326 w 420"/>
                <a:gd name="T35" fmla="*/ 37 h 373"/>
                <a:gd name="T36" fmla="*/ 305 w 420"/>
                <a:gd name="T37" fmla="*/ 61 h 373"/>
                <a:gd name="T38" fmla="*/ 326 w 420"/>
                <a:gd name="T39" fmla="*/ 82 h 373"/>
                <a:gd name="T40" fmla="*/ 313 w 420"/>
                <a:gd name="T41" fmla="*/ 95 h 373"/>
                <a:gd name="T42" fmla="*/ 315 w 420"/>
                <a:gd name="T43" fmla="*/ 116 h 373"/>
                <a:gd name="T44" fmla="*/ 296 w 420"/>
                <a:gd name="T45" fmla="*/ 121 h 373"/>
                <a:gd name="T46" fmla="*/ 326 w 420"/>
                <a:gd name="T47" fmla="*/ 74 h 373"/>
                <a:gd name="T48" fmla="*/ 317 w 420"/>
                <a:gd name="T49" fmla="*/ 53 h 373"/>
                <a:gd name="T50" fmla="*/ 331 w 420"/>
                <a:gd name="T51" fmla="*/ 111 h 373"/>
                <a:gd name="T52" fmla="*/ 343 w 420"/>
                <a:gd name="T53" fmla="*/ 97 h 373"/>
                <a:gd name="T54" fmla="*/ 131 w 420"/>
                <a:gd name="T55" fmla="*/ 273 h 373"/>
                <a:gd name="T56" fmla="*/ 131 w 420"/>
                <a:gd name="T57" fmla="*/ 273 h 373"/>
                <a:gd name="T58" fmla="*/ 23 w 420"/>
                <a:gd name="T59" fmla="*/ 99 h 373"/>
                <a:gd name="T60" fmla="*/ 31 w 420"/>
                <a:gd name="T61" fmla="*/ 67 h 373"/>
                <a:gd name="T62" fmla="*/ 131 w 420"/>
                <a:gd name="T63" fmla="*/ 99 h 373"/>
                <a:gd name="T64" fmla="*/ 69 w 420"/>
                <a:gd name="T65" fmla="*/ 122 h 373"/>
                <a:gd name="T66" fmla="*/ 154 w 420"/>
                <a:gd name="T67" fmla="*/ 63 h 373"/>
                <a:gd name="T68" fmla="*/ 231 w 420"/>
                <a:gd name="T69" fmla="*/ 138 h 373"/>
                <a:gd name="T70" fmla="*/ 215 w 420"/>
                <a:gd name="T71" fmla="*/ 119 h 373"/>
                <a:gd name="T72" fmla="*/ 213 w 420"/>
                <a:gd name="T73" fmla="*/ 87 h 373"/>
                <a:gd name="T74" fmla="*/ 220 w 420"/>
                <a:gd name="T75" fmla="*/ 79 h 373"/>
                <a:gd name="T76" fmla="*/ 197 w 420"/>
                <a:gd name="T77" fmla="*/ 67 h 373"/>
                <a:gd name="T78" fmla="*/ 172 w 420"/>
                <a:gd name="T79" fmla="*/ 99 h 373"/>
                <a:gd name="T80" fmla="*/ 197 w 420"/>
                <a:gd name="T81" fmla="*/ 125 h 373"/>
                <a:gd name="T82" fmla="*/ 181 w 420"/>
                <a:gd name="T83" fmla="*/ 141 h 373"/>
                <a:gd name="T84" fmla="*/ 184 w 420"/>
                <a:gd name="T85" fmla="*/ 167 h 373"/>
                <a:gd name="T86" fmla="*/ 130 w 420"/>
                <a:gd name="T87" fmla="*/ 154 h 373"/>
                <a:gd name="T88" fmla="*/ 183 w 420"/>
                <a:gd name="T89" fmla="*/ 98 h 373"/>
                <a:gd name="T90" fmla="*/ 197 w 420"/>
                <a:gd name="T91" fmla="*/ 114 h 373"/>
                <a:gd name="T92" fmla="*/ 204 w 420"/>
                <a:gd name="T93" fmla="*/ 126 h 373"/>
                <a:gd name="T94" fmla="*/ 219 w 420"/>
                <a:gd name="T95" fmla="*/ 146 h 373"/>
                <a:gd name="T96" fmla="*/ 294 w 420"/>
                <a:gd name="T97" fmla="*/ 148 h 37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20"/>
                <a:gd name="T148" fmla="*/ 0 h 373"/>
                <a:gd name="T149" fmla="*/ 420 w 420"/>
                <a:gd name="T150" fmla="*/ 373 h 37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20" h="373">
                  <a:moveTo>
                    <a:pt x="381" y="156"/>
                  </a:moveTo>
                  <a:cubicBezTo>
                    <a:pt x="401" y="140"/>
                    <a:pt x="414" y="116"/>
                    <a:pt x="414" y="88"/>
                  </a:cubicBezTo>
                  <a:cubicBezTo>
                    <a:pt x="414" y="39"/>
                    <a:pt x="375" y="0"/>
                    <a:pt x="326" y="0"/>
                  </a:cubicBezTo>
                  <a:cubicBezTo>
                    <a:pt x="294" y="0"/>
                    <a:pt x="266" y="16"/>
                    <a:pt x="251" y="42"/>
                  </a:cubicBezTo>
                  <a:cubicBezTo>
                    <a:pt x="236" y="32"/>
                    <a:pt x="218" y="27"/>
                    <a:pt x="200" y="27"/>
                  </a:cubicBezTo>
                  <a:cubicBezTo>
                    <a:pt x="177" y="27"/>
                    <a:pt x="156" y="35"/>
                    <a:pt x="14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34"/>
                    <a:pt x="26" y="167"/>
                    <a:pt x="61" y="175"/>
                  </a:cubicBezTo>
                  <a:cubicBezTo>
                    <a:pt x="65" y="179"/>
                    <a:pt x="68" y="183"/>
                    <a:pt x="70" y="187"/>
                  </a:cubicBezTo>
                  <a:cubicBezTo>
                    <a:pt x="69" y="190"/>
                    <a:pt x="67" y="193"/>
                    <a:pt x="66" y="195"/>
                  </a:cubicBezTo>
                  <a:cubicBezTo>
                    <a:pt x="29" y="201"/>
                    <a:pt x="0" y="236"/>
                    <a:pt x="0" y="278"/>
                  </a:cubicBezTo>
                  <a:cubicBezTo>
                    <a:pt x="0" y="278"/>
                    <a:pt x="0" y="278"/>
                    <a:pt x="0" y="279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42" y="323"/>
                    <a:pt x="142" y="323"/>
                    <a:pt x="142" y="323"/>
                  </a:cubicBezTo>
                  <a:cubicBezTo>
                    <a:pt x="154" y="323"/>
                    <a:pt x="154" y="323"/>
                    <a:pt x="154" y="323"/>
                  </a:cubicBezTo>
                  <a:cubicBezTo>
                    <a:pt x="154" y="278"/>
                    <a:pt x="154" y="278"/>
                    <a:pt x="154" y="278"/>
                  </a:cubicBezTo>
                  <a:cubicBezTo>
                    <a:pt x="154" y="237"/>
                    <a:pt x="126" y="202"/>
                    <a:pt x="90" y="195"/>
                  </a:cubicBezTo>
                  <a:cubicBezTo>
                    <a:pt x="88" y="193"/>
                    <a:pt x="87" y="190"/>
                    <a:pt x="86" y="187"/>
                  </a:cubicBezTo>
                  <a:cubicBezTo>
                    <a:pt x="87" y="182"/>
                    <a:pt x="91" y="178"/>
                    <a:pt x="95" y="175"/>
                  </a:cubicBezTo>
                  <a:cubicBezTo>
                    <a:pt x="101" y="173"/>
                    <a:pt x="108" y="170"/>
                    <a:pt x="114" y="167"/>
                  </a:cubicBezTo>
                  <a:cubicBezTo>
                    <a:pt x="125" y="191"/>
                    <a:pt x="147" y="209"/>
                    <a:pt x="172" y="216"/>
                  </a:cubicBezTo>
                  <a:cubicBezTo>
                    <a:pt x="170" y="226"/>
                    <a:pt x="168" y="236"/>
                    <a:pt x="168" y="247"/>
                  </a:cubicBezTo>
                  <a:cubicBezTo>
                    <a:pt x="168" y="316"/>
                    <a:pt x="225" y="373"/>
                    <a:pt x="294" y="373"/>
                  </a:cubicBezTo>
                  <a:cubicBezTo>
                    <a:pt x="364" y="373"/>
                    <a:pt x="420" y="316"/>
                    <a:pt x="420" y="247"/>
                  </a:cubicBezTo>
                  <a:cubicBezTo>
                    <a:pt x="420" y="211"/>
                    <a:pt x="405" y="179"/>
                    <a:pt x="381" y="156"/>
                  </a:cubicBezTo>
                  <a:close/>
                  <a:moveTo>
                    <a:pt x="23" y="278"/>
                  </a:moveTo>
                  <a:cubicBezTo>
                    <a:pt x="23" y="273"/>
                    <a:pt x="23" y="273"/>
                    <a:pt x="23" y="273"/>
                  </a:cubicBezTo>
                  <a:cubicBezTo>
                    <a:pt x="23" y="273"/>
                    <a:pt x="23" y="273"/>
                    <a:pt x="23" y="273"/>
                  </a:cubicBezTo>
                  <a:cubicBezTo>
                    <a:pt x="23" y="243"/>
                    <a:pt x="43" y="218"/>
                    <a:pt x="69" y="214"/>
                  </a:cubicBezTo>
                  <a:cubicBezTo>
                    <a:pt x="68" y="225"/>
                    <a:pt x="62" y="254"/>
                    <a:pt x="23" y="278"/>
                  </a:cubicBezTo>
                  <a:close/>
                  <a:moveTo>
                    <a:pt x="326" y="18"/>
                  </a:moveTo>
                  <a:cubicBezTo>
                    <a:pt x="364" y="18"/>
                    <a:pt x="395" y="50"/>
                    <a:pt x="395" y="88"/>
                  </a:cubicBezTo>
                  <a:cubicBezTo>
                    <a:pt x="395" y="111"/>
                    <a:pt x="384" y="131"/>
                    <a:pt x="368" y="143"/>
                  </a:cubicBezTo>
                  <a:cubicBezTo>
                    <a:pt x="366" y="144"/>
                    <a:pt x="366" y="144"/>
                    <a:pt x="366" y="144"/>
                  </a:cubicBezTo>
                  <a:cubicBezTo>
                    <a:pt x="356" y="137"/>
                    <a:pt x="344" y="131"/>
                    <a:pt x="331" y="127"/>
                  </a:cubicBezTo>
                  <a:cubicBezTo>
                    <a:pt x="331" y="119"/>
                    <a:pt x="331" y="119"/>
                    <a:pt x="331" y="119"/>
                  </a:cubicBezTo>
                  <a:cubicBezTo>
                    <a:pt x="338" y="118"/>
                    <a:pt x="343" y="116"/>
                    <a:pt x="347" y="112"/>
                  </a:cubicBezTo>
                  <a:cubicBezTo>
                    <a:pt x="351" y="108"/>
                    <a:pt x="353" y="103"/>
                    <a:pt x="353" y="96"/>
                  </a:cubicBezTo>
                  <a:cubicBezTo>
                    <a:pt x="353" y="93"/>
                    <a:pt x="352" y="91"/>
                    <a:pt x="351" y="88"/>
                  </a:cubicBezTo>
                  <a:cubicBezTo>
                    <a:pt x="350" y="86"/>
                    <a:pt x="349" y="84"/>
                    <a:pt x="347" y="82"/>
                  </a:cubicBezTo>
                  <a:cubicBezTo>
                    <a:pt x="345" y="80"/>
                    <a:pt x="343" y="79"/>
                    <a:pt x="340" y="77"/>
                  </a:cubicBezTo>
                  <a:cubicBezTo>
                    <a:pt x="339" y="77"/>
                    <a:pt x="336" y="76"/>
                    <a:pt x="331" y="75"/>
                  </a:cubicBezTo>
                  <a:cubicBezTo>
                    <a:pt x="331" y="49"/>
                    <a:pt x="331" y="49"/>
                    <a:pt x="331" y="49"/>
                  </a:cubicBezTo>
                  <a:cubicBezTo>
                    <a:pt x="334" y="49"/>
                    <a:pt x="336" y="50"/>
                    <a:pt x="338" y="52"/>
                  </a:cubicBezTo>
                  <a:cubicBezTo>
                    <a:pt x="340" y="54"/>
                    <a:pt x="341" y="57"/>
                    <a:pt x="342" y="60"/>
                  </a:cubicBezTo>
                  <a:cubicBezTo>
                    <a:pt x="351" y="59"/>
                    <a:pt x="351" y="59"/>
                    <a:pt x="351" y="59"/>
                  </a:cubicBezTo>
                  <a:cubicBezTo>
                    <a:pt x="350" y="53"/>
                    <a:pt x="348" y="49"/>
                    <a:pt x="344" y="45"/>
                  </a:cubicBezTo>
                  <a:cubicBezTo>
                    <a:pt x="341" y="43"/>
                    <a:pt x="336" y="41"/>
                    <a:pt x="331" y="41"/>
                  </a:cubicBezTo>
                  <a:cubicBezTo>
                    <a:pt x="331" y="37"/>
                    <a:pt x="331" y="37"/>
                    <a:pt x="331" y="37"/>
                  </a:cubicBezTo>
                  <a:cubicBezTo>
                    <a:pt x="326" y="37"/>
                    <a:pt x="326" y="37"/>
                    <a:pt x="326" y="37"/>
                  </a:cubicBezTo>
                  <a:cubicBezTo>
                    <a:pt x="326" y="41"/>
                    <a:pt x="326" y="41"/>
                    <a:pt x="326" y="41"/>
                  </a:cubicBezTo>
                  <a:cubicBezTo>
                    <a:pt x="320" y="41"/>
                    <a:pt x="315" y="43"/>
                    <a:pt x="312" y="46"/>
                  </a:cubicBezTo>
                  <a:cubicBezTo>
                    <a:pt x="308" y="50"/>
                    <a:pt x="305" y="55"/>
                    <a:pt x="305" y="61"/>
                  </a:cubicBezTo>
                  <a:cubicBezTo>
                    <a:pt x="305" y="65"/>
                    <a:pt x="306" y="68"/>
                    <a:pt x="308" y="71"/>
                  </a:cubicBezTo>
                  <a:cubicBezTo>
                    <a:pt x="309" y="74"/>
                    <a:pt x="311" y="76"/>
                    <a:pt x="314" y="78"/>
                  </a:cubicBezTo>
                  <a:cubicBezTo>
                    <a:pt x="318" y="80"/>
                    <a:pt x="322" y="82"/>
                    <a:pt x="326" y="82"/>
                  </a:cubicBezTo>
                  <a:cubicBezTo>
                    <a:pt x="326" y="111"/>
                    <a:pt x="326" y="111"/>
                    <a:pt x="326" y="111"/>
                  </a:cubicBezTo>
                  <a:cubicBezTo>
                    <a:pt x="322" y="111"/>
                    <a:pt x="319" y="109"/>
                    <a:pt x="317" y="106"/>
                  </a:cubicBezTo>
                  <a:cubicBezTo>
                    <a:pt x="315" y="103"/>
                    <a:pt x="314" y="100"/>
                    <a:pt x="313" y="95"/>
                  </a:cubicBezTo>
                  <a:cubicBezTo>
                    <a:pt x="304" y="97"/>
                    <a:pt x="304" y="97"/>
                    <a:pt x="304" y="97"/>
                  </a:cubicBezTo>
                  <a:cubicBezTo>
                    <a:pt x="304" y="101"/>
                    <a:pt x="305" y="105"/>
                    <a:pt x="307" y="109"/>
                  </a:cubicBezTo>
                  <a:cubicBezTo>
                    <a:pt x="309" y="112"/>
                    <a:pt x="312" y="114"/>
                    <a:pt x="315" y="116"/>
                  </a:cubicBezTo>
                  <a:cubicBezTo>
                    <a:pt x="318" y="117"/>
                    <a:pt x="321" y="118"/>
                    <a:pt x="326" y="119"/>
                  </a:cubicBezTo>
                  <a:cubicBezTo>
                    <a:pt x="326" y="125"/>
                    <a:pt x="326" y="125"/>
                    <a:pt x="326" y="125"/>
                  </a:cubicBezTo>
                  <a:cubicBezTo>
                    <a:pt x="316" y="123"/>
                    <a:pt x="306" y="121"/>
                    <a:pt x="296" y="121"/>
                  </a:cubicBezTo>
                  <a:cubicBezTo>
                    <a:pt x="296" y="94"/>
                    <a:pt x="284" y="70"/>
                    <a:pt x="266" y="53"/>
                  </a:cubicBezTo>
                  <a:cubicBezTo>
                    <a:pt x="278" y="32"/>
                    <a:pt x="300" y="18"/>
                    <a:pt x="326" y="18"/>
                  </a:cubicBezTo>
                  <a:close/>
                  <a:moveTo>
                    <a:pt x="326" y="74"/>
                  </a:moveTo>
                  <a:cubicBezTo>
                    <a:pt x="322" y="72"/>
                    <a:pt x="319" y="71"/>
                    <a:pt x="317" y="69"/>
                  </a:cubicBezTo>
                  <a:cubicBezTo>
                    <a:pt x="315" y="66"/>
                    <a:pt x="314" y="64"/>
                    <a:pt x="314" y="61"/>
                  </a:cubicBezTo>
                  <a:cubicBezTo>
                    <a:pt x="314" y="58"/>
                    <a:pt x="315" y="55"/>
                    <a:pt x="317" y="53"/>
                  </a:cubicBezTo>
                  <a:cubicBezTo>
                    <a:pt x="320" y="50"/>
                    <a:pt x="322" y="49"/>
                    <a:pt x="326" y="48"/>
                  </a:cubicBezTo>
                  <a:lnTo>
                    <a:pt x="326" y="74"/>
                  </a:lnTo>
                  <a:close/>
                  <a:moveTo>
                    <a:pt x="331" y="111"/>
                  </a:moveTo>
                  <a:cubicBezTo>
                    <a:pt x="331" y="84"/>
                    <a:pt x="331" y="84"/>
                    <a:pt x="331" y="84"/>
                  </a:cubicBezTo>
                  <a:cubicBezTo>
                    <a:pt x="336" y="85"/>
                    <a:pt x="339" y="87"/>
                    <a:pt x="341" y="89"/>
                  </a:cubicBezTo>
                  <a:cubicBezTo>
                    <a:pt x="343" y="91"/>
                    <a:pt x="343" y="94"/>
                    <a:pt x="343" y="97"/>
                  </a:cubicBezTo>
                  <a:cubicBezTo>
                    <a:pt x="343" y="101"/>
                    <a:pt x="342" y="104"/>
                    <a:pt x="340" y="107"/>
                  </a:cubicBezTo>
                  <a:cubicBezTo>
                    <a:pt x="338" y="109"/>
                    <a:pt x="335" y="111"/>
                    <a:pt x="331" y="111"/>
                  </a:cubicBezTo>
                  <a:close/>
                  <a:moveTo>
                    <a:pt x="131" y="273"/>
                  </a:moveTo>
                  <a:cubicBezTo>
                    <a:pt x="131" y="275"/>
                    <a:pt x="131" y="275"/>
                    <a:pt x="131" y="275"/>
                  </a:cubicBezTo>
                  <a:cubicBezTo>
                    <a:pt x="115" y="265"/>
                    <a:pt x="83" y="240"/>
                    <a:pt x="85" y="214"/>
                  </a:cubicBezTo>
                  <a:cubicBezTo>
                    <a:pt x="111" y="218"/>
                    <a:pt x="131" y="243"/>
                    <a:pt x="131" y="273"/>
                  </a:cubicBezTo>
                  <a:close/>
                  <a:moveTo>
                    <a:pt x="69" y="122"/>
                  </a:moveTo>
                  <a:cubicBezTo>
                    <a:pt x="53" y="114"/>
                    <a:pt x="38" y="124"/>
                    <a:pt x="31" y="129"/>
                  </a:cubicBezTo>
                  <a:cubicBezTo>
                    <a:pt x="26" y="120"/>
                    <a:pt x="23" y="110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1" y="104"/>
                    <a:pt x="130" y="109"/>
                    <a:pt x="129" y="114"/>
                  </a:cubicBezTo>
                  <a:cubicBezTo>
                    <a:pt x="120" y="114"/>
                    <a:pt x="104" y="122"/>
                    <a:pt x="98" y="125"/>
                  </a:cubicBezTo>
                  <a:cubicBezTo>
                    <a:pt x="91" y="130"/>
                    <a:pt x="91" y="132"/>
                    <a:pt x="69" y="122"/>
                  </a:cubicBezTo>
                  <a:close/>
                  <a:moveTo>
                    <a:pt x="130" y="154"/>
                  </a:moveTo>
                  <a:cubicBezTo>
                    <a:pt x="145" y="139"/>
                    <a:pt x="154" y="117"/>
                    <a:pt x="154" y="93"/>
                  </a:cubicBezTo>
                  <a:cubicBezTo>
                    <a:pt x="154" y="63"/>
                    <a:pt x="154" y="63"/>
                    <a:pt x="154" y="63"/>
                  </a:cubicBezTo>
                  <a:cubicBezTo>
                    <a:pt x="167" y="53"/>
                    <a:pt x="183" y="48"/>
                    <a:pt x="200" y="48"/>
                  </a:cubicBezTo>
                  <a:cubicBezTo>
                    <a:pt x="241" y="48"/>
                    <a:pt x="275" y="81"/>
                    <a:pt x="276" y="123"/>
                  </a:cubicBezTo>
                  <a:cubicBezTo>
                    <a:pt x="259" y="125"/>
                    <a:pt x="244" y="130"/>
                    <a:pt x="231" y="138"/>
                  </a:cubicBezTo>
                  <a:cubicBezTo>
                    <a:pt x="230" y="136"/>
                    <a:pt x="230" y="134"/>
                    <a:pt x="229" y="132"/>
                  </a:cubicBezTo>
                  <a:cubicBezTo>
                    <a:pt x="228" y="129"/>
                    <a:pt x="226" y="126"/>
                    <a:pt x="224" y="124"/>
                  </a:cubicBezTo>
                  <a:cubicBezTo>
                    <a:pt x="222" y="122"/>
                    <a:pt x="219" y="120"/>
                    <a:pt x="215" y="119"/>
                  </a:cubicBezTo>
                  <a:cubicBezTo>
                    <a:pt x="214" y="118"/>
                    <a:pt x="210" y="117"/>
                    <a:pt x="204" y="115"/>
                  </a:cubicBezTo>
                  <a:cubicBezTo>
                    <a:pt x="204" y="82"/>
                    <a:pt x="204" y="82"/>
                    <a:pt x="204" y="82"/>
                  </a:cubicBezTo>
                  <a:cubicBezTo>
                    <a:pt x="208" y="83"/>
                    <a:pt x="211" y="85"/>
                    <a:pt x="213" y="87"/>
                  </a:cubicBezTo>
                  <a:cubicBezTo>
                    <a:pt x="215" y="90"/>
                    <a:pt x="216" y="93"/>
                    <a:pt x="217" y="97"/>
                  </a:cubicBezTo>
                  <a:cubicBezTo>
                    <a:pt x="229" y="96"/>
                    <a:pt x="229" y="96"/>
                    <a:pt x="229" y="96"/>
                  </a:cubicBezTo>
                  <a:cubicBezTo>
                    <a:pt x="228" y="88"/>
                    <a:pt x="225" y="83"/>
                    <a:pt x="220" y="79"/>
                  </a:cubicBezTo>
                  <a:cubicBezTo>
                    <a:pt x="216" y="75"/>
                    <a:pt x="211" y="73"/>
                    <a:pt x="204" y="73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73"/>
                    <a:pt x="197" y="73"/>
                    <a:pt x="197" y="73"/>
                  </a:cubicBezTo>
                  <a:cubicBezTo>
                    <a:pt x="190" y="74"/>
                    <a:pt x="184" y="76"/>
                    <a:pt x="180" y="79"/>
                  </a:cubicBezTo>
                  <a:cubicBezTo>
                    <a:pt x="175" y="84"/>
                    <a:pt x="172" y="91"/>
                    <a:pt x="172" y="99"/>
                  </a:cubicBezTo>
                  <a:cubicBezTo>
                    <a:pt x="172" y="103"/>
                    <a:pt x="173" y="107"/>
                    <a:pt x="175" y="111"/>
                  </a:cubicBezTo>
                  <a:cubicBezTo>
                    <a:pt x="177" y="114"/>
                    <a:pt x="179" y="117"/>
                    <a:pt x="183" y="119"/>
                  </a:cubicBezTo>
                  <a:cubicBezTo>
                    <a:pt x="188" y="122"/>
                    <a:pt x="193" y="124"/>
                    <a:pt x="197" y="125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3" y="160"/>
                    <a:pt x="189" y="158"/>
                    <a:pt x="186" y="154"/>
                  </a:cubicBezTo>
                  <a:cubicBezTo>
                    <a:pt x="184" y="151"/>
                    <a:pt x="182" y="147"/>
                    <a:pt x="181" y="141"/>
                  </a:cubicBezTo>
                  <a:cubicBezTo>
                    <a:pt x="170" y="143"/>
                    <a:pt x="170" y="143"/>
                    <a:pt x="170" y="143"/>
                  </a:cubicBezTo>
                  <a:cubicBezTo>
                    <a:pt x="170" y="149"/>
                    <a:pt x="172" y="154"/>
                    <a:pt x="174" y="158"/>
                  </a:cubicBezTo>
                  <a:cubicBezTo>
                    <a:pt x="177" y="162"/>
                    <a:pt x="180" y="165"/>
                    <a:pt x="184" y="167"/>
                  </a:cubicBezTo>
                  <a:cubicBezTo>
                    <a:pt x="186" y="168"/>
                    <a:pt x="190" y="169"/>
                    <a:pt x="195" y="170"/>
                  </a:cubicBezTo>
                  <a:cubicBezTo>
                    <a:pt x="188" y="178"/>
                    <a:pt x="183" y="187"/>
                    <a:pt x="179" y="197"/>
                  </a:cubicBezTo>
                  <a:cubicBezTo>
                    <a:pt x="157" y="190"/>
                    <a:pt x="139" y="175"/>
                    <a:pt x="130" y="154"/>
                  </a:cubicBezTo>
                  <a:close/>
                  <a:moveTo>
                    <a:pt x="197" y="114"/>
                  </a:moveTo>
                  <a:cubicBezTo>
                    <a:pt x="192" y="112"/>
                    <a:pt x="189" y="110"/>
                    <a:pt x="186" y="108"/>
                  </a:cubicBezTo>
                  <a:cubicBezTo>
                    <a:pt x="184" y="105"/>
                    <a:pt x="183" y="102"/>
                    <a:pt x="183" y="98"/>
                  </a:cubicBezTo>
                  <a:cubicBezTo>
                    <a:pt x="183" y="94"/>
                    <a:pt x="184" y="90"/>
                    <a:pt x="187" y="88"/>
                  </a:cubicBezTo>
                  <a:cubicBezTo>
                    <a:pt x="189" y="85"/>
                    <a:pt x="193" y="83"/>
                    <a:pt x="197" y="82"/>
                  </a:cubicBezTo>
                  <a:lnTo>
                    <a:pt x="197" y="114"/>
                  </a:lnTo>
                  <a:close/>
                  <a:moveTo>
                    <a:pt x="219" y="146"/>
                  </a:moveTo>
                  <a:cubicBezTo>
                    <a:pt x="214" y="150"/>
                    <a:pt x="209" y="155"/>
                    <a:pt x="204" y="159"/>
                  </a:cubicBezTo>
                  <a:cubicBezTo>
                    <a:pt x="204" y="126"/>
                    <a:pt x="204" y="126"/>
                    <a:pt x="204" y="126"/>
                  </a:cubicBezTo>
                  <a:cubicBezTo>
                    <a:pt x="210" y="128"/>
                    <a:pt x="214" y="130"/>
                    <a:pt x="216" y="133"/>
                  </a:cubicBezTo>
                  <a:cubicBezTo>
                    <a:pt x="218" y="136"/>
                    <a:pt x="219" y="139"/>
                    <a:pt x="219" y="143"/>
                  </a:cubicBezTo>
                  <a:cubicBezTo>
                    <a:pt x="219" y="144"/>
                    <a:pt x="219" y="145"/>
                    <a:pt x="219" y="146"/>
                  </a:cubicBezTo>
                  <a:close/>
                  <a:moveTo>
                    <a:pt x="294" y="346"/>
                  </a:moveTo>
                  <a:cubicBezTo>
                    <a:pt x="240" y="346"/>
                    <a:pt x="195" y="302"/>
                    <a:pt x="195" y="247"/>
                  </a:cubicBezTo>
                  <a:cubicBezTo>
                    <a:pt x="195" y="192"/>
                    <a:pt x="240" y="148"/>
                    <a:pt x="294" y="148"/>
                  </a:cubicBezTo>
                  <a:cubicBezTo>
                    <a:pt x="349" y="148"/>
                    <a:pt x="393" y="192"/>
                    <a:pt x="393" y="247"/>
                  </a:cubicBezTo>
                  <a:cubicBezTo>
                    <a:pt x="393" y="302"/>
                    <a:pt x="349" y="346"/>
                    <a:pt x="294" y="3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6" name="Freeform 53"/>
            <p:cNvSpPr>
              <a:spLocks noEditPoints="1" noChangeArrowheads="1"/>
            </p:cNvSpPr>
            <p:nvPr/>
          </p:nvSpPr>
          <p:spPr bwMode="auto">
            <a:xfrm>
              <a:off x="749300" y="482600"/>
              <a:ext cx="222250" cy="414337"/>
            </a:xfrm>
            <a:custGeom>
              <a:avLst/>
              <a:gdLst>
                <a:gd name="T0" fmla="*/ 71 w 80"/>
                <a:gd name="T1" fmla="*/ 74 h 149"/>
                <a:gd name="T2" fmla="*/ 60 w 80"/>
                <a:gd name="T3" fmla="*/ 66 h 149"/>
                <a:gd name="T4" fmla="*/ 45 w 80"/>
                <a:gd name="T5" fmla="*/ 62 h 149"/>
                <a:gd name="T6" fmla="*/ 45 w 80"/>
                <a:gd name="T7" fmla="*/ 19 h 149"/>
                <a:gd name="T8" fmla="*/ 56 w 80"/>
                <a:gd name="T9" fmla="*/ 26 h 149"/>
                <a:gd name="T10" fmla="*/ 62 w 80"/>
                <a:gd name="T11" fmla="*/ 39 h 149"/>
                <a:gd name="T12" fmla="*/ 77 w 80"/>
                <a:gd name="T13" fmla="*/ 37 h 149"/>
                <a:gd name="T14" fmla="*/ 65 w 80"/>
                <a:gd name="T15" fmla="*/ 14 h 149"/>
                <a:gd name="T16" fmla="*/ 45 w 80"/>
                <a:gd name="T17" fmla="*/ 7 h 149"/>
                <a:gd name="T18" fmla="*/ 45 w 80"/>
                <a:gd name="T19" fmla="*/ 0 h 149"/>
                <a:gd name="T20" fmla="*/ 36 w 80"/>
                <a:gd name="T21" fmla="*/ 0 h 149"/>
                <a:gd name="T22" fmla="*/ 36 w 80"/>
                <a:gd name="T23" fmla="*/ 7 h 149"/>
                <a:gd name="T24" fmla="*/ 14 w 80"/>
                <a:gd name="T25" fmla="*/ 15 h 149"/>
                <a:gd name="T26" fmla="*/ 3 w 80"/>
                <a:gd name="T27" fmla="*/ 41 h 149"/>
                <a:gd name="T28" fmla="*/ 7 w 80"/>
                <a:gd name="T29" fmla="*/ 56 h 149"/>
                <a:gd name="T30" fmla="*/ 17 w 80"/>
                <a:gd name="T31" fmla="*/ 67 h 149"/>
                <a:gd name="T32" fmla="*/ 36 w 80"/>
                <a:gd name="T33" fmla="*/ 74 h 149"/>
                <a:gd name="T34" fmla="*/ 36 w 80"/>
                <a:gd name="T35" fmla="*/ 122 h 149"/>
                <a:gd name="T36" fmla="*/ 21 w 80"/>
                <a:gd name="T37" fmla="*/ 113 h 149"/>
                <a:gd name="T38" fmla="*/ 15 w 80"/>
                <a:gd name="T39" fmla="*/ 95 h 149"/>
                <a:gd name="T40" fmla="*/ 0 w 80"/>
                <a:gd name="T41" fmla="*/ 98 h 149"/>
                <a:gd name="T42" fmla="*/ 6 w 80"/>
                <a:gd name="T43" fmla="*/ 118 h 149"/>
                <a:gd name="T44" fmla="*/ 18 w 80"/>
                <a:gd name="T45" fmla="*/ 129 h 149"/>
                <a:gd name="T46" fmla="*/ 36 w 80"/>
                <a:gd name="T47" fmla="*/ 134 h 149"/>
                <a:gd name="T48" fmla="*/ 36 w 80"/>
                <a:gd name="T49" fmla="*/ 149 h 149"/>
                <a:gd name="T50" fmla="*/ 45 w 80"/>
                <a:gd name="T51" fmla="*/ 149 h 149"/>
                <a:gd name="T52" fmla="*/ 45 w 80"/>
                <a:gd name="T53" fmla="*/ 134 h 149"/>
                <a:gd name="T54" fmla="*/ 70 w 80"/>
                <a:gd name="T55" fmla="*/ 123 h 149"/>
                <a:gd name="T56" fmla="*/ 80 w 80"/>
                <a:gd name="T57" fmla="*/ 97 h 149"/>
                <a:gd name="T58" fmla="*/ 78 w 80"/>
                <a:gd name="T59" fmla="*/ 84 h 149"/>
                <a:gd name="T60" fmla="*/ 71 w 80"/>
                <a:gd name="T61" fmla="*/ 74 h 149"/>
                <a:gd name="T62" fmla="*/ 36 w 80"/>
                <a:gd name="T63" fmla="*/ 60 h 149"/>
                <a:gd name="T64" fmla="*/ 22 w 80"/>
                <a:gd name="T65" fmla="*/ 52 h 149"/>
                <a:gd name="T66" fmla="*/ 18 w 80"/>
                <a:gd name="T67" fmla="*/ 39 h 149"/>
                <a:gd name="T68" fmla="*/ 23 w 80"/>
                <a:gd name="T69" fmla="*/ 26 h 149"/>
                <a:gd name="T70" fmla="*/ 36 w 80"/>
                <a:gd name="T71" fmla="*/ 19 h 149"/>
                <a:gd name="T72" fmla="*/ 36 w 80"/>
                <a:gd name="T73" fmla="*/ 60 h 149"/>
                <a:gd name="T74" fmla="*/ 59 w 80"/>
                <a:gd name="T75" fmla="*/ 114 h 149"/>
                <a:gd name="T76" fmla="*/ 45 w 80"/>
                <a:gd name="T77" fmla="*/ 122 h 149"/>
                <a:gd name="T78" fmla="*/ 45 w 80"/>
                <a:gd name="T79" fmla="*/ 77 h 149"/>
                <a:gd name="T80" fmla="*/ 61 w 80"/>
                <a:gd name="T81" fmla="*/ 85 h 149"/>
                <a:gd name="T82" fmla="*/ 65 w 80"/>
                <a:gd name="T83" fmla="*/ 98 h 149"/>
                <a:gd name="T84" fmla="*/ 59 w 80"/>
                <a:gd name="T85" fmla="*/ 114 h 14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0"/>
                <a:gd name="T130" fmla="*/ 0 h 149"/>
                <a:gd name="T131" fmla="*/ 80 w 80"/>
                <a:gd name="T132" fmla="*/ 149 h 14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0" h="149">
                  <a:moveTo>
                    <a:pt x="71" y="74"/>
                  </a:moveTo>
                  <a:cubicBezTo>
                    <a:pt x="68" y="71"/>
                    <a:pt x="64" y="69"/>
                    <a:pt x="60" y="66"/>
                  </a:cubicBezTo>
                  <a:cubicBezTo>
                    <a:pt x="57" y="65"/>
                    <a:pt x="52" y="64"/>
                    <a:pt x="45" y="62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50" y="20"/>
                    <a:pt x="54" y="22"/>
                    <a:pt x="56" y="26"/>
                  </a:cubicBezTo>
                  <a:cubicBezTo>
                    <a:pt x="59" y="29"/>
                    <a:pt x="61" y="33"/>
                    <a:pt x="62" y="39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6" y="27"/>
                    <a:pt x="72" y="20"/>
                    <a:pt x="65" y="14"/>
                  </a:cubicBezTo>
                  <a:cubicBezTo>
                    <a:pt x="60" y="10"/>
                    <a:pt x="53" y="8"/>
                    <a:pt x="45" y="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26" y="8"/>
                    <a:pt x="19" y="11"/>
                    <a:pt x="14" y="15"/>
                  </a:cubicBezTo>
                  <a:cubicBezTo>
                    <a:pt x="6" y="21"/>
                    <a:pt x="3" y="30"/>
                    <a:pt x="3" y="41"/>
                  </a:cubicBezTo>
                  <a:cubicBezTo>
                    <a:pt x="3" y="46"/>
                    <a:pt x="4" y="52"/>
                    <a:pt x="7" y="56"/>
                  </a:cubicBezTo>
                  <a:cubicBezTo>
                    <a:pt x="9" y="61"/>
                    <a:pt x="13" y="65"/>
                    <a:pt x="17" y="67"/>
                  </a:cubicBezTo>
                  <a:cubicBezTo>
                    <a:pt x="24" y="71"/>
                    <a:pt x="30" y="73"/>
                    <a:pt x="36" y="74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0" y="121"/>
                    <a:pt x="25" y="118"/>
                    <a:pt x="21" y="113"/>
                  </a:cubicBezTo>
                  <a:cubicBezTo>
                    <a:pt x="18" y="109"/>
                    <a:pt x="16" y="103"/>
                    <a:pt x="15" y="9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1" y="106"/>
                    <a:pt x="3" y="112"/>
                    <a:pt x="6" y="118"/>
                  </a:cubicBezTo>
                  <a:cubicBezTo>
                    <a:pt x="9" y="123"/>
                    <a:pt x="13" y="127"/>
                    <a:pt x="18" y="129"/>
                  </a:cubicBezTo>
                  <a:cubicBezTo>
                    <a:pt x="23" y="132"/>
                    <a:pt x="29" y="133"/>
                    <a:pt x="36" y="134"/>
                  </a:cubicBezTo>
                  <a:cubicBezTo>
                    <a:pt x="36" y="149"/>
                    <a:pt x="36" y="149"/>
                    <a:pt x="36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55" y="133"/>
                    <a:pt x="64" y="130"/>
                    <a:pt x="70" y="123"/>
                  </a:cubicBezTo>
                  <a:cubicBezTo>
                    <a:pt x="77" y="116"/>
                    <a:pt x="80" y="108"/>
                    <a:pt x="80" y="97"/>
                  </a:cubicBezTo>
                  <a:cubicBezTo>
                    <a:pt x="80" y="93"/>
                    <a:pt x="79" y="88"/>
                    <a:pt x="78" y="84"/>
                  </a:cubicBezTo>
                  <a:cubicBezTo>
                    <a:pt x="76" y="80"/>
                    <a:pt x="74" y="77"/>
                    <a:pt x="71" y="74"/>
                  </a:cubicBezTo>
                  <a:close/>
                  <a:moveTo>
                    <a:pt x="36" y="60"/>
                  </a:moveTo>
                  <a:cubicBezTo>
                    <a:pt x="29" y="58"/>
                    <a:pt x="25" y="55"/>
                    <a:pt x="22" y="52"/>
                  </a:cubicBezTo>
                  <a:cubicBezTo>
                    <a:pt x="19" y="49"/>
                    <a:pt x="18" y="44"/>
                    <a:pt x="18" y="39"/>
                  </a:cubicBezTo>
                  <a:cubicBezTo>
                    <a:pt x="18" y="34"/>
                    <a:pt x="19" y="30"/>
                    <a:pt x="23" y="26"/>
                  </a:cubicBezTo>
                  <a:cubicBezTo>
                    <a:pt x="26" y="22"/>
                    <a:pt x="30" y="20"/>
                    <a:pt x="36" y="19"/>
                  </a:cubicBezTo>
                  <a:lnTo>
                    <a:pt x="36" y="60"/>
                  </a:lnTo>
                  <a:close/>
                  <a:moveTo>
                    <a:pt x="59" y="114"/>
                  </a:moveTo>
                  <a:cubicBezTo>
                    <a:pt x="55" y="118"/>
                    <a:pt x="51" y="121"/>
                    <a:pt x="45" y="122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53" y="79"/>
                    <a:pt x="58" y="82"/>
                    <a:pt x="61" y="85"/>
                  </a:cubicBezTo>
                  <a:cubicBezTo>
                    <a:pt x="63" y="89"/>
                    <a:pt x="65" y="93"/>
                    <a:pt x="65" y="98"/>
                  </a:cubicBezTo>
                  <a:cubicBezTo>
                    <a:pt x="65" y="105"/>
                    <a:pt x="63" y="110"/>
                    <a:pt x="59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7" name="Freeform 54"/>
            <p:cNvSpPr>
              <a:spLocks noChangeArrowheads="1"/>
            </p:cNvSpPr>
            <p:nvPr/>
          </p:nvSpPr>
          <p:spPr bwMode="auto">
            <a:xfrm>
              <a:off x="0" y="927100"/>
              <a:ext cx="506412" cy="100012"/>
            </a:xfrm>
            <a:custGeom>
              <a:avLst/>
              <a:gdLst>
                <a:gd name="T0" fmla="*/ 170 w 182"/>
                <a:gd name="T1" fmla="*/ 0 h 36"/>
                <a:gd name="T2" fmla="*/ 12 w 182"/>
                <a:gd name="T3" fmla="*/ 0 h 36"/>
                <a:gd name="T4" fmla="*/ 0 w 182"/>
                <a:gd name="T5" fmla="*/ 18 h 36"/>
                <a:gd name="T6" fmla="*/ 12 w 182"/>
                <a:gd name="T7" fmla="*/ 36 h 36"/>
                <a:gd name="T8" fmla="*/ 170 w 182"/>
                <a:gd name="T9" fmla="*/ 36 h 36"/>
                <a:gd name="T10" fmla="*/ 182 w 182"/>
                <a:gd name="T11" fmla="*/ 18 h 36"/>
                <a:gd name="T12" fmla="*/ 170 w 182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2"/>
                <a:gd name="T22" fmla="*/ 0 h 36"/>
                <a:gd name="T23" fmla="*/ 182 w 182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2" h="36">
                  <a:moveTo>
                    <a:pt x="17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8"/>
                    <a:pt x="0" y="18"/>
                  </a:cubicBezTo>
                  <a:cubicBezTo>
                    <a:pt x="0" y="28"/>
                    <a:pt x="6" y="36"/>
                    <a:pt x="12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6" y="36"/>
                    <a:pt x="182" y="28"/>
                    <a:pt x="182" y="18"/>
                  </a:cubicBezTo>
                  <a:cubicBezTo>
                    <a:pt x="182" y="8"/>
                    <a:pt x="176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8" name="Freeform 55"/>
            <p:cNvSpPr>
              <a:spLocks noChangeArrowheads="1"/>
            </p:cNvSpPr>
            <p:nvPr/>
          </p:nvSpPr>
          <p:spPr bwMode="auto">
            <a:xfrm>
              <a:off x="0" y="1587"/>
              <a:ext cx="506412" cy="100012"/>
            </a:xfrm>
            <a:custGeom>
              <a:avLst/>
              <a:gdLst>
                <a:gd name="T0" fmla="*/ 12 w 182"/>
                <a:gd name="T1" fmla="*/ 36 h 36"/>
                <a:gd name="T2" fmla="*/ 170 w 182"/>
                <a:gd name="T3" fmla="*/ 36 h 36"/>
                <a:gd name="T4" fmla="*/ 182 w 182"/>
                <a:gd name="T5" fmla="*/ 18 h 36"/>
                <a:gd name="T6" fmla="*/ 170 w 182"/>
                <a:gd name="T7" fmla="*/ 0 h 36"/>
                <a:gd name="T8" fmla="*/ 12 w 182"/>
                <a:gd name="T9" fmla="*/ 0 h 36"/>
                <a:gd name="T10" fmla="*/ 0 w 182"/>
                <a:gd name="T11" fmla="*/ 18 h 36"/>
                <a:gd name="T12" fmla="*/ 12 w 182"/>
                <a:gd name="T13" fmla="*/ 36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2"/>
                <a:gd name="T22" fmla="*/ 0 h 36"/>
                <a:gd name="T23" fmla="*/ 182 w 182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2" h="36">
                  <a:moveTo>
                    <a:pt x="12" y="36"/>
                  </a:moveTo>
                  <a:cubicBezTo>
                    <a:pt x="170" y="36"/>
                    <a:pt x="170" y="36"/>
                    <a:pt x="170" y="36"/>
                  </a:cubicBezTo>
                  <a:cubicBezTo>
                    <a:pt x="176" y="36"/>
                    <a:pt x="182" y="28"/>
                    <a:pt x="182" y="18"/>
                  </a:cubicBezTo>
                  <a:cubicBezTo>
                    <a:pt x="182" y="8"/>
                    <a:pt x="176" y="0"/>
                    <a:pt x="17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8"/>
                    <a:pt x="0" y="18"/>
                  </a:cubicBezTo>
                  <a:cubicBezTo>
                    <a:pt x="0" y="28"/>
                    <a:pt x="6" y="36"/>
                    <a:pt x="1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59" name="组合 125"/>
          <p:cNvGrpSpPr>
            <a:grpSpLocks/>
          </p:cNvGrpSpPr>
          <p:nvPr/>
        </p:nvGrpSpPr>
        <p:grpSpPr bwMode="auto">
          <a:xfrm>
            <a:off x="3385555" y="3529227"/>
            <a:ext cx="675461" cy="691998"/>
            <a:chOff x="0" y="0"/>
            <a:chExt cx="1319212" cy="1355724"/>
          </a:xfrm>
          <a:solidFill>
            <a:schemeClr val="accent4"/>
          </a:solidFill>
          <a:effectLst/>
        </p:grpSpPr>
        <p:sp>
          <p:nvSpPr>
            <p:cNvPr id="260" name="Freeform 60"/>
            <p:cNvSpPr>
              <a:spLocks noChangeArrowheads="1"/>
            </p:cNvSpPr>
            <p:nvPr/>
          </p:nvSpPr>
          <p:spPr bwMode="auto">
            <a:xfrm>
              <a:off x="977900" y="0"/>
              <a:ext cx="341312" cy="903287"/>
            </a:xfrm>
            <a:custGeom>
              <a:avLst/>
              <a:gdLst>
                <a:gd name="T0" fmla="*/ 8 w 123"/>
                <a:gd name="T1" fmla="*/ 22 h 325"/>
                <a:gd name="T2" fmla="*/ 11 w 123"/>
                <a:gd name="T3" fmla="*/ 39 h 325"/>
                <a:gd name="T4" fmla="*/ 72 w 123"/>
                <a:gd name="T5" fmla="*/ 154 h 325"/>
                <a:gd name="T6" fmla="*/ 74 w 123"/>
                <a:gd name="T7" fmla="*/ 165 h 325"/>
                <a:gd name="T8" fmla="*/ 43 w 123"/>
                <a:gd name="T9" fmla="*/ 291 h 325"/>
                <a:gd name="T10" fmla="*/ 44 w 123"/>
                <a:gd name="T11" fmla="*/ 308 h 325"/>
                <a:gd name="T12" fmla="*/ 60 w 123"/>
                <a:gd name="T13" fmla="*/ 320 h 325"/>
                <a:gd name="T14" fmla="*/ 73 w 123"/>
                <a:gd name="T15" fmla="*/ 317 h 325"/>
                <a:gd name="T16" fmla="*/ 115 w 123"/>
                <a:gd name="T17" fmla="*/ 159 h 325"/>
                <a:gd name="T18" fmla="*/ 115 w 123"/>
                <a:gd name="T19" fmla="*/ 157 h 325"/>
                <a:gd name="T20" fmla="*/ 115 w 123"/>
                <a:gd name="T21" fmla="*/ 157 h 325"/>
                <a:gd name="T22" fmla="*/ 115 w 123"/>
                <a:gd name="T23" fmla="*/ 155 h 325"/>
                <a:gd name="T24" fmla="*/ 114 w 123"/>
                <a:gd name="T25" fmla="*/ 154 h 325"/>
                <a:gd name="T26" fmla="*/ 114 w 123"/>
                <a:gd name="T27" fmla="*/ 152 h 325"/>
                <a:gd name="T28" fmla="*/ 114 w 123"/>
                <a:gd name="T29" fmla="*/ 151 h 325"/>
                <a:gd name="T30" fmla="*/ 114 w 123"/>
                <a:gd name="T31" fmla="*/ 151 h 325"/>
                <a:gd name="T32" fmla="*/ 114 w 123"/>
                <a:gd name="T33" fmla="*/ 148 h 325"/>
                <a:gd name="T34" fmla="*/ 34 w 123"/>
                <a:gd name="T35" fmla="*/ 6 h 325"/>
                <a:gd name="T36" fmla="*/ 20 w 123"/>
                <a:gd name="T37" fmla="*/ 7 h 325"/>
                <a:gd name="T38" fmla="*/ 8 w 123"/>
                <a:gd name="T39" fmla="*/ 22 h 3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3"/>
                <a:gd name="T61" fmla="*/ 0 h 325"/>
                <a:gd name="T62" fmla="*/ 123 w 123"/>
                <a:gd name="T63" fmla="*/ 325 h 32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3" h="325">
                  <a:moveTo>
                    <a:pt x="8" y="22"/>
                  </a:moveTo>
                  <a:cubicBezTo>
                    <a:pt x="0" y="32"/>
                    <a:pt x="11" y="39"/>
                    <a:pt x="11" y="39"/>
                  </a:cubicBezTo>
                  <a:cubicBezTo>
                    <a:pt x="39" y="62"/>
                    <a:pt x="67" y="108"/>
                    <a:pt x="72" y="154"/>
                  </a:cubicBezTo>
                  <a:cubicBezTo>
                    <a:pt x="72" y="154"/>
                    <a:pt x="73" y="161"/>
                    <a:pt x="74" y="165"/>
                  </a:cubicBezTo>
                  <a:cubicBezTo>
                    <a:pt x="80" y="210"/>
                    <a:pt x="64" y="261"/>
                    <a:pt x="43" y="291"/>
                  </a:cubicBezTo>
                  <a:cubicBezTo>
                    <a:pt x="43" y="291"/>
                    <a:pt x="34" y="301"/>
                    <a:pt x="44" y="308"/>
                  </a:cubicBezTo>
                  <a:cubicBezTo>
                    <a:pt x="60" y="320"/>
                    <a:pt x="60" y="320"/>
                    <a:pt x="60" y="320"/>
                  </a:cubicBezTo>
                  <a:cubicBezTo>
                    <a:pt x="60" y="320"/>
                    <a:pt x="67" y="325"/>
                    <a:pt x="73" y="317"/>
                  </a:cubicBezTo>
                  <a:cubicBezTo>
                    <a:pt x="103" y="280"/>
                    <a:pt x="123" y="222"/>
                    <a:pt x="115" y="159"/>
                  </a:cubicBezTo>
                  <a:cubicBezTo>
                    <a:pt x="115" y="159"/>
                    <a:pt x="115" y="158"/>
                    <a:pt x="115" y="157"/>
                  </a:cubicBezTo>
                  <a:cubicBezTo>
                    <a:pt x="115" y="157"/>
                    <a:pt x="115" y="157"/>
                    <a:pt x="115" y="157"/>
                  </a:cubicBezTo>
                  <a:cubicBezTo>
                    <a:pt x="115" y="156"/>
                    <a:pt x="115" y="156"/>
                    <a:pt x="115" y="155"/>
                  </a:cubicBezTo>
                  <a:cubicBezTo>
                    <a:pt x="115" y="155"/>
                    <a:pt x="114" y="154"/>
                    <a:pt x="114" y="154"/>
                  </a:cubicBezTo>
                  <a:cubicBezTo>
                    <a:pt x="114" y="153"/>
                    <a:pt x="114" y="153"/>
                    <a:pt x="114" y="152"/>
                  </a:cubicBezTo>
                  <a:cubicBezTo>
                    <a:pt x="114" y="152"/>
                    <a:pt x="114" y="152"/>
                    <a:pt x="114" y="151"/>
                  </a:cubicBezTo>
                  <a:cubicBezTo>
                    <a:pt x="114" y="151"/>
                    <a:pt x="114" y="151"/>
                    <a:pt x="114" y="151"/>
                  </a:cubicBezTo>
                  <a:cubicBezTo>
                    <a:pt x="114" y="150"/>
                    <a:pt x="114" y="149"/>
                    <a:pt x="114" y="148"/>
                  </a:cubicBezTo>
                  <a:cubicBezTo>
                    <a:pt x="106" y="86"/>
                    <a:pt x="72" y="35"/>
                    <a:pt x="34" y="6"/>
                  </a:cubicBezTo>
                  <a:cubicBezTo>
                    <a:pt x="26" y="0"/>
                    <a:pt x="20" y="7"/>
                    <a:pt x="20" y="7"/>
                  </a:cubicBezTo>
                  <a:lnTo>
                    <a:pt x="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1" name="Freeform 61"/>
            <p:cNvSpPr>
              <a:spLocks noChangeArrowheads="1"/>
            </p:cNvSpPr>
            <p:nvPr/>
          </p:nvSpPr>
          <p:spPr bwMode="auto">
            <a:xfrm>
              <a:off x="858837" y="125412"/>
              <a:ext cx="268287" cy="685800"/>
            </a:xfrm>
            <a:custGeom>
              <a:avLst/>
              <a:gdLst>
                <a:gd name="T0" fmla="*/ 32 w 97"/>
                <a:gd name="T1" fmla="*/ 230 h 247"/>
                <a:gd name="T2" fmla="*/ 48 w 97"/>
                <a:gd name="T3" fmla="*/ 241 h 247"/>
                <a:gd name="T4" fmla="*/ 63 w 97"/>
                <a:gd name="T5" fmla="*/ 235 h 247"/>
                <a:gd name="T6" fmla="*/ 89 w 97"/>
                <a:gd name="T7" fmla="*/ 118 h 247"/>
                <a:gd name="T8" fmla="*/ 35 w 97"/>
                <a:gd name="T9" fmla="*/ 11 h 247"/>
                <a:gd name="T10" fmla="*/ 18 w 97"/>
                <a:gd name="T11" fmla="*/ 8 h 247"/>
                <a:gd name="T12" fmla="*/ 6 w 97"/>
                <a:gd name="T13" fmla="*/ 23 h 247"/>
                <a:gd name="T14" fmla="*/ 8 w 97"/>
                <a:gd name="T15" fmla="*/ 38 h 247"/>
                <a:gd name="T16" fmla="*/ 49 w 97"/>
                <a:gd name="T17" fmla="*/ 123 h 247"/>
                <a:gd name="T18" fmla="*/ 31 w 97"/>
                <a:gd name="T19" fmla="*/ 215 h 247"/>
                <a:gd name="T20" fmla="*/ 32 w 97"/>
                <a:gd name="T21" fmla="*/ 230 h 2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7"/>
                <a:gd name="T34" fmla="*/ 0 h 247"/>
                <a:gd name="T35" fmla="*/ 97 w 97"/>
                <a:gd name="T36" fmla="*/ 247 h 24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7" h="247">
                  <a:moveTo>
                    <a:pt x="32" y="230"/>
                  </a:moveTo>
                  <a:cubicBezTo>
                    <a:pt x="48" y="241"/>
                    <a:pt x="48" y="241"/>
                    <a:pt x="48" y="241"/>
                  </a:cubicBezTo>
                  <a:cubicBezTo>
                    <a:pt x="57" y="247"/>
                    <a:pt x="63" y="235"/>
                    <a:pt x="63" y="235"/>
                  </a:cubicBezTo>
                  <a:cubicBezTo>
                    <a:pt x="76" y="215"/>
                    <a:pt x="97" y="173"/>
                    <a:pt x="89" y="118"/>
                  </a:cubicBezTo>
                  <a:cubicBezTo>
                    <a:pt x="83" y="62"/>
                    <a:pt x="52" y="26"/>
                    <a:pt x="35" y="11"/>
                  </a:cubicBezTo>
                  <a:cubicBezTo>
                    <a:pt x="35" y="11"/>
                    <a:pt x="25" y="0"/>
                    <a:pt x="18" y="8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0" y="30"/>
                    <a:pt x="8" y="38"/>
                    <a:pt x="8" y="38"/>
                  </a:cubicBezTo>
                  <a:cubicBezTo>
                    <a:pt x="20" y="52"/>
                    <a:pt x="43" y="82"/>
                    <a:pt x="49" y="123"/>
                  </a:cubicBezTo>
                  <a:cubicBezTo>
                    <a:pt x="53" y="163"/>
                    <a:pt x="39" y="198"/>
                    <a:pt x="31" y="215"/>
                  </a:cubicBezTo>
                  <a:cubicBezTo>
                    <a:pt x="31" y="215"/>
                    <a:pt x="25" y="225"/>
                    <a:pt x="32" y="2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2" name="Freeform 62"/>
            <p:cNvSpPr>
              <a:spLocks noChangeArrowheads="1"/>
            </p:cNvSpPr>
            <p:nvPr/>
          </p:nvSpPr>
          <p:spPr bwMode="auto">
            <a:xfrm>
              <a:off x="727075" y="255587"/>
              <a:ext cx="195262" cy="460375"/>
            </a:xfrm>
            <a:custGeom>
              <a:avLst/>
              <a:gdLst>
                <a:gd name="T0" fmla="*/ 67 w 70"/>
                <a:gd name="T1" fmla="*/ 79 h 166"/>
                <a:gd name="T2" fmla="*/ 67 w 70"/>
                <a:gd name="T3" fmla="*/ 77 h 166"/>
                <a:gd name="T4" fmla="*/ 66 w 70"/>
                <a:gd name="T5" fmla="*/ 77 h 166"/>
                <a:gd name="T6" fmla="*/ 35 w 70"/>
                <a:gd name="T7" fmla="*/ 10 h 166"/>
                <a:gd name="T8" fmla="*/ 19 w 70"/>
                <a:gd name="T9" fmla="*/ 9 h 166"/>
                <a:gd name="T10" fmla="*/ 9 w 70"/>
                <a:gd name="T11" fmla="*/ 21 h 166"/>
                <a:gd name="T12" fmla="*/ 9 w 70"/>
                <a:gd name="T13" fmla="*/ 39 h 166"/>
                <a:gd name="T14" fmla="*/ 28 w 70"/>
                <a:gd name="T15" fmla="*/ 84 h 166"/>
                <a:gd name="T16" fmla="*/ 20 w 70"/>
                <a:gd name="T17" fmla="*/ 132 h 166"/>
                <a:gd name="T18" fmla="*/ 26 w 70"/>
                <a:gd name="T19" fmla="*/ 150 h 166"/>
                <a:gd name="T20" fmla="*/ 38 w 70"/>
                <a:gd name="T21" fmla="*/ 159 h 166"/>
                <a:gd name="T22" fmla="*/ 53 w 70"/>
                <a:gd name="T23" fmla="*/ 154 h 166"/>
                <a:gd name="T24" fmla="*/ 67 w 70"/>
                <a:gd name="T25" fmla="*/ 82 h 166"/>
                <a:gd name="T26" fmla="*/ 67 w 70"/>
                <a:gd name="T27" fmla="*/ 82 h 166"/>
                <a:gd name="T28" fmla="*/ 67 w 70"/>
                <a:gd name="T29" fmla="*/ 79 h 16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0"/>
                <a:gd name="T46" fmla="*/ 0 h 166"/>
                <a:gd name="T47" fmla="*/ 70 w 70"/>
                <a:gd name="T48" fmla="*/ 166 h 16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0" h="166">
                  <a:moveTo>
                    <a:pt x="67" y="79"/>
                  </a:moveTo>
                  <a:cubicBezTo>
                    <a:pt x="67" y="78"/>
                    <a:pt x="67" y="77"/>
                    <a:pt x="67" y="77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1" y="46"/>
                    <a:pt x="45" y="23"/>
                    <a:pt x="35" y="10"/>
                  </a:cubicBezTo>
                  <a:cubicBezTo>
                    <a:pt x="35" y="10"/>
                    <a:pt x="27" y="0"/>
                    <a:pt x="19" y="9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32"/>
                    <a:pt x="9" y="39"/>
                    <a:pt x="9" y="39"/>
                  </a:cubicBezTo>
                  <a:cubicBezTo>
                    <a:pt x="15" y="48"/>
                    <a:pt x="25" y="64"/>
                    <a:pt x="28" y="84"/>
                  </a:cubicBezTo>
                  <a:cubicBezTo>
                    <a:pt x="30" y="104"/>
                    <a:pt x="25" y="122"/>
                    <a:pt x="20" y="132"/>
                  </a:cubicBezTo>
                  <a:cubicBezTo>
                    <a:pt x="20" y="132"/>
                    <a:pt x="14" y="142"/>
                    <a:pt x="26" y="150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48" y="166"/>
                    <a:pt x="53" y="154"/>
                    <a:pt x="53" y="154"/>
                  </a:cubicBezTo>
                  <a:cubicBezTo>
                    <a:pt x="60" y="140"/>
                    <a:pt x="70" y="113"/>
                    <a:pt x="67" y="82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67" y="81"/>
                    <a:pt x="67" y="80"/>
                    <a:pt x="67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3" name="Freeform 63"/>
            <p:cNvSpPr>
              <a:spLocks noEditPoints="1" noChangeArrowheads="1"/>
            </p:cNvSpPr>
            <p:nvPr/>
          </p:nvSpPr>
          <p:spPr bwMode="auto">
            <a:xfrm>
              <a:off x="0" y="249237"/>
              <a:ext cx="1022350" cy="1106487"/>
            </a:xfrm>
            <a:custGeom>
              <a:avLst/>
              <a:gdLst>
                <a:gd name="T0" fmla="*/ 62 w 368"/>
                <a:gd name="T1" fmla="*/ 374 h 398"/>
                <a:gd name="T2" fmla="*/ 74 w 368"/>
                <a:gd name="T3" fmla="*/ 359 h 398"/>
                <a:gd name="T4" fmla="*/ 90 w 368"/>
                <a:gd name="T5" fmla="*/ 380 h 398"/>
                <a:gd name="T6" fmla="*/ 307 w 368"/>
                <a:gd name="T7" fmla="*/ 398 h 398"/>
                <a:gd name="T8" fmla="*/ 314 w 368"/>
                <a:gd name="T9" fmla="*/ 398 h 398"/>
                <a:gd name="T10" fmla="*/ 366 w 368"/>
                <a:gd name="T11" fmla="*/ 372 h 398"/>
                <a:gd name="T12" fmla="*/ 355 w 368"/>
                <a:gd name="T13" fmla="*/ 299 h 398"/>
                <a:gd name="T14" fmla="*/ 350 w 368"/>
                <a:gd name="T15" fmla="*/ 255 h 398"/>
                <a:gd name="T16" fmla="*/ 329 w 368"/>
                <a:gd name="T17" fmla="*/ 204 h 398"/>
                <a:gd name="T18" fmla="*/ 265 w 368"/>
                <a:gd name="T19" fmla="*/ 185 h 398"/>
                <a:gd name="T20" fmla="*/ 228 w 368"/>
                <a:gd name="T21" fmla="*/ 158 h 398"/>
                <a:gd name="T22" fmla="*/ 236 w 368"/>
                <a:gd name="T23" fmla="*/ 113 h 398"/>
                <a:gd name="T24" fmla="*/ 150 w 368"/>
                <a:gd name="T25" fmla="*/ 25 h 398"/>
                <a:gd name="T26" fmla="*/ 127 w 368"/>
                <a:gd name="T27" fmla="*/ 120 h 398"/>
                <a:gd name="T28" fmla="*/ 127 w 368"/>
                <a:gd name="T29" fmla="*/ 136 h 398"/>
                <a:gd name="T30" fmla="*/ 73 w 368"/>
                <a:gd name="T31" fmla="*/ 194 h 398"/>
                <a:gd name="T32" fmla="*/ 48 w 368"/>
                <a:gd name="T33" fmla="*/ 220 h 398"/>
                <a:gd name="T34" fmla="*/ 22 w 368"/>
                <a:gd name="T35" fmla="*/ 280 h 398"/>
                <a:gd name="T36" fmla="*/ 7 w 368"/>
                <a:gd name="T37" fmla="*/ 312 h 398"/>
                <a:gd name="T38" fmla="*/ 1 w 368"/>
                <a:gd name="T39" fmla="*/ 356 h 398"/>
                <a:gd name="T40" fmla="*/ 230 w 368"/>
                <a:gd name="T41" fmla="*/ 171 h 398"/>
                <a:gd name="T42" fmla="*/ 243 w 368"/>
                <a:gd name="T43" fmla="*/ 173 h 398"/>
                <a:gd name="T44" fmla="*/ 237 w 368"/>
                <a:gd name="T45" fmla="*/ 279 h 398"/>
                <a:gd name="T46" fmla="*/ 217 w 368"/>
                <a:gd name="T47" fmla="*/ 286 h 398"/>
                <a:gd name="T48" fmla="*/ 205 w 368"/>
                <a:gd name="T49" fmla="*/ 225 h 398"/>
                <a:gd name="T50" fmla="*/ 203 w 368"/>
                <a:gd name="T51" fmla="*/ 203 h 398"/>
                <a:gd name="T52" fmla="*/ 188 w 368"/>
                <a:gd name="T53" fmla="*/ 203 h 398"/>
                <a:gd name="T54" fmla="*/ 182 w 368"/>
                <a:gd name="T55" fmla="*/ 223 h 398"/>
                <a:gd name="T56" fmla="*/ 150 w 368"/>
                <a:gd name="T57" fmla="*/ 167 h 398"/>
                <a:gd name="T58" fmla="*/ 133 w 368"/>
                <a:gd name="T59" fmla="*/ 136 h 398"/>
                <a:gd name="T60" fmla="*/ 142 w 368"/>
                <a:gd name="T61" fmla="*/ 144 h 398"/>
                <a:gd name="T62" fmla="*/ 133 w 368"/>
                <a:gd name="T63" fmla="*/ 171 h 398"/>
                <a:gd name="T64" fmla="*/ 139 w 368"/>
                <a:gd name="T65" fmla="*/ 146 h 398"/>
                <a:gd name="T66" fmla="*/ 133 w 368"/>
                <a:gd name="T67" fmla="*/ 136 h 398"/>
                <a:gd name="T68" fmla="*/ 126 w 368"/>
                <a:gd name="T69" fmla="*/ 167 h 398"/>
                <a:gd name="T70" fmla="*/ 127 w 368"/>
                <a:gd name="T71" fmla="*/ 157 h 39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68"/>
                <a:gd name="T109" fmla="*/ 0 h 398"/>
                <a:gd name="T110" fmla="*/ 368 w 368"/>
                <a:gd name="T111" fmla="*/ 398 h 39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68" h="398">
                  <a:moveTo>
                    <a:pt x="44" y="381"/>
                  </a:moveTo>
                  <a:cubicBezTo>
                    <a:pt x="44" y="381"/>
                    <a:pt x="58" y="378"/>
                    <a:pt x="62" y="374"/>
                  </a:cubicBezTo>
                  <a:cubicBezTo>
                    <a:pt x="66" y="370"/>
                    <a:pt x="68" y="371"/>
                    <a:pt x="71" y="368"/>
                  </a:cubicBezTo>
                  <a:cubicBezTo>
                    <a:pt x="74" y="366"/>
                    <a:pt x="71" y="366"/>
                    <a:pt x="74" y="359"/>
                  </a:cubicBezTo>
                  <a:cubicBezTo>
                    <a:pt x="76" y="352"/>
                    <a:pt x="85" y="340"/>
                    <a:pt x="87" y="338"/>
                  </a:cubicBezTo>
                  <a:cubicBezTo>
                    <a:pt x="87" y="338"/>
                    <a:pt x="91" y="369"/>
                    <a:pt x="90" y="380"/>
                  </a:cubicBezTo>
                  <a:cubicBezTo>
                    <a:pt x="89" y="384"/>
                    <a:pt x="89" y="391"/>
                    <a:pt x="90" y="398"/>
                  </a:cubicBezTo>
                  <a:cubicBezTo>
                    <a:pt x="307" y="398"/>
                    <a:pt x="307" y="398"/>
                    <a:pt x="307" y="398"/>
                  </a:cubicBezTo>
                  <a:cubicBezTo>
                    <a:pt x="306" y="389"/>
                    <a:pt x="307" y="383"/>
                    <a:pt x="312" y="393"/>
                  </a:cubicBezTo>
                  <a:cubicBezTo>
                    <a:pt x="312" y="393"/>
                    <a:pt x="313" y="395"/>
                    <a:pt x="314" y="398"/>
                  </a:cubicBezTo>
                  <a:cubicBezTo>
                    <a:pt x="366" y="398"/>
                    <a:pt x="366" y="398"/>
                    <a:pt x="366" y="398"/>
                  </a:cubicBezTo>
                  <a:cubicBezTo>
                    <a:pt x="365" y="389"/>
                    <a:pt x="368" y="379"/>
                    <a:pt x="366" y="372"/>
                  </a:cubicBezTo>
                  <a:cubicBezTo>
                    <a:pt x="364" y="366"/>
                    <a:pt x="367" y="355"/>
                    <a:pt x="363" y="340"/>
                  </a:cubicBezTo>
                  <a:cubicBezTo>
                    <a:pt x="360" y="325"/>
                    <a:pt x="357" y="307"/>
                    <a:pt x="355" y="299"/>
                  </a:cubicBezTo>
                  <a:cubicBezTo>
                    <a:pt x="353" y="291"/>
                    <a:pt x="351" y="283"/>
                    <a:pt x="350" y="277"/>
                  </a:cubicBezTo>
                  <a:cubicBezTo>
                    <a:pt x="349" y="272"/>
                    <a:pt x="353" y="262"/>
                    <a:pt x="350" y="255"/>
                  </a:cubicBezTo>
                  <a:cubicBezTo>
                    <a:pt x="347" y="248"/>
                    <a:pt x="343" y="237"/>
                    <a:pt x="341" y="228"/>
                  </a:cubicBezTo>
                  <a:cubicBezTo>
                    <a:pt x="340" y="218"/>
                    <a:pt x="338" y="205"/>
                    <a:pt x="329" y="204"/>
                  </a:cubicBezTo>
                  <a:cubicBezTo>
                    <a:pt x="319" y="203"/>
                    <a:pt x="303" y="195"/>
                    <a:pt x="292" y="191"/>
                  </a:cubicBezTo>
                  <a:cubicBezTo>
                    <a:pt x="282" y="187"/>
                    <a:pt x="268" y="185"/>
                    <a:pt x="265" y="185"/>
                  </a:cubicBezTo>
                  <a:cubicBezTo>
                    <a:pt x="262" y="184"/>
                    <a:pt x="252" y="177"/>
                    <a:pt x="248" y="171"/>
                  </a:cubicBezTo>
                  <a:cubicBezTo>
                    <a:pt x="244" y="166"/>
                    <a:pt x="237" y="158"/>
                    <a:pt x="228" y="158"/>
                  </a:cubicBezTo>
                  <a:cubicBezTo>
                    <a:pt x="228" y="158"/>
                    <a:pt x="227" y="128"/>
                    <a:pt x="227" y="120"/>
                  </a:cubicBezTo>
                  <a:cubicBezTo>
                    <a:pt x="227" y="120"/>
                    <a:pt x="237" y="134"/>
                    <a:pt x="236" y="113"/>
                  </a:cubicBezTo>
                  <a:cubicBezTo>
                    <a:pt x="236" y="113"/>
                    <a:pt x="240" y="74"/>
                    <a:pt x="228" y="87"/>
                  </a:cubicBezTo>
                  <a:cubicBezTo>
                    <a:pt x="228" y="87"/>
                    <a:pt x="225" y="0"/>
                    <a:pt x="150" y="25"/>
                  </a:cubicBezTo>
                  <a:cubicBezTo>
                    <a:pt x="150" y="25"/>
                    <a:pt x="103" y="48"/>
                    <a:pt x="125" y="107"/>
                  </a:cubicBezTo>
                  <a:cubicBezTo>
                    <a:pt x="125" y="107"/>
                    <a:pt x="124" y="113"/>
                    <a:pt x="127" y="120"/>
                  </a:cubicBezTo>
                  <a:cubicBezTo>
                    <a:pt x="127" y="120"/>
                    <a:pt x="127" y="122"/>
                    <a:pt x="128" y="125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88" y="153"/>
                    <a:pt x="82" y="160"/>
                  </a:cubicBezTo>
                  <a:cubicBezTo>
                    <a:pt x="82" y="160"/>
                    <a:pt x="76" y="162"/>
                    <a:pt x="73" y="194"/>
                  </a:cubicBezTo>
                  <a:cubicBezTo>
                    <a:pt x="73" y="194"/>
                    <a:pt x="65" y="197"/>
                    <a:pt x="60" y="197"/>
                  </a:cubicBezTo>
                  <a:cubicBezTo>
                    <a:pt x="56" y="198"/>
                    <a:pt x="49" y="209"/>
                    <a:pt x="48" y="220"/>
                  </a:cubicBezTo>
                  <a:cubicBezTo>
                    <a:pt x="46" y="230"/>
                    <a:pt x="50" y="234"/>
                    <a:pt x="42" y="249"/>
                  </a:cubicBezTo>
                  <a:cubicBezTo>
                    <a:pt x="33" y="264"/>
                    <a:pt x="27" y="273"/>
                    <a:pt x="22" y="280"/>
                  </a:cubicBezTo>
                  <a:cubicBezTo>
                    <a:pt x="17" y="287"/>
                    <a:pt x="11" y="286"/>
                    <a:pt x="12" y="297"/>
                  </a:cubicBezTo>
                  <a:cubicBezTo>
                    <a:pt x="13" y="309"/>
                    <a:pt x="11" y="305"/>
                    <a:pt x="7" y="312"/>
                  </a:cubicBezTo>
                  <a:cubicBezTo>
                    <a:pt x="2" y="319"/>
                    <a:pt x="5" y="319"/>
                    <a:pt x="3" y="326"/>
                  </a:cubicBezTo>
                  <a:cubicBezTo>
                    <a:pt x="0" y="334"/>
                    <a:pt x="0" y="348"/>
                    <a:pt x="1" y="356"/>
                  </a:cubicBezTo>
                  <a:cubicBezTo>
                    <a:pt x="3" y="363"/>
                    <a:pt x="22" y="388"/>
                    <a:pt x="44" y="381"/>
                  </a:cubicBezTo>
                  <a:close/>
                  <a:moveTo>
                    <a:pt x="230" y="171"/>
                  </a:moveTo>
                  <a:cubicBezTo>
                    <a:pt x="229" y="160"/>
                    <a:pt x="229" y="160"/>
                    <a:pt x="229" y="160"/>
                  </a:cubicBezTo>
                  <a:cubicBezTo>
                    <a:pt x="229" y="160"/>
                    <a:pt x="243" y="162"/>
                    <a:pt x="243" y="173"/>
                  </a:cubicBezTo>
                  <a:cubicBezTo>
                    <a:pt x="243" y="173"/>
                    <a:pt x="250" y="201"/>
                    <a:pt x="249" y="220"/>
                  </a:cubicBezTo>
                  <a:cubicBezTo>
                    <a:pt x="247" y="239"/>
                    <a:pt x="246" y="262"/>
                    <a:pt x="237" y="279"/>
                  </a:cubicBezTo>
                  <a:cubicBezTo>
                    <a:pt x="227" y="297"/>
                    <a:pt x="222" y="311"/>
                    <a:pt x="222" y="311"/>
                  </a:cubicBezTo>
                  <a:cubicBezTo>
                    <a:pt x="222" y="311"/>
                    <a:pt x="217" y="307"/>
                    <a:pt x="217" y="286"/>
                  </a:cubicBezTo>
                  <a:cubicBezTo>
                    <a:pt x="218" y="265"/>
                    <a:pt x="215" y="254"/>
                    <a:pt x="211" y="246"/>
                  </a:cubicBezTo>
                  <a:cubicBezTo>
                    <a:pt x="207" y="239"/>
                    <a:pt x="205" y="225"/>
                    <a:pt x="205" y="225"/>
                  </a:cubicBezTo>
                  <a:cubicBezTo>
                    <a:pt x="205" y="225"/>
                    <a:pt x="225" y="210"/>
                    <a:pt x="225" y="203"/>
                  </a:cubicBezTo>
                  <a:cubicBezTo>
                    <a:pt x="225" y="203"/>
                    <a:pt x="208" y="202"/>
                    <a:pt x="203" y="203"/>
                  </a:cubicBezTo>
                  <a:cubicBezTo>
                    <a:pt x="203" y="203"/>
                    <a:pt x="251" y="185"/>
                    <a:pt x="230" y="171"/>
                  </a:cubicBezTo>
                  <a:close/>
                  <a:moveTo>
                    <a:pt x="188" y="203"/>
                  </a:moveTo>
                  <a:cubicBezTo>
                    <a:pt x="188" y="203"/>
                    <a:pt x="174" y="206"/>
                    <a:pt x="170" y="203"/>
                  </a:cubicBezTo>
                  <a:cubicBezTo>
                    <a:pt x="170" y="203"/>
                    <a:pt x="175" y="220"/>
                    <a:pt x="182" y="223"/>
                  </a:cubicBezTo>
                  <a:cubicBezTo>
                    <a:pt x="182" y="223"/>
                    <a:pt x="187" y="235"/>
                    <a:pt x="180" y="244"/>
                  </a:cubicBezTo>
                  <a:cubicBezTo>
                    <a:pt x="180" y="244"/>
                    <a:pt x="154" y="189"/>
                    <a:pt x="150" y="167"/>
                  </a:cubicBezTo>
                  <a:cubicBezTo>
                    <a:pt x="150" y="167"/>
                    <a:pt x="179" y="203"/>
                    <a:pt x="188" y="203"/>
                  </a:cubicBezTo>
                  <a:close/>
                  <a:moveTo>
                    <a:pt x="133" y="136"/>
                  </a:moveTo>
                  <a:cubicBezTo>
                    <a:pt x="135" y="140"/>
                    <a:pt x="137" y="143"/>
                    <a:pt x="139" y="144"/>
                  </a:cubicBezTo>
                  <a:cubicBezTo>
                    <a:pt x="140" y="144"/>
                    <a:pt x="141" y="144"/>
                    <a:pt x="142" y="144"/>
                  </a:cubicBezTo>
                  <a:cubicBezTo>
                    <a:pt x="142" y="144"/>
                    <a:pt x="149" y="152"/>
                    <a:pt x="147" y="158"/>
                  </a:cubicBezTo>
                  <a:cubicBezTo>
                    <a:pt x="133" y="171"/>
                    <a:pt x="133" y="171"/>
                    <a:pt x="133" y="171"/>
                  </a:cubicBezTo>
                  <a:cubicBezTo>
                    <a:pt x="133" y="155"/>
                    <a:pt x="133" y="155"/>
                    <a:pt x="133" y="155"/>
                  </a:cubicBezTo>
                  <a:cubicBezTo>
                    <a:pt x="133" y="155"/>
                    <a:pt x="148" y="153"/>
                    <a:pt x="139" y="146"/>
                  </a:cubicBezTo>
                  <a:cubicBezTo>
                    <a:pt x="139" y="146"/>
                    <a:pt x="135" y="142"/>
                    <a:pt x="133" y="142"/>
                  </a:cubicBezTo>
                  <a:lnTo>
                    <a:pt x="133" y="136"/>
                  </a:lnTo>
                  <a:close/>
                  <a:moveTo>
                    <a:pt x="127" y="157"/>
                  </a:moveTo>
                  <a:cubicBezTo>
                    <a:pt x="126" y="167"/>
                    <a:pt x="126" y="167"/>
                    <a:pt x="126" y="167"/>
                  </a:cubicBezTo>
                  <a:cubicBezTo>
                    <a:pt x="126" y="167"/>
                    <a:pt x="115" y="163"/>
                    <a:pt x="109" y="166"/>
                  </a:cubicBezTo>
                  <a:cubicBezTo>
                    <a:pt x="109" y="166"/>
                    <a:pt x="120" y="159"/>
                    <a:pt x="127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64" name="组合 122"/>
          <p:cNvGrpSpPr>
            <a:grpSpLocks/>
          </p:cNvGrpSpPr>
          <p:nvPr/>
        </p:nvGrpSpPr>
        <p:grpSpPr bwMode="auto">
          <a:xfrm>
            <a:off x="3428602" y="4640108"/>
            <a:ext cx="560977" cy="671645"/>
            <a:chOff x="0" y="0"/>
            <a:chExt cx="1096962" cy="1314450"/>
          </a:xfrm>
          <a:solidFill>
            <a:schemeClr val="accent4"/>
          </a:solidFill>
          <a:effectLst/>
        </p:grpSpPr>
        <p:sp>
          <p:nvSpPr>
            <p:cNvPr id="265" name="Freeform 100"/>
            <p:cNvSpPr>
              <a:spLocks noChangeArrowheads="1"/>
            </p:cNvSpPr>
            <p:nvPr/>
          </p:nvSpPr>
          <p:spPr bwMode="auto">
            <a:xfrm>
              <a:off x="0" y="1133475"/>
              <a:ext cx="123825" cy="180975"/>
            </a:xfrm>
            <a:custGeom>
              <a:avLst/>
              <a:gdLst>
                <a:gd name="T0" fmla="*/ 0 w 45"/>
                <a:gd name="T1" fmla="*/ 50 h 65"/>
                <a:gd name="T2" fmla="*/ 11 w 45"/>
                <a:gd name="T3" fmla="*/ 45 h 65"/>
                <a:gd name="T4" fmla="*/ 17 w 45"/>
                <a:gd name="T5" fmla="*/ 52 h 65"/>
                <a:gd name="T6" fmla="*/ 24 w 45"/>
                <a:gd name="T7" fmla="*/ 55 h 65"/>
                <a:gd name="T8" fmla="*/ 31 w 45"/>
                <a:gd name="T9" fmla="*/ 52 h 65"/>
                <a:gd name="T10" fmla="*/ 34 w 45"/>
                <a:gd name="T11" fmla="*/ 47 h 65"/>
                <a:gd name="T12" fmla="*/ 32 w 45"/>
                <a:gd name="T13" fmla="*/ 42 h 65"/>
                <a:gd name="T14" fmla="*/ 25 w 45"/>
                <a:gd name="T15" fmla="*/ 38 h 65"/>
                <a:gd name="T16" fmla="*/ 23 w 45"/>
                <a:gd name="T17" fmla="*/ 37 h 65"/>
                <a:gd name="T18" fmla="*/ 10 w 45"/>
                <a:gd name="T19" fmla="*/ 31 h 65"/>
                <a:gd name="T20" fmla="*/ 4 w 45"/>
                <a:gd name="T21" fmla="*/ 25 h 65"/>
                <a:gd name="T22" fmla="*/ 2 w 45"/>
                <a:gd name="T23" fmla="*/ 17 h 65"/>
                <a:gd name="T24" fmla="*/ 8 w 45"/>
                <a:gd name="T25" fmla="*/ 5 h 65"/>
                <a:gd name="T26" fmla="*/ 23 w 45"/>
                <a:gd name="T27" fmla="*/ 0 h 65"/>
                <a:gd name="T28" fmla="*/ 36 w 45"/>
                <a:gd name="T29" fmla="*/ 4 h 65"/>
                <a:gd name="T30" fmla="*/ 44 w 45"/>
                <a:gd name="T31" fmla="*/ 14 h 65"/>
                <a:gd name="T32" fmla="*/ 33 w 45"/>
                <a:gd name="T33" fmla="*/ 18 h 65"/>
                <a:gd name="T34" fmla="*/ 29 w 45"/>
                <a:gd name="T35" fmla="*/ 12 h 65"/>
                <a:gd name="T36" fmla="*/ 22 w 45"/>
                <a:gd name="T37" fmla="*/ 10 h 65"/>
                <a:gd name="T38" fmla="*/ 16 w 45"/>
                <a:gd name="T39" fmla="*/ 12 h 65"/>
                <a:gd name="T40" fmla="*/ 14 w 45"/>
                <a:gd name="T41" fmla="*/ 17 h 65"/>
                <a:gd name="T42" fmla="*/ 25 w 45"/>
                <a:gd name="T43" fmla="*/ 26 h 65"/>
                <a:gd name="T44" fmla="*/ 30 w 45"/>
                <a:gd name="T45" fmla="*/ 28 h 65"/>
                <a:gd name="T46" fmla="*/ 42 w 45"/>
                <a:gd name="T47" fmla="*/ 36 h 65"/>
                <a:gd name="T48" fmla="*/ 45 w 45"/>
                <a:gd name="T49" fmla="*/ 46 h 65"/>
                <a:gd name="T50" fmla="*/ 40 w 45"/>
                <a:gd name="T51" fmla="*/ 60 h 65"/>
                <a:gd name="T52" fmla="*/ 24 w 45"/>
                <a:gd name="T53" fmla="*/ 65 h 65"/>
                <a:gd name="T54" fmla="*/ 9 w 45"/>
                <a:gd name="T55" fmla="*/ 61 h 65"/>
                <a:gd name="T56" fmla="*/ 0 w 45"/>
                <a:gd name="T57" fmla="*/ 50 h 6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5"/>
                <a:gd name="T88" fmla="*/ 0 h 65"/>
                <a:gd name="T89" fmla="*/ 45 w 45"/>
                <a:gd name="T90" fmla="*/ 65 h 6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5" h="65">
                  <a:moveTo>
                    <a:pt x="0" y="50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13" y="48"/>
                    <a:pt x="15" y="51"/>
                    <a:pt x="17" y="52"/>
                  </a:cubicBezTo>
                  <a:cubicBezTo>
                    <a:pt x="19" y="54"/>
                    <a:pt x="21" y="55"/>
                    <a:pt x="24" y="55"/>
                  </a:cubicBezTo>
                  <a:cubicBezTo>
                    <a:pt x="27" y="55"/>
                    <a:pt x="29" y="54"/>
                    <a:pt x="31" y="52"/>
                  </a:cubicBezTo>
                  <a:cubicBezTo>
                    <a:pt x="33" y="51"/>
                    <a:pt x="34" y="49"/>
                    <a:pt x="34" y="47"/>
                  </a:cubicBezTo>
                  <a:cubicBezTo>
                    <a:pt x="34" y="45"/>
                    <a:pt x="33" y="43"/>
                    <a:pt x="32" y="42"/>
                  </a:cubicBezTo>
                  <a:cubicBezTo>
                    <a:pt x="31" y="40"/>
                    <a:pt x="28" y="39"/>
                    <a:pt x="25" y="38"/>
                  </a:cubicBezTo>
                  <a:cubicBezTo>
                    <a:pt x="24" y="38"/>
                    <a:pt x="24" y="37"/>
                    <a:pt x="23" y="37"/>
                  </a:cubicBezTo>
                  <a:cubicBezTo>
                    <a:pt x="16" y="35"/>
                    <a:pt x="12" y="33"/>
                    <a:pt x="10" y="31"/>
                  </a:cubicBezTo>
                  <a:cubicBezTo>
                    <a:pt x="7" y="30"/>
                    <a:pt x="6" y="28"/>
                    <a:pt x="4" y="25"/>
                  </a:cubicBezTo>
                  <a:cubicBezTo>
                    <a:pt x="3" y="23"/>
                    <a:pt x="2" y="20"/>
                    <a:pt x="2" y="17"/>
                  </a:cubicBezTo>
                  <a:cubicBezTo>
                    <a:pt x="2" y="12"/>
                    <a:pt x="4" y="8"/>
                    <a:pt x="8" y="5"/>
                  </a:cubicBezTo>
                  <a:cubicBezTo>
                    <a:pt x="12" y="2"/>
                    <a:pt x="17" y="0"/>
                    <a:pt x="23" y="0"/>
                  </a:cubicBezTo>
                  <a:cubicBezTo>
                    <a:pt x="28" y="0"/>
                    <a:pt x="33" y="1"/>
                    <a:pt x="36" y="4"/>
                  </a:cubicBezTo>
                  <a:cubicBezTo>
                    <a:pt x="40" y="6"/>
                    <a:pt x="42" y="10"/>
                    <a:pt x="44" y="14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5"/>
                    <a:pt x="31" y="13"/>
                    <a:pt x="29" y="12"/>
                  </a:cubicBezTo>
                  <a:cubicBezTo>
                    <a:pt x="27" y="11"/>
                    <a:pt x="25" y="10"/>
                    <a:pt x="22" y="10"/>
                  </a:cubicBezTo>
                  <a:cubicBezTo>
                    <a:pt x="19" y="10"/>
                    <a:pt x="17" y="11"/>
                    <a:pt x="16" y="12"/>
                  </a:cubicBezTo>
                  <a:cubicBezTo>
                    <a:pt x="14" y="13"/>
                    <a:pt x="14" y="15"/>
                    <a:pt x="14" y="17"/>
                  </a:cubicBezTo>
                  <a:cubicBezTo>
                    <a:pt x="14" y="20"/>
                    <a:pt x="17" y="23"/>
                    <a:pt x="25" y="26"/>
                  </a:cubicBezTo>
                  <a:cubicBezTo>
                    <a:pt x="27" y="27"/>
                    <a:pt x="29" y="27"/>
                    <a:pt x="30" y="28"/>
                  </a:cubicBezTo>
                  <a:cubicBezTo>
                    <a:pt x="36" y="30"/>
                    <a:pt x="40" y="33"/>
                    <a:pt x="42" y="36"/>
                  </a:cubicBezTo>
                  <a:cubicBezTo>
                    <a:pt x="44" y="38"/>
                    <a:pt x="45" y="42"/>
                    <a:pt x="45" y="46"/>
                  </a:cubicBezTo>
                  <a:cubicBezTo>
                    <a:pt x="45" y="52"/>
                    <a:pt x="44" y="57"/>
                    <a:pt x="40" y="60"/>
                  </a:cubicBezTo>
                  <a:cubicBezTo>
                    <a:pt x="36" y="63"/>
                    <a:pt x="31" y="65"/>
                    <a:pt x="24" y="65"/>
                  </a:cubicBezTo>
                  <a:cubicBezTo>
                    <a:pt x="18" y="65"/>
                    <a:pt x="13" y="64"/>
                    <a:pt x="9" y="61"/>
                  </a:cubicBezTo>
                  <a:cubicBezTo>
                    <a:pt x="5" y="59"/>
                    <a:pt x="2" y="55"/>
                    <a:pt x="0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6" name="Freeform 101"/>
            <p:cNvSpPr>
              <a:spLocks noChangeArrowheads="1"/>
            </p:cNvSpPr>
            <p:nvPr/>
          </p:nvSpPr>
          <p:spPr bwMode="auto">
            <a:xfrm>
              <a:off x="155575" y="1136650"/>
              <a:ext cx="130175" cy="177800"/>
            </a:xfrm>
            <a:custGeom>
              <a:avLst/>
              <a:gdLst>
                <a:gd name="T0" fmla="*/ 0 w 47"/>
                <a:gd name="T1" fmla="*/ 40 h 64"/>
                <a:gd name="T2" fmla="*/ 0 w 47"/>
                <a:gd name="T3" fmla="*/ 0 h 64"/>
                <a:gd name="T4" fmla="*/ 12 w 47"/>
                <a:gd name="T5" fmla="*/ 0 h 64"/>
                <a:gd name="T6" fmla="*/ 12 w 47"/>
                <a:gd name="T7" fmla="*/ 40 h 64"/>
                <a:gd name="T8" fmla="*/ 14 w 47"/>
                <a:gd name="T9" fmla="*/ 51 h 64"/>
                <a:gd name="T10" fmla="*/ 24 w 47"/>
                <a:gd name="T11" fmla="*/ 54 h 64"/>
                <a:gd name="T12" fmla="*/ 33 w 47"/>
                <a:gd name="T13" fmla="*/ 51 h 64"/>
                <a:gd name="T14" fmla="*/ 36 w 47"/>
                <a:gd name="T15" fmla="*/ 40 h 64"/>
                <a:gd name="T16" fmla="*/ 36 w 47"/>
                <a:gd name="T17" fmla="*/ 0 h 64"/>
                <a:gd name="T18" fmla="*/ 47 w 47"/>
                <a:gd name="T19" fmla="*/ 0 h 64"/>
                <a:gd name="T20" fmla="*/ 47 w 47"/>
                <a:gd name="T21" fmla="*/ 42 h 64"/>
                <a:gd name="T22" fmla="*/ 41 w 47"/>
                <a:gd name="T23" fmla="*/ 58 h 64"/>
                <a:gd name="T24" fmla="*/ 24 w 47"/>
                <a:gd name="T25" fmla="*/ 64 h 64"/>
                <a:gd name="T26" fmla="*/ 6 w 47"/>
                <a:gd name="T27" fmla="*/ 58 h 64"/>
                <a:gd name="T28" fmla="*/ 0 w 47"/>
                <a:gd name="T29" fmla="*/ 40 h 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64"/>
                <a:gd name="T47" fmla="*/ 47 w 47"/>
                <a:gd name="T48" fmla="*/ 64 h 6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64">
                  <a:moveTo>
                    <a:pt x="0" y="4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5"/>
                    <a:pt x="13" y="48"/>
                    <a:pt x="14" y="51"/>
                  </a:cubicBezTo>
                  <a:cubicBezTo>
                    <a:pt x="16" y="53"/>
                    <a:pt x="19" y="54"/>
                    <a:pt x="24" y="54"/>
                  </a:cubicBezTo>
                  <a:cubicBezTo>
                    <a:pt x="28" y="54"/>
                    <a:pt x="31" y="53"/>
                    <a:pt x="33" y="51"/>
                  </a:cubicBezTo>
                  <a:cubicBezTo>
                    <a:pt x="35" y="49"/>
                    <a:pt x="36" y="45"/>
                    <a:pt x="36" y="4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49"/>
                    <a:pt x="45" y="54"/>
                    <a:pt x="41" y="58"/>
                  </a:cubicBezTo>
                  <a:cubicBezTo>
                    <a:pt x="37" y="62"/>
                    <a:pt x="31" y="64"/>
                    <a:pt x="24" y="64"/>
                  </a:cubicBezTo>
                  <a:cubicBezTo>
                    <a:pt x="16" y="64"/>
                    <a:pt x="10" y="62"/>
                    <a:pt x="6" y="58"/>
                  </a:cubicBezTo>
                  <a:cubicBezTo>
                    <a:pt x="2" y="54"/>
                    <a:pt x="0" y="48"/>
                    <a:pt x="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7" name="Freeform 102"/>
            <p:cNvSpPr>
              <a:spLocks noEditPoints="1" noChangeArrowheads="1"/>
            </p:cNvSpPr>
            <p:nvPr/>
          </p:nvSpPr>
          <p:spPr bwMode="auto">
            <a:xfrm>
              <a:off x="327025" y="1136650"/>
              <a:ext cx="122237" cy="174625"/>
            </a:xfrm>
            <a:custGeom>
              <a:avLst/>
              <a:gdLst>
                <a:gd name="T0" fmla="*/ 0 w 44"/>
                <a:gd name="T1" fmla="*/ 63 h 63"/>
                <a:gd name="T2" fmla="*/ 0 w 44"/>
                <a:gd name="T3" fmla="*/ 0 h 63"/>
                <a:gd name="T4" fmla="*/ 22 w 44"/>
                <a:gd name="T5" fmla="*/ 0 h 63"/>
                <a:gd name="T6" fmla="*/ 39 w 44"/>
                <a:gd name="T7" fmla="*/ 5 h 63"/>
                <a:gd name="T8" fmla="*/ 44 w 44"/>
                <a:gd name="T9" fmla="*/ 19 h 63"/>
                <a:gd name="T10" fmla="*/ 39 w 44"/>
                <a:gd name="T11" fmla="*/ 33 h 63"/>
                <a:gd name="T12" fmla="*/ 23 w 44"/>
                <a:gd name="T13" fmla="*/ 38 h 63"/>
                <a:gd name="T14" fmla="*/ 11 w 44"/>
                <a:gd name="T15" fmla="*/ 38 h 63"/>
                <a:gd name="T16" fmla="*/ 11 w 44"/>
                <a:gd name="T17" fmla="*/ 63 h 63"/>
                <a:gd name="T18" fmla="*/ 0 w 44"/>
                <a:gd name="T19" fmla="*/ 63 h 63"/>
                <a:gd name="T20" fmla="*/ 11 w 44"/>
                <a:gd name="T21" fmla="*/ 28 h 63"/>
                <a:gd name="T22" fmla="*/ 20 w 44"/>
                <a:gd name="T23" fmla="*/ 28 h 63"/>
                <a:gd name="T24" fmla="*/ 29 w 44"/>
                <a:gd name="T25" fmla="*/ 26 h 63"/>
                <a:gd name="T26" fmla="*/ 32 w 44"/>
                <a:gd name="T27" fmla="*/ 19 h 63"/>
                <a:gd name="T28" fmla="*/ 29 w 44"/>
                <a:gd name="T29" fmla="*/ 12 h 63"/>
                <a:gd name="T30" fmla="*/ 20 w 44"/>
                <a:gd name="T31" fmla="*/ 10 h 63"/>
                <a:gd name="T32" fmla="*/ 11 w 44"/>
                <a:gd name="T33" fmla="*/ 10 h 63"/>
                <a:gd name="T34" fmla="*/ 11 w 44"/>
                <a:gd name="T35" fmla="*/ 28 h 6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4"/>
                <a:gd name="T55" fmla="*/ 0 h 63"/>
                <a:gd name="T56" fmla="*/ 44 w 44"/>
                <a:gd name="T57" fmla="*/ 63 h 6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4" h="63">
                  <a:moveTo>
                    <a:pt x="0" y="6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9" y="0"/>
                    <a:pt x="35" y="2"/>
                    <a:pt x="39" y="5"/>
                  </a:cubicBezTo>
                  <a:cubicBezTo>
                    <a:pt x="42" y="8"/>
                    <a:pt x="44" y="12"/>
                    <a:pt x="44" y="19"/>
                  </a:cubicBezTo>
                  <a:cubicBezTo>
                    <a:pt x="44" y="25"/>
                    <a:pt x="42" y="30"/>
                    <a:pt x="39" y="33"/>
                  </a:cubicBezTo>
                  <a:cubicBezTo>
                    <a:pt x="35" y="36"/>
                    <a:pt x="30" y="38"/>
                    <a:pt x="23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63"/>
                    <a:pt x="11" y="63"/>
                    <a:pt x="11" y="63"/>
                  </a:cubicBezTo>
                  <a:lnTo>
                    <a:pt x="0" y="63"/>
                  </a:lnTo>
                  <a:close/>
                  <a:moveTo>
                    <a:pt x="11" y="28"/>
                  </a:moveTo>
                  <a:cubicBezTo>
                    <a:pt x="20" y="28"/>
                    <a:pt x="20" y="28"/>
                    <a:pt x="20" y="28"/>
                  </a:cubicBezTo>
                  <a:cubicBezTo>
                    <a:pt x="25" y="28"/>
                    <a:pt x="28" y="27"/>
                    <a:pt x="29" y="26"/>
                  </a:cubicBezTo>
                  <a:cubicBezTo>
                    <a:pt x="31" y="24"/>
                    <a:pt x="32" y="22"/>
                    <a:pt x="32" y="19"/>
                  </a:cubicBezTo>
                  <a:cubicBezTo>
                    <a:pt x="32" y="15"/>
                    <a:pt x="31" y="13"/>
                    <a:pt x="29" y="12"/>
                  </a:cubicBezTo>
                  <a:cubicBezTo>
                    <a:pt x="28" y="10"/>
                    <a:pt x="25" y="10"/>
                    <a:pt x="20" y="10"/>
                  </a:cubicBezTo>
                  <a:cubicBezTo>
                    <a:pt x="11" y="10"/>
                    <a:pt x="11" y="10"/>
                    <a:pt x="11" y="10"/>
                  </a:cubicBezTo>
                  <a:lnTo>
                    <a:pt x="11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8" name="Freeform 103"/>
            <p:cNvSpPr>
              <a:spLocks noEditPoints="1" noChangeArrowheads="1"/>
            </p:cNvSpPr>
            <p:nvPr/>
          </p:nvSpPr>
          <p:spPr bwMode="auto">
            <a:xfrm>
              <a:off x="477837" y="1136650"/>
              <a:ext cx="123825" cy="174625"/>
            </a:xfrm>
            <a:custGeom>
              <a:avLst/>
              <a:gdLst>
                <a:gd name="T0" fmla="*/ 0 w 45"/>
                <a:gd name="T1" fmla="*/ 63 h 63"/>
                <a:gd name="T2" fmla="*/ 0 w 45"/>
                <a:gd name="T3" fmla="*/ 0 h 63"/>
                <a:gd name="T4" fmla="*/ 23 w 45"/>
                <a:gd name="T5" fmla="*/ 0 h 63"/>
                <a:gd name="T6" fmla="*/ 40 w 45"/>
                <a:gd name="T7" fmla="*/ 5 h 63"/>
                <a:gd name="T8" fmla="*/ 45 w 45"/>
                <a:gd name="T9" fmla="*/ 19 h 63"/>
                <a:gd name="T10" fmla="*/ 40 w 45"/>
                <a:gd name="T11" fmla="*/ 33 h 63"/>
                <a:gd name="T12" fmla="*/ 24 w 45"/>
                <a:gd name="T13" fmla="*/ 38 h 63"/>
                <a:gd name="T14" fmla="*/ 12 w 45"/>
                <a:gd name="T15" fmla="*/ 38 h 63"/>
                <a:gd name="T16" fmla="*/ 12 w 45"/>
                <a:gd name="T17" fmla="*/ 63 h 63"/>
                <a:gd name="T18" fmla="*/ 0 w 45"/>
                <a:gd name="T19" fmla="*/ 63 h 63"/>
                <a:gd name="T20" fmla="*/ 12 w 45"/>
                <a:gd name="T21" fmla="*/ 28 h 63"/>
                <a:gd name="T22" fmla="*/ 21 w 45"/>
                <a:gd name="T23" fmla="*/ 28 h 63"/>
                <a:gd name="T24" fmla="*/ 30 w 45"/>
                <a:gd name="T25" fmla="*/ 26 h 63"/>
                <a:gd name="T26" fmla="*/ 33 w 45"/>
                <a:gd name="T27" fmla="*/ 19 h 63"/>
                <a:gd name="T28" fmla="*/ 30 w 45"/>
                <a:gd name="T29" fmla="*/ 12 h 63"/>
                <a:gd name="T30" fmla="*/ 21 w 45"/>
                <a:gd name="T31" fmla="*/ 10 h 63"/>
                <a:gd name="T32" fmla="*/ 12 w 45"/>
                <a:gd name="T33" fmla="*/ 10 h 63"/>
                <a:gd name="T34" fmla="*/ 12 w 45"/>
                <a:gd name="T35" fmla="*/ 28 h 6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"/>
                <a:gd name="T55" fmla="*/ 0 h 63"/>
                <a:gd name="T56" fmla="*/ 45 w 45"/>
                <a:gd name="T57" fmla="*/ 63 h 6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" h="63">
                  <a:moveTo>
                    <a:pt x="0" y="6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0" y="0"/>
                    <a:pt x="36" y="2"/>
                    <a:pt x="40" y="5"/>
                  </a:cubicBezTo>
                  <a:cubicBezTo>
                    <a:pt x="43" y="8"/>
                    <a:pt x="45" y="12"/>
                    <a:pt x="45" y="19"/>
                  </a:cubicBezTo>
                  <a:cubicBezTo>
                    <a:pt x="45" y="25"/>
                    <a:pt x="43" y="30"/>
                    <a:pt x="40" y="33"/>
                  </a:cubicBezTo>
                  <a:cubicBezTo>
                    <a:pt x="36" y="36"/>
                    <a:pt x="31" y="38"/>
                    <a:pt x="24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63"/>
                    <a:pt x="12" y="63"/>
                    <a:pt x="12" y="63"/>
                  </a:cubicBezTo>
                  <a:lnTo>
                    <a:pt x="0" y="63"/>
                  </a:lnTo>
                  <a:close/>
                  <a:moveTo>
                    <a:pt x="12" y="28"/>
                  </a:moveTo>
                  <a:cubicBezTo>
                    <a:pt x="21" y="28"/>
                    <a:pt x="21" y="28"/>
                    <a:pt x="21" y="28"/>
                  </a:cubicBezTo>
                  <a:cubicBezTo>
                    <a:pt x="26" y="28"/>
                    <a:pt x="29" y="27"/>
                    <a:pt x="30" y="26"/>
                  </a:cubicBezTo>
                  <a:cubicBezTo>
                    <a:pt x="32" y="24"/>
                    <a:pt x="33" y="22"/>
                    <a:pt x="33" y="19"/>
                  </a:cubicBezTo>
                  <a:cubicBezTo>
                    <a:pt x="33" y="15"/>
                    <a:pt x="32" y="13"/>
                    <a:pt x="30" y="12"/>
                  </a:cubicBezTo>
                  <a:cubicBezTo>
                    <a:pt x="29" y="10"/>
                    <a:pt x="26" y="10"/>
                    <a:pt x="21" y="10"/>
                  </a:cubicBezTo>
                  <a:cubicBezTo>
                    <a:pt x="12" y="10"/>
                    <a:pt x="12" y="10"/>
                    <a:pt x="12" y="10"/>
                  </a:cubicBezTo>
                  <a:lnTo>
                    <a:pt x="12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9" name="Freeform 104"/>
            <p:cNvSpPr>
              <a:spLocks noEditPoints="1" noChangeArrowheads="1"/>
            </p:cNvSpPr>
            <p:nvPr/>
          </p:nvSpPr>
          <p:spPr bwMode="auto">
            <a:xfrm>
              <a:off x="622300" y="1133475"/>
              <a:ext cx="142875" cy="180975"/>
            </a:xfrm>
            <a:custGeom>
              <a:avLst/>
              <a:gdLst>
                <a:gd name="T0" fmla="*/ 0 w 52"/>
                <a:gd name="T1" fmla="*/ 33 h 65"/>
                <a:gd name="T2" fmla="*/ 6 w 52"/>
                <a:gd name="T3" fmla="*/ 9 h 65"/>
                <a:gd name="T4" fmla="*/ 26 w 52"/>
                <a:gd name="T5" fmla="*/ 0 h 65"/>
                <a:gd name="T6" fmla="*/ 45 w 52"/>
                <a:gd name="T7" fmla="*/ 9 h 65"/>
                <a:gd name="T8" fmla="*/ 52 w 52"/>
                <a:gd name="T9" fmla="*/ 33 h 65"/>
                <a:gd name="T10" fmla="*/ 45 w 52"/>
                <a:gd name="T11" fmla="*/ 56 h 65"/>
                <a:gd name="T12" fmla="*/ 26 w 52"/>
                <a:gd name="T13" fmla="*/ 65 h 65"/>
                <a:gd name="T14" fmla="*/ 7 w 52"/>
                <a:gd name="T15" fmla="*/ 56 h 65"/>
                <a:gd name="T16" fmla="*/ 0 w 52"/>
                <a:gd name="T17" fmla="*/ 33 h 65"/>
                <a:gd name="T18" fmla="*/ 12 w 52"/>
                <a:gd name="T19" fmla="*/ 33 h 65"/>
                <a:gd name="T20" fmla="*/ 15 w 52"/>
                <a:gd name="T21" fmla="*/ 49 h 65"/>
                <a:gd name="T22" fmla="*/ 26 w 52"/>
                <a:gd name="T23" fmla="*/ 54 h 65"/>
                <a:gd name="T24" fmla="*/ 36 w 52"/>
                <a:gd name="T25" fmla="*/ 49 h 65"/>
                <a:gd name="T26" fmla="*/ 40 w 52"/>
                <a:gd name="T27" fmla="*/ 33 h 65"/>
                <a:gd name="T28" fmla="*/ 36 w 52"/>
                <a:gd name="T29" fmla="*/ 16 h 65"/>
                <a:gd name="T30" fmla="*/ 26 w 52"/>
                <a:gd name="T31" fmla="*/ 11 h 65"/>
                <a:gd name="T32" fmla="*/ 15 w 52"/>
                <a:gd name="T33" fmla="*/ 16 h 65"/>
                <a:gd name="T34" fmla="*/ 12 w 52"/>
                <a:gd name="T35" fmla="*/ 33 h 6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2"/>
                <a:gd name="T55" fmla="*/ 0 h 65"/>
                <a:gd name="T56" fmla="*/ 52 w 52"/>
                <a:gd name="T57" fmla="*/ 65 h 6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2" h="65">
                  <a:moveTo>
                    <a:pt x="0" y="33"/>
                  </a:moveTo>
                  <a:cubicBezTo>
                    <a:pt x="0" y="22"/>
                    <a:pt x="2" y="15"/>
                    <a:pt x="6" y="9"/>
                  </a:cubicBezTo>
                  <a:cubicBezTo>
                    <a:pt x="11" y="3"/>
                    <a:pt x="18" y="0"/>
                    <a:pt x="26" y="0"/>
                  </a:cubicBezTo>
                  <a:cubicBezTo>
                    <a:pt x="34" y="0"/>
                    <a:pt x="40" y="3"/>
                    <a:pt x="45" y="9"/>
                  </a:cubicBezTo>
                  <a:cubicBezTo>
                    <a:pt x="50" y="15"/>
                    <a:pt x="52" y="22"/>
                    <a:pt x="52" y="33"/>
                  </a:cubicBezTo>
                  <a:cubicBezTo>
                    <a:pt x="52" y="43"/>
                    <a:pt x="50" y="51"/>
                    <a:pt x="45" y="56"/>
                  </a:cubicBezTo>
                  <a:cubicBezTo>
                    <a:pt x="40" y="62"/>
                    <a:pt x="34" y="65"/>
                    <a:pt x="26" y="65"/>
                  </a:cubicBezTo>
                  <a:cubicBezTo>
                    <a:pt x="18" y="65"/>
                    <a:pt x="11" y="62"/>
                    <a:pt x="7" y="56"/>
                  </a:cubicBezTo>
                  <a:cubicBezTo>
                    <a:pt x="2" y="51"/>
                    <a:pt x="0" y="43"/>
                    <a:pt x="0" y="33"/>
                  </a:cubicBezTo>
                  <a:close/>
                  <a:moveTo>
                    <a:pt x="12" y="33"/>
                  </a:moveTo>
                  <a:cubicBezTo>
                    <a:pt x="12" y="40"/>
                    <a:pt x="13" y="45"/>
                    <a:pt x="15" y="49"/>
                  </a:cubicBezTo>
                  <a:cubicBezTo>
                    <a:pt x="18" y="53"/>
                    <a:pt x="21" y="54"/>
                    <a:pt x="26" y="54"/>
                  </a:cubicBezTo>
                  <a:cubicBezTo>
                    <a:pt x="30" y="54"/>
                    <a:pt x="34" y="53"/>
                    <a:pt x="36" y="49"/>
                  </a:cubicBezTo>
                  <a:cubicBezTo>
                    <a:pt x="39" y="45"/>
                    <a:pt x="40" y="40"/>
                    <a:pt x="40" y="33"/>
                  </a:cubicBezTo>
                  <a:cubicBezTo>
                    <a:pt x="40" y="25"/>
                    <a:pt x="39" y="20"/>
                    <a:pt x="36" y="16"/>
                  </a:cubicBezTo>
                  <a:cubicBezTo>
                    <a:pt x="34" y="13"/>
                    <a:pt x="30" y="11"/>
                    <a:pt x="26" y="11"/>
                  </a:cubicBezTo>
                  <a:cubicBezTo>
                    <a:pt x="21" y="11"/>
                    <a:pt x="18" y="13"/>
                    <a:pt x="15" y="16"/>
                  </a:cubicBezTo>
                  <a:cubicBezTo>
                    <a:pt x="13" y="20"/>
                    <a:pt x="12" y="25"/>
                    <a:pt x="1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70" name="Freeform 105"/>
            <p:cNvSpPr>
              <a:spLocks noEditPoints="1" noChangeArrowheads="1"/>
            </p:cNvSpPr>
            <p:nvPr/>
          </p:nvSpPr>
          <p:spPr bwMode="auto">
            <a:xfrm>
              <a:off x="793750" y="1136650"/>
              <a:ext cx="130175" cy="174625"/>
            </a:xfrm>
            <a:custGeom>
              <a:avLst/>
              <a:gdLst>
                <a:gd name="T0" fmla="*/ 0 w 47"/>
                <a:gd name="T1" fmla="*/ 63 h 63"/>
                <a:gd name="T2" fmla="*/ 0 w 47"/>
                <a:gd name="T3" fmla="*/ 0 h 63"/>
                <a:gd name="T4" fmla="*/ 21 w 47"/>
                <a:gd name="T5" fmla="*/ 0 h 63"/>
                <a:gd name="T6" fmla="*/ 39 w 47"/>
                <a:gd name="T7" fmla="*/ 5 h 63"/>
                <a:gd name="T8" fmla="*/ 45 w 47"/>
                <a:gd name="T9" fmla="*/ 19 h 63"/>
                <a:gd name="T10" fmla="*/ 42 w 47"/>
                <a:gd name="T11" fmla="*/ 29 h 63"/>
                <a:gd name="T12" fmla="*/ 33 w 47"/>
                <a:gd name="T13" fmla="*/ 35 h 63"/>
                <a:gd name="T14" fmla="*/ 47 w 47"/>
                <a:gd name="T15" fmla="*/ 63 h 63"/>
                <a:gd name="T16" fmla="*/ 35 w 47"/>
                <a:gd name="T17" fmla="*/ 63 h 63"/>
                <a:gd name="T18" fmla="*/ 23 w 47"/>
                <a:gd name="T19" fmla="*/ 37 h 63"/>
                <a:gd name="T20" fmla="*/ 12 w 47"/>
                <a:gd name="T21" fmla="*/ 37 h 63"/>
                <a:gd name="T22" fmla="*/ 12 w 47"/>
                <a:gd name="T23" fmla="*/ 63 h 63"/>
                <a:gd name="T24" fmla="*/ 0 w 47"/>
                <a:gd name="T25" fmla="*/ 63 h 63"/>
                <a:gd name="T26" fmla="*/ 12 w 47"/>
                <a:gd name="T27" fmla="*/ 27 h 63"/>
                <a:gd name="T28" fmla="*/ 22 w 47"/>
                <a:gd name="T29" fmla="*/ 27 h 63"/>
                <a:gd name="T30" fmla="*/ 30 w 47"/>
                <a:gd name="T31" fmla="*/ 25 h 63"/>
                <a:gd name="T32" fmla="*/ 33 w 47"/>
                <a:gd name="T33" fmla="*/ 19 h 63"/>
                <a:gd name="T34" fmla="*/ 30 w 47"/>
                <a:gd name="T35" fmla="*/ 12 h 63"/>
                <a:gd name="T36" fmla="*/ 22 w 47"/>
                <a:gd name="T37" fmla="*/ 10 h 63"/>
                <a:gd name="T38" fmla="*/ 12 w 47"/>
                <a:gd name="T39" fmla="*/ 10 h 63"/>
                <a:gd name="T40" fmla="*/ 12 w 47"/>
                <a:gd name="T41" fmla="*/ 27 h 6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"/>
                <a:gd name="T64" fmla="*/ 0 h 63"/>
                <a:gd name="T65" fmla="*/ 47 w 47"/>
                <a:gd name="T66" fmla="*/ 63 h 6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" h="63">
                  <a:moveTo>
                    <a:pt x="0" y="6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9" y="0"/>
                    <a:pt x="35" y="2"/>
                    <a:pt x="39" y="5"/>
                  </a:cubicBezTo>
                  <a:cubicBezTo>
                    <a:pt x="43" y="8"/>
                    <a:pt x="45" y="12"/>
                    <a:pt x="45" y="19"/>
                  </a:cubicBezTo>
                  <a:cubicBezTo>
                    <a:pt x="45" y="23"/>
                    <a:pt x="44" y="26"/>
                    <a:pt x="42" y="29"/>
                  </a:cubicBezTo>
                  <a:cubicBezTo>
                    <a:pt x="40" y="32"/>
                    <a:pt x="37" y="34"/>
                    <a:pt x="33" y="35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63"/>
                    <a:pt x="12" y="63"/>
                    <a:pt x="12" y="63"/>
                  </a:cubicBezTo>
                  <a:lnTo>
                    <a:pt x="0" y="63"/>
                  </a:lnTo>
                  <a:close/>
                  <a:moveTo>
                    <a:pt x="12" y="27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26" y="27"/>
                    <a:pt x="29" y="27"/>
                    <a:pt x="30" y="25"/>
                  </a:cubicBezTo>
                  <a:cubicBezTo>
                    <a:pt x="32" y="24"/>
                    <a:pt x="33" y="22"/>
                    <a:pt x="33" y="19"/>
                  </a:cubicBezTo>
                  <a:cubicBezTo>
                    <a:pt x="33" y="16"/>
                    <a:pt x="32" y="14"/>
                    <a:pt x="30" y="12"/>
                  </a:cubicBezTo>
                  <a:cubicBezTo>
                    <a:pt x="29" y="11"/>
                    <a:pt x="26" y="10"/>
                    <a:pt x="22" y="10"/>
                  </a:cubicBezTo>
                  <a:cubicBezTo>
                    <a:pt x="12" y="10"/>
                    <a:pt x="12" y="10"/>
                    <a:pt x="12" y="10"/>
                  </a:cubicBezTo>
                  <a:lnTo>
                    <a:pt x="12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71" name="Freeform 106"/>
            <p:cNvSpPr>
              <a:spLocks noChangeArrowheads="1"/>
            </p:cNvSpPr>
            <p:nvPr/>
          </p:nvSpPr>
          <p:spPr bwMode="auto">
            <a:xfrm>
              <a:off x="941387" y="1136650"/>
              <a:ext cx="123825" cy="174625"/>
            </a:xfrm>
            <a:custGeom>
              <a:avLst/>
              <a:gdLst>
                <a:gd name="T0" fmla="*/ 28 w 78"/>
                <a:gd name="T1" fmla="*/ 110 h 110"/>
                <a:gd name="T2" fmla="*/ 28 w 78"/>
                <a:gd name="T3" fmla="*/ 18 h 110"/>
                <a:gd name="T4" fmla="*/ 0 w 78"/>
                <a:gd name="T5" fmla="*/ 18 h 110"/>
                <a:gd name="T6" fmla="*/ 0 w 78"/>
                <a:gd name="T7" fmla="*/ 0 h 110"/>
                <a:gd name="T8" fmla="*/ 78 w 78"/>
                <a:gd name="T9" fmla="*/ 0 h 110"/>
                <a:gd name="T10" fmla="*/ 78 w 78"/>
                <a:gd name="T11" fmla="*/ 18 h 110"/>
                <a:gd name="T12" fmla="*/ 49 w 78"/>
                <a:gd name="T13" fmla="*/ 18 h 110"/>
                <a:gd name="T14" fmla="*/ 49 w 78"/>
                <a:gd name="T15" fmla="*/ 110 h 110"/>
                <a:gd name="T16" fmla="*/ 28 w 78"/>
                <a:gd name="T17" fmla="*/ 110 h 1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8"/>
                <a:gd name="T28" fmla="*/ 0 h 110"/>
                <a:gd name="T29" fmla="*/ 78 w 78"/>
                <a:gd name="T30" fmla="*/ 110 h 1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8" h="110">
                  <a:moveTo>
                    <a:pt x="28" y="110"/>
                  </a:moveTo>
                  <a:lnTo>
                    <a:pt x="28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8" y="0"/>
                  </a:lnTo>
                  <a:lnTo>
                    <a:pt x="78" y="18"/>
                  </a:lnTo>
                  <a:lnTo>
                    <a:pt x="49" y="18"/>
                  </a:lnTo>
                  <a:lnTo>
                    <a:pt x="49" y="110"/>
                  </a:lnTo>
                  <a:lnTo>
                    <a:pt x="28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72" name="Freeform 107"/>
            <p:cNvSpPr>
              <a:spLocks noEditPoints="1" noChangeArrowheads="1"/>
            </p:cNvSpPr>
            <p:nvPr/>
          </p:nvSpPr>
          <p:spPr bwMode="auto">
            <a:xfrm>
              <a:off x="22225" y="0"/>
              <a:ext cx="1074737" cy="1055687"/>
            </a:xfrm>
            <a:custGeom>
              <a:avLst/>
              <a:gdLst>
                <a:gd name="T0" fmla="*/ 378 w 387"/>
                <a:gd name="T1" fmla="*/ 334 h 380"/>
                <a:gd name="T2" fmla="*/ 364 w 387"/>
                <a:gd name="T3" fmla="*/ 309 h 380"/>
                <a:gd name="T4" fmla="*/ 353 w 387"/>
                <a:gd name="T5" fmla="*/ 249 h 380"/>
                <a:gd name="T6" fmla="*/ 335 w 387"/>
                <a:gd name="T7" fmla="*/ 221 h 380"/>
                <a:gd name="T8" fmla="*/ 244 w 387"/>
                <a:gd name="T9" fmla="*/ 192 h 380"/>
                <a:gd name="T10" fmla="*/ 213 w 387"/>
                <a:gd name="T11" fmla="*/ 164 h 380"/>
                <a:gd name="T12" fmla="*/ 185 w 387"/>
                <a:gd name="T13" fmla="*/ 293 h 380"/>
                <a:gd name="T14" fmla="*/ 174 w 387"/>
                <a:gd name="T15" fmla="*/ 251 h 380"/>
                <a:gd name="T16" fmla="*/ 169 w 387"/>
                <a:gd name="T17" fmla="*/ 232 h 380"/>
                <a:gd name="T18" fmla="*/ 190 w 387"/>
                <a:gd name="T19" fmla="*/ 209 h 380"/>
                <a:gd name="T20" fmla="*/ 174 w 387"/>
                <a:gd name="T21" fmla="*/ 201 h 380"/>
                <a:gd name="T22" fmla="*/ 213 w 387"/>
                <a:gd name="T23" fmla="*/ 164 h 380"/>
                <a:gd name="T24" fmla="*/ 213 w 387"/>
                <a:gd name="T25" fmla="*/ 136 h 380"/>
                <a:gd name="T26" fmla="*/ 215 w 387"/>
                <a:gd name="T27" fmla="*/ 132 h 380"/>
                <a:gd name="T28" fmla="*/ 228 w 387"/>
                <a:gd name="T29" fmla="*/ 137 h 380"/>
                <a:gd name="T30" fmla="*/ 254 w 387"/>
                <a:gd name="T31" fmla="*/ 89 h 380"/>
                <a:gd name="T32" fmla="*/ 235 w 387"/>
                <a:gd name="T33" fmla="*/ 55 h 380"/>
                <a:gd name="T34" fmla="*/ 166 w 387"/>
                <a:gd name="T35" fmla="*/ 0 h 380"/>
                <a:gd name="T36" fmla="*/ 94 w 387"/>
                <a:gd name="T37" fmla="*/ 56 h 380"/>
                <a:gd name="T38" fmla="*/ 80 w 387"/>
                <a:gd name="T39" fmla="*/ 95 h 380"/>
                <a:gd name="T40" fmla="*/ 105 w 387"/>
                <a:gd name="T41" fmla="*/ 132 h 380"/>
                <a:gd name="T42" fmla="*/ 120 w 387"/>
                <a:gd name="T43" fmla="*/ 148 h 380"/>
                <a:gd name="T44" fmla="*/ 123 w 387"/>
                <a:gd name="T45" fmla="*/ 181 h 380"/>
                <a:gd name="T46" fmla="*/ 114 w 387"/>
                <a:gd name="T47" fmla="*/ 207 h 380"/>
                <a:gd name="T48" fmla="*/ 96 w 387"/>
                <a:gd name="T49" fmla="*/ 215 h 380"/>
                <a:gd name="T50" fmla="*/ 62 w 387"/>
                <a:gd name="T51" fmla="*/ 230 h 380"/>
                <a:gd name="T52" fmla="*/ 25 w 387"/>
                <a:gd name="T53" fmla="*/ 248 h 380"/>
                <a:gd name="T54" fmla="*/ 10 w 387"/>
                <a:gd name="T55" fmla="*/ 293 h 380"/>
                <a:gd name="T56" fmla="*/ 4 w 387"/>
                <a:gd name="T57" fmla="*/ 335 h 380"/>
                <a:gd name="T58" fmla="*/ 0 w 387"/>
                <a:gd name="T59" fmla="*/ 371 h 380"/>
                <a:gd name="T60" fmla="*/ 0 w 387"/>
                <a:gd name="T61" fmla="*/ 380 h 380"/>
                <a:gd name="T62" fmla="*/ 387 w 387"/>
                <a:gd name="T63" fmla="*/ 380 h 380"/>
                <a:gd name="T64" fmla="*/ 378 w 387"/>
                <a:gd name="T65" fmla="*/ 334 h 380"/>
                <a:gd name="T66" fmla="*/ 114 w 387"/>
                <a:gd name="T67" fmla="*/ 137 h 380"/>
                <a:gd name="T68" fmla="*/ 116 w 387"/>
                <a:gd name="T69" fmla="*/ 137 h 380"/>
                <a:gd name="T70" fmla="*/ 116 w 387"/>
                <a:gd name="T71" fmla="*/ 139 h 380"/>
                <a:gd name="T72" fmla="*/ 114 w 387"/>
                <a:gd name="T73" fmla="*/ 137 h 380"/>
                <a:gd name="T74" fmla="*/ 141 w 387"/>
                <a:gd name="T75" fmla="*/ 211 h 380"/>
                <a:gd name="T76" fmla="*/ 148 w 387"/>
                <a:gd name="T77" fmla="*/ 227 h 380"/>
                <a:gd name="T78" fmla="*/ 132 w 387"/>
                <a:gd name="T79" fmla="*/ 279 h 380"/>
                <a:gd name="T80" fmla="*/ 123 w 387"/>
                <a:gd name="T81" fmla="*/ 226 h 380"/>
                <a:gd name="T82" fmla="*/ 123 w 387"/>
                <a:gd name="T83" fmla="*/ 182 h 380"/>
                <a:gd name="T84" fmla="*/ 152 w 387"/>
                <a:gd name="T85" fmla="*/ 204 h 380"/>
                <a:gd name="T86" fmla="*/ 141 w 387"/>
                <a:gd name="T87" fmla="*/ 211 h 380"/>
                <a:gd name="T88" fmla="*/ 150 w 387"/>
                <a:gd name="T89" fmla="*/ 167 h 380"/>
                <a:gd name="T90" fmla="*/ 138 w 387"/>
                <a:gd name="T91" fmla="*/ 155 h 380"/>
                <a:gd name="T92" fmla="*/ 137 w 387"/>
                <a:gd name="T93" fmla="*/ 154 h 380"/>
                <a:gd name="T94" fmla="*/ 121 w 387"/>
                <a:gd name="T95" fmla="*/ 149 h 380"/>
                <a:gd name="T96" fmla="*/ 121 w 387"/>
                <a:gd name="T97" fmla="*/ 143 h 380"/>
                <a:gd name="T98" fmla="*/ 131 w 387"/>
                <a:gd name="T99" fmla="*/ 148 h 380"/>
                <a:gd name="T100" fmla="*/ 138 w 387"/>
                <a:gd name="T101" fmla="*/ 149 h 380"/>
                <a:gd name="T102" fmla="*/ 150 w 387"/>
                <a:gd name="T103" fmla="*/ 140 h 380"/>
                <a:gd name="T104" fmla="*/ 163 w 387"/>
                <a:gd name="T105" fmla="*/ 154 h 380"/>
                <a:gd name="T106" fmla="*/ 150 w 387"/>
                <a:gd name="T107" fmla="*/ 167 h 380"/>
                <a:gd name="T108" fmla="*/ 162 w 387"/>
                <a:gd name="T109" fmla="*/ 15 h 380"/>
                <a:gd name="T110" fmla="*/ 128 w 387"/>
                <a:gd name="T111" fmla="*/ 22 h 380"/>
                <a:gd name="T112" fmla="*/ 166 w 387"/>
                <a:gd name="T113" fmla="*/ 7 h 380"/>
                <a:gd name="T114" fmla="*/ 226 w 387"/>
                <a:gd name="T115" fmla="*/ 57 h 380"/>
                <a:gd name="T116" fmla="*/ 220 w 387"/>
                <a:gd name="T117" fmla="*/ 59 h 380"/>
                <a:gd name="T118" fmla="*/ 162 w 387"/>
                <a:gd name="T119" fmla="*/ 15 h 38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87"/>
                <a:gd name="T181" fmla="*/ 0 h 380"/>
                <a:gd name="T182" fmla="*/ 387 w 387"/>
                <a:gd name="T183" fmla="*/ 380 h 38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87" h="380">
                  <a:moveTo>
                    <a:pt x="378" y="334"/>
                  </a:moveTo>
                  <a:cubicBezTo>
                    <a:pt x="377" y="321"/>
                    <a:pt x="370" y="318"/>
                    <a:pt x="364" y="309"/>
                  </a:cubicBezTo>
                  <a:cubicBezTo>
                    <a:pt x="359" y="300"/>
                    <a:pt x="353" y="249"/>
                    <a:pt x="353" y="249"/>
                  </a:cubicBezTo>
                  <a:cubicBezTo>
                    <a:pt x="353" y="227"/>
                    <a:pt x="335" y="221"/>
                    <a:pt x="335" y="221"/>
                  </a:cubicBezTo>
                  <a:cubicBezTo>
                    <a:pt x="327" y="213"/>
                    <a:pt x="244" y="192"/>
                    <a:pt x="244" y="192"/>
                  </a:cubicBezTo>
                  <a:cubicBezTo>
                    <a:pt x="226" y="183"/>
                    <a:pt x="213" y="164"/>
                    <a:pt x="213" y="164"/>
                  </a:cubicBezTo>
                  <a:cubicBezTo>
                    <a:pt x="231" y="193"/>
                    <a:pt x="185" y="293"/>
                    <a:pt x="185" y="293"/>
                  </a:cubicBezTo>
                  <a:cubicBezTo>
                    <a:pt x="186" y="285"/>
                    <a:pt x="174" y="251"/>
                    <a:pt x="174" y="251"/>
                  </a:cubicBezTo>
                  <a:cubicBezTo>
                    <a:pt x="168" y="244"/>
                    <a:pt x="169" y="232"/>
                    <a:pt x="169" y="232"/>
                  </a:cubicBezTo>
                  <a:cubicBezTo>
                    <a:pt x="172" y="230"/>
                    <a:pt x="190" y="209"/>
                    <a:pt x="190" y="209"/>
                  </a:cubicBezTo>
                  <a:cubicBezTo>
                    <a:pt x="189" y="206"/>
                    <a:pt x="174" y="201"/>
                    <a:pt x="174" y="201"/>
                  </a:cubicBezTo>
                  <a:cubicBezTo>
                    <a:pt x="184" y="199"/>
                    <a:pt x="213" y="164"/>
                    <a:pt x="213" y="164"/>
                  </a:cubicBezTo>
                  <a:cubicBezTo>
                    <a:pt x="207" y="153"/>
                    <a:pt x="213" y="136"/>
                    <a:pt x="213" y="136"/>
                  </a:cubicBezTo>
                  <a:cubicBezTo>
                    <a:pt x="213" y="134"/>
                    <a:pt x="214" y="133"/>
                    <a:pt x="215" y="132"/>
                  </a:cubicBezTo>
                  <a:cubicBezTo>
                    <a:pt x="217" y="135"/>
                    <a:pt x="221" y="137"/>
                    <a:pt x="228" y="137"/>
                  </a:cubicBezTo>
                  <a:cubicBezTo>
                    <a:pt x="228" y="137"/>
                    <a:pt x="254" y="131"/>
                    <a:pt x="254" y="89"/>
                  </a:cubicBezTo>
                  <a:cubicBezTo>
                    <a:pt x="255" y="63"/>
                    <a:pt x="235" y="55"/>
                    <a:pt x="235" y="55"/>
                  </a:cubicBezTo>
                  <a:cubicBezTo>
                    <a:pt x="235" y="55"/>
                    <a:pt x="230" y="0"/>
                    <a:pt x="166" y="0"/>
                  </a:cubicBezTo>
                  <a:cubicBezTo>
                    <a:pt x="102" y="0"/>
                    <a:pt x="94" y="56"/>
                    <a:pt x="94" y="56"/>
                  </a:cubicBezTo>
                  <a:cubicBezTo>
                    <a:pt x="94" y="56"/>
                    <a:pt x="74" y="63"/>
                    <a:pt x="80" y="95"/>
                  </a:cubicBezTo>
                  <a:cubicBezTo>
                    <a:pt x="87" y="134"/>
                    <a:pt x="105" y="132"/>
                    <a:pt x="105" y="132"/>
                  </a:cubicBezTo>
                  <a:cubicBezTo>
                    <a:pt x="107" y="137"/>
                    <a:pt x="113" y="143"/>
                    <a:pt x="120" y="148"/>
                  </a:cubicBezTo>
                  <a:cubicBezTo>
                    <a:pt x="124" y="155"/>
                    <a:pt x="123" y="181"/>
                    <a:pt x="123" y="181"/>
                  </a:cubicBezTo>
                  <a:cubicBezTo>
                    <a:pt x="120" y="181"/>
                    <a:pt x="114" y="207"/>
                    <a:pt x="114" y="207"/>
                  </a:cubicBezTo>
                  <a:cubicBezTo>
                    <a:pt x="114" y="207"/>
                    <a:pt x="102" y="212"/>
                    <a:pt x="96" y="215"/>
                  </a:cubicBezTo>
                  <a:cubicBezTo>
                    <a:pt x="90" y="219"/>
                    <a:pt x="72" y="227"/>
                    <a:pt x="62" y="230"/>
                  </a:cubicBezTo>
                  <a:cubicBezTo>
                    <a:pt x="52" y="232"/>
                    <a:pt x="25" y="248"/>
                    <a:pt x="25" y="248"/>
                  </a:cubicBezTo>
                  <a:cubicBezTo>
                    <a:pt x="11" y="253"/>
                    <a:pt x="12" y="283"/>
                    <a:pt x="10" y="293"/>
                  </a:cubicBezTo>
                  <a:cubicBezTo>
                    <a:pt x="8" y="302"/>
                    <a:pt x="5" y="320"/>
                    <a:pt x="4" y="335"/>
                  </a:cubicBezTo>
                  <a:cubicBezTo>
                    <a:pt x="2" y="349"/>
                    <a:pt x="1" y="358"/>
                    <a:pt x="0" y="371"/>
                  </a:cubicBezTo>
                  <a:cubicBezTo>
                    <a:pt x="0" y="374"/>
                    <a:pt x="0" y="377"/>
                    <a:pt x="0" y="380"/>
                  </a:cubicBezTo>
                  <a:cubicBezTo>
                    <a:pt x="387" y="380"/>
                    <a:pt x="387" y="380"/>
                    <a:pt x="387" y="380"/>
                  </a:cubicBezTo>
                  <a:cubicBezTo>
                    <a:pt x="379" y="362"/>
                    <a:pt x="379" y="346"/>
                    <a:pt x="378" y="334"/>
                  </a:cubicBezTo>
                  <a:close/>
                  <a:moveTo>
                    <a:pt x="114" y="137"/>
                  </a:moveTo>
                  <a:cubicBezTo>
                    <a:pt x="115" y="137"/>
                    <a:pt x="116" y="137"/>
                    <a:pt x="116" y="137"/>
                  </a:cubicBezTo>
                  <a:cubicBezTo>
                    <a:pt x="116" y="138"/>
                    <a:pt x="116" y="138"/>
                    <a:pt x="116" y="139"/>
                  </a:cubicBezTo>
                  <a:cubicBezTo>
                    <a:pt x="115" y="138"/>
                    <a:pt x="115" y="138"/>
                    <a:pt x="114" y="137"/>
                  </a:cubicBezTo>
                  <a:close/>
                  <a:moveTo>
                    <a:pt x="141" y="211"/>
                  </a:moveTo>
                  <a:cubicBezTo>
                    <a:pt x="147" y="210"/>
                    <a:pt x="148" y="227"/>
                    <a:pt x="148" y="227"/>
                  </a:cubicBezTo>
                  <a:cubicBezTo>
                    <a:pt x="141" y="236"/>
                    <a:pt x="132" y="279"/>
                    <a:pt x="132" y="279"/>
                  </a:cubicBezTo>
                  <a:cubicBezTo>
                    <a:pt x="129" y="273"/>
                    <a:pt x="127" y="238"/>
                    <a:pt x="123" y="226"/>
                  </a:cubicBezTo>
                  <a:cubicBezTo>
                    <a:pt x="114" y="201"/>
                    <a:pt x="123" y="182"/>
                    <a:pt x="123" y="182"/>
                  </a:cubicBezTo>
                  <a:cubicBezTo>
                    <a:pt x="121" y="186"/>
                    <a:pt x="152" y="204"/>
                    <a:pt x="152" y="204"/>
                  </a:cubicBezTo>
                  <a:cubicBezTo>
                    <a:pt x="146" y="203"/>
                    <a:pt x="141" y="211"/>
                    <a:pt x="141" y="211"/>
                  </a:cubicBezTo>
                  <a:close/>
                  <a:moveTo>
                    <a:pt x="150" y="167"/>
                  </a:moveTo>
                  <a:cubicBezTo>
                    <a:pt x="145" y="167"/>
                    <a:pt x="137" y="164"/>
                    <a:pt x="138" y="155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2" y="154"/>
                    <a:pt x="126" y="151"/>
                    <a:pt x="121" y="149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6" y="146"/>
                    <a:pt x="131" y="148"/>
                    <a:pt x="131" y="148"/>
                  </a:cubicBezTo>
                  <a:cubicBezTo>
                    <a:pt x="138" y="149"/>
                    <a:pt x="138" y="149"/>
                    <a:pt x="138" y="149"/>
                  </a:cubicBezTo>
                  <a:cubicBezTo>
                    <a:pt x="139" y="144"/>
                    <a:pt x="144" y="140"/>
                    <a:pt x="150" y="140"/>
                  </a:cubicBezTo>
                  <a:cubicBezTo>
                    <a:pt x="157" y="140"/>
                    <a:pt x="163" y="146"/>
                    <a:pt x="163" y="154"/>
                  </a:cubicBezTo>
                  <a:cubicBezTo>
                    <a:pt x="163" y="161"/>
                    <a:pt x="157" y="167"/>
                    <a:pt x="150" y="167"/>
                  </a:cubicBezTo>
                  <a:close/>
                  <a:moveTo>
                    <a:pt x="162" y="15"/>
                  </a:moveTo>
                  <a:cubicBezTo>
                    <a:pt x="147" y="15"/>
                    <a:pt x="137" y="18"/>
                    <a:pt x="128" y="22"/>
                  </a:cubicBezTo>
                  <a:cubicBezTo>
                    <a:pt x="138" y="13"/>
                    <a:pt x="151" y="7"/>
                    <a:pt x="166" y="7"/>
                  </a:cubicBezTo>
                  <a:cubicBezTo>
                    <a:pt x="201" y="7"/>
                    <a:pt x="226" y="45"/>
                    <a:pt x="226" y="57"/>
                  </a:cubicBezTo>
                  <a:cubicBezTo>
                    <a:pt x="226" y="57"/>
                    <a:pt x="223" y="58"/>
                    <a:pt x="220" y="59"/>
                  </a:cubicBezTo>
                  <a:cubicBezTo>
                    <a:pt x="211" y="8"/>
                    <a:pt x="162" y="15"/>
                    <a:pt x="16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sp>
        <p:nvSpPr>
          <p:cNvPr id="135" name="MH_Entry_1"/>
          <p:cNvSpPr/>
          <p:nvPr>
            <p:custDataLst>
              <p:tags r:id="rId1"/>
            </p:custDataLst>
          </p:nvPr>
        </p:nvSpPr>
        <p:spPr>
          <a:xfrm>
            <a:off x="4730173" y="438677"/>
            <a:ext cx="2735204" cy="498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赠送实用商务图标</a:t>
            </a:r>
          </a:p>
        </p:txBody>
      </p:sp>
      <p:sp>
        <p:nvSpPr>
          <p:cNvPr id="160" name="矩形 159"/>
          <p:cNvSpPr/>
          <p:nvPr/>
        </p:nvSpPr>
        <p:spPr>
          <a:xfrm>
            <a:off x="4332638" y="891044"/>
            <a:ext cx="35302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PRESENT UTILITY BUSINESS ICONS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" name="直接连接符 2"/>
          <p:cNvCxnSpPr>
            <a:cxnSpLocks/>
          </p:cNvCxnSpPr>
          <p:nvPr/>
        </p:nvCxnSpPr>
        <p:spPr>
          <a:xfrm>
            <a:off x="4306910" y="713244"/>
            <a:ext cx="508608" cy="0"/>
          </a:xfrm>
          <a:prstGeom prst="line">
            <a:avLst/>
          </a:prstGeom>
          <a:ln>
            <a:solidFill>
              <a:srgbClr val="FFB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>
            <a:cxnSpLocks/>
          </p:cNvCxnSpPr>
          <p:nvPr/>
        </p:nvCxnSpPr>
        <p:spPr>
          <a:xfrm>
            <a:off x="460301" y="1259344"/>
            <a:ext cx="11363399" cy="0"/>
          </a:xfrm>
          <a:prstGeom prst="line">
            <a:avLst/>
          </a:prstGeom>
          <a:ln>
            <a:solidFill>
              <a:srgbClr val="FFB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>
            <a:cxnSpLocks/>
          </p:cNvCxnSpPr>
          <p:nvPr/>
        </p:nvCxnSpPr>
        <p:spPr>
          <a:xfrm>
            <a:off x="7354304" y="713244"/>
            <a:ext cx="508608" cy="0"/>
          </a:xfrm>
          <a:prstGeom prst="line">
            <a:avLst/>
          </a:prstGeom>
          <a:ln>
            <a:solidFill>
              <a:srgbClr val="FFB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53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  <p:bldP spid="16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MH_Entry_1"/>
          <p:cNvSpPr/>
          <p:nvPr>
            <p:custDataLst>
              <p:tags r:id="rId1"/>
            </p:custDataLst>
          </p:nvPr>
        </p:nvSpPr>
        <p:spPr>
          <a:xfrm>
            <a:off x="4730173" y="438677"/>
            <a:ext cx="2735204" cy="498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赠送实用教学图标</a:t>
            </a:r>
          </a:p>
        </p:txBody>
      </p:sp>
      <p:sp>
        <p:nvSpPr>
          <p:cNvPr id="160" name="矩形 159"/>
          <p:cNvSpPr/>
          <p:nvPr/>
        </p:nvSpPr>
        <p:spPr>
          <a:xfrm>
            <a:off x="4332638" y="891044"/>
            <a:ext cx="35302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PRESENTED PRACTICAL TEACHING ICON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" name="直接连接符 2"/>
          <p:cNvCxnSpPr>
            <a:cxnSpLocks/>
          </p:cNvCxnSpPr>
          <p:nvPr/>
        </p:nvCxnSpPr>
        <p:spPr>
          <a:xfrm>
            <a:off x="4306910" y="713244"/>
            <a:ext cx="508608" cy="0"/>
          </a:xfrm>
          <a:prstGeom prst="line">
            <a:avLst/>
          </a:prstGeom>
          <a:ln>
            <a:solidFill>
              <a:srgbClr val="FFB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>
            <a:cxnSpLocks/>
          </p:cNvCxnSpPr>
          <p:nvPr/>
        </p:nvCxnSpPr>
        <p:spPr>
          <a:xfrm>
            <a:off x="460301" y="1259344"/>
            <a:ext cx="11363399" cy="0"/>
          </a:xfrm>
          <a:prstGeom prst="line">
            <a:avLst/>
          </a:prstGeom>
          <a:ln>
            <a:solidFill>
              <a:srgbClr val="FFB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>
            <a:cxnSpLocks/>
          </p:cNvCxnSpPr>
          <p:nvPr/>
        </p:nvCxnSpPr>
        <p:spPr>
          <a:xfrm>
            <a:off x="7354304" y="713244"/>
            <a:ext cx="508608" cy="0"/>
          </a:xfrm>
          <a:prstGeom prst="line">
            <a:avLst/>
          </a:prstGeom>
          <a:ln>
            <a:solidFill>
              <a:srgbClr val="FFB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Freeform 55"/>
          <p:cNvSpPr>
            <a:spLocks noEditPoints="1"/>
          </p:cNvSpPr>
          <p:nvPr/>
        </p:nvSpPr>
        <p:spPr bwMode="auto">
          <a:xfrm>
            <a:off x="3923044" y="5539762"/>
            <a:ext cx="319088" cy="585788"/>
          </a:xfrm>
          <a:custGeom>
            <a:avLst/>
            <a:gdLst>
              <a:gd name="T0" fmla="*/ 26 w 75"/>
              <a:gd name="T1" fmla="*/ 0 h 138"/>
              <a:gd name="T2" fmla="*/ 28 w 75"/>
              <a:gd name="T3" fmla="*/ 0 h 138"/>
              <a:gd name="T4" fmla="*/ 37 w 75"/>
              <a:gd name="T5" fmla="*/ 0 h 138"/>
              <a:gd name="T6" fmla="*/ 37 w 75"/>
              <a:gd name="T7" fmla="*/ 0 h 138"/>
              <a:gd name="T8" fmla="*/ 46 w 75"/>
              <a:gd name="T9" fmla="*/ 0 h 138"/>
              <a:gd name="T10" fmla="*/ 48 w 75"/>
              <a:gd name="T11" fmla="*/ 0 h 138"/>
              <a:gd name="T12" fmla="*/ 51 w 75"/>
              <a:gd name="T13" fmla="*/ 21 h 138"/>
              <a:gd name="T14" fmla="*/ 75 w 75"/>
              <a:gd name="T15" fmla="*/ 21 h 138"/>
              <a:gd name="T16" fmla="*/ 75 w 75"/>
              <a:gd name="T17" fmla="*/ 113 h 138"/>
              <a:gd name="T18" fmla="*/ 62 w 75"/>
              <a:gd name="T19" fmla="*/ 113 h 138"/>
              <a:gd name="T20" fmla="*/ 64 w 75"/>
              <a:gd name="T21" fmla="*/ 138 h 138"/>
              <a:gd name="T22" fmla="*/ 53 w 75"/>
              <a:gd name="T23" fmla="*/ 138 h 138"/>
              <a:gd name="T24" fmla="*/ 50 w 75"/>
              <a:gd name="T25" fmla="*/ 113 h 138"/>
              <a:gd name="T26" fmla="*/ 24 w 75"/>
              <a:gd name="T27" fmla="*/ 113 h 138"/>
              <a:gd name="T28" fmla="*/ 21 w 75"/>
              <a:gd name="T29" fmla="*/ 138 h 138"/>
              <a:gd name="T30" fmla="*/ 10 w 75"/>
              <a:gd name="T31" fmla="*/ 138 h 138"/>
              <a:gd name="T32" fmla="*/ 13 w 75"/>
              <a:gd name="T33" fmla="*/ 113 h 138"/>
              <a:gd name="T34" fmla="*/ 0 w 75"/>
              <a:gd name="T35" fmla="*/ 113 h 138"/>
              <a:gd name="T36" fmla="*/ 0 w 75"/>
              <a:gd name="T37" fmla="*/ 21 h 138"/>
              <a:gd name="T38" fmla="*/ 23 w 75"/>
              <a:gd name="T39" fmla="*/ 21 h 138"/>
              <a:gd name="T40" fmla="*/ 26 w 75"/>
              <a:gd name="T41" fmla="*/ 0 h 138"/>
              <a:gd name="T42" fmla="*/ 18 w 75"/>
              <a:gd name="T43" fmla="*/ 62 h 138"/>
              <a:gd name="T44" fmla="*/ 19 w 75"/>
              <a:gd name="T45" fmla="*/ 63 h 138"/>
              <a:gd name="T46" fmla="*/ 33 w 75"/>
              <a:gd name="T47" fmla="*/ 48 h 138"/>
              <a:gd name="T48" fmla="*/ 27 w 75"/>
              <a:gd name="T49" fmla="*/ 62 h 138"/>
              <a:gd name="T50" fmla="*/ 22 w 75"/>
              <a:gd name="T51" fmla="*/ 77 h 138"/>
              <a:gd name="T52" fmla="*/ 28 w 75"/>
              <a:gd name="T53" fmla="*/ 74 h 138"/>
              <a:gd name="T54" fmla="*/ 44 w 75"/>
              <a:gd name="T55" fmla="*/ 59 h 138"/>
              <a:gd name="T56" fmla="*/ 40 w 75"/>
              <a:gd name="T57" fmla="*/ 72 h 138"/>
              <a:gd name="T58" fmla="*/ 31 w 75"/>
              <a:gd name="T59" fmla="*/ 94 h 138"/>
              <a:gd name="T60" fmla="*/ 36 w 75"/>
              <a:gd name="T61" fmla="*/ 93 h 138"/>
              <a:gd name="T62" fmla="*/ 62 w 75"/>
              <a:gd name="T63" fmla="*/ 70 h 138"/>
              <a:gd name="T64" fmla="*/ 57 w 75"/>
              <a:gd name="T65" fmla="*/ 63 h 138"/>
              <a:gd name="T66" fmla="*/ 44 w 75"/>
              <a:gd name="T67" fmla="*/ 74 h 138"/>
              <a:gd name="T68" fmla="*/ 56 w 75"/>
              <a:gd name="T69" fmla="*/ 50 h 138"/>
              <a:gd name="T70" fmla="*/ 41 w 75"/>
              <a:gd name="T71" fmla="*/ 56 h 138"/>
              <a:gd name="T72" fmla="*/ 26 w 75"/>
              <a:gd name="T73" fmla="*/ 73 h 138"/>
              <a:gd name="T74" fmla="*/ 24 w 75"/>
              <a:gd name="T75" fmla="*/ 75 h 138"/>
              <a:gd name="T76" fmla="*/ 29 w 75"/>
              <a:gd name="T77" fmla="*/ 63 h 138"/>
              <a:gd name="T78" fmla="*/ 35 w 75"/>
              <a:gd name="T79" fmla="*/ 48 h 138"/>
              <a:gd name="T80" fmla="*/ 18 w 75"/>
              <a:gd name="T81" fmla="*/ 62 h 138"/>
              <a:gd name="T82" fmla="*/ 36 w 75"/>
              <a:gd name="T83" fmla="*/ 10 h 138"/>
              <a:gd name="T84" fmla="*/ 35 w 75"/>
              <a:gd name="T85" fmla="*/ 21 h 138"/>
              <a:gd name="T86" fmla="*/ 40 w 75"/>
              <a:gd name="T87" fmla="*/ 21 h 138"/>
              <a:gd name="T88" fmla="*/ 38 w 75"/>
              <a:gd name="T89" fmla="*/ 10 h 138"/>
              <a:gd name="T90" fmla="*/ 36 w 75"/>
              <a:gd name="T91" fmla="*/ 10 h 138"/>
              <a:gd name="T92" fmla="*/ 34 w 75"/>
              <a:gd name="T93" fmla="*/ 26 h 138"/>
              <a:gd name="T94" fmla="*/ 23 w 75"/>
              <a:gd name="T95" fmla="*/ 26 h 138"/>
              <a:gd name="T96" fmla="*/ 6 w 75"/>
              <a:gd name="T97" fmla="*/ 26 h 138"/>
              <a:gd name="T98" fmla="*/ 6 w 75"/>
              <a:gd name="T99" fmla="*/ 108 h 138"/>
              <a:gd name="T100" fmla="*/ 13 w 75"/>
              <a:gd name="T101" fmla="*/ 108 h 138"/>
              <a:gd name="T102" fmla="*/ 24 w 75"/>
              <a:gd name="T103" fmla="*/ 108 h 138"/>
              <a:gd name="T104" fmla="*/ 50 w 75"/>
              <a:gd name="T105" fmla="*/ 108 h 138"/>
              <a:gd name="T106" fmla="*/ 61 w 75"/>
              <a:gd name="T107" fmla="*/ 108 h 138"/>
              <a:gd name="T108" fmla="*/ 70 w 75"/>
              <a:gd name="T109" fmla="*/ 108 h 138"/>
              <a:gd name="T110" fmla="*/ 70 w 75"/>
              <a:gd name="T111" fmla="*/ 26 h 138"/>
              <a:gd name="T112" fmla="*/ 51 w 75"/>
              <a:gd name="T113" fmla="*/ 26 h 138"/>
              <a:gd name="T114" fmla="*/ 40 w 75"/>
              <a:gd name="T115" fmla="*/ 26 h 138"/>
              <a:gd name="T116" fmla="*/ 34 w 75"/>
              <a:gd name="T117" fmla="*/ 26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" h="138">
                <a:moveTo>
                  <a:pt x="26" y="0"/>
                </a:moveTo>
                <a:cubicBezTo>
                  <a:pt x="28" y="0"/>
                  <a:pt x="28" y="0"/>
                  <a:pt x="28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1" y="21"/>
                  <a:pt x="51" y="21"/>
                  <a:pt x="51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4" y="138"/>
                  <a:pt x="64" y="138"/>
                  <a:pt x="64" y="138"/>
                </a:cubicBezTo>
                <a:cubicBezTo>
                  <a:pt x="53" y="138"/>
                  <a:pt x="53" y="138"/>
                  <a:pt x="53" y="138"/>
                </a:cubicBezTo>
                <a:cubicBezTo>
                  <a:pt x="50" y="113"/>
                  <a:pt x="50" y="113"/>
                  <a:pt x="50" y="113"/>
                </a:cubicBezTo>
                <a:cubicBezTo>
                  <a:pt x="24" y="113"/>
                  <a:pt x="24" y="113"/>
                  <a:pt x="24" y="113"/>
                </a:cubicBezTo>
                <a:cubicBezTo>
                  <a:pt x="21" y="138"/>
                  <a:pt x="21" y="138"/>
                  <a:pt x="21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1"/>
                  <a:pt x="0" y="21"/>
                  <a:pt x="0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6" y="0"/>
                  <a:pt x="26" y="0"/>
                  <a:pt x="26" y="0"/>
                </a:cubicBezTo>
                <a:close/>
                <a:moveTo>
                  <a:pt x="18" y="62"/>
                </a:moveTo>
                <a:cubicBezTo>
                  <a:pt x="19" y="63"/>
                  <a:pt x="19" y="63"/>
                  <a:pt x="19" y="63"/>
                </a:cubicBezTo>
                <a:cubicBezTo>
                  <a:pt x="19" y="63"/>
                  <a:pt x="34" y="43"/>
                  <a:pt x="33" y="48"/>
                </a:cubicBezTo>
                <a:cubicBezTo>
                  <a:pt x="32" y="51"/>
                  <a:pt x="29" y="57"/>
                  <a:pt x="27" y="62"/>
                </a:cubicBezTo>
                <a:cubicBezTo>
                  <a:pt x="24" y="69"/>
                  <a:pt x="21" y="75"/>
                  <a:pt x="22" y="77"/>
                </a:cubicBezTo>
                <a:cubicBezTo>
                  <a:pt x="23" y="78"/>
                  <a:pt x="25" y="77"/>
                  <a:pt x="28" y="74"/>
                </a:cubicBezTo>
                <a:cubicBezTo>
                  <a:pt x="33" y="70"/>
                  <a:pt x="39" y="65"/>
                  <a:pt x="44" y="59"/>
                </a:cubicBezTo>
                <a:cubicBezTo>
                  <a:pt x="59" y="40"/>
                  <a:pt x="47" y="61"/>
                  <a:pt x="40" y="72"/>
                </a:cubicBezTo>
                <a:cubicBezTo>
                  <a:pt x="34" y="82"/>
                  <a:pt x="29" y="91"/>
                  <a:pt x="31" y="94"/>
                </a:cubicBezTo>
                <a:cubicBezTo>
                  <a:pt x="32" y="95"/>
                  <a:pt x="33" y="95"/>
                  <a:pt x="36" y="93"/>
                </a:cubicBezTo>
                <a:cubicBezTo>
                  <a:pt x="50" y="83"/>
                  <a:pt x="62" y="70"/>
                  <a:pt x="62" y="70"/>
                </a:cubicBezTo>
                <a:cubicBezTo>
                  <a:pt x="57" y="63"/>
                  <a:pt x="57" y="63"/>
                  <a:pt x="57" y="63"/>
                </a:cubicBezTo>
                <a:cubicBezTo>
                  <a:pt x="49" y="68"/>
                  <a:pt x="33" y="91"/>
                  <a:pt x="44" y="74"/>
                </a:cubicBezTo>
                <a:cubicBezTo>
                  <a:pt x="47" y="67"/>
                  <a:pt x="55" y="57"/>
                  <a:pt x="56" y="50"/>
                </a:cubicBezTo>
                <a:cubicBezTo>
                  <a:pt x="58" y="43"/>
                  <a:pt x="52" y="41"/>
                  <a:pt x="41" y="56"/>
                </a:cubicBezTo>
                <a:cubicBezTo>
                  <a:pt x="36" y="62"/>
                  <a:pt x="31" y="68"/>
                  <a:pt x="26" y="73"/>
                </a:cubicBezTo>
                <a:cubicBezTo>
                  <a:pt x="25" y="74"/>
                  <a:pt x="24" y="75"/>
                  <a:pt x="24" y="75"/>
                </a:cubicBezTo>
                <a:cubicBezTo>
                  <a:pt x="23" y="75"/>
                  <a:pt x="26" y="69"/>
                  <a:pt x="29" y="63"/>
                </a:cubicBezTo>
                <a:cubicBezTo>
                  <a:pt x="31" y="58"/>
                  <a:pt x="34" y="52"/>
                  <a:pt x="35" y="48"/>
                </a:cubicBezTo>
                <a:cubicBezTo>
                  <a:pt x="40" y="31"/>
                  <a:pt x="18" y="62"/>
                  <a:pt x="18" y="62"/>
                </a:cubicBezTo>
                <a:close/>
                <a:moveTo>
                  <a:pt x="36" y="10"/>
                </a:moveTo>
                <a:cubicBezTo>
                  <a:pt x="35" y="21"/>
                  <a:pt x="35" y="21"/>
                  <a:pt x="35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38" y="10"/>
                  <a:pt x="38" y="10"/>
                  <a:pt x="38" y="10"/>
                </a:cubicBezTo>
                <a:cubicBezTo>
                  <a:pt x="36" y="10"/>
                  <a:pt x="36" y="10"/>
                  <a:pt x="36" y="10"/>
                </a:cubicBezTo>
                <a:close/>
                <a:moveTo>
                  <a:pt x="34" y="26"/>
                </a:moveTo>
                <a:cubicBezTo>
                  <a:pt x="23" y="26"/>
                  <a:pt x="23" y="26"/>
                  <a:pt x="23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108"/>
                  <a:pt x="6" y="108"/>
                  <a:pt x="6" y="108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61" y="108"/>
                  <a:pt x="61" y="108"/>
                  <a:pt x="61" y="108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0" y="26"/>
                  <a:pt x="70" y="26"/>
                  <a:pt x="70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40" y="26"/>
                  <a:pt x="40" y="26"/>
                  <a:pt x="40" y="26"/>
                </a:cubicBezTo>
                <a:lnTo>
                  <a:pt x="34" y="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Freeform 56"/>
          <p:cNvSpPr>
            <a:spLocks noEditPoints="1"/>
          </p:cNvSpPr>
          <p:nvPr/>
        </p:nvSpPr>
        <p:spPr bwMode="auto">
          <a:xfrm>
            <a:off x="3843669" y="4010662"/>
            <a:ext cx="500063" cy="487363"/>
          </a:xfrm>
          <a:custGeom>
            <a:avLst/>
            <a:gdLst>
              <a:gd name="T0" fmla="*/ 36 w 118"/>
              <a:gd name="T1" fmla="*/ 72 h 115"/>
              <a:gd name="T2" fmla="*/ 24 w 118"/>
              <a:gd name="T3" fmla="*/ 41 h 115"/>
              <a:gd name="T4" fmla="*/ 38 w 118"/>
              <a:gd name="T5" fmla="*/ 45 h 115"/>
              <a:gd name="T6" fmla="*/ 45 w 118"/>
              <a:gd name="T7" fmla="*/ 60 h 115"/>
              <a:gd name="T8" fmla="*/ 54 w 118"/>
              <a:gd name="T9" fmla="*/ 46 h 115"/>
              <a:gd name="T10" fmla="*/ 110 w 118"/>
              <a:gd name="T11" fmla="*/ 60 h 115"/>
              <a:gd name="T12" fmla="*/ 9 w 118"/>
              <a:gd name="T13" fmla="*/ 91 h 115"/>
              <a:gd name="T14" fmla="*/ 39 w 118"/>
              <a:gd name="T15" fmla="*/ 46 h 115"/>
              <a:gd name="T16" fmla="*/ 43 w 118"/>
              <a:gd name="T17" fmla="*/ 58 h 115"/>
              <a:gd name="T18" fmla="*/ 50 w 118"/>
              <a:gd name="T19" fmla="*/ 50 h 115"/>
              <a:gd name="T20" fmla="*/ 50 w 118"/>
              <a:gd name="T21" fmla="*/ 24 h 115"/>
              <a:gd name="T22" fmla="*/ 61 w 118"/>
              <a:gd name="T23" fmla="*/ 0 h 115"/>
              <a:gd name="T24" fmla="*/ 51 w 118"/>
              <a:gd name="T25" fmla="*/ 24 h 115"/>
              <a:gd name="T26" fmla="*/ 52 w 118"/>
              <a:gd name="T27" fmla="*/ 24 h 115"/>
              <a:gd name="T28" fmla="*/ 40 w 118"/>
              <a:gd name="T29" fmla="*/ 45 h 115"/>
              <a:gd name="T30" fmla="*/ 55 w 118"/>
              <a:gd name="T31" fmla="*/ 27 h 115"/>
              <a:gd name="T32" fmla="*/ 40 w 118"/>
              <a:gd name="T33" fmla="*/ 45 h 115"/>
              <a:gd name="T34" fmla="*/ 45 w 118"/>
              <a:gd name="T35" fmla="*/ 45 h 115"/>
              <a:gd name="T36" fmla="*/ 50 w 118"/>
              <a:gd name="T37" fmla="*/ 27 h 115"/>
              <a:gd name="T38" fmla="*/ 30 w 118"/>
              <a:gd name="T39" fmla="*/ 84 h 115"/>
              <a:gd name="T40" fmla="*/ 30 w 118"/>
              <a:gd name="T41" fmla="*/ 93 h 115"/>
              <a:gd name="T42" fmla="*/ 30 w 118"/>
              <a:gd name="T43" fmla="*/ 84 h 115"/>
              <a:gd name="T44" fmla="*/ 86 w 118"/>
              <a:gd name="T45" fmla="*/ 64 h 115"/>
              <a:gd name="T46" fmla="*/ 104 w 118"/>
              <a:gd name="T47" fmla="*/ 64 h 115"/>
              <a:gd name="T48" fmla="*/ 93 w 118"/>
              <a:gd name="T49" fmla="*/ 74 h 115"/>
              <a:gd name="T50" fmla="*/ 93 w 118"/>
              <a:gd name="T51" fmla="*/ 84 h 115"/>
              <a:gd name="T52" fmla="*/ 93 w 118"/>
              <a:gd name="T53" fmla="*/ 74 h 115"/>
              <a:gd name="T54" fmla="*/ 69 w 118"/>
              <a:gd name="T55" fmla="*/ 91 h 115"/>
              <a:gd name="T56" fmla="*/ 87 w 118"/>
              <a:gd name="T57" fmla="*/ 91 h 115"/>
              <a:gd name="T58" fmla="*/ 52 w 118"/>
              <a:gd name="T59" fmla="*/ 91 h 115"/>
              <a:gd name="T60" fmla="*/ 52 w 118"/>
              <a:gd name="T61" fmla="*/ 101 h 115"/>
              <a:gd name="T62" fmla="*/ 52 w 118"/>
              <a:gd name="T63" fmla="*/ 9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8" h="115">
                <a:moveTo>
                  <a:pt x="18" y="77"/>
                </a:moveTo>
                <a:cubicBezTo>
                  <a:pt x="27" y="76"/>
                  <a:pt x="37" y="75"/>
                  <a:pt x="36" y="72"/>
                </a:cubicBezTo>
                <a:cubicBezTo>
                  <a:pt x="35" y="70"/>
                  <a:pt x="29" y="66"/>
                  <a:pt x="24" y="63"/>
                </a:cubicBezTo>
                <a:cubicBezTo>
                  <a:pt x="10" y="54"/>
                  <a:pt x="10" y="49"/>
                  <a:pt x="24" y="41"/>
                </a:cubicBezTo>
                <a:cubicBezTo>
                  <a:pt x="30" y="38"/>
                  <a:pt x="36" y="35"/>
                  <a:pt x="42" y="34"/>
                </a:cubicBezTo>
                <a:cubicBezTo>
                  <a:pt x="38" y="45"/>
                  <a:pt x="38" y="45"/>
                  <a:pt x="38" y="45"/>
                </a:cubicBezTo>
                <a:cubicBezTo>
                  <a:pt x="32" y="46"/>
                  <a:pt x="29" y="49"/>
                  <a:pt x="29" y="53"/>
                </a:cubicBezTo>
                <a:cubicBezTo>
                  <a:pt x="30" y="57"/>
                  <a:pt x="37" y="61"/>
                  <a:pt x="45" y="60"/>
                </a:cubicBezTo>
                <a:cubicBezTo>
                  <a:pt x="53" y="59"/>
                  <a:pt x="59" y="55"/>
                  <a:pt x="58" y="51"/>
                </a:cubicBezTo>
                <a:cubicBezTo>
                  <a:pt x="58" y="49"/>
                  <a:pt x="56" y="47"/>
                  <a:pt x="54" y="46"/>
                </a:cubicBezTo>
                <a:cubicBezTo>
                  <a:pt x="57" y="32"/>
                  <a:pt x="57" y="32"/>
                  <a:pt x="57" y="32"/>
                </a:cubicBezTo>
                <a:cubicBezTo>
                  <a:pt x="81" y="31"/>
                  <a:pt x="104" y="42"/>
                  <a:pt x="110" y="60"/>
                </a:cubicBezTo>
                <a:cubicBezTo>
                  <a:pt x="118" y="81"/>
                  <a:pt x="101" y="103"/>
                  <a:pt x="72" y="109"/>
                </a:cubicBezTo>
                <a:cubicBezTo>
                  <a:pt x="46" y="115"/>
                  <a:pt x="21" y="107"/>
                  <a:pt x="9" y="91"/>
                </a:cubicBezTo>
                <a:cubicBezTo>
                  <a:pt x="0" y="78"/>
                  <a:pt x="5" y="77"/>
                  <a:pt x="18" y="77"/>
                </a:cubicBezTo>
                <a:close/>
                <a:moveTo>
                  <a:pt x="39" y="46"/>
                </a:moveTo>
                <a:cubicBezTo>
                  <a:pt x="38" y="50"/>
                  <a:pt x="36" y="53"/>
                  <a:pt x="35" y="56"/>
                </a:cubicBezTo>
                <a:cubicBezTo>
                  <a:pt x="37" y="57"/>
                  <a:pt x="40" y="58"/>
                  <a:pt x="43" y="58"/>
                </a:cubicBezTo>
                <a:cubicBezTo>
                  <a:pt x="45" y="58"/>
                  <a:pt x="47" y="57"/>
                  <a:pt x="48" y="57"/>
                </a:cubicBezTo>
                <a:cubicBezTo>
                  <a:pt x="49" y="55"/>
                  <a:pt x="50" y="52"/>
                  <a:pt x="50" y="50"/>
                </a:cubicBezTo>
                <a:cubicBezTo>
                  <a:pt x="46" y="49"/>
                  <a:pt x="43" y="48"/>
                  <a:pt x="39" y="46"/>
                </a:cubicBezTo>
                <a:close/>
                <a:moveTo>
                  <a:pt x="50" y="24"/>
                </a:moveTo>
                <a:cubicBezTo>
                  <a:pt x="51" y="25"/>
                  <a:pt x="53" y="25"/>
                  <a:pt x="55" y="26"/>
                </a:cubicBezTo>
                <a:cubicBezTo>
                  <a:pt x="71" y="20"/>
                  <a:pt x="57" y="6"/>
                  <a:pt x="61" y="0"/>
                </a:cubicBezTo>
                <a:cubicBezTo>
                  <a:pt x="55" y="2"/>
                  <a:pt x="42" y="10"/>
                  <a:pt x="50" y="24"/>
                </a:cubicBezTo>
                <a:close/>
                <a:moveTo>
                  <a:pt x="51" y="24"/>
                </a:moveTo>
                <a:cubicBezTo>
                  <a:pt x="46" y="12"/>
                  <a:pt x="51" y="7"/>
                  <a:pt x="59" y="2"/>
                </a:cubicBezTo>
                <a:cubicBezTo>
                  <a:pt x="52" y="8"/>
                  <a:pt x="49" y="15"/>
                  <a:pt x="52" y="24"/>
                </a:cubicBezTo>
                <a:cubicBezTo>
                  <a:pt x="52" y="24"/>
                  <a:pt x="51" y="24"/>
                  <a:pt x="51" y="24"/>
                </a:cubicBezTo>
                <a:close/>
                <a:moveTo>
                  <a:pt x="40" y="45"/>
                </a:moveTo>
                <a:cubicBezTo>
                  <a:pt x="50" y="49"/>
                  <a:pt x="50" y="49"/>
                  <a:pt x="50" y="49"/>
                </a:cubicBezTo>
                <a:cubicBezTo>
                  <a:pt x="55" y="27"/>
                  <a:pt x="55" y="27"/>
                  <a:pt x="55" y="27"/>
                </a:cubicBezTo>
                <a:cubicBezTo>
                  <a:pt x="49" y="25"/>
                  <a:pt x="49" y="25"/>
                  <a:pt x="49" y="25"/>
                </a:cubicBezTo>
                <a:cubicBezTo>
                  <a:pt x="40" y="45"/>
                  <a:pt x="40" y="45"/>
                  <a:pt x="40" y="45"/>
                </a:cubicBezTo>
                <a:close/>
                <a:moveTo>
                  <a:pt x="42" y="44"/>
                </a:moveTo>
                <a:cubicBezTo>
                  <a:pt x="45" y="45"/>
                  <a:pt x="45" y="45"/>
                  <a:pt x="45" y="45"/>
                </a:cubicBezTo>
                <a:cubicBezTo>
                  <a:pt x="51" y="27"/>
                  <a:pt x="51" y="27"/>
                  <a:pt x="51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42" y="44"/>
                  <a:pt x="42" y="44"/>
                  <a:pt x="42" y="44"/>
                </a:cubicBezTo>
                <a:close/>
                <a:moveTo>
                  <a:pt x="30" y="84"/>
                </a:moveTo>
                <a:cubicBezTo>
                  <a:pt x="25" y="84"/>
                  <a:pt x="21" y="86"/>
                  <a:pt x="21" y="89"/>
                </a:cubicBezTo>
                <a:cubicBezTo>
                  <a:pt x="21" y="91"/>
                  <a:pt x="25" y="93"/>
                  <a:pt x="30" y="93"/>
                </a:cubicBezTo>
                <a:cubicBezTo>
                  <a:pt x="35" y="93"/>
                  <a:pt x="39" y="91"/>
                  <a:pt x="39" y="89"/>
                </a:cubicBezTo>
                <a:cubicBezTo>
                  <a:pt x="39" y="86"/>
                  <a:pt x="35" y="84"/>
                  <a:pt x="30" y="84"/>
                </a:cubicBezTo>
                <a:close/>
                <a:moveTo>
                  <a:pt x="95" y="59"/>
                </a:moveTo>
                <a:cubicBezTo>
                  <a:pt x="90" y="59"/>
                  <a:pt x="86" y="62"/>
                  <a:pt x="86" y="64"/>
                </a:cubicBezTo>
                <a:cubicBezTo>
                  <a:pt x="86" y="67"/>
                  <a:pt x="90" y="69"/>
                  <a:pt x="95" y="69"/>
                </a:cubicBezTo>
                <a:cubicBezTo>
                  <a:pt x="100" y="69"/>
                  <a:pt x="104" y="67"/>
                  <a:pt x="104" y="64"/>
                </a:cubicBezTo>
                <a:cubicBezTo>
                  <a:pt x="104" y="62"/>
                  <a:pt x="100" y="59"/>
                  <a:pt x="95" y="59"/>
                </a:cubicBezTo>
                <a:close/>
                <a:moveTo>
                  <a:pt x="93" y="74"/>
                </a:moveTo>
                <a:cubicBezTo>
                  <a:pt x="88" y="74"/>
                  <a:pt x="84" y="77"/>
                  <a:pt x="84" y="79"/>
                </a:cubicBezTo>
                <a:cubicBezTo>
                  <a:pt x="84" y="82"/>
                  <a:pt x="88" y="84"/>
                  <a:pt x="93" y="84"/>
                </a:cubicBezTo>
                <a:cubicBezTo>
                  <a:pt x="98" y="84"/>
                  <a:pt x="102" y="82"/>
                  <a:pt x="102" y="79"/>
                </a:cubicBezTo>
                <a:cubicBezTo>
                  <a:pt x="102" y="77"/>
                  <a:pt x="98" y="74"/>
                  <a:pt x="93" y="74"/>
                </a:cubicBezTo>
                <a:close/>
                <a:moveTo>
                  <a:pt x="78" y="87"/>
                </a:moveTo>
                <a:cubicBezTo>
                  <a:pt x="73" y="87"/>
                  <a:pt x="69" y="89"/>
                  <a:pt x="69" y="91"/>
                </a:cubicBezTo>
                <a:cubicBezTo>
                  <a:pt x="69" y="94"/>
                  <a:pt x="73" y="96"/>
                  <a:pt x="78" y="96"/>
                </a:cubicBezTo>
                <a:cubicBezTo>
                  <a:pt x="83" y="96"/>
                  <a:pt x="87" y="94"/>
                  <a:pt x="87" y="91"/>
                </a:cubicBezTo>
                <a:cubicBezTo>
                  <a:pt x="87" y="89"/>
                  <a:pt x="83" y="87"/>
                  <a:pt x="78" y="87"/>
                </a:cubicBezTo>
                <a:close/>
                <a:moveTo>
                  <a:pt x="52" y="91"/>
                </a:moveTo>
                <a:cubicBezTo>
                  <a:pt x="47" y="91"/>
                  <a:pt x="43" y="94"/>
                  <a:pt x="43" y="96"/>
                </a:cubicBezTo>
                <a:cubicBezTo>
                  <a:pt x="43" y="99"/>
                  <a:pt x="47" y="101"/>
                  <a:pt x="52" y="101"/>
                </a:cubicBezTo>
                <a:cubicBezTo>
                  <a:pt x="57" y="101"/>
                  <a:pt x="61" y="99"/>
                  <a:pt x="61" y="96"/>
                </a:cubicBezTo>
                <a:cubicBezTo>
                  <a:pt x="61" y="94"/>
                  <a:pt x="57" y="91"/>
                  <a:pt x="52" y="9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8" name="Freeform 57"/>
          <p:cNvSpPr>
            <a:spLocks noEditPoints="1"/>
          </p:cNvSpPr>
          <p:nvPr/>
        </p:nvSpPr>
        <p:spPr bwMode="auto">
          <a:xfrm>
            <a:off x="3054682" y="4014631"/>
            <a:ext cx="441325" cy="479425"/>
          </a:xfrm>
          <a:custGeom>
            <a:avLst/>
            <a:gdLst>
              <a:gd name="T0" fmla="*/ 9 w 104"/>
              <a:gd name="T1" fmla="*/ 0 h 113"/>
              <a:gd name="T2" fmla="*/ 9 w 104"/>
              <a:gd name="T3" fmla="*/ 11 h 113"/>
              <a:gd name="T4" fmla="*/ 10 w 104"/>
              <a:gd name="T5" fmla="*/ 15 h 113"/>
              <a:gd name="T6" fmla="*/ 10 w 104"/>
              <a:gd name="T7" fmla="*/ 10 h 113"/>
              <a:gd name="T8" fmla="*/ 10 w 104"/>
              <a:gd name="T9" fmla="*/ 0 h 113"/>
              <a:gd name="T10" fmla="*/ 15 w 104"/>
              <a:gd name="T11" fmla="*/ 12 h 113"/>
              <a:gd name="T12" fmla="*/ 10 w 104"/>
              <a:gd name="T13" fmla="*/ 29 h 113"/>
              <a:gd name="T14" fmla="*/ 6 w 104"/>
              <a:gd name="T15" fmla="*/ 29 h 113"/>
              <a:gd name="T16" fmla="*/ 8 w 104"/>
              <a:gd name="T17" fmla="*/ 0 h 113"/>
              <a:gd name="T18" fmla="*/ 97 w 104"/>
              <a:gd name="T19" fmla="*/ 8 h 113"/>
              <a:gd name="T20" fmla="*/ 99 w 104"/>
              <a:gd name="T21" fmla="*/ 8 h 113"/>
              <a:gd name="T22" fmla="*/ 102 w 104"/>
              <a:gd name="T23" fmla="*/ 8 h 113"/>
              <a:gd name="T24" fmla="*/ 104 w 104"/>
              <a:gd name="T25" fmla="*/ 36 h 113"/>
              <a:gd name="T26" fmla="*/ 63 w 104"/>
              <a:gd name="T27" fmla="*/ 8 h 113"/>
              <a:gd name="T28" fmla="*/ 84 w 104"/>
              <a:gd name="T29" fmla="*/ 61 h 113"/>
              <a:gd name="T30" fmla="*/ 90 w 104"/>
              <a:gd name="T31" fmla="*/ 61 h 113"/>
              <a:gd name="T32" fmla="*/ 84 w 104"/>
              <a:gd name="T33" fmla="*/ 110 h 113"/>
              <a:gd name="T34" fmla="*/ 74 w 104"/>
              <a:gd name="T35" fmla="*/ 99 h 113"/>
              <a:gd name="T36" fmla="*/ 84 w 104"/>
              <a:gd name="T37" fmla="*/ 98 h 113"/>
              <a:gd name="T38" fmla="*/ 84 w 104"/>
              <a:gd name="T39" fmla="*/ 104 h 113"/>
              <a:gd name="T40" fmla="*/ 84 w 104"/>
              <a:gd name="T41" fmla="*/ 98 h 113"/>
              <a:gd name="T42" fmla="*/ 103 w 104"/>
              <a:gd name="T43" fmla="*/ 39 h 113"/>
              <a:gd name="T44" fmla="*/ 90 w 104"/>
              <a:gd name="T45" fmla="*/ 60 h 113"/>
              <a:gd name="T46" fmla="*/ 78 w 104"/>
              <a:gd name="T47" fmla="*/ 60 h 113"/>
              <a:gd name="T48" fmla="*/ 64 w 104"/>
              <a:gd name="T49" fmla="*/ 39 h 113"/>
              <a:gd name="T50" fmla="*/ 51 w 104"/>
              <a:gd name="T51" fmla="*/ 109 h 113"/>
              <a:gd name="T52" fmla="*/ 45 w 104"/>
              <a:gd name="T53" fmla="*/ 42 h 113"/>
              <a:gd name="T54" fmla="*/ 37 w 104"/>
              <a:gd name="T55" fmla="*/ 13 h 113"/>
              <a:gd name="T56" fmla="*/ 41 w 104"/>
              <a:gd name="T57" fmla="*/ 9 h 113"/>
              <a:gd name="T58" fmla="*/ 37 w 104"/>
              <a:gd name="T59" fmla="*/ 13 h 113"/>
              <a:gd name="T60" fmla="*/ 37 w 104"/>
              <a:gd name="T61" fmla="*/ 14 h 113"/>
              <a:gd name="T62" fmla="*/ 36 w 104"/>
              <a:gd name="T63" fmla="*/ 13 h 113"/>
              <a:gd name="T64" fmla="*/ 38 w 104"/>
              <a:gd name="T65" fmla="*/ 8 h 113"/>
              <a:gd name="T66" fmla="*/ 41 w 104"/>
              <a:gd name="T67" fmla="*/ 8 h 113"/>
              <a:gd name="T68" fmla="*/ 42 w 104"/>
              <a:gd name="T69" fmla="*/ 8 h 113"/>
              <a:gd name="T70" fmla="*/ 43 w 104"/>
              <a:gd name="T71" fmla="*/ 14 h 113"/>
              <a:gd name="T72" fmla="*/ 30 w 104"/>
              <a:gd name="T73" fmla="*/ 39 h 113"/>
              <a:gd name="T74" fmla="*/ 43 w 104"/>
              <a:gd name="T75" fmla="*/ 15 h 113"/>
              <a:gd name="T76" fmla="*/ 43 w 104"/>
              <a:gd name="T77" fmla="*/ 39 h 113"/>
              <a:gd name="T78" fmla="*/ 30 w 104"/>
              <a:gd name="T79" fmla="*/ 39 h 113"/>
              <a:gd name="T80" fmla="*/ 36 w 104"/>
              <a:gd name="T81" fmla="*/ 109 h 113"/>
              <a:gd name="T82" fmla="*/ 29 w 104"/>
              <a:gd name="T83" fmla="*/ 42 h 113"/>
              <a:gd name="T84" fmla="*/ 43 w 104"/>
              <a:gd name="T85" fmla="*/ 42 h 113"/>
              <a:gd name="T86" fmla="*/ 37 w 104"/>
              <a:gd name="T87" fmla="*/ 109 h 113"/>
              <a:gd name="T88" fmla="*/ 43 w 104"/>
              <a:gd name="T89" fmla="*/ 42 h 113"/>
              <a:gd name="T90" fmla="*/ 16 w 104"/>
              <a:gd name="T91" fmla="*/ 52 h 113"/>
              <a:gd name="T92" fmla="*/ 6 w 104"/>
              <a:gd name="T93" fmla="*/ 30 h 113"/>
              <a:gd name="T94" fmla="*/ 5 w 104"/>
              <a:gd name="T95" fmla="*/ 51 h 113"/>
              <a:gd name="T96" fmla="*/ 9 w 104"/>
              <a:gd name="T97" fmla="*/ 32 h 113"/>
              <a:gd name="T98" fmla="*/ 5 w 104"/>
              <a:gd name="T99" fmla="*/ 51 h 113"/>
              <a:gd name="T100" fmla="*/ 17 w 104"/>
              <a:gd name="T101" fmla="*/ 54 h 113"/>
              <a:gd name="T102" fmla="*/ 2 w 104"/>
              <a:gd name="T103" fmla="*/ 5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4" h="113">
                <a:moveTo>
                  <a:pt x="8" y="0"/>
                </a:moveTo>
                <a:cubicBezTo>
                  <a:pt x="9" y="0"/>
                  <a:pt x="9" y="0"/>
                  <a:pt x="9" y="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11"/>
                </a:cubicBezTo>
                <a:cubicBezTo>
                  <a:pt x="8" y="11"/>
                  <a:pt x="7" y="12"/>
                  <a:pt x="7" y="13"/>
                </a:cubicBezTo>
                <a:cubicBezTo>
                  <a:pt x="7" y="14"/>
                  <a:pt x="8" y="15"/>
                  <a:pt x="10" y="15"/>
                </a:cubicBezTo>
                <a:cubicBezTo>
                  <a:pt x="11" y="15"/>
                  <a:pt x="12" y="14"/>
                  <a:pt x="12" y="13"/>
                </a:cubicBezTo>
                <a:cubicBezTo>
                  <a:pt x="12" y="12"/>
                  <a:pt x="11" y="11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5"/>
                  <a:pt x="13" y="9"/>
                  <a:pt x="15" y="12"/>
                </a:cubicBezTo>
                <a:cubicBezTo>
                  <a:pt x="13" y="29"/>
                  <a:pt x="13" y="29"/>
                  <a:pt x="13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4" y="12"/>
                  <a:pt x="4" y="12"/>
                  <a:pt x="4" y="12"/>
                </a:cubicBezTo>
                <a:cubicBezTo>
                  <a:pt x="6" y="9"/>
                  <a:pt x="8" y="5"/>
                  <a:pt x="8" y="0"/>
                </a:cubicBezTo>
                <a:close/>
                <a:moveTo>
                  <a:pt x="63" y="8"/>
                </a:moveTo>
                <a:cubicBezTo>
                  <a:pt x="97" y="8"/>
                  <a:pt x="97" y="8"/>
                  <a:pt x="97" y="8"/>
                </a:cubicBezTo>
                <a:cubicBezTo>
                  <a:pt x="98" y="10"/>
                  <a:pt x="98" y="12"/>
                  <a:pt x="98" y="12"/>
                </a:cubicBezTo>
                <a:cubicBezTo>
                  <a:pt x="99" y="8"/>
                  <a:pt x="99" y="8"/>
                  <a:pt x="99" y="8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2" y="8"/>
                  <a:pt x="102" y="8"/>
                  <a:pt x="102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3" y="8"/>
                  <a:pt x="63" y="8"/>
                  <a:pt x="63" y="8"/>
                </a:cubicBezTo>
                <a:close/>
                <a:moveTo>
                  <a:pt x="78" y="61"/>
                </a:moveTo>
                <a:cubicBezTo>
                  <a:pt x="84" y="61"/>
                  <a:pt x="84" y="61"/>
                  <a:pt x="84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90" y="61"/>
                  <a:pt x="90" y="61"/>
                  <a:pt x="90" y="61"/>
                </a:cubicBezTo>
                <a:cubicBezTo>
                  <a:pt x="94" y="99"/>
                  <a:pt x="94" y="99"/>
                  <a:pt x="94" y="99"/>
                </a:cubicBezTo>
                <a:cubicBezTo>
                  <a:pt x="94" y="104"/>
                  <a:pt x="92" y="108"/>
                  <a:pt x="84" y="110"/>
                </a:cubicBezTo>
                <a:cubicBezTo>
                  <a:pt x="84" y="110"/>
                  <a:pt x="84" y="110"/>
                  <a:pt x="84" y="110"/>
                </a:cubicBezTo>
                <a:cubicBezTo>
                  <a:pt x="76" y="108"/>
                  <a:pt x="74" y="104"/>
                  <a:pt x="74" y="99"/>
                </a:cubicBezTo>
                <a:cubicBezTo>
                  <a:pt x="78" y="61"/>
                  <a:pt x="78" y="61"/>
                  <a:pt x="78" y="61"/>
                </a:cubicBezTo>
                <a:close/>
                <a:moveTo>
                  <a:pt x="84" y="98"/>
                </a:moveTo>
                <a:cubicBezTo>
                  <a:pt x="82" y="98"/>
                  <a:pt x="81" y="99"/>
                  <a:pt x="81" y="101"/>
                </a:cubicBezTo>
                <a:cubicBezTo>
                  <a:pt x="81" y="102"/>
                  <a:pt x="82" y="104"/>
                  <a:pt x="84" y="104"/>
                </a:cubicBezTo>
                <a:cubicBezTo>
                  <a:pt x="86" y="104"/>
                  <a:pt x="87" y="102"/>
                  <a:pt x="87" y="101"/>
                </a:cubicBezTo>
                <a:cubicBezTo>
                  <a:pt x="87" y="99"/>
                  <a:pt x="86" y="98"/>
                  <a:pt x="84" y="98"/>
                </a:cubicBezTo>
                <a:close/>
                <a:moveTo>
                  <a:pt x="64" y="39"/>
                </a:moveTo>
                <a:cubicBezTo>
                  <a:pt x="103" y="39"/>
                  <a:pt x="103" y="39"/>
                  <a:pt x="103" y="39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7" y="49"/>
                  <a:pt x="92" y="53"/>
                  <a:pt x="90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7" y="56"/>
                  <a:pt x="72" y="50"/>
                  <a:pt x="64" y="47"/>
                </a:cubicBezTo>
                <a:cubicBezTo>
                  <a:pt x="64" y="39"/>
                  <a:pt x="64" y="39"/>
                  <a:pt x="64" y="39"/>
                </a:cubicBezTo>
                <a:close/>
                <a:moveTo>
                  <a:pt x="51" y="42"/>
                </a:moveTo>
                <a:cubicBezTo>
                  <a:pt x="51" y="109"/>
                  <a:pt x="51" y="109"/>
                  <a:pt x="51" y="109"/>
                </a:cubicBezTo>
                <a:cubicBezTo>
                  <a:pt x="45" y="109"/>
                  <a:pt x="45" y="109"/>
                  <a:pt x="45" y="109"/>
                </a:cubicBezTo>
                <a:cubicBezTo>
                  <a:pt x="45" y="42"/>
                  <a:pt x="45" y="42"/>
                  <a:pt x="45" y="42"/>
                </a:cubicBezTo>
                <a:cubicBezTo>
                  <a:pt x="51" y="42"/>
                  <a:pt x="51" y="42"/>
                  <a:pt x="51" y="42"/>
                </a:cubicBezTo>
                <a:close/>
                <a:moveTo>
                  <a:pt x="37" y="13"/>
                </a:moveTo>
                <a:cubicBezTo>
                  <a:pt x="42" y="13"/>
                  <a:pt x="42" y="13"/>
                  <a:pt x="42" y="13"/>
                </a:cubicBezTo>
                <a:cubicBezTo>
                  <a:pt x="41" y="9"/>
                  <a:pt x="41" y="9"/>
                  <a:pt x="41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7" y="13"/>
                  <a:pt x="37" y="13"/>
                  <a:pt x="37" y="13"/>
                </a:cubicBezTo>
                <a:close/>
                <a:moveTo>
                  <a:pt x="42" y="14"/>
                </a:moveTo>
                <a:cubicBezTo>
                  <a:pt x="37" y="14"/>
                  <a:pt x="37" y="14"/>
                  <a:pt x="37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6" y="13"/>
                  <a:pt x="36" y="13"/>
                </a:cubicBezTo>
                <a:cubicBezTo>
                  <a:pt x="37" y="9"/>
                  <a:pt x="37" y="9"/>
                  <a:pt x="37" y="9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13"/>
                  <a:pt x="43" y="13"/>
                  <a:pt x="43" y="13"/>
                </a:cubicBezTo>
                <a:cubicBezTo>
                  <a:pt x="43" y="14"/>
                  <a:pt x="43" y="14"/>
                  <a:pt x="43" y="14"/>
                </a:cubicBezTo>
                <a:cubicBezTo>
                  <a:pt x="42" y="14"/>
                  <a:pt x="42" y="14"/>
                  <a:pt x="42" y="14"/>
                </a:cubicBezTo>
                <a:close/>
                <a:moveTo>
                  <a:pt x="30" y="39"/>
                </a:moveTo>
                <a:cubicBezTo>
                  <a:pt x="36" y="15"/>
                  <a:pt x="36" y="15"/>
                  <a:pt x="36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6" y="23"/>
                  <a:pt x="48" y="31"/>
                  <a:pt x="51" y="39"/>
                </a:cubicBezTo>
                <a:cubicBezTo>
                  <a:pt x="48" y="41"/>
                  <a:pt x="46" y="41"/>
                  <a:pt x="43" y="39"/>
                </a:cubicBezTo>
                <a:cubicBezTo>
                  <a:pt x="41" y="41"/>
                  <a:pt x="38" y="41"/>
                  <a:pt x="36" y="39"/>
                </a:cubicBezTo>
                <a:cubicBezTo>
                  <a:pt x="33" y="41"/>
                  <a:pt x="31" y="41"/>
                  <a:pt x="30" y="39"/>
                </a:cubicBezTo>
                <a:close/>
                <a:moveTo>
                  <a:pt x="36" y="42"/>
                </a:moveTo>
                <a:cubicBezTo>
                  <a:pt x="36" y="109"/>
                  <a:pt x="36" y="109"/>
                  <a:pt x="36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9" y="42"/>
                  <a:pt x="29" y="42"/>
                  <a:pt x="29" y="42"/>
                </a:cubicBezTo>
                <a:cubicBezTo>
                  <a:pt x="36" y="42"/>
                  <a:pt x="36" y="42"/>
                  <a:pt x="36" y="42"/>
                </a:cubicBezTo>
                <a:close/>
                <a:moveTo>
                  <a:pt x="43" y="42"/>
                </a:moveTo>
                <a:cubicBezTo>
                  <a:pt x="43" y="109"/>
                  <a:pt x="43" y="109"/>
                  <a:pt x="43" y="109"/>
                </a:cubicBezTo>
                <a:cubicBezTo>
                  <a:pt x="37" y="109"/>
                  <a:pt x="37" y="109"/>
                  <a:pt x="37" y="109"/>
                </a:cubicBezTo>
                <a:cubicBezTo>
                  <a:pt x="37" y="42"/>
                  <a:pt x="37" y="42"/>
                  <a:pt x="37" y="42"/>
                </a:cubicBezTo>
                <a:cubicBezTo>
                  <a:pt x="43" y="42"/>
                  <a:pt x="43" y="42"/>
                  <a:pt x="43" y="42"/>
                </a:cubicBezTo>
                <a:close/>
                <a:moveTo>
                  <a:pt x="3" y="52"/>
                </a:moveTo>
                <a:cubicBezTo>
                  <a:pt x="16" y="52"/>
                  <a:pt x="16" y="52"/>
                  <a:pt x="16" y="52"/>
                </a:cubicBezTo>
                <a:cubicBezTo>
                  <a:pt x="13" y="30"/>
                  <a:pt x="13" y="30"/>
                  <a:pt x="13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52"/>
                  <a:pt x="3" y="52"/>
                  <a:pt x="3" y="52"/>
                </a:cubicBezTo>
                <a:close/>
                <a:moveTo>
                  <a:pt x="5" y="51"/>
                </a:moveTo>
                <a:cubicBezTo>
                  <a:pt x="7" y="32"/>
                  <a:pt x="7" y="32"/>
                  <a:pt x="7" y="32"/>
                </a:cubicBezTo>
                <a:cubicBezTo>
                  <a:pt x="9" y="32"/>
                  <a:pt x="9" y="32"/>
                  <a:pt x="9" y="32"/>
                </a:cubicBezTo>
                <a:cubicBezTo>
                  <a:pt x="9" y="51"/>
                  <a:pt x="9" y="51"/>
                  <a:pt x="9" y="51"/>
                </a:cubicBezTo>
                <a:cubicBezTo>
                  <a:pt x="5" y="51"/>
                  <a:pt x="5" y="51"/>
                  <a:pt x="5" y="51"/>
                </a:cubicBezTo>
                <a:close/>
                <a:moveTo>
                  <a:pt x="2" y="54"/>
                </a:moveTo>
                <a:cubicBezTo>
                  <a:pt x="7" y="54"/>
                  <a:pt x="12" y="54"/>
                  <a:pt x="17" y="54"/>
                </a:cubicBezTo>
                <a:cubicBezTo>
                  <a:pt x="19" y="74"/>
                  <a:pt x="17" y="94"/>
                  <a:pt x="10" y="113"/>
                </a:cubicBezTo>
                <a:cubicBezTo>
                  <a:pt x="3" y="94"/>
                  <a:pt x="0" y="75"/>
                  <a:pt x="2" y="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9" name="Freeform 58"/>
          <p:cNvSpPr>
            <a:spLocks noEditPoints="1"/>
          </p:cNvSpPr>
          <p:nvPr/>
        </p:nvSpPr>
        <p:spPr bwMode="auto">
          <a:xfrm>
            <a:off x="1354469" y="5552462"/>
            <a:ext cx="568325" cy="560388"/>
          </a:xfrm>
          <a:custGeom>
            <a:avLst/>
            <a:gdLst>
              <a:gd name="T0" fmla="*/ 107 w 134"/>
              <a:gd name="T1" fmla="*/ 52 h 132"/>
              <a:gd name="T2" fmla="*/ 97 w 134"/>
              <a:gd name="T3" fmla="*/ 64 h 132"/>
              <a:gd name="T4" fmla="*/ 56 w 134"/>
              <a:gd name="T5" fmla="*/ 28 h 132"/>
              <a:gd name="T6" fmla="*/ 71 w 134"/>
              <a:gd name="T7" fmla="*/ 12 h 132"/>
              <a:gd name="T8" fmla="*/ 73 w 134"/>
              <a:gd name="T9" fmla="*/ 16 h 132"/>
              <a:gd name="T10" fmla="*/ 81 w 134"/>
              <a:gd name="T11" fmla="*/ 25 h 132"/>
              <a:gd name="T12" fmla="*/ 87 w 134"/>
              <a:gd name="T13" fmla="*/ 33 h 132"/>
              <a:gd name="T14" fmla="*/ 96 w 134"/>
              <a:gd name="T15" fmla="*/ 48 h 132"/>
              <a:gd name="T16" fmla="*/ 107 w 134"/>
              <a:gd name="T17" fmla="*/ 52 h 132"/>
              <a:gd name="T18" fmla="*/ 81 w 134"/>
              <a:gd name="T19" fmla="*/ 0 h 132"/>
              <a:gd name="T20" fmla="*/ 72 w 134"/>
              <a:gd name="T21" fmla="*/ 8 h 132"/>
              <a:gd name="T22" fmla="*/ 89 w 134"/>
              <a:gd name="T23" fmla="*/ 32 h 132"/>
              <a:gd name="T24" fmla="*/ 122 w 134"/>
              <a:gd name="T25" fmla="*/ 35 h 132"/>
              <a:gd name="T26" fmla="*/ 81 w 134"/>
              <a:gd name="T27" fmla="*/ 0 h 132"/>
              <a:gd name="T28" fmla="*/ 123 w 134"/>
              <a:gd name="T29" fmla="*/ 37 h 132"/>
              <a:gd name="T30" fmla="*/ 132 w 134"/>
              <a:gd name="T31" fmla="*/ 50 h 132"/>
              <a:gd name="T32" fmla="*/ 128 w 134"/>
              <a:gd name="T33" fmla="*/ 62 h 132"/>
              <a:gd name="T34" fmla="*/ 117 w 134"/>
              <a:gd name="T35" fmla="*/ 49 h 132"/>
              <a:gd name="T36" fmla="*/ 123 w 134"/>
              <a:gd name="T37" fmla="*/ 37 h 132"/>
              <a:gd name="T38" fmla="*/ 128 w 134"/>
              <a:gd name="T39" fmla="*/ 45 h 132"/>
              <a:gd name="T40" fmla="*/ 123 w 134"/>
              <a:gd name="T41" fmla="*/ 62 h 132"/>
              <a:gd name="T42" fmla="*/ 128 w 134"/>
              <a:gd name="T43" fmla="*/ 45 h 132"/>
              <a:gd name="T44" fmla="*/ 49 w 134"/>
              <a:gd name="T45" fmla="*/ 66 h 132"/>
              <a:gd name="T46" fmla="*/ 55 w 134"/>
              <a:gd name="T47" fmla="*/ 71 h 132"/>
              <a:gd name="T48" fmla="*/ 55 w 134"/>
              <a:gd name="T49" fmla="*/ 71 h 132"/>
              <a:gd name="T50" fmla="*/ 61 w 134"/>
              <a:gd name="T51" fmla="*/ 77 h 132"/>
              <a:gd name="T52" fmla="*/ 33 w 134"/>
              <a:gd name="T53" fmla="*/ 117 h 132"/>
              <a:gd name="T54" fmla="*/ 13 w 134"/>
              <a:gd name="T55" fmla="*/ 100 h 132"/>
              <a:gd name="T56" fmla="*/ 49 w 134"/>
              <a:gd name="T57" fmla="*/ 66 h 132"/>
              <a:gd name="T58" fmla="*/ 54 w 134"/>
              <a:gd name="T59" fmla="*/ 31 h 132"/>
              <a:gd name="T60" fmla="*/ 47 w 134"/>
              <a:gd name="T61" fmla="*/ 39 h 132"/>
              <a:gd name="T62" fmla="*/ 50 w 134"/>
              <a:gd name="T63" fmla="*/ 65 h 132"/>
              <a:gd name="T64" fmla="*/ 56 w 134"/>
              <a:gd name="T65" fmla="*/ 69 h 132"/>
              <a:gd name="T66" fmla="*/ 63 w 134"/>
              <a:gd name="T67" fmla="*/ 75 h 132"/>
              <a:gd name="T68" fmla="*/ 87 w 134"/>
              <a:gd name="T69" fmla="*/ 74 h 132"/>
              <a:gd name="T70" fmla="*/ 94 w 134"/>
              <a:gd name="T71" fmla="*/ 66 h 132"/>
              <a:gd name="T72" fmla="*/ 54 w 134"/>
              <a:gd name="T73" fmla="*/ 31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4" h="132">
                <a:moveTo>
                  <a:pt x="107" y="52"/>
                </a:moveTo>
                <a:cubicBezTo>
                  <a:pt x="97" y="64"/>
                  <a:pt x="97" y="64"/>
                  <a:pt x="97" y="64"/>
                </a:cubicBezTo>
                <a:cubicBezTo>
                  <a:pt x="56" y="28"/>
                  <a:pt x="56" y="28"/>
                  <a:pt x="56" y="28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4"/>
                  <a:pt x="73" y="15"/>
                  <a:pt x="73" y="16"/>
                </a:cubicBezTo>
                <a:cubicBezTo>
                  <a:pt x="76" y="19"/>
                  <a:pt x="78" y="22"/>
                  <a:pt x="81" y="25"/>
                </a:cubicBezTo>
                <a:cubicBezTo>
                  <a:pt x="83" y="27"/>
                  <a:pt x="85" y="30"/>
                  <a:pt x="87" y="33"/>
                </a:cubicBezTo>
                <a:cubicBezTo>
                  <a:pt x="89" y="38"/>
                  <a:pt x="92" y="44"/>
                  <a:pt x="96" y="48"/>
                </a:cubicBezTo>
                <a:cubicBezTo>
                  <a:pt x="99" y="51"/>
                  <a:pt x="103" y="53"/>
                  <a:pt x="107" y="52"/>
                </a:cubicBezTo>
                <a:close/>
                <a:moveTo>
                  <a:pt x="81" y="0"/>
                </a:moveTo>
                <a:cubicBezTo>
                  <a:pt x="81" y="0"/>
                  <a:pt x="72" y="1"/>
                  <a:pt x="72" y="8"/>
                </a:cubicBezTo>
                <a:cubicBezTo>
                  <a:pt x="72" y="14"/>
                  <a:pt x="84" y="24"/>
                  <a:pt x="89" y="32"/>
                </a:cubicBezTo>
                <a:cubicBezTo>
                  <a:pt x="98" y="64"/>
                  <a:pt x="121" y="46"/>
                  <a:pt x="122" y="35"/>
                </a:cubicBezTo>
                <a:cubicBezTo>
                  <a:pt x="81" y="0"/>
                  <a:pt x="81" y="0"/>
                  <a:pt x="81" y="0"/>
                </a:cubicBezTo>
                <a:close/>
                <a:moveTo>
                  <a:pt x="123" y="37"/>
                </a:moveTo>
                <a:cubicBezTo>
                  <a:pt x="123" y="37"/>
                  <a:pt x="130" y="42"/>
                  <a:pt x="132" y="50"/>
                </a:cubicBezTo>
                <a:cubicBezTo>
                  <a:pt x="134" y="56"/>
                  <a:pt x="132" y="61"/>
                  <a:pt x="128" y="62"/>
                </a:cubicBezTo>
                <a:cubicBezTo>
                  <a:pt x="118" y="65"/>
                  <a:pt x="109" y="57"/>
                  <a:pt x="117" y="49"/>
                </a:cubicBezTo>
                <a:cubicBezTo>
                  <a:pt x="121" y="45"/>
                  <a:pt x="122" y="40"/>
                  <a:pt x="123" y="37"/>
                </a:cubicBezTo>
                <a:close/>
                <a:moveTo>
                  <a:pt x="128" y="45"/>
                </a:moveTo>
                <a:cubicBezTo>
                  <a:pt x="129" y="51"/>
                  <a:pt x="129" y="57"/>
                  <a:pt x="123" y="62"/>
                </a:cubicBezTo>
                <a:cubicBezTo>
                  <a:pt x="133" y="61"/>
                  <a:pt x="133" y="51"/>
                  <a:pt x="128" y="45"/>
                </a:cubicBezTo>
                <a:close/>
                <a:moveTo>
                  <a:pt x="49" y="66"/>
                </a:moveTo>
                <a:cubicBezTo>
                  <a:pt x="55" y="71"/>
                  <a:pt x="55" y="71"/>
                  <a:pt x="55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61" y="77"/>
                  <a:pt x="61" y="77"/>
                  <a:pt x="61" y="77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19" y="132"/>
                  <a:pt x="0" y="115"/>
                  <a:pt x="13" y="100"/>
                </a:cubicBezTo>
                <a:cubicBezTo>
                  <a:pt x="49" y="66"/>
                  <a:pt x="49" y="66"/>
                  <a:pt x="49" y="66"/>
                </a:cubicBezTo>
                <a:close/>
                <a:moveTo>
                  <a:pt x="54" y="31"/>
                </a:moveTo>
                <a:cubicBezTo>
                  <a:pt x="47" y="39"/>
                  <a:pt x="47" y="39"/>
                  <a:pt x="47" y="39"/>
                </a:cubicBezTo>
                <a:cubicBezTo>
                  <a:pt x="53" y="50"/>
                  <a:pt x="53" y="59"/>
                  <a:pt x="50" y="65"/>
                </a:cubicBezTo>
                <a:cubicBezTo>
                  <a:pt x="56" y="69"/>
                  <a:pt x="56" y="69"/>
                  <a:pt x="56" y="69"/>
                </a:cubicBezTo>
                <a:cubicBezTo>
                  <a:pt x="63" y="75"/>
                  <a:pt x="63" y="75"/>
                  <a:pt x="63" y="75"/>
                </a:cubicBezTo>
                <a:cubicBezTo>
                  <a:pt x="70" y="70"/>
                  <a:pt x="79" y="71"/>
                  <a:pt x="87" y="74"/>
                </a:cubicBezTo>
                <a:cubicBezTo>
                  <a:pt x="94" y="66"/>
                  <a:pt x="94" y="66"/>
                  <a:pt x="94" y="66"/>
                </a:cubicBezTo>
                <a:lnTo>
                  <a:pt x="54" y="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0" name="Freeform 59"/>
          <p:cNvSpPr>
            <a:spLocks noEditPoints="1"/>
          </p:cNvSpPr>
          <p:nvPr/>
        </p:nvSpPr>
        <p:spPr bwMode="auto">
          <a:xfrm>
            <a:off x="2156157" y="4746806"/>
            <a:ext cx="555625" cy="539750"/>
          </a:xfrm>
          <a:custGeom>
            <a:avLst/>
            <a:gdLst>
              <a:gd name="T0" fmla="*/ 107 w 131"/>
              <a:gd name="T1" fmla="*/ 68 h 127"/>
              <a:gd name="T2" fmla="*/ 88 w 131"/>
              <a:gd name="T3" fmla="*/ 94 h 127"/>
              <a:gd name="T4" fmla="*/ 9 w 131"/>
              <a:gd name="T5" fmla="*/ 50 h 127"/>
              <a:gd name="T6" fmla="*/ 39 w 131"/>
              <a:gd name="T7" fmla="*/ 40 h 127"/>
              <a:gd name="T8" fmla="*/ 44 w 131"/>
              <a:gd name="T9" fmla="*/ 27 h 127"/>
              <a:gd name="T10" fmla="*/ 98 w 131"/>
              <a:gd name="T11" fmla="*/ 74 h 127"/>
              <a:gd name="T12" fmla="*/ 102 w 131"/>
              <a:gd name="T13" fmla="*/ 69 h 127"/>
              <a:gd name="T14" fmla="*/ 43 w 131"/>
              <a:gd name="T15" fmla="*/ 18 h 127"/>
              <a:gd name="T16" fmla="*/ 39 w 131"/>
              <a:gd name="T17" fmla="*/ 9 h 127"/>
              <a:gd name="T18" fmla="*/ 107 w 131"/>
              <a:gd name="T19" fmla="*/ 68 h 127"/>
              <a:gd name="T20" fmla="*/ 108 w 131"/>
              <a:gd name="T21" fmla="*/ 90 h 127"/>
              <a:gd name="T22" fmla="*/ 92 w 131"/>
              <a:gd name="T23" fmla="*/ 116 h 127"/>
              <a:gd name="T24" fmla="*/ 112 w 131"/>
              <a:gd name="T25" fmla="*/ 127 h 127"/>
              <a:gd name="T26" fmla="*/ 131 w 131"/>
              <a:gd name="T27" fmla="*/ 116 h 127"/>
              <a:gd name="T28" fmla="*/ 110 w 131"/>
              <a:gd name="T29" fmla="*/ 88 h 127"/>
              <a:gd name="T30" fmla="*/ 108 w 131"/>
              <a:gd name="T31" fmla="*/ 90 h 127"/>
              <a:gd name="T32" fmla="*/ 98 w 131"/>
              <a:gd name="T33" fmla="*/ 111 h 127"/>
              <a:gd name="T34" fmla="*/ 98 w 131"/>
              <a:gd name="T35" fmla="*/ 117 h 127"/>
              <a:gd name="T36" fmla="*/ 119 w 131"/>
              <a:gd name="T37" fmla="*/ 124 h 127"/>
              <a:gd name="T38" fmla="*/ 95 w 131"/>
              <a:gd name="T39" fmla="*/ 118 h 127"/>
              <a:gd name="T40" fmla="*/ 98 w 131"/>
              <a:gd name="T41" fmla="*/ 111 h 127"/>
              <a:gd name="T42" fmla="*/ 96 w 131"/>
              <a:gd name="T43" fmla="*/ 86 h 127"/>
              <a:gd name="T44" fmla="*/ 106 w 131"/>
              <a:gd name="T45" fmla="*/ 91 h 127"/>
              <a:gd name="T46" fmla="*/ 109 w 131"/>
              <a:gd name="T47" fmla="*/ 86 h 127"/>
              <a:gd name="T48" fmla="*/ 102 w 131"/>
              <a:gd name="T49" fmla="*/ 78 h 127"/>
              <a:gd name="T50" fmla="*/ 96 w 131"/>
              <a:gd name="T51" fmla="*/ 86 h 127"/>
              <a:gd name="T52" fmla="*/ 41 w 131"/>
              <a:gd name="T53" fmla="*/ 4 h 127"/>
              <a:gd name="T54" fmla="*/ 35 w 131"/>
              <a:gd name="T55" fmla="*/ 0 h 127"/>
              <a:gd name="T56" fmla="*/ 0 w 131"/>
              <a:gd name="T57" fmla="*/ 49 h 127"/>
              <a:gd name="T58" fmla="*/ 5 w 131"/>
              <a:gd name="T59" fmla="*/ 53 h 127"/>
              <a:gd name="T60" fmla="*/ 41 w 131"/>
              <a:gd name="T61" fmla="*/ 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1" h="127">
                <a:moveTo>
                  <a:pt x="107" y="68"/>
                </a:moveTo>
                <a:cubicBezTo>
                  <a:pt x="88" y="94"/>
                  <a:pt x="88" y="94"/>
                  <a:pt x="88" y="94"/>
                </a:cubicBezTo>
                <a:cubicBezTo>
                  <a:pt x="9" y="50"/>
                  <a:pt x="9" y="50"/>
                  <a:pt x="9" y="50"/>
                </a:cubicBezTo>
                <a:cubicBezTo>
                  <a:pt x="20" y="54"/>
                  <a:pt x="32" y="50"/>
                  <a:pt x="39" y="40"/>
                </a:cubicBezTo>
                <a:cubicBezTo>
                  <a:pt x="42" y="36"/>
                  <a:pt x="43" y="32"/>
                  <a:pt x="44" y="27"/>
                </a:cubicBezTo>
                <a:cubicBezTo>
                  <a:pt x="98" y="74"/>
                  <a:pt x="98" y="74"/>
                  <a:pt x="98" y="74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5"/>
                  <a:pt x="41" y="12"/>
                  <a:pt x="39" y="9"/>
                </a:cubicBezTo>
                <a:cubicBezTo>
                  <a:pt x="107" y="68"/>
                  <a:pt x="107" y="68"/>
                  <a:pt x="107" y="68"/>
                </a:cubicBezTo>
                <a:close/>
                <a:moveTo>
                  <a:pt x="108" y="90"/>
                </a:moveTo>
                <a:cubicBezTo>
                  <a:pt x="122" y="108"/>
                  <a:pt x="92" y="105"/>
                  <a:pt x="92" y="116"/>
                </a:cubicBezTo>
                <a:cubicBezTo>
                  <a:pt x="92" y="122"/>
                  <a:pt x="101" y="127"/>
                  <a:pt x="112" y="127"/>
                </a:cubicBezTo>
                <a:cubicBezTo>
                  <a:pt x="122" y="127"/>
                  <a:pt x="131" y="122"/>
                  <a:pt x="131" y="116"/>
                </a:cubicBezTo>
                <a:cubicBezTo>
                  <a:pt x="131" y="112"/>
                  <a:pt x="110" y="88"/>
                  <a:pt x="110" y="88"/>
                </a:cubicBezTo>
                <a:cubicBezTo>
                  <a:pt x="108" y="90"/>
                  <a:pt x="108" y="90"/>
                  <a:pt x="108" y="90"/>
                </a:cubicBezTo>
                <a:close/>
                <a:moveTo>
                  <a:pt x="98" y="111"/>
                </a:moveTo>
                <a:cubicBezTo>
                  <a:pt x="97" y="113"/>
                  <a:pt x="97" y="115"/>
                  <a:pt x="98" y="117"/>
                </a:cubicBezTo>
                <a:cubicBezTo>
                  <a:pt x="100" y="124"/>
                  <a:pt x="113" y="124"/>
                  <a:pt x="119" y="124"/>
                </a:cubicBezTo>
                <a:cubicBezTo>
                  <a:pt x="112" y="125"/>
                  <a:pt x="100" y="126"/>
                  <a:pt x="95" y="118"/>
                </a:cubicBezTo>
                <a:cubicBezTo>
                  <a:pt x="94" y="115"/>
                  <a:pt x="95" y="113"/>
                  <a:pt x="98" y="111"/>
                </a:cubicBezTo>
                <a:close/>
                <a:moveTo>
                  <a:pt x="96" y="86"/>
                </a:moveTo>
                <a:cubicBezTo>
                  <a:pt x="106" y="91"/>
                  <a:pt x="106" y="91"/>
                  <a:pt x="106" y="91"/>
                </a:cubicBezTo>
                <a:cubicBezTo>
                  <a:pt x="109" y="86"/>
                  <a:pt x="109" y="86"/>
                  <a:pt x="109" y="86"/>
                </a:cubicBezTo>
                <a:cubicBezTo>
                  <a:pt x="102" y="78"/>
                  <a:pt x="102" y="78"/>
                  <a:pt x="102" y="78"/>
                </a:cubicBezTo>
                <a:cubicBezTo>
                  <a:pt x="96" y="86"/>
                  <a:pt x="96" y="86"/>
                  <a:pt x="96" y="86"/>
                </a:cubicBezTo>
                <a:close/>
                <a:moveTo>
                  <a:pt x="41" y="4"/>
                </a:moveTo>
                <a:cubicBezTo>
                  <a:pt x="35" y="0"/>
                  <a:pt x="35" y="0"/>
                  <a:pt x="35" y="0"/>
                </a:cubicBezTo>
                <a:cubicBezTo>
                  <a:pt x="0" y="49"/>
                  <a:pt x="0" y="49"/>
                  <a:pt x="0" y="49"/>
                </a:cubicBezTo>
                <a:cubicBezTo>
                  <a:pt x="5" y="53"/>
                  <a:pt x="5" y="53"/>
                  <a:pt x="5" y="53"/>
                </a:cubicBezTo>
                <a:lnTo>
                  <a:pt x="41" y="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1" name="Freeform 60"/>
          <p:cNvSpPr>
            <a:spLocks noEditPoints="1"/>
          </p:cNvSpPr>
          <p:nvPr/>
        </p:nvSpPr>
        <p:spPr bwMode="auto">
          <a:xfrm>
            <a:off x="3084844" y="4770619"/>
            <a:ext cx="388938" cy="492125"/>
          </a:xfrm>
          <a:custGeom>
            <a:avLst/>
            <a:gdLst>
              <a:gd name="T0" fmla="*/ 9 w 92"/>
              <a:gd name="T1" fmla="*/ 47 h 116"/>
              <a:gd name="T2" fmla="*/ 83 w 92"/>
              <a:gd name="T3" fmla="*/ 47 h 116"/>
              <a:gd name="T4" fmla="*/ 83 w 92"/>
              <a:gd name="T5" fmla="*/ 44 h 116"/>
              <a:gd name="T6" fmla="*/ 88 w 92"/>
              <a:gd name="T7" fmla="*/ 44 h 116"/>
              <a:gd name="T8" fmla="*/ 47 w 92"/>
              <a:gd name="T9" fmla="*/ 5 h 116"/>
              <a:gd name="T10" fmla="*/ 5 w 92"/>
              <a:gd name="T11" fmla="*/ 44 h 116"/>
              <a:gd name="T12" fmla="*/ 9 w 92"/>
              <a:gd name="T13" fmla="*/ 44 h 116"/>
              <a:gd name="T14" fmla="*/ 9 w 92"/>
              <a:gd name="T15" fmla="*/ 47 h 116"/>
              <a:gd name="T16" fmla="*/ 10 w 92"/>
              <a:gd name="T17" fmla="*/ 49 h 116"/>
              <a:gd name="T18" fmla="*/ 83 w 92"/>
              <a:gd name="T19" fmla="*/ 49 h 116"/>
              <a:gd name="T20" fmla="*/ 81 w 92"/>
              <a:gd name="T21" fmla="*/ 58 h 116"/>
              <a:gd name="T22" fmla="*/ 68 w 92"/>
              <a:gd name="T23" fmla="*/ 57 h 116"/>
              <a:gd name="T24" fmla="*/ 62 w 92"/>
              <a:gd name="T25" fmla="*/ 95 h 116"/>
              <a:gd name="T26" fmla="*/ 54 w 92"/>
              <a:gd name="T27" fmla="*/ 58 h 116"/>
              <a:gd name="T28" fmla="*/ 34 w 92"/>
              <a:gd name="T29" fmla="*/ 75 h 116"/>
              <a:gd name="T30" fmla="*/ 10 w 92"/>
              <a:gd name="T31" fmla="*/ 49 h 116"/>
              <a:gd name="T32" fmla="*/ 3 w 92"/>
              <a:gd name="T33" fmla="*/ 44 h 116"/>
              <a:gd name="T34" fmla="*/ 3 w 92"/>
              <a:gd name="T35" fmla="*/ 43 h 116"/>
              <a:gd name="T36" fmla="*/ 46 w 92"/>
              <a:gd name="T37" fmla="*/ 0 h 116"/>
              <a:gd name="T38" fmla="*/ 89 w 92"/>
              <a:gd name="T39" fmla="*/ 43 h 116"/>
              <a:gd name="T40" fmla="*/ 89 w 92"/>
              <a:gd name="T41" fmla="*/ 44 h 116"/>
              <a:gd name="T42" fmla="*/ 92 w 92"/>
              <a:gd name="T43" fmla="*/ 44 h 116"/>
              <a:gd name="T44" fmla="*/ 92 w 92"/>
              <a:gd name="T45" fmla="*/ 54 h 116"/>
              <a:gd name="T46" fmla="*/ 86 w 92"/>
              <a:gd name="T47" fmla="*/ 54 h 116"/>
              <a:gd name="T48" fmla="*/ 77 w 92"/>
              <a:gd name="T49" fmla="*/ 116 h 116"/>
              <a:gd name="T50" fmla="*/ 15 w 92"/>
              <a:gd name="T51" fmla="*/ 116 h 116"/>
              <a:gd name="T52" fmla="*/ 7 w 92"/>
              <a:gd name="T53" fmla="*/ 54 h 116"/>
              <a:gd name="T54" fmla="*/ 0 w 92"/>
              <a:gd name="T55" fmla="*/ 54 h 116"/>
              <a:gd name="T56" fmla="*/ 0 w 92"/>
              <a:gd name="T57" fmla="*/ 44 h 116"/>
              <a:gd name="T58" fmla="*/ 3 w 92"/>
              <a:gd name="T59" fmla="*/ 44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2" h="116">
                <a:moveTo>
                  <a:pt x="9" y="47"/>
                </a:moveTo>
                <a:cubicBezTo>
                  <a:pt x="83" y="47"/>
                  <a:pt x="83" y="47"/>
                  <a:pt x="83" y="47"/>
                </a:cubicBezTo>
                <a:cubicBezTo>
                  <a:pt x="83" y="44"/>
                  <a:pt x="83" y="44"/>
                  <a:pt x="83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7" y="22"/>
                  <a:pt x="69" y="5"/>
                  <a:pt x="47" y="5"/>
                </a:cubicBezTo>
                <a:cubicBezTo>
                  <a:pt x="24" y="5"/>
                  <a:pt x="6" y="22"/>
                  <a:pt x="5" y="44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7"/>
                  <a:pt x="9" y="47"/>
                  <a:pt x="9" y="47"/>
                </a:cubicBezTo>
                <a:close/>
                <a:moveTo>
                  <a:pt x="10" y="49"/>
                </a:move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4" y="56"/>
                  <a:pt x="81" y="58"/>
                </a:cubicBezTo>
                <a:cubicBezTo>
                  <a:pt x="77" y="59"/>
                  <a:pt x="70" y="51"/>
                  <a:pt x="68" y="57"/>
                </a:cubicBezTo>
                <a:cubicBezTo>
                  <a:pt x="66" y="62"/>
                  <a:pt x="68" y="98"/>
                  <a:pt x="62" y="95"/>
                </a:cubicBezTo>
                <a:cubicBezTo>
                  <a:pt x="56" y="93"/>
                  <a:pt x="62" y="59"/>
                  <a:pt x="54" y="58"/>
                </a:cubicBezTo>
                <a:cubicBezTo>
                  <a:pt x="46" y="56"/>
                  <a:pt x="47" y="76"/>
                  <a:pt x="34" y="75"/>
                </a:cubicBezTo>
                <a:cubicBezTo>
                  <a:pt x="21" y="74"/>
                  <a:pt x="10" y="49"/>
                  <a:pt x="10" y="49"/>
                </a:cubicBezTo>
                <a:close/>
                <a:moveTo>
                  <a:pt x="3" y="44"/>
                </a:moveTo>
                <a:cubicBezTo>
                  <a:pt x="3" y="44"/>
                  <a:pt x="3" y="43"/>
                  <a:pt x="3" y="43"/>
                </a:cubicBezTo>
                <a:cubicBezTo>
                  <a:pt x="3" y="19"/>
                  <a:pt x="22" y="0"/>
                  <a:pt x="46" y="0"/>
                </a:cubicBezTo>
                <a:cubicBezTo>
                  <a:pt x="70" y="0"/>
                  <a:pt x="89" y="19"/>
                  <a:pt x="89" y="43"/>
                </a:cubicBezTo>
                <a:cubicBezTo>
                  <a:pt x="89" y="43"/>
                  <a:pt x="89" y="44"/>
                  <a:pt x="89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54"/>
                  <a:pt x="92" y="54"/>
                  <a:pt x="92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77" y="116"/>
                  <a:pt x="77" y="116"/>
                  <a:pt x="77" y="116"/>
                </a:cubicBezTo>
                <a:cubicBezTo>
                  <a:pt x="15" y="116"/>
                  <a:pt x="15" y="116"/>
                  <a:pt x="15" y="116"/>
                </a:cubicBezTo>
                <a:cubicBezTo>
                  <a:pt x="7" y="54"/>
                  <a:pt x="7" y="54"/>
                  <a:pt x="7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44"/>
                  <a:pt x="0" y="44"/>
                  <a:pt x="0" y="44"/>
                </a:cubicBezTo>
                <a:lnTo>
                  <a:pt x="3" y="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2" name="Freeform 61"/>
          <p:cNvSpPr>
            <a:spLocks noEditPoints="1"/>
          </p:cNvSpPr>
          <p:nvPr/>
        </p:nvSpPr>
        <p:spPr bwMode="auto">
          <a:xfrm>
            <a:off x="2159332" y="5569131"/>
            <a:ext cx="590550" cy="527050"/>
          </a:xfrm>
          <a:custGeom>
            <a:avLst/>
            <a:gdLst>
              <a:gd name="T0" fmla="*/ 0 w 139"/>
              <a:gd name="T1" fmla="*/ 44 h 124"/>
              <a:gd name="T2" fmla="*/ 24 w 139"/>
              <a:gd name="T3" fmla="*/ 24 h 124"/>
              <a:gd name="T4" fmla="*/ 15 w 139"/>
              <a:gd name="T5" fmla="*/ 45 h 124"/>
              <a:gd name="T6" fmla="*/ 8 w 139"/>
              <a:gd name="T7" fmla="*/ 62 h 124"/>
              <a:gd name="T8" fmla="*/ 12 w 139"/>
              <a:gd name="T9" fmla="*/ 58 h 124"/>
              <a:gd name="T10" fmla="*/ 32 w 139"/>
              <a:gd name="T11" fmla="*/ 36 h 124"/>
              <a:gd name="T12" fmla="*/ 54 w 139"/>
              <a:gd name="T13" fmla="*/ 27 h 124"/>
              <a:gd name="T14" fmla="*/ 36 w 139"/>
              <a:gd name="T15" fmla="*/ 61 h 124"/>
              <a:gd name="T16" fmla="*/ 56 w 139"/>
              <a:gd name="T17" fmla="*/ 44 h 124"/>
              <a:gd name="T18" fmla="*/ 56 w 139"/>
              <a:gd name="T19" fmla="*/ 49 h 124"/>
              <a:gd name="T20" fmla="*/ 62 w 139"/>
              <a:gd name="T21" fmla="*/ 55 h 124"/>
              <a:gd name="T22" fmla="*/ 25 w 139"/>
              <a:gd name="T23" fmla="*/ 87 h 124"/>
              <a:gd name="T24" fmla="*/ 18 w 139"/>
              <a:gd name="T25" fmla="*/ 88 h 124"/>
              <a:gd name="T26" fmla="*/ 31 w 139"/>
              <a:gd name="T27" fmla="*/ 58 h 124"/>
              <a:gd name="T28" fmla="*/ 36 w 139"/>
              <a:gd name="T29" fmla="*/ 39 h 124"/>
              <a:gd name="T30" fmla="*/ 14 w 139"/>
              <a:gd name="T31" fmla="*/ 61 h 124"/>
              <a:gd name="T32" fmla="*/ 6 w 139"/>
              <a:gd name="T33" fmla="*/ 64 h 124"/>
              <a:gd name="T34" fmla="*/ 12 w 139"/>
              <a:gd name="T35" fmla="*/ 43 h 124"/>
              <a:gd name="T36" fmla="*/ 20 w 139"/>
              <a:gd name="T37" fmla="*/ 23 h 124"/>
              <a:gd name="T38" fmla="*/ 1 w 139"/>
              <a:gd name="T39" fmla="*/ 45 h 124"/>
              <a:gd name="T40" fmla="*/ 0 w 139"/>
              <a:gd name="T41" fmla="*/ 44 h 124"/>
              <a:gd name="T42" fmla="*/ 70 w 139"/>
              <a:gd name="T43" fmla="*/ 70 h 124"/>
              <a:gd name="T44" fmla="*/ 88 w 139"/>
              <a:gd name="T45" fmla="*/ 54 h 124"/>
              <a:gd name="T46" fmla="*/ 92 w 139"/>
              <a:gd name="T47" fmla="*/ 54 h 124"/>
              <a:gd name="T48" fmla="*/ 137 w 139"/>
              <a:gd name="T49" fmla="*/ 101 h 124"/>
              <a:gd name="T50" fmla="*/ 136 w 139"/>
              <a:gd name="T51" fmla="*/ 105 h 124"/>
              <a:gd name="T52" fmla="*/ 119 w 139"/>
              <a:gd name="T53" fmla="*/ 122 h 124"/>
              <a:gd name="T54" fmla="*/ 115 w 139"/>
              <a:gd name="T55" fmla="*/ 122 h 124"/>
              <a:gd name="T56" fmla="*/ 70 w 139"/>
              <a:gd name="T57" fmla="*/ 74 h 124"/>
              <a:gd name="T58" fmla="*/ 70 w 139"/>
              <a:gd name="T59" fmla="*/ 70 h 124"/>
              <a:gd name="T60" fmla="*/ 61 w 139"/>
              <a:gd name="T61" fmla="*/ 37 h 124"/>
              <a:gd name="T62" fmla="*/ 59 w 139"/>
              <a:gd name="T63" fmla="*/ 47 h 124"/>
              <a:gd name="T64" fmla="*/ 67 w 139"/>
              <a:gd name="T65" fmla="*/ 56 h 124"/>
              <a:gd name="T66" fmla="*/ 63 w 139"/>
              <a:gd name="T67" fmla="*/ 59 h 124"/>
              <a:gd name="T68" fmla="*/ 70 w 139"/>
              <a:gd name="T69" fmla="*/ 67 h 124"/>
              <a:gd name="T70" fmla="*/ 85 w 139"/>
              <a:gd name="T71" fmla="*/ 53 h 124"/>
              <a:gd name="T72" fmla="*/ 78 w 139"/>
              <a:gd name="T73" fmla="*/ 46 h 124"/>
              <a:gd name="T74" fmla="*/ 73 w 139"/>
              <a:gd name="T75" fmla="*/ 50 h 124"/>
              <a:gd name="T76" fmla="*/ 61 w 139"/>
              <a:gd name="T77" fmla="*/ 37 h 124"/>
              <a:gd name="T78" fmla="*/ 121 w 139"/>
              <a:gd name="T79" fmla="*/ 123 h 124"/>
              <a:gd name="T80" fmla="*/ 122 w 139"/>
              <a:gd name="T81" fmla="*/ 124 h 124"/>
              <a:gd name="T82" fmla="*/ 139 w 139"/>
              <a:gd name="T83" fmla="*/ 108 h 124"/>
              <a:gd name="T84" fmla="*/ 138 w 139"/>
              <a:gd name="T85" fmla="*/ 107 h 124"/>
              <a:gd name="T86" fmla="*/ 121 w 139"/>
              <a:gd name="T87" fmla="*/ 12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9" h="124">
                <a:moveTo>
                  <a:pt x="0" y="44"/>
                </a:moveTo>
                <a:cubicBezTo>
                  <a:pt x="0" y="44"/>
                  <a:pt x="31" y="0"/>
                  <a:pt x="24" y="24"/>
                </a:cubicBezTo>
                <a:cubicBezTo>
                  <a:pt x="22" y="30"/>
                  <a:pt x="19" y="38"/>
                  <a:pt x="15" y="45"/>
                </a:cubicBezTo>
                <a:cubicBezTo>
                  <a:pt x="11" y="53"/>
                  <a:pt x="8" y="61"/>
                  <a:pt x="8" y="62"/>
                </a:cubicBezTo>
                <a:cubicBezTo>
                  <a:pt x="8" y="62"/>
                  <a:pt x="9" y="61"/>
                  <a:pt x="12" y="58"/>
                </a:cubicBezTo>
                <a:cubicBezTo>
                  <a:pt x="18" y="52"/>
                  <a:pt x="25" y="43"/>
                  <a:pt x="32" y="36"/>
                </a:cubicBezTo>
                <a:cubicBezTo>
                  <a:pt x="48" y="15"/>
                  <a:pt x="55" y="17"/>
                  <a:pt x="54" y="27"/>
                </a:cubicBezTo>
                <a:cubicBezTo>
                  <a:pt x="52" y="36"/>
                  <a:pt x="41" y="51"/>
                  <a:pt x="36" y="61"/>
                </a:cubicBezTo>
                <a:cubicBezTo>
                  <a:pt x="21" y="84"/>
                  <a:pt x="45" y="50"/>
                  <a:pt x="56" y="44"/>
                </a:cubicBezTo>
                <a:cubicBezTo>
                  <a:pt x="56" y="49"/>
                  <a:pt x="56" y="49"/>
                  <a:pt x="56" y="49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55"/>
                  <a:pt x="45" y="73"/>
                  <a:pt x="25" y="87"/>
                </a:cubicBezTo>
                <a:cubicBezTo>
                  <a:pt x="21" y="90"/>
                  <a:pt x="19" y="90"/>
                  <a:pt x="18" y="88"/>
                </a:cubicBezTo>
                <a:cubicBezTo>
                  <a:pt x="16" y="85"/>
                  <a:pt x="23" y="72"/>
                  <a:pt x="31" y="58"/>
                </a:cubicBezTo>
                <a:cubicBezTo>
                  <a:pt x="40" y="42"/>
                  <a:pt x="57" y="12"/>
                  <a:pt x="36" y="39"/>
                </a:cubicBezTo>
                <a:cubicBezTo>
                  <a:pt x="29" y="47"/>
                  <a:pt x="21" y="55"/>
                  <a:pt x="14" y="61"/>
                </a:cubicBezTo>
                <a:cubicBezTo>
                  <a:pt x="10" y="65"/>
                  <a:pt x="7" y="66"/>
                  <a:pt x="6" y="64"/>
                </a:cubicBezTo>
                <a:cubicBezTo>
                  <a:pt x="4" y="62"/>
                  <a:pt x="8" y="53"/>
                  <a:pt x="12" y="43"/>
                </a:cubicBezTo>
                <a:cubicBezTo>
                  <a:pt x="15" y="36"/>
                  <a:pt x="19" y="29"/>
                  <a:pt x="20" y="23"/>
                </a:cubicBezTo>
                <a:cubicBezTo>
                  <a:pt x="22" y="17"/>
                  <a:pt x="1" y="45"/>
                  <a:pt x="1" y="45"/>
                </a:cubicBezTo>
                <a:cubicBezTo>
                  <a:pt x="0" y="44"/>
                  <a:pt x="0" y="44"/>
                  <a:pt x="0" y="44"/>
                </a:cubicBezTo>
                <a:close/>
                <a:moveTo>
                  <a:pt x="70" y="70"/>
                </a:moveTo>
                <a:cubicBezTo>
                  <a:pt x="88" y="54"/>
                  <a:pt x="88" y="54"/>
                  <a:pt x="88" y="54"/>
                </a:cubicBezTo>
                <a:cubicBezTo>
                  <a:pt x="89" y="52"/>
                  <a:pt x="91" y="52"/>
                  <a:pt x="92" y="54"/>
                </a:cubicBezTo>
                <a:cubicBezTo>
                  <a:pt x="137" y="101"/>
                  <a:pt x="137" y="101"/>
                  <a:pt x="137" y="101"/>
                </a:cubicBezTo>
                <a:cubicBezTo>
                  <a:pt x="138" y="102"/>
                  <a:pt x="137" y="104"/>
                  <a:pt x="136" y="105"/>
                </a:cubicBezTo>
                <a:cubicBezTo>
                  <a:pt x="119" y="122"/>
                  <a:pt x="119" y="122"/>
                  <a:pt x="119" y="122"/>
                </a:cubicBezTo>
                <a:cubicBezTo>
                  <a:pt x="118" y="123"/>
                  <a:pt x="116" y="123"/>
                  <a:pt x="115" y="122"/>
                </a:cubicBezTo>
                <a:cubicBezTo>
                  <a:pt x="70" y="74"/>
                  <a:pt x="70" y="74"/>
                  <a:pt x="70" y="74"/>
                </a:cubicBezTo>
                <a:cubicBezTo>
                  <a:pt x="69" y="73"/>
                  <a:pt x="69" y="71"/>
                  <a:pt x="70" y="70"/>
                </a:cubicBezTo>
                <a:close/>
                <a:moveTo>
                  <a:pt x="61" y="37"/>
                </a:moveTo>
                <a:cubicBezTo>
                  <a:pt x="59" y="47"/>
                  <a:pt x="59" y="47"/>
                  <a:pt x="59" y="47"/>
                </a:cubicBezTo>
                <a:cubicBezTo>
                  <a:pt x="67" y="56"/>
                  <a:pt x="67" y="56"/>
                  <a:pt x="67" y="56"/>
                </a:cubicBezTo>
                <a:cubicBezTo>
                  <a:pt x="63" y="59"/>
                  <a:pt x="63" y="59"/>
                  <a:pt x="63" y="59"/>
                </a:cubicBezTo>
                <a:cubicBezTo>
                  <a:pt x="70" y="67"/>
                  <a:pt x="70" y="67"/>
                  <a:pt x="70" y="67"/>
                </a:cubicBezTo>
                <a:cubicBezTo>
                  <a:pt x="85" y="53"/>
                  <a:pt x="85" y="53"/>
                  <a:pt x="85" y="53"/>
                </a:cubicBezTo>
                <a:cubicBezTo>
                  <a:pt x="78" y="46"/>
                  <a:pt x="78" y="46"/>
                  <a:pt x="78" y="46"/>
                </a:cubicBezTo>
                <a:cubicBezTo>
                  <a:pt x="73" y="50"/>
                  <a:pt x="73" y="50"/>
                  <a:pt x="73" y="50"/>
                </a:cubicBezTo>
                <a:cubicBezTo>
                  <a:pt x="61" y="37"/>
                  <a:pt x="61" y="37"/>
                  <a:pt x="61" y="37"/>
                </a:cubicBezTo>
                <a:close/>
                <a:moveTo>
                  <a:pt x="121" y="123"/>
                </a:moveTo>
                <a:cubicBezTo>
                  <a:pt x="122" y="124"/>
                  <a:pt x="122" y="124"/>
                  <a:pt x="122" y="124"/>
                </a:cubicBezTo>
                <a:cubicBezTo>
                  <a:pt x="139" y="108"/>
                  <a:pt x="139" y="108"/>
                  <a:pt x="139" y="108"/>
                </a:cubicBezTo>
                <a:cubicBezTo>
                  <a:pt x="138" y="107"/>
                  <a:pt x="138" y="107"/>
                  <a:pt x="138" y="107"/>
                </a:cubicBezTo>
                <a:lnTo>
                  <a:pt x="121" y="1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3" name="Freeform 62"/>
          <p:cNvSpPr>
            <a:spLocks noEditPoints="1"/>
          </p:cNvSpPr>
          <p:nvPr/>
        </p:nvSpPr>
        <p:spPr bwMode="auto">
          <a:xfrm>
            <a:off x="3818269" y="4757919"/>
            <a:ext cx="554038" cy="517525"/>
          </a:xfrm>
          <a:custGeom>
            <a:avLst/>
            <a:gdLst>
              <a:gd name="T0" fmla="*/ 71 w 131"/>
              <a:gd name="T1" fmla="*/ 66 h 122"/>
              <a:gd name="T2" fmla="*/ 68 w 131"/>
              <a:gd name="T3" fmla="*/ 95 h 122"/>
              <a:gd name="T4" fmla="*/ 25 w 131"/>
              <a:gd name="T5" fmla="*/ 106 h 122"/>
              <a:gd name="T6" fmla="*/ 22 w 131"/>
              <a:gd name="T7" fmla="*/ 101 h 122"/>
              <a:gd name="T8" fmla="*/ 47 w 131"/>
              <a:gd name="T9" fmla="*/ 74 h 122"/>
              <a:gd name="T10" fmla="*/ 46 w 131"/>
              <a:gd name="T11" fmla="*/ 60 h 122"/>
              <a:gd name="T12" fmla="*/ 0 w 131"/>
              <a:gd name="T13" fmla="*/ 49 h 122"/>
              <a:gd name="T14" fmla="*/ 42 w 131"/>
              <a:gd name="T15" fmla="*/ 42 h 122"/>
              <a:gd name="T16" fmla="*/ 49 w 131"/>
              <a:gd name="T17" fmla="*/ 27 h 122"/>
              <a:gd name="T18" fmla="*/ 42 w 131"/>
              <a:gd name="T19" fmla="*/ 17 h 122"/>
              <a:gd name="T20" fmla="*/ 73 w 131"/>
              <a:gd name="T21" fmla="*/ 9 h 122"/>
              <a:gd name="T22" fmla="*/ 68 w 131"/>
              <a:gd name="T23" fmla="*/ 36 h 122"/>
              <a:gd name="T24" fmla="*/ 90 w 131"/>
              <a:gd name="T25" fmla="*/ 29 h 122"/>
              <a:gd name="T26" fmla="*/ 104 w 131"/>
              <a:gd name="T27" fmla="*/ 25 h 122"/>
              <a:gd name="T28" fmla="*/ 123 w 131"/>
              <a:gd name="T29" fmla="*/ 49 h 122"/>
              <a:gd name="T30" fmla="*/ 102 w 131"/>
              <a:gd name="T31" fmla="*/ 59 h 122"/>
              <a:gd name="T32" fmla="*/ 100 w 131"/>
              <a:gd name="T33" fmla="*/ 66 h 122"/>
              <a:gd name="T34" fmla="*/ 113 w 131"/>
              <a:gd name="T35" fmla="*/ 70 h 122"/>
              <a:gd name="T36" fmla="*/ 95 w 131"/>
              <a:gd name="T37" fmla="*/ 91 h 122"/>
              <a:gd name="T38" fmla="*/ 71 w 131"/>
              <a:gd name="T39" fmla="*/ 66 h 122"/>
              <a:gd name="T40" fmla="*/ 63 w 131"/>
              <a:gd name="T41" fmla="*/ 90 h 122"/>
              <a:gd name="T42" fmla="*/ 34 w 131"/>
              <a:gd name="T43" fmla="*/ 105 h 122"/>
              <a:gd name="T44" fmla="*/ 63 w 131"/>
              <a:gd name="T45" fmla="*/ 90 h 122"/>
              <a:gd name="T46" fmla="*/ 107 w 131"/>
              <a:gd name="T47" fmla="*/ 86 h 122"/>
              <a:gd name="T48" fmla="*/ 115 w 131"/>
              <a:gd name="T49" fmla="*/ 79 h 122"/>
              <a:gd name="T50" fmla="*/ 101 w 131"/>
              <a:gd name="T51" fmla="*/ 70 h 122"/>
              <a:gd name="T52" fmla="*/ 107 w 131"/>
              <a:gd name="T53" fmla="*/ 8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1" h="122">
                <a:moveTo>
                  <a:pt x="71" y="66"/>
                </a:moveTo>
                <a:cubicBezTo>
                  <a:pt x="64" y="68"/>
                  <a:pt x="69" y="82"/>
                  <a:pt x="68" y="95"/>
                </a:cubicBezTo>
                <a:cubicBezTo>
                  <a:pt x="67" y="112"/>
                  <a:pt x="40" y="122"/>
                  <a:pt x="25" y="106"/>
                </a:cubicBezTo>
                <a:cubicBezTo>
                  <a:pt x="24" y="104"/>
                  <a:pt x="23" y="103"/>
                  <a:pt x="22" y="101"/>
                </a:cubicBezTo>
                <a:cubicBezTo>
                  <a:pt x="9" y="82"/>
                  <a:pt x="32" y="79"/>
                  <a:pt x="47" y="74"/>
                </a:cubicBezTo>
                <a:cubicBezTo>
                  <a:pt x="59" y="71"/>
                  <a:pt x="64" y="59"/>
                  <a:pt x="46" y="60"/>
                </a:cubicBezTo>
                <a:cubicBezTo>
                  <a:pt x="28" y="62"/>
                  <a:pt x="1" y="76"/>
                  <a:pt x="0" y="49"/>
                </a:cubicBezTo>
                <a:cubicBezTo>
                  <a:pt x="0" y="28"/>
                  <a:pt x="26" y="39"/>
                  <a:pt x="42" y="42"/>
                </a:cubicBezTo>
                <a:cubicBezTo>
                  <a:pt x="56" y="45"/>
                  <a:pt x="55" y="34"/>
                  <a:pt x="49" y="27"/>
                </a:cubicBezTo>
                <a:cubicBezTo>
                  <a:pt x="45" y="24"/>
                  <a:pt x="41" y="20"/>
                  <a:pt x="42" y="17"/>
                </a:cubicBezTo>
                <a:cubicBezTo>
                  <a:pt x="43" y="4"/>
                  <a:pt x="64" y="0"/>
                  <a:pt x="73" y="9"/>
                </a:cubicBezTo>
                <a:cubicBezTo>
                  <a:pt x="79" y="18"/>
                  <a:pt x="68" y="27"/>
                  <a:pt x="68" y="36"/>
                </a:cubicBezTo>
                <a:cubicBezTo>
                  <a:pt x="69" y="48"/>
                  <a:pt x="82" y="42"/>
                  <a:pt x="90" y="29"/>
                </a:cubicBezTo>
                <a:cubicBezTo>
                  <a:pt x="91" y="27"/>
                  <a:pt x="98" y="23"/>
                  <a:pt x="104" y="25"/>
                </a:cubicBezTo>
                <a:cubicBezTo>
                  <a:pt x="113" y="29"/>
                  <a:pt x="123" y="42"/>
                  <a:pt x="123" y="49"/>
                </a:cubicBezTo>
                <a:cubicBezTo>
                  <a:pt x="122" y="56"/>
                  <a:pt x="112" y="64"/>
                  <a:pt x="102" y="59"/>
                </a:cubicBezTo>
                <a:cubicBezTo>
                  <a:pt x="85" y="50"/>
                  <a:pt x="79" y="60"/>
                  <a:pt x="100" y="66"/>
                </a:cubicBezTo>
                <a:cubicBezTo>
                  <a:pt x="105" y="67"/>
                  <a:pt x="110" y="69"/>
                  <a:pt x="113" y="70"/>
                </a:cubicBezTo>
                <a:cubicBezTo>
                  <a:pt x="131" y="79"/>
                  <a:pt x="112" y="93"/>
                  <a:pt x="95" y="91"/>
                </a:cubicBezTo>
                <a:cubicBezTo>
                  <a:pt x="72" y="89"/>
                  <a:pt x="80" y="63"/>
                  <a:pt x="71" y="66"/>
                </a:cubicBezTo>
                <a:close/>
                <a:moveTo>
                  <a:pt x="63" y="90"/>
                </a:moveTo>
                <a:cubicBezTo>
                  <a:pt x="59" y="100"/>
                  <a:pt x="54" y="109"/>
                  <a:pt x="34" y="105"/>
                </a:cubicBezTo>
                <a:cubicBezTo>
                  <a:pt x="48" y="112"/>
                  <a:pt x="60" y="109"/>
                  <a:pt x="63" y="90"/>
                </a:cubicBezTo>
                <a:close/>
                <a:moveTo>
                  <a:pt x="107" y="86"/>
                </a:moveTo>
                <a:cubicBezTo>
                  <a:pt x="112" y="85"/>
                  <a:pt x="115" y="83"/>
                  <a:pt x="115" y="79"/>
                </a:cubicBezTo>
                <a:cubicBezTo>
                  <a:pt x="115" y="73"/>
                  <a:pt x="106" y="71"/>
                  <a:pt x="101" y="70"/>
                </a:cubicBezTo>
                <a:cubicBezTo>
                  <a:pt x="109" y="73"/>
                  <a:pt x="114" y="77"/>
                  <a:pt x="107" y="8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Freeform 63"/>
          <p:cNvSpPr>
            <a:spLocks noEditPoints="1"/>
          </p:cNvSpPr>
          <p:nvPr/>
        </p:nvSpPr>
        <p:spPr bwMode="auto">
          <a:xfrm>
            <a:off x="4661232" y="4016218"/>
            <a:ext cx="466725" cy="476250"/>
          </a:xfrm>
          <a:custGeom>
            <a:avLst/>
            <a:gdLst>
              <a:gd name="T0" fmla="*/ 110 w 110"/>
              <a:gd name="T1" fmla="*/ 60 h 112"/>
              <a:gd name="T2" fmla="*/ 54 w 110"/>
              <a:gd name="T3" fmla="*/ 56 h 112"/>
              <a:gd name="T4" fmla="*/ 61 w 110"/>
              <a:gd name="T5" fmla="*/ 49 h 112"/>
              <a:gd name="T6" fmla="*/ 61 w 110"/>
              <a:gd name="T7" fmla="*/ 49 h 112"/>
              <a:gd name="T8" fmla="*/ 58 w 110"/>
              <a:gd name="T9" fmla="*/ 47 h 112"/>
              <a:gd name="T10" fmla="*/ 51 w 110"/>
              <a:gd name="T11" fmla="*/ 51 h 112"/>
              <a:gd name="T12" fmla="*/ 49 w 110"/>
              <a:gd name="T13" fmla="*/ 57 h 112"/>
              <a:gd name="T14" fmla="*/ 59 w 110"/>
              <a:gd name="T15" fmla="*/ 64 h 112"/>
              <a:gd name="T16" fmla="*/ 59 w 110"/>
              <a:gd name="T17" fmla="*/ 64 h 112"/>
              <a:gd name="T18" fmla="*/ 76 w 110"/>
              <a:gd name="T19" fmla="*/ 48 h 112"/>
              <a:gd name="T20" fmla="*/ 70 w 110"/>
              <a:gd name="T21" fmla="*/ 38 h 112"/>
              <a:gd name="T22" fmla="*/ 57 w 110"/>
              <a:gd name="T23" fmla="*/ 34 h 112"/>
              <a:gd name="T24" fmla="*/ 34 w 110"/>
              <a:gd name="T25" fmla="*/ 58 h 112"/>
              <a:gd name="T26" fmla="*/ 34 w 110"/>
              <a:gd name="T27" fmla="*/ 58 h 112"/>
              <a:gd name="T28" fmla="*/ 60 w 110"/>
              <a:gd name="T29" fmla="*/ 77 h 112"/>
              <a:gd name="T30" fmla="*/ 61 w 110"/>
              <a:gd name="T31" fmla="*/ 86 h 112"/>
              <a:gd name="T32" fmla="*/ 61 w 110"/>
              <a:gd name="T33" fmla="*/ 86 h 112"/>
              <a:gd name="T34" fmla="*/ 25 w 110"/>
              <a:gd name="T35" fmla="*/ 59 h 112"/>
              <a:gd name="T36" fmla="*/ 25 w 110"/>
              <a:gd name="T37" fmla="*/ 58 h 112"/>
              <a:gd name="T38" fmla="*/ 57 w 110"/>
              <a:gd name="T39" fmla="*/ 25 h 112"/>
              <a:gd name="T40" fmla="*/ 57 w 110"/>
              <a:gd name="T41" fmla="*/ 25 h 112"/>
              <a:gd name="T42" fmla="*/ 76 w 110"/>
              <a:gd name="T43" fmla="*/ 30 h 112"/>
              <a:gd name="T44" fmla="*/ 85 w 110"/>
              <a:gd name="T45" fmla="*/ 47 h 112"/>
              <a:gd name="T46" fmla="*/ 85 w 110"/>
              <a:gd name="T47" fmla="*/ 47 h 112"/>
              <a:gd name="T48" fmla="*/ 60 w 110"/>
              <a:gd name="T49" fmla="*/ 73 h 112"/>
              <a:gd name="T50" fmla="*/ 60 w 110"/>
              <a:gd name="T51" fmla="*/ 73 h 112"/>
              <a:gd name="T52" fmla="*/ 40 w 110"/>
              <a:gd name="T53" fmla="*/ 57 h 112"/>
              <a:gd name="T54" fmla="*/ 40 w 110"/>
              <a:gd name="T55" fmla="*/ 57 h 112"/>
              <a:gd name="T56" fmla="*/ 44 w 110"/>
              <a:gd name="T57" fmla="*/ 44 h 112"/>
              <a:gd name="T58" fmla="*/ 57 w 110"/>
              <a:gd name="T59" fmla="*/ 38 h 112"/>
              <a:gd name="T60" fmla="*/ 58 w 110"/>
              <a:gd name="T61" fmla="*/ 38 h 112"/>
              <a:gd name="T62" fmla="*/ 70 w 110"/>
              <a:gd name="T63" fmla="*/ 48 h 112"/>
              <a:gd name="T64" fmla="*/ 70 w 110"/>
              <a:gd name="T65" fmla="*/ 48 h 112"/>
              <a:gd name="T66" fmla="*/ 59 w 110"/>
              <a:gd name="T67" fmla="*/ 60 h 112"/>
              <a:gd name="T68" fmla="*/ 106 w 110"/>
              <a:gd name="T69" fmla="*/ 32 h 112"/>
              <a:gd name="T70" fmla="*/ 79 w 110"/>
              <a:gd name="T71" fmla="*/ 29 h 112"/>
              <a:gd name="T72" fmla="*/ 51 w 110"/>
              <a:gd name="T73" fmla="*/ 21 h 112"/>
              <a:gd name="T74" fmla="*/ 51 w 110"/>
              <a:gd name="T75" fmla="*/ 21 h 112"/>
              <a:gd name="T76" fmla="*/ 31 w 110"/>
              <a:gd name="T77" fmla="*/ 6 h 112"/>
              <a:gd name="T78" fmla="*/ 29 w 110"/>
              <a:gd name="T79" fmla="*/ 33 h 112"/>
              <a:gd name="T80" fmla="*/ 20 w 110"/>
              <a:gd name="T81" fmla="*/ 61 h 112"/>
              <a:gd name="T82" fmla="*/ 20 w 110"/>
              <a:gd name="T83" fmla="*/ 61 h 112"/>
              <a:gd name="T84" fmla="*/ 6 w 110"/>
              <a:gd name="T85" fmla="*/ 81 h 112"/>
              <a:gd name="T86" fmla="*/ 33 w 110"/>
              <a:gd name="T87" fmla="*/ 83 h 112"/>
              <a:gd name="T88" fmla="*/ 60 w 110"/>
              <a:gd name="T89" fmla="*/ 91 h 112"/>
              <a:gd name="T90" fmla="*/ 60 w 110"/>
              <a:gd name="T91" fmla="*/ 91 h 112"/>
              <a:gd name="T92" fmla="*/ 80 w 110"/>
              <a:gd name="T93" fmla="*/ 105 h 112"/>
              <a:gd name="T94" fmla="*/ 82 w 110"/>
              <a:gd name="T95" fmla="*/ 7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0" h="112">
                <a:moveTo>
                  <a:pt x="90" y="52"/>
                </a:moveTo>
                <a:cubicBezTo>
                  <a:pt x="90" y="55"/>
                  <a:pt x="90" y="59"/>
                  <a:pt x="90" y="63"/>
                </a:cubicBezTo>
                <a:cubicBezTo>
                  <a:pt x="102" y="66"/>
                  <a:pt x="102" y="58"/>
                  <a:pt x="110" y="60"/>
                </a:cubicBezTo>
                <a:cubicBezTo>
                  <a:pt x="107" y="52"/>
                  <a:pt x="101" y="47"/>
                  <a:pt x="90" y="52"/>
                </a:cubicBezTo>
                <a:close/>
                <a:moveTo>
                  <a:pt x="59" y="60"/>
                </a:moveTo>
                <a:cubicBezTo>
                  <a:pt x="57" y="60"/>
                  <a:pt x="54" y="59"/>
                  <a:pt x="54" y="56"/>
                </a:cubicBezTo>
                <a:cubicBezTo>
                  <a:pt x="54" y="54"/>
                  <a:pt x="56" y="51"/>
                  <a:pt x="58" y="51"/>
                </a:cubicBezTo>
                <a:cubicBezTo>
                  <a:pt x="59" y="51"/>
                  <a:pt x="60" y="51"/>
                  <a:pt x="61" y="50"/>
                </a:cubicBezTo>
                <a:cubicBezTo>
                  <a:pt x="61" y="50"/>
                  <a:pt x="61" y="49"/>
                  <a:pt x="61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48"/>
                  <a:pt x="61" y="48"/>
                  <a:pt x="60" y="48"/>
                </a:cubicBezTo>
                <a:cubicBezTo>
                  <a:pt x="60" y="47"/>
                  <a:pt x="59" y="47"/>
                  <a:pt x="58" y="47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7"/>
                  <a:pt x="58" y="47"/>
                </a:cubicBezTo>
                <a:cubicBezTo>
                  <a:pt x="55" y="47"/>
                  <a:pt x="53" y="49"/>
                  <a:pt x="51" y="51"/>
                </a:cubicBezTo>
                <a:cubicBezTo>
                  <a:pt x="49" y="52"/>
                  <a:pt x="48" y="54"/>
                  <a:pt x="49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9"/>
                  <a:pt x="50" y="61"/>
                  <a:pt x="52" y="62"/>
                </a:cubicBezTo>
                <a:cubicBezTo>
                  <a:pt x="54" y="64"/>
                  <a:pt x="56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64"/>
                  <a:pt x="69" y="62"/>
                  <a:pt x="72" y="59"/>
                </a:cubicBezTo>
                <a:cubicBezTo>
                  <a:pt x="74" y="56"/>
                  <a:pt x="76" y="52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5" y="44"/>
                  <a:pt x="73" y="40"/>
                  <a:pt x="70" y="38"/>
                </a:cubicBezTo>
                <a:cubicBezTo>
                  <a:pt x="67" y="35"/>
                  <a:pt x="62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0" y="35"/>
                  <a:pt x="44" y="38"/>
                  <a:pt x="40" y="42"/>
                </a:cubicBezTo>
                <a:cubicBezTo>
                  <a:pt x="36" y="46"/>
                  <a:pt x="33" y="52"/>
                  <a:pt x="34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4" y="64"/>
                  <a:pt x="37" y="69"/>
                  <a:pt x="42" y="72"/>
                </a:cubicBezTo>
                <a:cubicBezTo>
                  <a:pt x="47" y="76"/>
                  <a:pt x="53" y="78"/>
                  <a:pt x="60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3" y="77"/>
                  <a:pt x="65" y="79"/>
                  <a:pt x="65" y="81"/>
                </a:cubicBezTo>
                <a:cubicBezTo>
                  <a:pt x="65" y="84"/>
                  <a:pt x="63" y="86"/>
                  <a:pt x="61" y="86"/>
                </a:cubicBezTo>
                <a:cubicBezTo>
                  <a:pt x="61" y="86"/>
                  <a:pt x="61" y="86"/>
                  <a:pt x="61" y="86"/>
                </a:cubicBezTo>
                <a:cubicBezTo>
                  <a:pt x="61" y="86"/>
                  <a:pt x="61" y="86"/>
                  <a:pt x="61" y="86"/>
                </a:cubicBezTo>
                <a:cubicBezTo>
                  <a:pt x="61" y="86"/>
                  <a:pt x="61" y="86"/>
                  <a:pt x="61" y="86"/>
                </a:cubicBezTo>
                <a:cubicBezTo>
                  <a:pt x="51" y="87"/>
                  <a:pt x="43" y="84"/>
                  <a:pt x="37" y="79"/>
                </a:cubicBezTo>
                <a:cubicBezTo>
                  <a:pt x="30" y="74"/>
                  <a:pt x="26" y="67"/>
                  <a:pt x="25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0"/>
                  <a:pt x="28" y="42"/>
                  <a:pt x="33" y="36"/>
                </a:cubicBezTo>
                <a:cubicBezTo>
                  <a:pt x="39" y="30"/>
                  <a:pt x="47" y="26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64" y="25"/>
                  <a:pt x="71" y="27"/>
                  <a:pt x="76" y="30"/>
                </a:cubicBezTo>
                <a:cubicBezTo>
                  <a:pt x="81" y="34"/>
                  <a:pt x="84" y="40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54"/>
                  <a:pt x="83" y="60"/>
                  <a:pt x="78" y="65"/>
                </a:cubicBezTo>
                <a:cubicBezTo>
                  <a:pt x="74" y="69"/>
                  <a:pt x="67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55" y="74"/>
                  <a:pt x="50" y="72"/>
                  <a:pt x="46" y="69"/>
                </a:cubicBezTo>
                <a:cubicBezTo>
                  <a:pt x="42" y="67"/>
                  <a:pt x="40" y="62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39" y="52"/>
                  <a:pt x="41" y="48"/>
                  <a:pt x="44" y="44"/>
                </a:cubicBezTo>
                <a:cubicBezTo>
                  <a:pt x="48" y="41"/>
                  <a:pt x="52" y="39"/>
                  <a:pt x="57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61" y="38"/>
                  <a:pt x="64" y="39"/>
                  <a:pt x="66" y="41"/>
                </a:cubicBezTo>
                <a:cubicBezTo>
                  <a:pt x="68" y="42"/>
                  <a:pt x="70" y="45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51"/>
                  <a:pt x="69" y="54"/>
                  <a:pt x="67" y="57"/>
                </a:cubicBezTo>
                <a:cubicBezTo>
                  <a:pt x="65" y="59"/>
                  <a:pt x="62" y="60"/>
                  <a:pt x="59" y="60"/>
                </a:cubicBezTo>
                <a:close/>
                <a:moveTo>
                  <a:pt x="84" y="34"/>
                </a:moveTo>
                <a:cubicBezTo>
                  <a:pt x="86" y="37"/>
                  <a:pt x="88" y="41"/>
                  <a:pt x="89" y="44"/>
                </a:cubicBezTo>
                <a:cubicBezTo>
                  <a:pt x="102" y="41"/>
                  <a:pt x="98" y="34"/>
                  <a:pt x="106" y="32"/>
                </a:cubicBezTo>
                <a:cubicBezTo>
                  <a:pt x="99" y="27"/>
                  <a:pt x="92" y="25"/>
                  <a:pt x="84" y="34"/>
                </a:cubicBezTo>
                <a:close/>
                <a:moveTo>
                  <a:pt x="70" y="23"/>
                </a:moveTo>
                <a:cubicBezTo>
                  <a:pt x="73" y="25"/>
                  <a:pt x="76" y="27"/>
                  <a:pt x="79" y="29"/>
                </a:cubicBezTo>
                <a:cubicBezTo>
                  <a:pt x="88" y="20"/>
                  <a:pt x="81" y="16"/>
                  <a:pt x="87" y="10"/>
                </a:cubicBezTo>
                <a:cubicBezTo>
                  <a:pt x="79" y="9"/>
                  <a:pt x="72" y="11"/>
                  <a:pt x="70" y="23"/>
                </a:cubicBezTo>
                <a:close/>
                <a:moveTo>
                  <a:pt x="51" y="21"/>
                </a:moveTo>
                <a:cubicBezTo>
                  <a:pt x="55" y="20"/>
                  <a:pt x="59" y="20"/>
                  <a:pt x="62" y="21"/>
                </a:cubicBezTo>
                <a:cubicBezTo>
                  <a:pt x="66" y="9"/>
                  <a:pt x="58" y="8"/>
                  <a:pt x="60" y="0"/>
                </a:cubicBezTo>
                <a:cubicBezTo>
                  <a:pt x="52" y="4"/>
                  <a:pt x="47" y="9"/>
                  <a:pt x="51" y="21"/>
                </a:cubicBezTo>
                <a:close/>
                <a:moveTo>
                  <a:pt x="34" y="28"/>
                </a:moveTo>
                <a:cubicBezTo>
                  <a:pt x="37" y="26"/>
                  <a:pt x="40" y="24"/>
                  <a:pt x="44" y="22"/>
                </a:cubicBezTo>
                <a:cubicBezTo>
                  <a:pt x="41" y="10"/>
                  <a:pt x="33" y="14"/>
                  <a:pt x="31" y="6"/>
                </a:cubicBezTo>
                <a:cubicBezTo>
                  <a:pt x="27" y="13"/>
                  <a:pt x="25" y="20"/>
                  <a:pt x="34" y="28"/>
                </a:cubicBezTo>
                <a:close/>
                <a:moveTo>
                  <a:pt x="23" y="42"/>
                </a:moveTo>
                <a:cubicBezTo>
                  <a:pt x="24" y="39"/>
                  <a:pt x="26" y="36"/>
                  <a:pt x="29" y="33"/>
                </a:cubicBezTo>
                <a:cubicBezTo>
                  <a:pt x="20" y="24"/>
                  <a:pt x="15" y="31"/>
                  <a:pt x="10" y="25"/>
                </a:cubicBezTo>
                <a:cubicBezTo>
                  <a:pt x="9" y="33"/>
                  <a:pt x="11" y="40"/>
                  <a:pt x="23" y="42"/>
                </a:cubicBezTo>
                <a:close/>
                <a:moveTo>
                  <a:pt x="20" y="61"/>
                </a:moveTo>
                <a:cubicBezTo>
                  <a:pt x="20" y="57"/>
                  <a:pt x="20" y="53"/>
                  <a:pt x="21" y="50"/>
                </a:cubicBezTo>
                <a:cubicBezTo>
                  <a:pt x="8" y="46"/>
                  <a:pt x="8" y="54"/>
                  <a:pt x="0" y="52"/>
                </a:cubicBezTo>
                <a:cubicBezTo>
                  <a:pt x="4" y="60"/>
                  <a:pt x="9" y="65"/>
                  <a:pt x="20" y="61"/>
                </a:cubicBezTo>
                <a:close/>
                <a:moveTo>
                  <a:pt x="27" y="78"/>
                </a:moveTo>
                <a:cubicBezTo>
                  <a:pt x="25" y="75"/>
                  <a:pt x="24" y="72"/>
                  <a:pt x="22" y="68"/>
                </a:cubicBezTo>
                <a:cubicBezTo>
                  <a:pt x="10" y="71"/>
                  <a:pt x="14" y="79"/>
                  <a:pt x="6" y="81"/>
                </a:cubicBezTo>
                <a:cubicBezTo>
                  <a:pt x="13" y="85"/>
                  <a:pt x="20" y="87"/>
                  <a:pt x="27" y="78"/>
                </a:cubicBezTo>
                <a:close/>
                <a:moveTo>
                  <a:pt x="42" y="89"/>
                </a:moveTo>
                <a:cubicBezTo>
                  <a:pt x="39" y="88"/>
                  <a:pt x="36" y="86"/>
                  <a:pt x="33" y="83"/>
                </a:cubicBezTo>
                <a:cubicBezTo>
                  <a:pt x="23" y="92"/>
                  <a:pt x="30" y="97"/>
                  <a:pt x="24" y="102"/>
                </a:cubicBezTo>
                <a:cubicBezTo>
                  <a:pt x="33" y="103"/>
                  <a:pt x="40" y="101"/>
                  <a:pt x="42" y="89"/>
                </a:cubicBezTo>
                <a:close/>
                <a:moveTo>
                  <a:pt x="60" y="91"/>
                </a:moveTo>
                <a:cubicBezTo>
                  <a:pt x="57" y="92"/>
                  <a:pt x="53" y="92"/>
                  <a:pt x="49" y="91"/>
                </a:cubicBezTo>
                <a:cubicBezTo>
                  <a:pt x="46" y="104"/>
                  <a:pt x="54" y="104"/>
                  <a:pt x="52" y="112"/>
                </a:cubicBezTo>
                <a:cubicBezTo>
                  <a:pt x="60" y="108"/>
                  <a:pt x="65" y="103"/>
                  <a:pt x="60" y="91"/>
                </a:cubicBezTo>
                <a:close/>
                <a:moveTo>
                  <a:pt x="77" y="83"/>
                </a:moveTo>
                <a:cubicBezTo>
                  <a:pt x="74" y="85"/>
                  <a:pt x="71" y="87"/>
                  <a:pt x="68" y="88"/>
                </a:cubicBezTo>
                <a:cubicBezTo>
                  <a:pt x="71" y="101"/>
                  <a:pt x="78" y="97"/>
                  <a:pt x="80" y="105"/>
                </a:cubicBezTo>
                <a:cubicBezTo>
                  <a:pt x="85" y="98"/>
                  <a:pt x="87" y="91"/>
                  <a:pt x="77" y="83"/>
                </a:cubicBezTo>
                <a:close/>
                <a:moveTo>
                  <a:pt x="88" y="68"/>
                </a:moveTo>
                <a:cubicBezTo>
                  <a:pt x="86" y="71"/>
                  <a:pt x="84" y="74"/>
                  <a:pt x="82" y="77"/>
                </a:cubicBezTo>
                <a:cubicBezTo>
                  <a:pt x="91" y="87"/>
                  <a:pt x="95" y="80"/>
                  <a:pt x="101" y="85"/>
                </a:cubicBezTo>
                <a:cubicBezTo>
                  <a:pt x="102" y="77"/>
                  <a:pt x="100" y="70"/>
                  <a:pt x="88" y="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Freeform 64"/>
          <p:cNvSpPr>
            <a:spLocks noEditPoints="1"/>
          </p:cNvSpPr>
          <p:nvPr/>
        </p:nvSpPr>
        <p:spPr bwMode="auto">
          <a:xfrm>
            <a:off x="4648532" y="4772206"/>
            <a:ext cx="492125" cy="488950"/>
          </a:xfrm>
          <a:custGeom>
            <a:avLst/>
            <a:gdLst>
              <a:gd name="T0" fmla="*/ 17 w 116"/>
              <a:gd name="T1" fmla="*/ 98 h 115"/>
              <a:gd name="T2" fmla="*/ 17 w 116"/>
              <a:gd name="T3" fmla="*/ 17 h 115"/>
              <a:gd name="T4" fmla="*/ 68 w 116"/>
              <a:gd name="T5" fmla="*/ 1 h 115"/>
              <a:gd name="T6" fmla="*/ 99 w 116"/>
              <a:gd name="T7" fmla="*/ 17 h 115"/>
              <a:gd name="T8" fmla="*/ 99 w 116"/>
              <a:gd name="T9" fmla="*/ 98 h 115"/>
              <a:gd name="T10" fmla="*/ 45 w 116"/>
              <a:gd name="T11" fmla="*/ 113 h 115"/>
              <a:gd name="T12" fmla="*/ 81 w 116"/>
              <a:gd name="T13" fmla="*/ 14 h 115"/>
              <a:gd name="T14" fmla="*/ 52 w 116"/>
              <a:gd name="T15" fmla="*/ 8 h 115"/>
              <a:gd name="T16" fmla="*/ 48 w 116"/>
              <a:gd name="T17" fmla="*/ 18 h 115"/>
              <a:gd name="T18" fmla="*/ 33 w 116"/>
              <a:gd name="T19" fmla="*/ 32 h 115"/>
              <a:gd name="T20" fmla="*/ 23 w 116"/>
              <a:gd name="T21" fmla="*/ 33 h 115"/>
              <a:gd name="T22" fmla="*/ 23 w 116"/>
              <a:gd name="T23" fmla="*/ 41 h 115"/>
              <a:gd name="T24" fmla="*/ 25 w 116"/>
              <a:gd name="T25" fmla="*/ 50 h 115"/>
              <a:gd name="T26" fmla="*/ 35 w 116"/>
              <a:gd name="T27" fmla="*/ 51 h 115"/>
              <a:gd name="T28" fmla="*/ 57 w 116"/>
              <a:gd name="T29" fmla="*/ 63 h 115"/>
              <a:gd name="T30" fmla="*/ 58 w 116"/>
              <a:gd name="T31" fmla="*/ 73 h 115"/>
              <a:gd name="T32" fmla="*/ 42 w 116"/>
              <a:gd name="T33" fmla="*/ 97 h 115"/>
              <a:gd name="T34" fmla="*/ 37 w 116"/>
              <a:gd name="T35" fmla="*/ 100 h 115"/>
              <a:gd name="T36" fmla="*/ 33 w 116"/>
              <a:gd name="T37" fmla="*/ 82 h 115"/>
              <a:gd name="T38" fmla="*/ 25 w 116"/>
              <a:gd name="T39" fmla="*/ 67 h 115"/>
              <a:gd name="T40" fmla="*/ 26 w 116"/>
              <a:gd name="T41" fmla="*/ 55 h 115"/>
              <a:gd name="T42" fmla="*/ 20 w 116"/>
              <a:gd name="T43" fmla="*/ 49 h 115"/>
              <a:gd name="T44" fmla="*/ 14 w 116"/>
              <a:gd name="T45" fmla="*/ 40 h 115"/>
              <a:gd name="T46" fmla="*/ 9 w 116"/>
              <a:gd name="T47" fmla="*/ 57 h 115"/>
              <a:gd name="T48" fmla="*/ 58 w 116"/>
              <a:gd name="T49" fmla="*/ 107 h 115"/>
              <a:gd name="T50" fmla="*/ 107 w 116"/>
              <a:gd name="T51" fmla="*/ 57 h 115"/>
              <a:gd name="T52" fmla="*/ 95 w 116"/>
              <a:gd name="T53" fmla="*/ 31 h 115"/>
              <a:gd name="T54" fmla="*/ 86 w 116"/>
              <a:gd name="T55" fmla="*/ 30 h 115"/>
              <a:gd name="T56" fmla="*/ 77 w 116"/>
              <a:gd name="T57" fmla="*/ 28 h 115"/>
              <a:gd name="T58" fmla="*/ 70 w 116"/>
              <a:gd name="T59" fmla="*/ 25 h 115"/>
              <a:gd name="T60" fmla="*/ 73 w 116"/>
              <a:gd name="T61" fmla="*/ 23 h 115"/>
              <a:gd name="T62" fmla="*/ 77 w 116"/>
              <a:gd name="T63" fmla="*/ 17 h 115"/>
              <a:gd name="T64" fmla="*/ 67 w 116"/>
              <a:gd name="T65" fmla="*/ 48 h 115"/>
              <a:gd name="T66" fmla="*/ 86 w 116"/>
              <a:gd name="T67" fmla="*/ 56 h 115"/>
              <a:gd name="T68" fmla="*/ 91 w 116"/>
              <a:gd name="T69" fmla="*/ 87 h 115"/>
              <a:gd name="T70" fmla="*/ 105 w 116"/>
              <a:gd name="T71" fmla="*/ 48 h 115"/>
              <a:gd name="T72" fmla="*/ 86 w 116"/>
              <a:gd name="T73" fmla="*/ 34 h 115"/>
              <a:gd name="T74" fmla="*/ 77 w 116"/>
              <a:gd name="T75" fmla="*/ 31 h 115"/>
              <a:gd name="T76" fmla="*/ 71 w 116"/>
              <a:gd name="T77" fmla="*/ 36 h 115"/>
              <a:gd name="T78" fmla="*/ 68 w 116"/>
              <a:gd name="T79" fmla="*/ 4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" h="115">
                <a:moveTo>
                  <a:pt x="34" y="110"/>
                </a:moveTo>
                <a:cubicBezTo>
                  <a:pt x="28" y="107"/>
                  <a:pt x="22" y="103"/>
                  <a:pt x="17" y="98"/>
                </a:cubicBezTo>
                <a:cubicBezTo>
                  <a:pt x="7" y="88"/>
                  <a:pt x="0" y="73"/>
                  <a:pt x="0" y="57"/>
                </a:cubicBezTo>
                <a:cubicBezTo>
                  <a:pt x="0" y="41"/>
                  <a:pt x="7" y="27"/>
                  <a:pt x="17" y="17"/>
                </a:cubicBezTo>
                <a:cubicBezTo>
                  <a:pt x="28" y="6"/>
                  <a:pt x="42" y="0"/>
                  <a:pt x="58" y="0"/>
                </a:cubicBezTo>
                <a:cubicBezTo>
                  <a:pt x="61" y="0"/>
                  <a:pt x="65" y="0"/>
                  <a:pt x="68" y="1"/>
                </a:cubicBezTo>
                <a:cubicBezTo>
                  <a:pt x="72" y="1"/>
                  <a:pt x="75" y="2"/>
                  <a:pt x="79" y="4"/>
                </a:cubicBezTo>
                <a:cubicBezTo>
                  <a:pt x="87" y="7"/>
                  <a:pt x="93" y="11"/>
                  <a:pt x="99" y="17"/>
                </a:cubicBezTo>
                <a:cubicBezTo>
                  <a:pt x="109" y="27"/>
                  <a:pt x="116" y="41"/>
                  <a:pt x="116" y="57"/>
                </a:cubicBezTo>
                <a:cubicBezTo>
                  <a:pt x="116" y="73"/>
                  <a:pt x="109" y="88"/>
                  <a:pt x="99" y="98"/>
                </a:cubicBezTo>
                <a:cubicBezTo>
                  <a:pt x="88" y="108"/>
                  <a:pt x="74" y="115"/>
                  <a:pt x="58" y="115"/>
                </a:cubicBezTo>
                <a:cubicBezTo>
                  <a:pt x="54" y="115"/>
                  <a:pt x="49" y="114"/>
                  <a:pt x="45" y="113"/>
                </a:cubicBezTo>
                <a:cubicBezTo>
                  <a:pt x="42" y="113"/>
                  <a:pt x="38" y="112"/>
                  <a:pt x="34" y="110"/>
                </a:cubicBezTo>
                <a:close/>
                <a:moveTo>
                  <a:pt x="81" y="14"/>
                </a:moveTo>
                <a:cubicBezTo>
                  <a:pt x="74" y="10"/>
                  <a:pt x="66" y="8"/>
                  <a:pt x="58" y="8"/>
                </a:cubicBezTo>
                <a:cubicBezTo>
                  <a:pt x="56" y="8"/>
                  <a:pt x="54" y="8"/>
                  <a:pt x="52" y="8"/>
                </a:cubicBezTo>
                <a:cubicBezTo>
                  <a:pt x="52" y="10"/>
                  <a:pt x="52" y="12"/>
                  <a:pt x="52" y="14"/>
                </a:cubicBezTo>
                <a:cubicBezTo>
                  <a:pt x="52" y="19"/>
                  <a:pt x="50" y="17"/>
                  <a:pt x="48" y="18"/>
                </a:cubicBezTo>
                <a:cubicBezTo>
                  <a:pt x="45" y="20"/>
                  <a:pt x="44" y="22"/>
                  <a:pt x="42" y="23"/>
                </a:cubicBezTo>
                <a:cubicBezTo>
                  <a:pt x="40" y="23"/>
                  <a:pt x="34" y="30"/>
                  <a:pt x="33" y="32"/>
                </a:cubicBezTo>
                <a:cubicBezTo>
                  <a:pt x="32" y="33"/>
                  <a:pt x="30" y="37"/>
                  <a:pt x="28" y="38"/>
                </a:cubicBezTo>
                <a:cubicBezTo>
                  <a:pt x="26" y="38"/>
                  <a:pt x="28" y="34"/>
                  <a:pt x="23" y="33"/>
                </a:cubicBezTo>
                <a:cubicBezTo>
                  <a:pt x="19" y="32"/>
                  <a:pt x="18" y="39"/>
                  <a:pt x="17" y="42"/>
                </a:cubicBezTo>
                <a:cubicBezTo>
                  <a:pt x="17" y="45"/>
                  <a:pt x="21" y="42"/>
                  <a:pt x="23" y="41"/>
                </a:cubicBezTo>
                <a:cubicBezTo>
                  <a:pt x="26" y="41"/>
                  <a:pt x="24" y="44"/>
                  <a:pt x="24" y="45"/>
                </a:cubicBezTo>
                <a:cubicBezTo>
                  <a:pt x="24" y="46"/>
                  <a:pt x="25" y="49"/>
                  <a:pt x="25" y="50"/>
                </a:cubicBezTo>
                <a:cubicBezTo>
                  <a:pt x="24" y="52"/>
                  <a:pt x="26" y="53"/>
                  <a:pt x="27" y="54"/>
                </a:cubicBezTo>
                <a:cubicBezTo>
                  <a:pt x="29" y="51"/>
                  <a:pt x="32" y="49"/>
                  <a:pt x="35" y="51"/>
                </a:cubicBezTo>
                <a:cubicBezTo>
                  <a:pt x="38" y="52"/>
                  <a:pt x="45" y="55"/>
                  <a:pt x="47" y="57"/>
                </a:cubicBezTo>
                <a:cubicBezTo>
                  <a:pt x="49" y="59"/>
                  <a:pt x="55" y="62"/>
                  <a:pt x="57" y="63"/>
                </a:cubicBezTo>
                <a:cubicBezTo>
                  <a:pt x="58" y="64"/>
                  <a:pt x="63" y="65"/>
                  <a:pt x="62" y="67"/>
                </a:cubicBezTo>
                <a:cubicBezTo>
                  <a:pt x="61" y="69"/>
                  <a:pt x="60" y="70"/>
                  <a:pt x="58" y="73"/>
                </a:cubicBezTo>
                <a:cubicBezTo>
                  <a:pt x="57" y="76"/>
                  <a:pt x="52" y="86"/>
                  <a:pt x="48" y="90"/>
                </a:cubicBezTo>
                <a:cubicBezTo>
                  <a:pt x="44" y="93"/>
                  <a:pt x="43" y="94"/>
                  <a:pt x="42" y="97"/>
                </a:cubicBezTo>
                <a:cubicBezTo>
                  <a:pt x="40" y="100"/>
                  <a:pt x="41" y="102"/>
                  <a:pt x="40" y="101"/>
                </a:cubicBezTo>
                <a:cubicBezTo>
                  <a:pt x="38" y="101"/>
                  <a:pt x="37" y="100"/>
                  <a:pt x="37" y="100"/>
                </a:cubicBezTo>
                <a:cubicBezTo>
                  <a:pt x="37" y="100"/>
                  <a:pt x="35" y="94"/>
                  <a:pt x="35" y="92"/>
                </a:cubicBezTo>
                <a:cubicBezTo>
                  <a:pt x="35" y="90"/>
                  <a:pt x="33" y="84"/>
                  <a:pt x="33" y="82"/>
                </a:cubicBezTo>
                <a:cubicBezTo>
                  <a:pt x="33" y="80"/>
                  <a:pt x="32" y="76"/>
                  <a:pt x="31" y="74"/>
                </a:cubicBezTo>
                <a:cubicBezTo>
                  <a:pt x="29" y="73"/>
                  <a:pt x="25" y="69"/>
                  <a:pt x="25" y="67"/>
                </a:cubicBezTo>
                <a:cubicBezTo>
                  <a:pt x="25" y="65"/>
                  <a:pt x="23" y="59"/>
                  <a:pt x="25" y="56"/>
                </a:cubicBezTo>
                <a:cubicBezTo>
                  <a:pt x="25" y="55"/>
                  <a:pt x="26" y="55"/>
                  <a:pt x="26" y="55"/>
                </a:cubicBezTo>
                <a:cubicBezTo>
                  <a:pt x="25" y="54"/>
                  <a:pt x="24" y="53"/>
                  <a:pt x="23" y="53"/>
                </a:cubicBezTo>
                <a:cubicBezTo>
                  <a:pt x="21" y="52"/>
                  <a:pt x="20" y="50"/>
                  <a:pt x="20" y="49"/>
                </a:cubicBezTo>
                <a:cubicBezTo>
                  <a:pt x="20" y="48"/>
                  <a:pt x="18" y="47"/>
                  <a:pt x="15" y="46"/>
                </a:cubicBezTo>
                <a:cubicBezTo>
                  <a:pt x="13" y="45"/>
                  <a:pt x="14" y="42"/>
                  <a:pt x="14" y="40"/>
                </a:cubicBezTo>
                <a:cubicBezTo>
                  <a:pt x="14" y="40"/>
                  <a:pt x="14" y="37"/>
                  <a:pt x="14" y="34"/>
                </a:cubicBezTo>
                <a:cubicBezTo>
                  <a:pt x="11" y="41"/>
                  <a:pt x="9" y="49"/>
                  <a:pt x="9" y="57"/>
                </a:cubicBezTo>
                <a:cubicBezTo>
                  <a:pt x="9" y="71"/>
                  <a:pt x="14" y="83"/>
                  <a:pt x="23" y="92"/>
                </a:cubicBezTo>
                <a:cubicBezTo>
                  <a:pt x="32" y="101"/>
                  <a:pt x="44" y="107"/>
                  <a:pt x="58" y="107"/>
                </a:cubicBezTo>
                <a:cubicBezTo>
                  <a:pt x="72" y="107"/>
                  <a:pt x="84" y="101"/>
                  <a:pt x="93" y="92"/>
                </a:cubicBezTo>
                <a:cubicBezTo>
                  <a:pt x="102" y="83"/>
                  <a:pt x="107" y="71"/>
                  <a:pt x="107" y="57"/>
                </a:cubicBezTo>
                <a:cubicBezTo>
                  <a:pt x="107" y="46"/>
                  <a:pt x="104" y="36"/>
                  <a:pt x="97" y="27"/>
                </a:cubicBezTo>
                <a:cubicBezTo>
                  <a:pt x="96" y="29"/>
                  <a:pt x="95" y="30"/>
                  <a:pt x="95" y="31"/>
                </a:cubicBezTo>
                <a:cubicBezTo>
                  <a:pt x="94" y="33"/>
                  <a:pt x="92" y="31"/>
                  <a:pt x="91" y="30"/>
                </a:cubicBezTo>
                <a:cubicBezTo>
                  <a:pt x="91" y="30"/>
                  <a:pt x="87" y="30"/>
                  <a:pt x="86" y="30"/>
                </a:cubicBezTo>
                <a:cubicBezTo>
                  <a:pt x="85" y="30"/>
                  <a:pt x="82" y="26"/>
                  <a:pt x="81" y="25"/>
                </a:cubicBezTo>
                <a:cubicBezTo>
                  <a:pt x="79" y="23"/>
                  <a:pt x="78" y="27"/>
                  <a:pt x="77" y="28"/>
                </a:cubicBezTo>
                <a:cubicBezTo>
                  <a:pt x="76" y="29"/>
                  <a:pt x="75" y="31"/>
                  <a:pt x="73" y="31"/>
                </a:cubicBezTo>
                <a:cubicBezTo>
                  <a:pt x="71" y="31"/>
                  <a:pt x="70" y="25"/>
                  <a:pt x="70" y="25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3" y="24"/>
                  <a:pt x="73" y="23"/>
                </a:cubicBezTo>
                <a:cubicBezTo>
                  <a:pt x="72" y="22"/>
                  <a:pt x="73" y="22"/>
                  <a:pt x="74" y="22"/>
                </a:cubicBezTo>
                <a:cubicBezTo>
                  <a:pt x="75" y="22"/>
                  <a:pt x="76" y="19"/>
                  <a:pt x="77" y="17"/>
                </a:cubicBezTo>
                <a:cubicBezTo>
                  <a:pt x="77" y="16"/>
                  <a:pt x="79" y="15"/>
                  <a:pt x="81" y="14"/>
                </a:cubicBezTo>
                <a:close/>
                <a:moveTo>
                  <a:pt x="67" y="48"/>
                </a:moveTo>
                <a:cubicBezTo>
                  <a:pt x="67" y="48"/>
                  <a:pt x="70" y="54"/>
                  <a:pt x="72" y="56"/>
                </a:cubicBezTo>
                <a:cubicBezTo>
                  <a:pt x="73" y="58"/>
                  <a:pt x="84" y="55"/>
                  <a:pt x="86" y="56"/>
                </a:cubicBezTo>
                <a:cubicBezTo>
                  <a:pt x="87" y="56"/>
                  <a:pt x="86" y="59"/>
                  <a:pt x="88" y="63"/>
                </a:cubicBezTo>
                <a:cubicBezTo>
                  <a:pt x="90" y="67"/>
                  <a:pt x="88" y="86"/>
                  <a:pt x="91" y="87"/>
                </a:cubicBezTo>
                <a:cubicBezTo>
                  <a:pt x="94" y="88"/>
                  <a:pt x="100" y="77"/>
                  <a:pt x="101" y="74"/>
                </a:cubicBezTo>
                <a:cubicBezTo>
                  <a:pt x="103" y="72"/>
                  <a:pt x="105" y="51"/>
                  <a:pt x="105" y="48"/>
                </a:cubicBezTo>
                <a:cubicBezTo>
                  <a:pt x="105" y="44"/>
                  <a:pt x="95" y="35"/>
                  <a:pt x="95" y="35"/>
                </a:cubicBezTo>
                <a:cubicBezTo>
                  <a:pt x="94" y="34"/>
                  <a:pt x="88" y="34"/>
                  <a:pt x="86" y="34"/>
                </a:cubicBezTo>
                <a:cubicBezTo>
                  <a:pt x="84" y="33"/>
                  <a:pt x="82" y="31"/>
                  <a:pt x="82" y="31"/>
                </a:cubicBezTo>
                <a:cubicBezTo>
                  <a:pt x="81" y="31"/>
                  <a:pt x="79" y="31"/>
                  <a:pt x="77" y="31"/>
                </a:cubicBezTo>
                <a:cubicBezTo>
                  <a:pt x="76" y="31"/>
                  <a:pt x="74" y="32"/>
                  <a:pt x="73" y="33"/>
                </a:cubicBezTo>
                <a:cubicBezTo>
                  <a:pt x="72" y="34"/>
                  <a:pt x="71" y="35"/>
                  <a:pt x="71" y="36"/>
                </a:cubicBezTo>
                <a:cubicBezTo>
                  <a:pt x="70" y="37"/>
                  <a:pt x="70" y="38"/>
                  <a:pt x="68" y="40"/>
                </a:cubicBezTo>
                <a:cubicBezTo>
                  <a:pt x="66" y="41"/>
                  <a:pt x="67" y="42"/>
                  <a:pt x="68" y="44"/>
                </a:cubicBezTo>
                <a:cubicBezTo>
                  <a:pt x="68" y="47"/>
                  <a:pt x="67" y="48"/>
                  <a:pt x="67" y="4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Freeform 65"/>
          <p:cNvSpPr>
            <a:spLocks/>
          </p:cNvSpPr>
          <p:nvPr/>
        </p:nvSpPr>
        <p:spPr bwMode="auto">
          <a:xfrm>
            <a:off x="5534357" y="3152788"/>
            <a:ext cx="377825" cy="544513"/>
          </a:xfrm>
          <a:custGeom>
            <a:avLst/>
            <a:gdLst>
              <a:gd name="T0" fmla="*/ 45 w 89"/>
              <a:gd name="T1" fmla="*/ 115 h 128"/>
              <a:gd name="T2" fmla="*/ 16 w 89"/>
              <a:gd name="T3" fmla="*/ 109 h 128"/>
              <a:gd name="T4" fmla="*/ 22 w 89"/>
              <a:gd name="T5" fmla="*/ 52 h 128"/>
              <a:gd name="T6" fmla="*/ 41 w 89"/>
              <a:gd name="T7" fmla="*/ 53 h 128"/>
              <a:gd name="T8" fmla="*/ 42 w 89"/>
              <a:gd name="T9" fmla="*/ 42 h 128"/>
              <a:gd name="T10" fmla="*/ 45 w 89"/>
              <a:gd name="T11" fmla="*/ 33 h 128"/>
              <a:gd name="T12" fmla="*/ 43 w 89"/>
              <a:gd name="T13" fmla="*/ 31 h 128"/>
              <a:gd name="T14" fmla="*/ 18 w 89"/>
              <a:gd name="T15" fmla="*/ 13 h 128"/>
              <a:gd name="T16" fmla="*/ 40 w 89"/>
              <a:gd name="T17" fmla="*/ 42 h 128"/>
              <a:gd name="T18" fmla="*/ 17 w 89"/>
              <a:gd name="T19" fmla="*/ 35 h 128"/>
              <a:gd name="T20" fmla="*/ 0 w 89"/>
              <a:gd name="T21" fmla="*/ 4 h 128"/>
              <a:gd name="T22" fmla="*/ 39 w 89"/>
              <a:gd name="T23" fmla="*/ 11 h 128"/>
              <a:gd name="T24" fmla="*/ 46 w 89"/>
              <a:gd name="T25" fmla="*/ 31 h 128"/>
              <a:gd name="T26" fmla="*/ 51 w 89"/>
              <a:gd name="T27" fmla="*/ 24 h 128"/>
              <a:gd name="T28" fmla="*/ 57 w 89"/>
              <a:gd name="T29" fmla="*/ 24 h 128"/>
              <a:gd name="T30" fmla="*/ 57 w 89"/>
              <a:gd name="T31" fmla="*/ 29 h 128"/>
              <a:gd name="T32" fmla="*/ 50 w 89"/>
              <a:gd name="T33" fmla="*/ 44 h 128"/>
              <a:gd name="T34" fmla="*/ 49 w 89"/>
              <a:gd name="T35" fmla="*/ 53 h 128"/>
              <a:gd name="T36" fmla="*/ 68 w 89"/>
              <a:gd name="T37" fmla="*/ 52 h 128"/>
              <a:gd name="T38" fmla="*/ 74 w 89"/>
              <a:gd name="T39" fmla="*/ 109 h 128"/>
              <a:gd name="T40" fmla="*/ 45 w 89"/>
              <a:gd name="T41" fmla="*/ 11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9" h="128">
                <a:moveTo>
                  <a:pt x="45" y="115"/>
                </a:moveTo>
                <a:cubicBezTo>
                  <a:pt x="40" y="120"/>
                  <a:pt x="27" y="128"/>
                  <a:pt x="16" y="109"/>
                </a:cubicBezTo>
                <a:cubicBezTo>
                  <a:pt x="1" y="83"/>
                  <a:pt x="3" y="57"/>
                  <a:pt x="22" y="52"/>
                </a:cubicBezTo>
                <a:cubicBezTo>
                  <a:pt x="30" y="50"/>
                  <a:pt x="36" y="51"/>
                  <a:pt x="41" y="53"/>
                </a:cubicBezTo>
                <a:cubicBezTo>
                  <a:pt x="41" y="49"/>
                  <a:pt x="41" y="45"/>
                  <a:pt x="42" y="42"/>
                </a:cubicBezTo>
                <a:cubicBezTo>
                  <a:pt x="43" y="39"/>
                  <a:pt x="44" y="36"/>
                  <a:pt x="45" y="33"/>
                </a:cubicBezTo>
                <a:cubicBezTo>
                  <a:pt x="45" y="33"/>
                  <a:pt x="44" y="32"/>
                  <a:pt x="43" y="31"/>
                </a:cubicBezTo>
                <a:cubicBezTo>
                  <a:pt x="36" y="23"/>
                  <a:pt x="18" y="13"/>
                  <a:pt x="18" y="13"/>
                </a:cubicBezTo>
                <a:cubicBezTo>
                  <a:pt x="27" y="20"/>
                  <a:pt x="37" y="30"/>
                  <a:pt x="40" y="42"/>
                </a:cubicBezTo>
                <a:cubicBezTo>
                  <a:pt x="35" y="42"/>
                  <a:pt x="28" y="43"/>
                  <a:pt x="17" y="35"/>
                </a:cubicBezTo>
                <a:cubicBezTo>
                  <a:pt x="6" y="28"/>
                  <a:pt x="0" y="4"/>
                  <a:pt x="0" y="4"/>
                </a:cubicBezTo>
                <a:cubicBezTo>
                  <a:pt x="0" y="4"/>
                  <a:pt x="30" y="0"/>
                  <a:pt x="39" y="11"/>
                </a:cubicBezTo>
                <a:cubicBezTo>
                  <a:pt x="45" y="17"/>
                  <a:pt x="46" y="25"/>
                  <a:pt x="46" y="31"/>
                </a:cubicBezTo>
                <a:cubicBezTo>
                  <a:pt x="48" y="29"/>
                  <a:pt x="49" y="26"/>
                  <a:pt x="51" y="24"/>
                </a:cubicBezTo>
                <a:cubicBezTo>
                  <a:pt x="52" y="22"/>
                  <a:pt x="55" y="22"/>
                  <a:pt x="57" y="24"/>
                </a:cubicBezTo>
                <a:cubicBezTo>
                  <a:pt x="59" y="25"/>
                  <a:pt x="59" y="27"/>
                  <a:pt x="57" y="29"/>
                </a:cubicBezTo>
                <a:cubicBezTo>
                  <a:pt x="54" y="34"/>
                  <a:pt x="51" y="38"/>
                  <a:pt x="50" y="44"/>
                </a:cubicBezTo>
                <a:cubicBezTo>
                  <a:pt x="49" y="47"/>
                  <a:pt x="49" y="50"/>
                  <a:pt x="49" y="53"/>
                </a:cubicBezTo>
                <a:cubicBezTo>
                  <a:pt x="53" y="51"/>
                  <a:pt x="59" y="50"/>
                  <a:pt x="68" y="52"/>
                </a:cubicBezTo>
                <a:cubicBezTo>
                  <a:pt x="87" y="57"/>
                  <a:pt x="89" y="83"/>
                  <a:pt x="74" y="109"/>
                </a:cubicBezTo>
                <a:cubicBezTo>
                  <a:pt x="63" y="128"/>
                  <a:pt x="50" y="120"/>
                  <a:pt x="45" y="11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Freeform 66"/>
          <p:cNvSpPr>
            <a:spLocks noEditPoints="1"/>
          </p:cNvSpPr>
          <p:nvPr/>
        </p:nvSpPr>
        <p:spPr bwMode="auto">
          <a:xfrm>
            <a:off x="5466094" y="4043999"/>
            <a:ext cx="466725" cy="420688"/>
          </a:xfrm>
          <a:custGeom>
            <a:avLst/>
            <a:gdLst>
              <a:gd name="T0" fmla="*/ 60 w 110"/>
              <a:gd name="T1" fmla="*/ 91 h 99"/>
              <a:gd name="T2" fmla="*/ 68 w 110"/>
              <a:gd name="T3" fmla="*/ 85 h 99"/>
              <a:gd name="T4" fmla="*/ 68 w 110"/>
              <a:gd name="T5" fmla="*/ 86 h 99"/>
              <a:gd name="T6" fmla="*/ 72 w 110"/>
              <a:gd name="T7" fmla="*/ 5 h 99"/>
              <a:gd name="T8" fmla="*/ 17 w 110"/>
              <a:gd name="T9" fmla="*/ 55 h 99"/>
              <a:gd name="T10" fmla="*/ 16 w 110"/>
              <a:gd name="T11" fmla="*/ 52 h 99"/>
              <a:gd name="T12" fmla="*/ 46 w 110"/>
              <a:gd name="T13" fmla="*/ 52 h 99"/>
              <a:gd name="T14" fmla="*/ 46 w 110"/>
              <a:gd name="T15" fmla="*/ 55 h 99"/>
              <a:gd name="T16" fmla="*/ 17 w 110"/>
              <a:gd name="T17" fmla="*/ 55 h 99"/>
              <a:gd name="T18" fmla="*/ 15 w 110"/>
              <a:gd name="T19" fmla="*/ 44 h 99"/>
              <a:gd name="T20" fmla="*/ 31 w 110"/>
              <a:gd name="T21" fmla="*/ 39 h 99"/>
              <a:gd name="T22" fmla="*/ 47 w 110"/>
              <a:gd name="T23" fmla="*/ 44 h 99"/>
              <a:gd name="T24" fmla="*/ 31 w 110"/>
              <a:gd name="T25" fmla="*/ 42 h 99"/>
              <a:gd name="T26" fmla="*/ 17 w 110"/>
              <a:gd name="T27" fmla="*/ 36 h 99"/>
              <a:gd name="T28" fmla="*/ 16 w 110"/>
              <a:gd name="T29" fmla="*/ 33 h 99"/>
              <a:gd name="T30" fmla="*/ 46 w 110"/>
              <a:gd name="T31" fmla="*/ 33 h 99"/>
              <a:gd name="T32" fmla="*/ 46 w 110"/>
              <a:gd name="T33" fmla="*/ 36 h 99"/>
              <a:gd name="T34" fmla="*/ 17 w 110"/>
              <a:gd name="T35" fmla="*/ 36 h 99"/>
              <a:gd name="T36" fmla="*/ 15 w 110"/>
              <a:gd name="T37" fmla="*/ 26 h 99"/>
              <a:gd name="T38" fmla="*/ 31 w 110"/>
              <a:gd name="T39" fmla="*/ 21 h 99"/>
              <a:gd name="T40" fmla="*/ 47 w 110"/>
              <a:gd name="T41" fmla="*/ 26 h 99"/>
              <a:gd name="T42" fmla="*/ 31 w 110"/>
              <a:gd name="T43" fmla="*/ 24 h 99"/>
              <a:gd name="T44" fmla="*/ 17 w 110"/>
              <a:gd name="T45" fmla="*/ 19 h 99"/>
              <a:gd name="T46" fmla="*/ 16 w 110"/>
              <a:gd name="T47" fmla="*/ 16 h 99"/>
              <a:gd name="T48" fmla="*/ 46 w 110"/>
              <a:gd name="T49" fmla="*/ 16 h 99"/>
              <a:gd name="T50" fmla="*/ 46 w 110"/>
              <a:gd name="T51" fmla="*/ 19 h 99"/>
              <a:gd name="T52" fmla="*/ 17 w 110"/>
              <a:gd name="T53" fmla="*/ 19 h 99"/>
              <a:gd name="T54" fmla="*/ 110 w 110"/>
              <a:gd name="T55" fmla="*/ 20 h 99"/>
              <a:gd name="T56" fmla="*/ 106 w 110"/>
              <a:gd name="T57" fmla="*/ 88 h 99"/>
              <a:gd name="T58" fmla="*/ 76 w 110"/>
              <a:gd name="T59" fmla="*/ 97 h 99"/>
              <a:gd name="T60" fmla="*/ 75 w 110"/>
              <a:gd name="T61" fmla="*/ 98 h 99"/>
              <a:gd name="T62" fmla="*/ 66 w 110"/>
              <a:gd name="T63" fmla="*/ 90 h 99"/>
              <a:gd name="T64" fmla="*/ 58 w 110"/>
              <a:gd name="T65" fmla="*/ 99 h 99"/>
              <a:gd name="T66" fmla="*/ 56 w 110"/>
              <a:gd name="T67" fmla="*/ 88 h 99"/>
              <a:gd name="T68" fmla="*/ 0 w 110"/>
              <a:gd name="T69" fmla="*/ 83 h 99"/>
              <a:gd name="T70" fmla="*/ 4 w 110"/>
              <a:gd name="T71" fmla="*/ 15 h 99"/>
              <a:gd name="T72" fmla="*/ 6 w 110"/>
              <a:gd name="T73" fmla="*/ 6 h 99"/>
              <a:gd name="T74" fmla="*/ 55 w 110"/>
              <a:gd name="T75" fmla="*/ 5 h 99"/>
              <a:gd name="T76" fmla="*/ 104 w 110"/>
              <a:gd name="T77" fmla="*/ 6 h 99"/>
              <a:gd name="T78" fmla="*/ 106 w 110"/>
              <a:gd name="T79" fmla="*/ 9 h 99"/>
              <a:gd name="T80" fmla="*/ 76 w 110"/>
              <a:gd name="T81" fmla="*/ 68 h 99"/>
              <a:gd name="T82" fmla="*/ 99 w 110"/>
              <a:gd name="T83" fmla="*/ 72 h 99"/>
              <a:gd name="T84" fmla="*/ 79 w 110"/>
              <a:gd name="T85" fmla="*/ 6 h 99"/>
              <a:gd name="T86" fmla="*/ 76 w 110"/>
              <a:gd name="T87" fmla="*/ 68 h 99"/>
              <a:gd name="T88" fmla="*/ 10 w 110"/>
              <a:gd name="T89" fmla="*/ 11 h 99"/>
              <a:gd name="T90" fmla="*/ 31 w 110"/>
              <a:gd name="T91" fmla="*/ 68 h 99"/>
              <a:gd name="T92" fmla="*/ 51 w 110"/>
              <a:gd name="T93" fmla="*/ 1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0" h="99">
                <a:moveTo>
                  <a:pt x="60" y="9"/>
                </a:moveTo>
                <a:cubicBezTo>
                  <a:pt x="60" y="91"/>
                  <a:pt x="60" y="91"/>
                  <a:pt x="60" y="91"/>
                </a:cubicBezTo>
                <a:cubicBezTo>
                  <a:pt x="65" y="86"/>
                  <a:pt x="65" y="86"/>
                  <a:pt x="65" y="86"/>
                </a:cubicBezTo>
                <a:cubicBezTo>
                  <a:pt x="65" y="85"/>
                  <a:pt x="67" y="85"/>
                  <a:pt x="68" y="85"/>
                </a:cubicBezTo>
                <a:cubicBezTo>
                  <a:pt x="68" y="85"/>
                  <a:pt x="68" y="85"/>
                  <a:pt x="68" y="86"/>
                </a:cubicBezTo>
                <a:cubicBezTo>
                  <a:pt x="68" y="86"/>
                  <a:pt x="68" y="86"/>
                  <a:pt x="68" y="86"/>
                </a:cubicBezTo>
                <a:cubicBezTo>
                  <a:pt x="72" y="91"/>
                  <a:pt x="72" y="91"/>
                  <a:pt x="72" y="91"/>
                </a:cubicBezTo>
                <a:cubicBezTo>
                  <a:pt x="72" y="5"/>
                  <a:pt x="72" y="5"/>
                  <a:pt x="72" y="5"/>
                </a:cubicBezTo>
                <a:cubicBezTo>
                  <a:pt x="60" y="9"/>
                  <a:pt x="60" y="9"/>
                  <a:pt x="60" y="9"/>
                </a:cubicBezTo>
                <a:close/>
                <a:moveTo>
                  <a:pt x="17" y="55"/>
                </a:moveTo>
                <a:cubicBezTo>
                  <a:pt x="16" y="55"/>
                  <a:pt x="15" y="55"/>
                  <a:pt x="15" y="54"/>
                </a:cubicBezTo>
                <a:cubicBezTo>
                  <a:pt x="15" y="53"/>
                  <a:pt x="15" y="52"/>
                  <a:pt x="16" y="52"/>
                </a:cubicBezTo>
                <a:cubicBezTo>
                  <a:pt x="21" y="50"/>
                  <a:pt x="26" y="49"/>
                  <a:pt x="31" y="49"/>
                </a:cubicBezTo>
                <a:cubicBezTo>
                  <a:pt x="36" y="49"/>
                  <a:pt x="41" y="50"/>
                  <a:pt x="46" y="52"/>
                </a:cubicBezTo>
                <a:cubicBezTo>
                  <a:pt x="47" y="52"/>
                  <a:pt x="48" y="53"/>
                  <a:pt x="47" y="54"/>
                </a:cubicBezTo>
                <a:cubicBezTo>
                  <a:pt x="47" y="54"/>
                  <a:pt x="46" y="55"/>
                  <a:pt x="46" y="55"/>
                </a:cubicBezTo>
                <a:cubicBezTo>
                  <a:pt x="41" y="53"/>
                  <a:pt x="36" y="52"/>
                  <a:pt x="31" y="52"/>
                </a:cubicBezTo>
                <a:cubicBezTo>
                  <a:pt x="26" y="52"/>
                  <a:pt x="21" y="53"/>
                  <a:pt x="17" y="55"/>
                </a:cubicBezTo>
                <a:close/>
                <a:moveTo>
                  <a:pt x="17" y="45"/>
                </a:moveTo>
                <a:cubicBezTo>
                  <a:pt x="16" y="45"/>
                  <a:pt x="15" y="45"/>
                  <a:pt x="15" y="44"/>
                </a:cubicBezTo>
                <a:cubicBezTo>
                  <a:pt x="15" y="43"/>
                  <a:pt x="15" y="42"/>
                  <a:pt x="16" y="42"/>
                </a:cubicBezTo>
                <a:cubicBezTo>
                  <a:pt x="21" y="40"/>
                  <a:pt x="26" y="39"/>
                  <a:pt x="31" y="39"/>
                </a:cubicBezTo>
                <a:cubicBezTo>
                  <a:pt x="36" y="39"/>
                  <a:pt x="41" y="40"/>
                  <a:pt x="46" y="42"/>
                </a:cubicBezTo>
                <a:cubicBezTo>
                  <a:pt x="47" y="42"/>
                  <a:pt x="48" y="43"/>
                  <a:pt x="47" y="44"/>
                </a:cubicBezTo>
                <a:cubicBezTo>
                  <a:pt x="47" y="45"/>
                  <a:pt x="46" y="45"/>
                  <a:pt x="46" y="45"/>
                </a:cubicBezTo>
                <a:cubicBezTo>
                  <a:pt x="41" y="43"/>
                  <a:pt x="36" y="42"/>
                  <a:pt x="31" y="42"/>
                </a:cubicBezTo>
                <a:cubicBezTo>
                  <a:pt x="26" y="42"/>
                  <a:pt x="21" y="43"/>
                  <a:pt x="17" y="45"/>
                </a:cubicBezTo>
                <a:close/>
                <a:moveTo>
                  <a:pt x="17" y="36"/>
                </a:moveTo>
                <a:cubicBezTo>
                  <a:pt x="16" y="37"/>
                  <a:pt x="15" y="36"/>
                  <a:pt x="15" y="35"/>
                </a:cubicBezTo>
                <a:cubicBezTo>
                  <a:pt x="15" y="35"/>
                  <a:pt x="15" y="34"/>
                  <a:pt x="16" y="33"/>
                </a:cubicBezTo>
                <a:cubicBezTo>
                  <a:pt x="21" y="32"/>
                  <a:pt x="26" y="31"/>
                  <a:pt x="31" y="31"/>
                </a:cubicBezTo>
                <a:cubicBezTo>
                  <a:pt x="36" y="31"/>
                  <a:pt x="41" y="32"/>
                  <a:pt x="46" y="33"/>
                </a:cubicBezTo>
                <a:cubicBezTo>
                  <a:pt x="47" y="34"/>
                  <a:pt x="48" y="34"/>
                  <a:pt x="47" y="35"/>
                </a:cubicBezTo>
                <a:cubicBezTo>
                  <a:pt x="47" y="36"/>
                  <a:pt x="46" y="36"/>
                  <a:pt x="46" y="36"/>
                </a:cubicBezTo>
                <a:cubicBezTo>
                  <a:pt x="41" y="35"/>
                  <a:pt x="36" y="34"/>
                  <a:pt x="31" y="34"/>
                </a:cubicBezTo>
                <a:cubicBezTo>
                  <a:pt x="26" y="34"/>
                  <a:pt x="21" y="34"/>
                  <a:pt x="17" y="36"/>
                </a:cubicBezTo>
                <a:close/>
                <a:moveTo>
                  <a:pt x="17" y="27"/>
                </a:moveTo>
                <a:cubicBezTo>
                  <a:pt x="16" y="27"/>
                  <a:pt x="15" y="27"/>
                  <a:pt x="15" y="26"/>
                </a:cubicBezTo>
                <a:cubicBezTo>
                  <a:pt x="15" y="25"/>
                  <a:pt x="15" y="24"/>
                  <a:pt x="16" y="24"/>
                </a:cubicBezTo>
                <a:cubicBezTo>
                  <a:pt x="21" y="22"/>
                  <a:pt x="26" y="21"/>
                  <a:pt x="31" y="21"/>
                </a:cubicBezTo>
                <a:cubicBezTo>
                  <a:pt x="36" y="21"/>
                  <a:pt x="41" y="22"/>
                  <a:pt x="46" y="24"/>
                </a:cubicBezTo>
                <a:cubicBezTo>
                  <a:pt x="47" y="24"/>
                  <a:pt x="48" y="25"/>
                  <a:pt x="47" y="26"/>
                </a:cubicBezTo>
                <a:cubicBezTo>
                  <a:pt x="47" y="27"/>
                  <a:pt x="46" y="27"/>
                  <a:pt x="46" y="27"/>
                </a:cubicBezTo>
                <a:cubicBezTo>
                  <a:pt x="41" y="25"/>
                  <a:pt x="36" y="24"/>
                  <a:pt x="31" y="24"/>
                </a:cubicBezTo>
                <a:cubicBezTo>
                  <a:pt x="26" y="24"/>
                  <a:pt x="21" y="25"/>
                  <a:pt x="17" y="27"/>
                </a:cubicBezTo>
                <a:close/>
                <a:moveTo>
                  <a:pt x="17" y="19"/>
                </a:moveTo>
                <a:cubicBezTo>
                  <a:pt x="16" y="19"/>
                  <a:pt x="15" y="19"/>
                  <a:pt x="15" y="18"/>
                </a:cubicBezTo>
                <a:cubicBezTo>
                  <a:pt x="15" y="17"/>
                  <a:pt x="15" y="16"/>
                  <a:pt x="16" y="16"/>
                </a:cubicBezTo>
                <a:cubicBezTo>
                  <a:pt x="21" y="14"/>
                  <a:pt x="26" y="13"/>
                  <a:pt x="31" y="13"/>
                </a:cubicBezTo>
                <a:cubicBezTo>
                  <a:pt x="36" y="13"/>
                  <a:pt x="41" y="14"/>
                  <a:pt x="46" y="16"/>
                </a:cubicBezTo>
                <a:cubicBezTo>
                  <a:pt x="47" y="16"/>
                  <a:pt x="48" y="17"/>
                  <a:pt x="47" y="18"/>
                </a:cubicBezTo>
                <a:cubicBezTo>
                  <a:pt x="47" y="18"/>
                  <a:pt x="46" y="19"/>
                  <a:pt x="46" y="19"/>
                </a:cubicBezTo>
                <a:cubicBezTo>
                  <a:pt x="41" y="17"/>
                  <a:pt x="36" y="16"/>
                  <a:pt x="31" y="16"/>
                </a:cubicBezTo>
                <a:cubicBezTo>
                  <a:pt x="26" y="16"/>
                  <a:pt x="21" y="17"/>
                  <a:pt x="17" y="19"/>
                </a:cubicBezTo>
                <a:close/>
                <a:moveTo>
                  <a:pt x="106" y="15"/>
                </a:moveTo>
                <a:cubicBezTo>
                  <a:pt x="108" y="15"/>
                  <a:pt x="110" y="17"/>
                  <a:pt x="110" y="20"/>
                </a:cubicBezTo>
                <a:cubicBezTo>
                  <a:pt x="110" y="83"/>
                  <a:pt x="110" y="83"/>
                  <a:pt x="110" y="83"/>
                </a:cubicBezTo>
                <a:cubicBezTo>
                  <a:pt x="110" y="86"/>
                  <a:pt x="108" y="88"/>
                  <a:pt x="106" y="88"/>
                </a:cubicBezTo>
                <a:cubicBezTo>
                  <a:pt x="76" y="88"/>
                  <a:pt x="76" y="88"/>
                  <a:pt x="76" y="88"/>
                </a:cubicBezTo>
                <a:cubicBezTo>
                  <a:pt x="76" y="97"/>
                  <a:pt x="76" y="97"/>
                  <a:pt x="76" y="97"/>
                </a:cubicBezTo>
                <a:cubicBezTo>
                  <a:pt x="76" y="97"/>
                  <a:pt x="76" y="97"/>
                  <a:pt x="76" y="97"/>
                </a:cubicBezTo>
                <a:cubicBezTo>
                  <a:pt x="76" y="97"/>
                  <a:pt x="76" y="98"/>
                  <a:pt x="75" y="98"/>
                </a:cubicBezTo>
                <a:cubicBezTo>
                  <a:pt x="74" y="99"/>
                  <a:pt x="73" y="99"/>
                  <a:pt x="72" y="98"/>
                </a:cubicBezTo>
                <a:cubicBezTo>
                  <a:pt x="66" y="90"/>
                  <a:pt x="66" y="90"/>
                  <a:pt x="66" y="90"/>
                </a:cubicBezTo>
                <a:cubicBezTo>
                  <a:pt x="60" y="98"/>
                  <a:pt x="60" y="98"/>
                  <a:pt x="60" y="98"/>
                </a:cubicBezTo>
                <a:cubicBezTo>
                  <a:pt x="60" y="99"/>
                  <a:pt x="59" y="99"/>
                  <a:pt x="58" y="99"/>
                </a:cubicBezTo>
                <a:cubicBezTo>
                  <a:pt x="57" y="99"/>
                  <a:pt x="56" y="98"/>
                  <a:pt x="56" y="97"/>
                </a:cubicBezTo>
                <a:cubicBezTo>
                  <a:pt x="56" y="88"/>
                  <a:pt x="56" y="88"/>
                  <a:pt x="56" y="88"/>
                </a:cubicBezTo>
                <a:cubicBezTo>
                  <a:pt x="4" y="88"/>
                  <a:pt x="4" y="88"/>
                  <a:pt x="4" y="88"/>
                </a:cubicBezTo>
                <a:cubicBezTo>
                  <a:pt x="2" y="88"/>
                  <a:pt x="0" y="86"/>
                  <a:pt x="0" y="83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1" y="15"/>
                  <a:pt x="4" y="15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6"/>
                  <a:pt x="6" y="6"/>
                </a:cubicBezTo>
                <a:cubicBezTo>
                  <a:pt x="14" y="1"/>
                  <a:pt x="23" y="0"/>
                  <a:pt x="31" y="0"/>
                </a:cubicBezTo>
                <a:cubicBezTo>
                  <a:pt x="39" y="0"/>
                  <a:pt x="47" y="2"/>
                  <a:pt x="55" y="5"/>
                </a:cubicBezTo>
                <a:cubicBezTo>
                  <a:pt x="63" y="1"/>
                  <a:pt x="71" y="0"/>
                  <a:pt x="79" y="0"/>
                </a:cubicBezTo>
                <a:cubicBezTo>
                  <a:pt x="88" y="0"/>
                  <a:pt x="96" y="2"/>
                  <a:pt x="104" y="6"/>
                </a:cubicBezTo>
                <a:cubicBezTo>
                  <a:pt x="105" y="7"/>
                  <a:pt x="106" y="8"/>
                  <a:pt x="106" y="9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15"/>
                  <a:pt x="106" y="15"/>
                  <a:pt x="106" y="15"/>
                </a:cubicBezTo>
                <a:close/>
                <a:moveTo>
                  <a:pt x="76" y="68"/>
                </a:moveTo>
                <a:cubicBezTo>
                  <a:pt x="77" y="68"/>
                  <a:pt x="78" y="68"/>
                  <a:pt x="79" y="68"/>
                </a:cubicBezTo>
                <a:cubicBezTo>
                  <a:pt x="86" y="68"/>
                  <a:pt x="93" y="69"/>
                  <a:pt x="99" y="72"/>
                </a:cubicBezTo>
                <a:cubicBezTo>
                  <a:pt x="99" y="11"/>
                  <a:pt x="99" y="11"/>
                  <a:pt x="99" y="11"/>
                </a:cubicBezTo>
                <a:cubicBezTo>
                  <a:pt x="93" y="8"/>
                  <a:pt x="86" y="6"/>
                  <a:pt x="79" y="6"/>
                </a:cubicBezTo>
                <a:cubicBezTo>
                  <a:pt x="78" y="6"/>
                  <a:pt x="77" y="6"/>
                  <a:pt x="76" y="6"/>
                </a:cubicBezTo>
                <a:cubicBezTo>
                  <a:pt x="76" y="68"/>
                  <a:pt x="76" y="68"/>
                  <a:pt x="76" y="68"/>
                </a:cubicBezTo>
                <a:close/>
                <a:moveTo>
                  <a:pt x="31" y="6"/>
                </a:moveTo>
                <a:cubicBezTo>
                  <a:pt x="24" y="6"/>
                  <a:pt x="17" y="8"/>
                  <a:pt x="10" y="11"/>
                </a:cubicBezTo>
                <a:cubicBezTo>
                  <a:pt x="10" y="72"/>
                  <a:pt x="10" y="72"/>
                  <a:pt x="10" y="72"/>
                </a:cubicBezTo>
                <a:cubicBezTo>
                  <a:pt x="17" y="69"/>
                  <a:pt x="24" y="67"/>
                  <a:pt x="31" y="68"/>
                </a:cubicBezTo>
                <a:cubicBezTo>
                  <a:pt x="38" y="68"/>
                  <a:pt x="45" y="69"/>
                  <a:pt x="51" y="72"/>
                </a:cubicBezTo>
                <a:cubicBezTo>
                  <a:pt x="51" y="11"/>
                  <a:pt x="51" y="11"/>
                  <a:pt x="51" y="11"/>
                </a:cubicBezTo>
                <a:cubicBezTo>
                  <a:pt x="45" y="8"/>
                  <a:pt x="38" y="6"/>
                  <a:pt x="31" y="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Freeform 67"/>
          <p:cNvSpPr>
            <a:spLocks noEditPoints="1"/>
          </p:cNvSpPr>
          <p:nvPr/>
        </p:nvSpPr>
        <p:spPr bwMode="auto">
          <a:xfrm>
            <a:off x="6255082" y="4067812"/>
            <a:ext cx="509588" cy="373063"/>
          </a:xfrm>
          <a:custGeom>
            <a:avLst/>
            <a:gdLst>
              <a:gd name="T0" fmla="*/ 18 w 120"/>
              <a:gd name="T1" fmla="*/ 10 h 88"/>
              <a:gd name="T2" fmla="*/ 102 w 120"/>
              <a:gd name="T3" fmla="*/ 10 h 88"/>
              <a:gd name="T4" fmla="*/ 102 w 120"/>
              <a:gd name="T5" fmla="*/ 60 h 88"/>
              <a:gd name="T6" fmla="*/ 18 w 120"/>
              <a:gd name="T7" fmla="*/ 60 h 88"/>
              <a:gd name="T8" fmla="*/ 18 w 120"/>
              <a:gd name="T9" fmla="*/ 10 h 88"/>
              <a:gd name="T10" fmla="*/ 28 w 120"/>
              <a:gd name="T11" fmla="*/ 46 h 88"/>
              <a:gd name="T12" fmla="*/ 28 w 120"/>
              <a:gd name="T13" fmla="*/ 52 h 88"/>
              <a:gd name="T14" fmla="*/ 95 w 120"/>
              <a:gd name="T15" fmla="*/ 52 h 88"/>
              <a:gd name="T16" fmla="*/ 95 w 120"/>
              <a:gd name="T17" fmla="*/ 46 h 88"/>
              <a:gd name="T18" fmla="*/ 28 w 120"/>
              <a:gd name="T19" fmla="*/ 46 h 88"/>
              <a:gd name="T20" fmla="*/ 53 w 120"/>
              <a:gd name="T21" fmla="*/ 33 h 88"/>
              <a:gd name="T22" fmla="*/ 53 w 120"/>
              <a:gd name="T23" fmla="*/ 38 h 88"/>
              <a:gd name="T24" fmla="*/ 95 w 120"/>
              <a:gd name="T25" fmla="*/ 38 h 88"/>
              <a:gd name="T26" fmla="*/ 95 w 120"/>
              <a:gd name="T27" fmla="*/ 33 h 88"/>
              <a:gd name="T28" fmla="*/ 53 w 120"/>
              <a:gd name="T29" fmla="*/ 33 h 88"/>
              <a:gd name="T30" fmla="*/ 53 w 120"/>
              <a:gd name="T31" fmla="*/ 20 h 88"/>
              <a:gd name="T32" fmla="*/ 53 w 120"/>
              <a:gd name="T33" fmla="*/ 25 h 88"/>
              <a:gd name="T34" fmla="*/ 95 w 120"/>
              <a:gd name="T35" fmla="*/ 25 h 88"/>
              <a:gd name="T36" fmla="*/ 95 w 120"/>
              <a:gd name="T37" fmla="*/ 20 h 88"/>
              <a:gd name="T38" fmla="*/ 53 w 120"/>
              <a:gd name="T39" fmla="*/ 20 h 88"/>
              <a:gd name="T40" fmla="*/ 28 w 120"/>
              <a:gd name="T41" fmla="*/ 18 h 88"/>
              <a:gd name="T42" fmla="*/ 28 w 120"/>
              <a:gd name="T43" fmla="*/ 40 h 88"/>
              <a:gd name="T44" fmla="*/ 46 w 120"/>
              <a:gd name="T45" fmla="*/ 40 h 88"/>
              <a:gd name="T46" fmla="*/ 46 w 120"/>
              <a:gd name="T47" fmla="*/ 18 h 88"/>
              <a:gd name="T48" fmla="*/ 28 w 120"/>
              <a:gd name="T49" fmla="*/ 18 h 88"/>
              <a:gd name="T50" fmla="*/ 54 w 120"/>
              <a:gd name="T51" fmla="*/ 74 h 88"/>
              <a:gd name="T52" fmla="*/ 66 w 120"/>
              <a:gd name="T53" fmla="*/ 74 h 88"/>
              <a:gd name="T54" fmla="*/ 71 w 120"/>
              <a:gd name="T55" fmla="*/ 81 h 88"/>
              <a:gd name="T56" fmla="*/ 50 w 120"/>
              <a:gd name="T57" fmla="*/ 81 h 88"/>
              <a:gd name="T58" fmla="*/ 54 w 120"/>
              <a:gd name="T59" fmla="*/ 74 h 88"/>
              <a:gd name="T60" fmla="*/ 19 w 120"/>
              <a:gd name="T61" fmla="*/ 0 h 88"/>
              <a:gd name="T62" fmla="*/ 10 w 120"/>
              <a:gd name="T63" fmla="*/ 9 h 88"/>
              <a:gd name="T64" fmla="*/ 10 w 120"/>
              <a:gd name="T65" fmla="*/ 59 h 88"/>
              <a:gd name="T66" fmla="*/ 16 w 120"/>
              <a:gd name="T67" fmla="*/ 68 h 88"/>
              <a:gd name="T68" fmla="*/ 16 w 120"/>
              <a:gd name="T69" fmla="*/ 68 h 88"/>
              <a:gd name="T70" fmla="*/ 0 w 120"/>
              <a:gd name="T71" fmla="*/ 80 h 88"/>
              <a:gd name="T72" fmla="*/ 0 w 120"/>
              <a:gd name="T73" fmla="*/ 88 h 88"/>
              <a:gd name="T74" fmla="*/ 120 w 120"/>
              <a:gd name="T75" fmla="*/ 88 h 88"/>
              <a:gd name="T76" fmla="*/ 120 w 120"/>
              <a:gd name="T77" fmla="*/ 80 h 88"/>
              <a:gd name="T78" fmla="*/ 103 w 120"/>
              <a:gd name="T79" fmla="*/ 68 h 88"/>
              <a:gd name="T80" fmla="*/ 110 w 120"/>
              <a:gd name="T81" fmla="*/ 59 h 88"/>
              <a:gd name="T82" fmla="*/ 110 w 120"/>
              <a:gd name="T83" fmla="*/ 9 h 88"/>
              <a:gd name="T84" fmla="*/ 101 w 120"/>
              <a:gd name="T85" fmla="*/ 0 h 88"/>
              <a:gd name="T86" fmla="*/ 19 w 120"/>
              <a:gd name="T87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0" h="88">
                <a:moveTo>
                  <a:pt x="18" y="10"/>
                </a:moveTo>
                <a:cubicBezTo>
                  <a:pt x="102" y="10"/>
                  <a:pt x="102" y="10"/>
                  <a:pt x="102" y="10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8" y="60"/>
                  <a:pt x="18" y="60"/>
                  <a:pt x="18" y="60"/>
                </a:cubicBezTo>
                <a:cubicBezTo>
                  <a:pt x="18" y="10"/>
                  <a:pt x="18" y="10"/>
                  <a:pt x="18" y="10"/>
                </a:cubicBezTo>
                <a:close/>
                <a:moveTo>
                  <a:pt x="28" y="46"/>
                </a:moveTo>
                <a:cubicBezTo>
                  <a:pt x="28" y="52"/>
                  <a:pt x="28" y="52"/>
                  <a:pt x="28" y="52"/>
                </a:cubicBezTo>
                <a:cubicBezTo>
                  <a:pt x="95" y="52"/>
                  <a:pt x="95" y="52"/>
                  <a:pt x="95" y="52"/>
                </a:cubicBezTo>
                <a:cubicBezTo>
                  <a:pt x="95" y="46"/>
                  <a:pt x="95" y="46"/>
                  <a:pt x="95" y="46"/>
                </a:cubicBezTo>
                <a:cubicBezTo>
                  <a:pt x="28" y="46"/>
                  <a:pt x="28" y="46"/>
                  <a:pt x="28" y="46"/>
                </a:cubicBezTo>
                <a:close/>
                <a:moveTo>
                  <a:pt x="53" y="33"/>
                </a:moveTo>
                <a:cubicBezTo>
                  <a:pt x="53" y="38"/>
                  <a:pt x="53" y="38"/>
                  <a:pt x="53" y="38"/>
                </a:cubicBezTo>
                <a:cubicBezTo>
                  <a:pt x="95" y="38"/>
                  <a:pt x="95" y="38"/>
                  <a:pt x="95" y="38"/>
                </a:cubicBezTo>
                <a:cubicBezTo>
                  <a:pt x="95" y="33"/>
                  <a:pt x="95" y="33"/>
                  <a:pt x="95" y="33"/>
                </a:cubicBezTo>
                <a:cubicBezTo>
                  <a:pt x="53" y="33"/>
                  <a:pt x="53" y="33"/>
                  <a:pt x="53" y="33"/>
                </a:cubicBezTo>
                <a:close/>
                <a:moveTo>
                  <a:pt x="53" y="20"/>
                </a:moveTo>
                <a:cubicBezTo>
                  <a:pt x="53" y="25"/>
                  <a:pt x="53" y="25"/>
                  <a:pt x="53" y="25"/>
                </a:cubicBezTo>
                <a:cubicBezTo>
                  <a:pt x="95" y="25"/>
                  <a:pt x="95" y="25"/>
                  <a:pt x="95" y="25"/>
                </a:cubicBezTo>
                <a:cubicBezTo>
                  <a:pt x="95" y="20"/>
                  <a:pt x="95" y="20"/>
                  <a:pt x="95" y="20"/>
                </a:cubicBezTo>
                <a:cubicBezTo>
                  <a:pt x="53" y="20"/>
                  <a:pt x="53" y="20"/>
                  <a:pt x="53" y="20"/>
                </a:cubicBezTo>
                <a:close/>
                <a:moveTo>
                  <a:pt x="28" y="18"/>
                </a:moveTo>
                <a:cubicBezTo>
                  <a:pt x="28" y="40"/>
                  <a:pt x="28" y="40"/>
                  <a:pt x="28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18"/>
                  <a:pt x="46" y="18"/>
                  <a:pt x="46" y="18"/>
                </a:cubicBezTo>
                <a:cubicBezTo>
                  <a:pt x="28" y="18"/>
                  <a:pt x="28" y="18"/>
                  <a:pt x="28" y="18"/>
                </a:cubicBezTo>
                <a:close/>
                <a:moveTo>
                  <a:pt x="54" y="74"/>
                </a:moveTo>
                <a:cubicBezTo>
                  <a:pt x="66" y="74"/>
                  <a:pt x="66" y="74"/>
                  <a:pt x="66" y="74"/>
                </a:cubicBezTo>
                <a:cubicBezTo>
                  <a:pt x="71" y="81"/>
                  <a:pt x="71" y="81"/>
                  <a:pt x="71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54" y="74"/>
                  <a:pt x="54" y="74"/>
                  <a:pt x="54" y="74"/>
                </a:cubicBezTo>
                <a:close/>
                <a:moveTo>
                  <a:pt x="19" y="0"/>
                </a:moveTo>
                <a:cubicBezTo>
                  <a:pt x="14" y="0"/>
                  <a:pt x="10" y="4"/>
                  <a:pt x="10" y="9"/>
                </a:cubicBezTo>
                <a:cubicBezTo>
                  <a:pt x="10" y="59"/>
                  <a:pt x="10" y="59"/>
                  <a:pt x="10" y="59"/>
                </a:cubicBezTo>
                <a:cubicBezTo>
                  <a:pt x="10" y="63"/>
                  <a:pt x="13" y="66"/>
                  <a:pt x="16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0" y="88"/>
                  <a:pt x="0" y="88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07" y="67"/>
                  <a:pt x="110" y="63"/>
                  <a:pt x="110" y="59"/>
                </a:cubicBezTo>
                <a:cubicBezTo>
                  <a:pt x="110" y="9"/>
                  <a:pt x="110" y="9"/>
                  <a:pt x="110" y="9"/>
                </a:cubicBezTo>
                <a:cubicBezTo>
                  <a:pt x="110" y="4"/>
                  <a:pt x="106" y="0"/>
                  <a:pt x="101" y="0"/>
                </a:cubicBezTo>
                <a:lnTo>
                  <a:pt x="1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Freeform 68"/>
          <p:cNvSpPr>
            <a:spLocks/>
          </p:cNvSpPr>
          <p:nvPr/>
        </p:nvSpPr>
        <p:spPr bwMode="auto">
          <a:xfrm>
            <a:off x="7090107" y="3170250"/>
            <a:ext cx="471488" cy="509588"/>
          </a:xfrm>
          <a:custGeom>
            <a:avLst/>
            <a:gdLst>
              <a:gd name="T0" fmla="*/ 16 w 111"/>
              <a:gd name="T1" fmla="*/ 108 h 120"/>
              <a:gd name="T2" fmla="*/ 20 w 111"/>
              <a:gd name="T3" fmla="*/ 102 h 120"/>
              <a:gd name="T4" fmla="*/ 43 w 111"/>
              <a:gd name="T5" fmla="*/ 76 h 120"/>
              <a:gd name="T6" fmla="*/ 44 w 111"/>
              <a:gd name="T7" fmla="*/ 76 h 120"/>
              <a:gd name="T8" fmla="*/ 54 w 111"/>
              <a:gd name="T9" fmla="*/ 74 h 120"/>
              <a:gd name="T10" fmla="*/ 53 w 111"/>
              <a:gd name="T11" fmla="*/ 60 h 120"/>
              <a:gd name="T12" fmla="*/ 39 w 111"/>
              <a:gd name="T13" fmla="*/ 61 h 120"/>
              <a:gd name="T14" fmla="*/ 39 w 111"/>
              <a:gd name="T15" fmla="*/ 72 h 120"/>
              <a:gd name="T16" fmla="*/ 39 w 111"/>
              <a:gd name="T17" fmla="*/ 73 h 120"/>
              <a:gd name="T18" fmla="*/ 16 w 111"/>
              <a:gd name="T19" fmla="*/ 99 h 120"/>
              <a:gd name="T20" fmla="*/ 12 w 111"/>
              <a:gd name="T21" fmla="*/ 104 h 120"/>
              <a:gd name="T22" fmla="*/ 3 w 111"/>
              <a:gd name="T23" fmla="*/ 115 h 120"/>
              <a:gd name="T24" fmla="*/ 3 w 111"/>
              <a:gd name="T25" fmla="*/ 102 h 120"/>
              <a:gd name="T26" fmla="*/ 13 w 111"/>
              <a:gd name="T27" fmla="*/ 98 h 120"/>
              <a:gd name="T28" fmla="*/ 27 w 111"/>
              <a:gd name="T29" fmla="*/ 53 h 120"/>
              <a:gd name="T30" fmla="*/ 64 w 111"/>
              <a:gd name="T31" fmla="*/ 20 h 120"/>
              <a:gd name="T32" fmla="*/ 63 w 111"/>
              <a:gd name="T33" fmla="*/ 0 h 120"/>
              <a:gd name="T34" fmla="*/ 63 w 111"/>
              <a:gd name="T35" fmla="*/ 0 h 120"/>
              <a:gd name="T36" fmla="*/ 111 w 111"/>
              <a:gd name="T37" fmla="*/ 40 h 120"/>
              <a:gd name="T38" fmla="*/ 110 w 111"/>
              <a:gd name="T39" fmla="*/ 41 h 120"/>
              <a:gd name="T40" fmla="*/ 91 w 111"/>
              <a:gd name="T41" fmla="*/ 42 h 120"/>
              <a:gd name="T42" fmla="*/ 64 w 111"/>
              <a:gd name="T43" fmla="*/ 85 h 120"/>
              <a:gd name="T44" fmla="*/ 22 w 111"/>
              <a:gd name="T45" fmla="*/ 106 h 120"/>
              <a:gd name="T46" fmla="*/ 20 w 111"/>
              <a:gd name="T47" fmla="*/ 116 h 120"/>
              <a:gd name="T48" fmla="*/ 7 w 111"/>
              <a:gd name="T49" fmla="*/ 118 h 120"/>
              <a:gd name="T50" fmla="*/ 16 w 111"/>
              <a:gd name="T51" fmla="*/ 10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1" h="120">
                <a:moveTo>
                  <a:pt x="16" y="108"/>
                </a:moveTo>
                <a:cubicBezTo>
                  <a:pt x="20" y="102"/>
                  <a:pt x="20" y="102"/>
                  <a:pt x="20" y="102"/>
                </a:cubicBezTo>
                <a:cubicBezTo>
                  <a:pt x="43" y="76"/>
                  <a:pt x="43" y="76"/>
                  <a:pt x="43" y="76"/>
                </a:cubicBezTo>
                <a:cubicBezTo>
                  <a:pt x="43" y="76"/>
                  <a:pt x="43" y="76"/>
                  <a:pt x="44" y="76"/>
                </a:cubicBezTo>
                <a:cubicBezTo>
                  <a:pt x="47" y="78"/>
                  <a:pt x="52" y="77"/>
                  <a:pt x="54" y="74"/>
                </a:cubicBezTo>
                <a:cubicBezTo>
                  <a:pt x="58" y="70"/>
                  <a:pt x="57" y="63"/>
                  <a:pt x="53" y="60"/>
                </a:cubicBezTo>
                <a:cubicBezTo>
                  <a:pt x="49" y="56"/>
                  <a:pt x="42" y="57"/>
                  <a:pt x="39" y="61"/>
                </a:cubicBezTo>
                <a:cubicBezTo>
                  <a:pt x="36" y="64"/>
                  <a:pt x="36" y="68"/>
                  <a:pt x="39" y="72"/>
                </a:cubicBezTo>
                <a:cubicBezTo>
                  <a:pt x="39" y="72"/>
                  <a:pt x="39" y="72"/>
                  <a:pt x="39" y="73"/>
                </a:cubicBezTo>
                <a:cubicBezTo>
                  <a:pt x="16" y="99"/>
                  <a:pt x="16" y="99"/>
                  <a:pt x="16" y="99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3" y="115"/>
                  <a:pt x="3" y="115"/>
                  <a:pt x="3" y="115"/>
                </a:cubicBezTo>
                <a:cubicBezTo>
                  <a:pt x="0" y="111"/>
                  <a:pt x="0" y="106"/>
                  <a:pt x="3" y="102"/>
                </a:cubicBezTo>
                <a:cubicBezTo>
                  <a:pt x="6" y="99"/>
                  <a:pt x="9" y="98"/>
                  <a:pt x="13" y="98"/>
                </a:cubicBezTo>
                <a:cubicBezTo>
                  <a:pt x="23" y="83"/>
                  <a:pt x="26" y="68"/>
                  <a:pt x="27" y="53"/>
                </a:cubicBezTo>
                <a:cubicBezTo>
                  <a:pt x="64" y="20"/>
                  <a:pt x="64" y="20"/>
                  <a:pt x="64" y="20"/>
                </a:cubicBezTo>
                <a:cubicBezTo>
                  <a:pt x="60" y="12"/>
                  <a:pt x="59" y="5"/>
                  <a:pt x="63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111" y="40"/>
                  <a:pt x="111" y="40"/>
                  <a:pt x="111" y="40"/>
                </a:cubicBezTo>
                <a:cubicBezTo>
                  <a:pt x="110" y="40"/>
                  <a:pt x="110" y="40"/>
                  <a:pt x="110" y="41"/>
                </a:cubicBezTo>
                <a:cubicBezTo>
                  <a:pt x="106" y="45"/>
                  <a:pt x="99" y="45"/>
                  <a:pt x="91" y="42"/>
                </a:cubicBezTo>
                <a:cubicBezTo>
                  <a:pt x="64" y="85"/>
                  <a:pt x="64" y="85"/>
                  <a:pt x="64" y="85"/>
                </a:cubicBezTo>
                <a:cubicBezTo>
                  <a:pt x="49" y="87"/>
                  <a:pt x="35" y="93"/>
                  <a:pt x="22" y="106"/>
                </a:cubicBezTo>
                <a:cubicBezTo>
                  <a:pt x="23" y="109"/>
                  <a:pt x="22" y="113"/>
                  <a:pt x="20" y="116"/>
                </a:cubicBezTo>
                <a:cubicBezTo>
                  <a:pt x="16" y="119"/>
                  <a:pt x="11" y="120"/>
                  <a:pt x="7" y="118"/>
                </a:cubicBezTo>
                <a:lnTo>
                  <a:pt x="16" y="1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Freeform 69"/>
          <p:cNvSpPr>
            <a:spLocks noEditPoints="1"/>
          </p:cNvSpPr>
          <p:nvPr/>
        </p:nvSpPr>
        <p:spPr bwMode="auto">
          <a:xfrm>
            <a:off x="6318582" y="3157550"/>
            <a:ext cx="458788" cy="534988"/>
          </a:xfrm>
          <a:custGeom>
            <a:avLst/>
            <a:gdLst>
              <a:gd name="T0" fmla="*/ 59 w 108"/>
              <a:gd name="T1" fmla="*/ 93 h 126"/>
              <a:gd name="T2" fmla="*/ 85 w 108"/>
              <a:gd name="T3" fmla="*/ 93 h 126"/>
              <a:gd name="T4" fmla="*/ 87 w 108"/>
              <a:gd name="T5" fmla="*/ 125 h 126"/>
              <a:gd name="T6" fmla="*/ 58 w 108"/>
              <a:gd name="T7" fmla="*/ 125 h 126"/>
              <a:gd name="T8" fmla="*/ 59 w 108"/>
              <a:gd name="T9" fmla="*/ 93 h 126"/>
              <a:gd name="T10" fmla="*/ 44 w 108"/>
              <a:gd name="T11" fmla="*/ 64 h 126"/>
              <a:gd name="T12" fmla="*/ 44 w 108"/>
              <a:gd name="T13" fmla="*/ 125 h 126"/>
              <a:gd name="T14" fmla="*/ 31 w 108"/>
              <a:gd name="T15" fmla="*/ 125 h 126"/>
              <a:gd name="T16" fmla="*/ 31 w 108"/>
              <a:gd name="T17" fmla="*/ 64 h 126"/>
              <a:gd name="T18" fmla="*/ 44 w 108"/>
              <a:gd name="T19" fmla="*/ 64 h 126"/>
              <a:gd name="T20" fmla="*/ 27 w 108"/>
              <a:gd name="T21" fmla="*/ 12 h 126"/>
              <a:gd name="T22" fmla="*/ 15 w 108"/>
              <a:gd name="T23" fmla="*/ 12 h 126"/>
              <a:gd name="T24" fmla="*/ 14 w 108"/>
              <a:gd name="T25" fmla="*/ 12 h 126"/>
              <a:gd name="T26" fmla="*/ 16 w 108"/>
              <a:gd name="T27" fmla="*/ 3 h 126"/>
              <a:gd name="T28" fmla="*/ 17 w 108"/>
              <a:gd name="T29" fmla="*/ 3 h 126"/>
              <a:gd name="T30" fmla="*/ 17 w 108"/>
              <a:gd name="T31" fmla="*/ 3 h 126"/>
              <a:gd name="T32" fmla="*/ 24 w 108"/>
              <a:gd name="T33" fmla="*/ 3 h 126"/>
              <a:gd name="T34" fmla="*/ 25 w 108"/>
              <a:gd name="T35" fmla="*/ 3 h 126"/>
              <a:gd name="T36" fmla="*/ 25 w 108"/>
              <a:gd name="T37" fmla="*/ 3 h 126"/>
              <a:gd name="T38" fmla="*/ 28 w 108"/>
              <a:gd name="T39" fmla="*/ 12 h 126"/>
              <a:gd name="T40" fmla="*/ 27 w 108"/>
              <a:gd name="T41" fmla="*/ 12 h 126"/>
              <a:gd name="T42" fmla="*/ 1 w 108"/>
              <a:gd name="T43" fmla="*/ 57 h 126"/>
              <a:gd name="T44" fmla="*/ 13 w 108"/>
              <a:gd name="T45" fmla="*/ 18 h 126"/>
              <a:gd name="T46" fmla="*/ 28 w 108"/>
              <a:gd name="T47" fmla="*/ 18 h 126"/>
              <a:gd name="T48" fmla="*/ 43 w 108"/>
              <a:gd name="T49" fmla="*/ 56 h 126"/>
              <a:gd name="T50" fmla="*/ 28 w 108"/>
              <a:gd name="T51" fmla="*/ 56 h 126"/>
              <a:gd name="T52" fmla="*/ 14 w 108"/>
              <a:gd name="T53" fmla="*/ 57 h 126"/>
              <a:gd name="T54" fmla="*/ 1 w 108"/>
              <a:gd name="T55" fmla="*/ 57 h 126"/>
              <a:gd name="T56" fmla="*/ 13 w 108"/>
              <a:gd name="T57" fmla="*/ 64 h 126"/>
              <a:gd name="T58" fmla="*/ 13 w 108"/>
              <a:gd name="T59" fmla="*/ 125 h 126"/>
              <a:gd name="T60" fmla="*/ 0 w 108"/>
              <a:gd name="T61" fmla="*/ 125 h 126"/>
              <a:gd name="T62" fmla="*/ 0 w 108"/>
              <a:gd name="T63" fmla="*/ 64 h 126"/>
              <a:gd name="T64" fmla="*/ 13 w 108"/>
              <a:gd name="T65" fmla="*/ 64 h 126"/>
              <a:gd name="T66" fmla="*/ 28 w 108"/>
              <a:gd name="T67" fmla="*/ 64 h 126"/>
              <a:gd name="T68" fmla="*/ 28 w 108"/>
              <a:gd name="T69" fmla="*/ 126 h 126"/>
              <a:gd name="T70" fmla="*/ 16 w 108"/>
              <a:gd name="T71" fmla="*/ 126 h 126"/>
              <a:gd name="T72" fmla="*/ 16 w 108"/>
              <a:gd name="T73" fmla="*/ 64 h 126"/>
              <a:gd name="T74" fmla="*/ 28 w 108"/>
              <a:gd name="T75" fmla="*/ 64 h 126"/>
              <a:gd name="T76" fmla="*/ 66 w 108"/>
              <a:gd name="T77" fmla="*/ 48 h 126"/>
              <a:gd name="T78" fmla="*/ 78 w 108"/>
              <a:gd name="T79" fmla="*/ 48 h 126"/>
              <a:gd name="T80" fmla="*/ 73 w 108"/>
              <a:gd name="T81" fmla="*/ 0 h 126"/>
              <a:gd name="T82" fmla="*/ 66 w 108"/>
              <a:gd name="T83" fmla="*/ 48 h 126"/>
              <a:gd name="T84" fmla="*/ 68 w 108"/>
              <a:gd name="T85" fmla="*/ 47 h 126"/>
              <a:gd name="T86" fmla="*/ 70 w 108"/>
              <a:gd name="T87" fmla="*/ 5 h 126"/>
              <a:gd name="T88" fmla="*/ 71 w 108"/>
              <a:gd name="T89" fmla="*/ 47 h 126"/>
              <a:gd name="T90" fmla="*/ 68 w 108"/>
              <a:gd name="T91" fmla="*/ 47 h 126"/>
              <a:gd name="T92" fmla="*/ 60 w 108"/>
              <a:gd name="T93" fmla="*/ 91 h 126"/>
              <a:gd name="T94" fmla="*/ 85 w 108"/>
              <a:gd name="T95" fmla="*/ 91 h 126"/>
              <a:gd name="T96" fmla="*/ 79 w 108"/>
              <a:gd name="T97" fmla="*/ 51 h 126"/>
              <a:gd name="T98" fmla="*/ 66 w 108"/>
              <a:gd name="T99" fmla="*/ 51 h 126"/>
              <a:gd name="T100" fmla="*/ 60 w 108"/>
              <a:gd name="T101" fmla="*/ 91 h 126"/>
              <a:gd name="T102" fmla="*/ 64 w 108"/>
              <a:gd name="T103" fmla="*/ 88 h 126"/>
              <a:gd name="T104" fmla="*/ 68 w 108"/>
              <a:gd name="T105" fmla="*/ 53 h 126"/>
              <a:gd name="T106" fmla="*/ 72 w 108"/>
              <a:gd name="T107" fmla="*/ 53 h 126"/>
              <a:gd name="T108" fmla="*/ 72 w 108"/>
              <a:gd name="T109" fmla="*/ 88 h 126"/>
              <a:gd name="T110" fmla="*/ 64 w 108"/>
              <a:gd name="T111" fmla="*/ 88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8" h="126">
                <a:moveTo>
                  <a:pt x="59" y="93"/>
                </a:moveTo>
                <a:cubicBezTo>
                  <a:pt x="68" y="93"/>
                  <a:pt x="77" y="93"/>
                  <a:pt x="85" y="93"/>
                </a:cubicBezTo>
                <a:cubicBezTo>
                  <a:pt x="87" y="104"/>
                  <a:pt x="87" y="115"/>
                  <a:pt x="87" y="125"/>
                </a:cubicBezTo>
                <a:cubicBezTo>
                  <a:pt x="58" y="125"/>
                  <a:pt x="58" y="125"/>
                  <a:pt x="58" y="125"/>
                </a:cubicBezTo>
                <a:cubicBezTo>
                  <a:pt x="57" y="115"/>
                  <a:pt x="58" y="104"/>
                  <a:pt x="59" y="93"/>
                </a:cubicBezTo>
                <a:close/>
                <a:moveTo>
                  <a:pt x="44" y="64"/>
                </a:moveTo>
                <a:cubicBezTo>
                  <a:pt x="44" y="125"/>
                  <a:pt x="44" y="125"/>
                  <a:pt x="44" y="125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1" y="64"/>
                  <a:pt x="31" y="64"/>
                  <a:pt x="31" y="64"/>
                </a:cubicBezTo>
                <a:cubicBezTo>
                  <a:pt x="44" y="64"/>
                  <a:pt x="44" y="64"/>
                  <a:pt x="44" y="64"/>
                </a:cubicBezTo>
                <a:close/>
                <a:moveTo>
                  <a:pt x="27" y="12"/>
                </a:moveTo>
                <a:cubicBezTo>
                  <a:pt x="15" y="12"/>
                  <a:pt x="15" y="12"/>
                  <a:pt x="15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6" y="3"/>
                  <a:pt x="16" y="3"/>
                  <a:pt x="16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8" y="12"/>
                  <a:pt x="28" y="12"/>
                  <a:pt x="28" y="12"/>
                </a:cubicBezTo>
                <a:cubicBezTo>
                  <a:pt x="27" y="12"/>
                  <a:pt x="27" y="12"/>
                  <a:pt x="27" y="12"/>
                </a:cubicBezTo>
                <a:close/>
                <a:moveTo>
                  <a:pt x="1" y="57"/>
                </a:moveTo>
                <a:cubicBezTo>
                  <a:pt x="13" y="18"/>
                  <a:pt x="13" y="18"/>
                  <a:pt x="13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33" y="31"/>
                  <a:pt x="38" y="43"/>
                  <a:pt x="43" y="56"/>
                </a:cubicBezTo>
                <a:cubicBezTo>
                  <a:pt x="38" y="60"/>
                  <a:pt x="33" y="60"/>
                  <a:pt x="28" y="56"/>
                </a:cubicBezTo>
                <a:cubicBezTo>
                  <a:pt x="23" y="60"/>
                  <a:pt x="18" y="60"/>
                  <a:pt x="14" y="57"/>
                </a:cubicBezTo>
                <a:cubicBezTo>
                  <a:pt x="8" y="60"/>
                  <a:pt x="4" y="60"/>
                  <a:pt x="1" y="57"/>
                </a:cubicBezTo>
                <a:close/>
                <a:moveTo>
                  <a:pt x="13" y="64"/>
                </a:moveTo>
                <a:cubicBezTo>
                  <a:pt x="13" y="125"/>
                  <a:pt x="13" y="125"/>
                  <a:pt x="13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64"/>
                  <a:pt x="0" y="64"/>
                  <a:pt x="0" y="64"/>
                </a:cubicBezTo>
                <a:cubicBezTo>
                  <a:pt x="13" y="64"/>
                  <a:pt x="13" y="64"/>
                  <a:pt x="13" y="64"/>
                </a:cubicBezTo>
                <a:close/>
                <a:moveTo>
                  <a:pt x="28" y="64"/>
                </a:moveTo>
                <a:cubicBezTo>
                  <a:pt x="28" y="126"/>
                  <a:pt x="28" y="126"/>
                  <a:pt x="28" y="126"/>
                </a:cubicBezTo>
                <a:cubicBezTo>
                  <a:pt x="16" y="126"/>
                  <a:pt x="16" y="126"/>
                  <a:pt x="16" y="126"/>
                </a:cubicBezTo>
                <a:cubicBezTo>
                  <a:pt x="16" y="64"/>
                  <a:pt x="16" y="64"/>
                  <a:pt x="16" y="64"/>
                </a:cubicBezTo>
                <a:cubicBezTo>
                  <a:pt x="28" y="64"/>
                  <a:pt x="28" y="64"/>
                  <a:pt x="28" y="64"/>
                </a:cubicBezTo>
                <a:close/>
                <a:moveTo>
                  <a:pt x="66" y="48"/>
                </a:moveTo>
                <a:cubicBezTo>
                  <a:pt x="70" y="48"/>
                  <a:pt x="74" y="48"/>
                  <a:pt x="78" y="48"/>
                </a:cubicBezTo>
                <a:cubicBezTo>
                  <a:pt x="108" y="28"/>
                  <a:pt x="69" y="11"/>
                  <a:pt x="73" y="0"/>
                </a:cubicBezTo>
                <a:cubicBezTo>
                  <a:pt x="61" y="6"/>
                  <a:pt x="38" y="27"/>
                  <a:pt x="66" y="48"/>
                </a:cubicBezTo>
                <a:close/>
                <a:moveTo>
                  <a:pt x="68" y="47"/>
                </a:moveTo>
                <a:cubicBezTo>
                  <a:pt x="49" y="29"/>
                  <a:pt x="56" y="16"/>
                  <a:pt x="70" y="5"/>
                </a:cubicBezTo>
                <a:cubicBezTo>
                  <a:pt x="59" y="18"/>
                  <a:pt x="58" y="32"/>
                  <a:pt x="71" y="47"/>
                </a:cubicBezTo>
                <a:cubicBezTo>
                  <a:pt x="70" y="47"/>
                  <a:pt x="69" y="47"/>
                  <a:pt x="68" y="47"/>
                </a:cubicBezTo>
                <a:close/>
                <a:moveTo>
                  <a:pt x="60" y="91"/>
                </a:moveTo>
                <a:cubicBezTo>
                  <a:pt x="85" y="91"/>
                  <a:pt x="85" y="91"/>
                  <a:pt x="85" y="91"/>
                </a:cubicBezTo>
                <a:cubicBezTo>
                  <a:pt x="79" y="51"/>
                  <a:pt x="79" y="51"/>
                  <a:pt x="79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0" y="91"/>
                  <a:pt x="60" y="91"/>
                  <a:pt x="60" y="91"/>
                </a:cubicBezTo>
                <a:close/>
                <a:moveTo>
                  <a:pt x="64" y="88"/>
                </a:moveTo>
                <a:cubicBezTo>
                  <a:pt x="68" y="53"/>
                  <a:pt x="68" y="53"/>
                  <a:pt x="68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88"/>
                  <a:pt x="72" y="88"/>
                  <a:pt x="72" y="88"/>
                </a:cubicBezTo>
                <a:lnTo>
                  <a:pt x="64" y="8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1" name="Freeform 70"/>
          <p:cNvSpPr>
            <a:spLocks noEditPoints="1"/>
          </p:cNvSpPr>
          <p:nvPr/>
        </p:nvSpPr>
        <p:spPr bwMode="auto">
          <a:xfrm>
            <a:off x="5526419" y="4761887"/>
            <a:ext cx="363538" cy="509588"/>
          </a:xfrm>
          <a:custGeom>
            <a:avLst/>
            <a:gdLst>
              <a:gd name="T0" fmla="*/ 52 w 86"/>
              <a:gd name="T1" fmla="*/ 60 h 120"/>
              <a:gd name="T2" fmla="*/ 71 w 86"/>
              <a:gd name="T3" fmla="*/ 82 h 120"/>
              <a:gd name="T4" fmla="*/ 85 w 86"/>
              <a:gd name="T5" fmla="*/ 93 h 120"/>
              <a:gd name="T6" fmla="*/ 85 w 86"/>
              <a:gd name="T7" fmla="*/ 101 h 120"/>
              <a:gd name="T8" fmla="*/ 82 w 86"/>
              <a:gd name="T9" fmla="*/ 109 h 120"/>
              <a:gd name="T10" fmla="*/ 69 w 86"/>
              <a:gd name="T11" fmla="*/ 117 h 120"/>
              <a:gd name="T12" fmla="*/ 53 w 86"/>
              <a:gd name="T13" fmla="*/ 97 h 120"/>
              <a:gd name="T14" fmla="*/ 52 w 86"/>
              <a:gd name="T15" fmla="*/ 93 h 120"/>
              <a:gd name="T16" fmla="*/ 44 w 86"/>
              <a:gd name="T17" fmla="*/ 70 h 120"/>
              <a:gd name="T18" fmla="*/ 45 w 86"/>
              <a:gd name="T19" fmla="*/ 68 h 120"/>
              <a:gd name="T20" fmla="*/ 42 w 86"/>
              <a:gd name="T21" fmla="*/ 66 h 120"/>
              <a:gd name="T22" fmla="*/ 37 w 86"/>
              <a:gd name="T23" fmla="*/ 72 h 120"/>
              <a:gd name="T24" fmla="*/ 38 w 86"/>
              <a:gd name="T25" fmla="*/ 73 h 120"/>
              <a:gd name="T26" fmla="*/ 33 w 86"/>
              <a:gd name="T27" fmla="*/ 84 h 120"/>
              <a:gd name="T28" fmla="*/ 28 w 86"/>
              <a:gd name="T29" fmla="*/ 100 h 120"/>
              <a:gd name="T30" fmla="*/ 27 w 86"/>
              <a:gd name="T31" fmla="*/ 102 h 120"/>
              <a:gd name="T32" fmla="*/ 27 w 86"/>
              <a:gd name="T33" fmla="*/ 106 h 120"/>
              <a:gd name="T34" fmla="*/ 12 w 86"/>
              <a:gd name="T35" fmla="*/ 118 h 120"/>
              <a:gd name="T36" fmla="*/ 2 w 86"/>
              <a:gd name="T37" fmla="*/ 102 h 120"/>
              <a:gd name="T38" fmla="*/ 2 w 86"/>
              <a:gd name="T39" fmla="*/ 101 h 120"/>
              <a:gd name="T40" fmla="*/ 10 w 86"/>
              <a:gd name="T41" fmla="*/ 80 h 120"/>
              <a:gd name="T42" fmla="*/ 26 w 86"/>
              <a:gd name="T43" fmla="*/ 74 h 120"/>
              <a:gd name="T44" fmla="*/ 29 w 86"/>
              <a:gd name="T45" fmla="*/ 68 h 120"/>
              <a:gd name="T46" fmla="*/ 32 w 86"/>
              <a:gd name="T47" fmla="*/ 63 h 120"/>
              <a:gd name="T48" fmla="*/ 33 w 86"/>
              <a:gd name="T49" fmla="*/ 65 h 120"/>
              <a:gd name="T50" fmla="*/ 34 w 86"/>
              <a:gd name="T51" fmla="*/ 61 h 120"/>
              <a:gd name="T52" fmla="*/ 25 w 86"/>
              <a:gd name="T53" fmla="*/ 0 h 120"/>
              <a:gd name="T54" fmla="*/ 42 w 86"/>
              <a:gd name="T55" fmla="*/ 41 h 120"/>
              <a:gd name="T56" fmla="*/ 58 w 86"/>
              <a:gd name="T57" fmla="*/ 0 h 120"/>
              <a:gd name="T58" fmla="*/ 49 w 86"/>
              <a:gd name="T59" fmla="*/ 57 h 120"/>
              <a:gd name="T60" fmla="*/ 51 w 86"/>
              <a:gd name="T61" fmla="*/ 62 h 120"/>
              <a:gd name="T62" fmla="*/ 52 w 86"/>
              <a:gd name="T63" fmla="*/ 60 h 120"/>
              <a:gd name="T64" fmla="*/ 18 w 86"/>
              <a:gd name="T65" fmla="*/ 98 h 120"/>
              <a:gd name="T66" fmla="*/ 22 w 86"/>
              <a:gd name="T67" fmla="*/ 84 h 120"/>
              <a:gd name="T68" fmla="*/ 17 w 86"/>
              <a:gd name="T69" fmla="*/ 86 h 120"/>
              <a:gd name="T70" fmla="*/ 12 w 86"/>
              <a:gd name="T71" fmla="*/ 102 h 120"/>
              <a:gd name="T72" fmla="*/ 12 w 86"/>
              <a:gd name="T73" fmla="*/ 103 h 120"/>
              <a:gd name="T74" fmla="*/ 14 w 86"/>
              <a:gd name="T75" fmla="*/ 108 h 120"/>
              <a:gd name="T76" fmla="*/ 17 w 86"/>
              <a:gd name="T77" fmla="*/ 104 h 120"/>
              <a:gd name="T78" fmla="*/ 18 w 86"/>
              <a:gd name="T79" fmla="*/ 101 h 120"/>
              <a:gd name="T80" fmla="*/ 18 w 86"/>
              <a:gd name="T81" fmla="*/ 98 h 120"/>
              <a:gd name="T82" fmla="*/ 62 w 86"/>
              <a:gd name="T83" fmla="*/ 95 h 120"/>
              <a:gd name="T84" fmla="*/ 69 w 86"/>
              <a:gd name="T85" fmla="*/ 107 h 120"/>
              <a:gd name="T86" fmla="*/ 74 w 86"/>
              <a:gd name="T87" fmla="*/ 103 h 120"/>
              <a:gd name="T88" fmla="*/ 76 w 86"/>
              <a:gd name="T89" fmla="*/ 100 h 120"/>
              <a:gd name="T90" fmla="*/ 76 w 86"/>
              <a:gd name="T91" fmla="*/ 96 h 120"/>
              <a:gd name="T92" fmla="*/ 62 w 86"/>
              <a:gd name="T93" fmla="*/ 9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120">
                <a:moveTo>
                  <a:pt x="52" y="60"/>
                </a:moveTo>
                <a:cubicBezTo>
                  <a:pt x="58" y="72"/>
                  <a:pt x="57" y="78"/>
                  <a:pt x="71" y="82"/>
                </a:cubicBezTo>
                <a:cubicBezTo>
                  <a:pt x="78" y="84"/>
                  <a:pt x="83" y="88"/>
                  <a:pt x="85" y="93"/>
                </a:cubicBezTo>
                <a:cubicBezTo>
                  <a:pt x="86" y="96"/>
                  <a:pt x="86" y="99"/>
                  <a:pt x="85" y="101"/>
                </a:cubicBezTo>
                <a:cubicBezTo>
                  <a:pt x="85" y="104"/>
                  <a:pt x="84" y="107"/>
                  <a:pt x="82" y="109"/>
                </a:cubicBezTo>
                <a:cubicBezTo>
                  <a:pt x="79" y="113"/>
                  <a:pt x="74" y="116"/>
                  <a:pt x="69" y="117"/>
                </a:cubicBezTo>
                <a:cubicBezTo>
                  <a:pt x="56" y="117"/>
                  <a:pt x="54" y="106"/>
                  <a:pt x="53" y="97"/>
                </a:cubicBezTo>
                <a:cubicBezTo>
                  <a:pt x="53" y="96"/>
                  <a:pt x="52" y="94"/>
                  <a:pt x="52" y="93"/>
                </a:cubicBezTo>
                <a:cubicBezTo>
                  <a:pt x="50" y="85"/>
                  <a:pt x="48" y="77"/>
                  <a:pt x="44" y="70"/>
                </a:cubicBezTo>
                <a:cubicBezTo>
                  <a:pt x="45" y="68"/>
                  <a:pt x="45" y="68"/>
                  <a:pt x="45" y="68"/>
                </a:cubicBezTo>
                <a:cubicBezTo>
                  <a:pt x="44" y="68"/>
                  <a:pt x="43" y="67"/>
                  <a:pt x="42" y="66"/>
                </a:cubicBezTo>
                <a:cubicBezTo>
                  <a:pt x="37" y="72"/>
                  <a:pt x="37" y="72"/>
                  <a:pt x="37" y="72"/>
                </a:cubicBezTo>
                <a:cubicBezTo>
                  <a:pt x="38" y="73"/>
                  <a:pt x="38" y="73"/>
                  <a:pt x="38" y="73"/>
                </a:cubicBezTo>
                <a:cubicBezTo>
                  <a:pt x="36" y="77"/>
                  <a:pt x="35" y="79"/>
                  <a:pt x="33" y="84"/>
                </a:cubicBezTo>
                <a:cubicBezTo>
                  <a:pt x="31" y="89"/>
                  <a:pt x="29" y="94"/>
                  <a:pt x="28" y="100"/>
                </a:cubicBezTo>
                <a:cubicBezTo>
                  <a:pt x="28" y="101"/>
                  <a:pt x="28" y="102"/>
                  <a:pt x="27" y="102"/>
                </a:cubicBezTo>
                <a:cubicBezTo>
                  <a:pt x="27" y="103"/>
                  <a:pt x="27" y="104"/>
                  <a:pt x="27" y="106"/>
                </a:cubicBezTo>
                <a:cubicBezTo>
                  <a:pt x="26" y="113"/>
                  <a:pt x="23" y="120"/>
                  <a:pt x="12" y="118"/>
                </a:cubicBezTo>
                <a:cubicBezTo>
                  <a:pt x="0" y="116"/>
                  <a:pt x="1" y="111"/>
                  <a:pt x="2" y="102"/>
                </a:cubicBezTo>
                <a:cubicBezTo>
                  <a:pt x="2" y="102"/>
                  <a:pt x="2" y="101"/>
                  <a:pt x="2" y="101"/>
                </a:cubicBezTo>
                <a:cubicBezTo>
                  <a:pt x="3" y="92"/>
                  <a:pt x="5" y="84"/>
                  <a:pt x="10" y="80"/>
                </a:cubicBezTo>
                <a:cubicBezTo>
                  <a:pt x="14" y="75"/>
                  <a:pt x="19" y="73"/>
                  <a:pt x="26" y="74"/>
                </a:cubicBezTo>
                <a:cubicBezTo>
                  <a:pt x="27" y="73"/>
                  <a:pt x="28" y="70"/>
                  <a:pt x="29" y="68"/>
                </a:cubicBezTo>
                <a:cubicBezTo>
                  <a:pt x="30" y="66"/>
                  <a:pt x="31" y="64"/>
                  <a:pt x="32" y="63"/>
                </a:cubicBezTo>
                <a:cubicBezTo>
                  <a:pt x="33" y="65"/>
                  <a:pt x="33" y="65"/>
                  <a:pt x="33" y="65"/>
                </a:cubicBezTo>
                <a:cubicBezTo>
                  <a:pt x="34" y="61"/>
                  <a:pt x="34" y="61"/>
                  <a:pt x="34" y="61"/>
                </a:cubicBezTo>
                <a:cubicBezTo>
                  <a:pt x="23" y="31"/>
                  <a:pt x="16" y="6"/>
                  <a:pt x="25" y="0"/>
                </a:cubicBezTo>
                <a:cubicBezTo>
                  <a:pt x="31" y="13"/>
                  <a:pt x="37" y="27"/>
                  <a:pt x="42" y="41"/>
                </a:cubicBezTo>
                <a:cubicBezTo>
                  <a:pt x="58" y="0"/>
                  <a:pt x="58" y="0"/>
                  <a:pt x="58" y="0"/>
                </a:cubicBezTo>
                <a:cubicBezTo>
                  <a:pt x="64" y="12"/>
                  <a:pt x="58" y="33"/>
                  <a:pt x="49" y="57"/>
                </a:cubicBezTo>
                <a:cubicBezTo>
                  <a:pt x="49" y="59"/>
                  <a:pt x="50" y="60"/>
                  <a:pt x="51" y="62"/>
                </a:cubicBezTo>
                <a:cubicBezTo>
                  <a:pt x="52" y="60"/>
                  <a:pt x="52" y="60"/>
                  <a:pt x="52" y="60"/>
                </a:cubicBezTo>
                <a:close/>
                <a:moveTo>
                  <a:pt x="18" y="98"/>
                </a:moveTo>
                <a:cubicBezTo>
                  <a:pt x="19" y="93"/>
                  <a:pt x="21" y="88"/>
                  <a:pt x="22" y="84"/>
                </a:cubicBezTo>
                <a:cubicBezTo>
                  <a:pt x="20" y="84"/>
                  <a:pt x="18" y="85"/>
                  <a:pt x="17" y="86"/>
                </a:cubicBezTo>
                <a:cubicBezTo>
                  <a:pt x="14" y="89"/>
                  <a:pt x="13" y="95"/>
                  <a:pt x="12" y="102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1" y="106"/>
                  <a:pt x="11" y="108"/>
                  <a:pt x="14" y="108"/>
                </a:cubicBezTo>
                <a:cubicBezTo>
                  <a:pt x="16" y="109"/>
                  <a:pt x="17" y="107"/>
                  <a:pt x="17" y="104"/>
                </a:cubicBezTo>
                <a:cubicBezTo>
                  <a:pt x="18" y="103"/>
                  <a:pt x="18" y="102"/>
                  <a:pt x="18" y="101"/>
                </a:cubicBezTo>
                <a:cubicBezTo>
                  <a:pt x="18" y="100"/>
                  <a:pt x="18" y="99"/>
                  <a:pt x="18" y="98"/>
                </a:cubicBezTo>
                <a:close/>
                <a:moveTo>
                  <a:pt x="62" y="95"/>
                </a:moveTo>
                <a:cubicBezTo>
                  <a:pt x="63" y="100"/>
                  <a:pt x="64" y="107"/>
                  <a:pt x="69" y="107"/>
                </a:cubicBezTo>
                <a:cubicBezTo>
                  <a:pt x="71" y="107"/>
                  <a:pt x="73" y="105"/>
                  <a:pt x="74" y="103"/>
                </a:cubicBezTo>
                <a:cubicBezTo>
                  <a:pt x="75" y="102"/>
                  <a:pt x="76" y="101"/>
                  <a:pt x="76" y="100"/>
                </a:cubicBezTo>
                <a:cubicBezTo>
                  <a:pt x="76" y="99"/>
                  <a:pt x="76" y="98"/>
                  <a:pt x="76" y="96"/>
                </a:cubicBezTo>
                <a:cubicBezTo>
                  <a:pt x="74" y="92"/>
                  <a:pt x="61" y="84"/>
                  <a:pt x="62" y="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2" name="Freeform 71"/>
          <p:cNvSpPr>
            <a:spLocks noEditPoints="1"/>
          </p:cNvSpPr>
          <p:nvPr/>
        </p:nvSpPr>
        <p:spPr bwMode="auto">
          <a:xfrm>
            <a:off x="2308557" y="4007487"/>
            <a:ext cx="360363" cy="493713"/>
          </a:xfrm>
          <a:custGeom>
            <a:avLst/>
            <a:gdLst>
              <a:gd name="T0" fmla="*/ 31 w 85"/>
              <a:gd name="T1" fmla="*/ 26 h 116"/>
              <a:gd name="T2" fmla="*/ 51 w 85"/>
              <a:gd name="T3" fmla="*/ 28 h 116"/>
              <a:gd name="T4" fmla="*/ 52 w 85"/>
              <a:gd name="T5" fmla="*/ 31 h 116"/>
              <a:gd name="T6" fmla="*/ 45 w 85"/>
              <a:gd name="T7" fmla="*/ 48 h 116"/>
              <a:gd name="T8" fmla="*/ 31 w 85"/>
              <a:gd name="T9" fmla="*/ 55 h 116"/>
              <a:gd name="T10" fmla="*/ 31 w 85"/>
              <a:gd name="T11" fmla="*/ 48 h 116"/>
              <a:gd name="T12" fmla="*/ 35 w 85"/>
              <a:gd name="T13" fmla="*/ 40 h 116"/>
              <a:gd name="T14" fmla="*/ 31 w 85"/>
              <a:gd name="T15" fmla="*/ 31 h 116"/>
              <a:gd name="T16" fmla="*/ 31 w 85"/>
              <a:gd name="T17" fmla="*/ 26 h 116"/>
              <a:gd name="T18" fmla="*/ 26 w 85"/>
              <a:gd name="T19" fmla="*/ 14 h 116"/>
              <a:gd name="T20" fmla="*/ 28 w 85"/>
              <a:gd name="T21" fmla="*/ 6 h 116"/>
              <a:gd name="T22" fmla="*/ 35 w 85"/>
              <a:gd name="T23" fmla="*/ 2 h 116"/>
              <a:gd name="T24" fmla="*/ 43 w 85"/>
              <a:gd name="T25" fmla="*/ 3 h 116"/>
              <a:gd name="T26" fmla="*/ 51 w 85"/>
              <a:gd name="T27" fmla="*/ 6 h 116"/>
              <a:gd name="T28" fmla="*/ 61 w 85"/>
              <a:gd name="T29" fmla="*/ 10 h 116"/>
              <a:gd name="T30" fmla="*/ 72 w 85"/>
              <a:gd name="T31" fmla="*/ 11 h 116"/>
              <a:gd name="T32" fmla="*/ 72 w 85"/>
              <a:gd name="T33" fmla="*/ 11 h 116"/>
              <a:gd name="T34" fmla="*/ 79 w 85"/>
              <a:gd name="T35" fmla="*/ 1 h 116"/>
              <a:gd name="T36" fmla="*/ 79 w 85"/>
              <a:gd name="T37" fmla="*/ 0 h 116"/>
              <a:gd name="T38" fmla="*/ 81 w 85"/>
              <a:gd name="T39" fmla="*/ 0 h 116"/>
              <a:gd name="T40" fmla="*/ 83 w 85"/>
              <a:gd name="T41" fmla="*/ 1 h 116"/>
              <a:gd name="T42" fmla="*/ 85 w 85"/>
              <a:gd name="T43" fmla="*/ 2 h 116"/>
              <a:gd name="T44" fmla="*/ 85 w 85"/>
              <a:gd name="T45" fmla="*/ 3 h 116"/>
              <a:gd name="T46" fmla="*/ 74 w 85"/>
              <a:gd name="T47" fmla="*/ 16 h 116"/>
              <a:gd name="T48" fmla="*/ 59 w 85"/>
              <a:gd name="T49" fmla="*/ 16 h 116"/>
              <a:gd name="T50" fmla="*/ 54 w 85"/>
              <a:gd name="T51" fmla="*/ 14 h 116"/>
              <a:gd name="T52" fmla="*/ 49 w 85"/>
              <a:gd name="T53" fmla="*/ 12 h 116"/>
              <a:gd name="T54" fmla="*/ 49 w 85"/>
              <a:gd name="T55" fmla="*/ 12 h 116"/>
              <a:gd name="T56" fmla="*/ 49 w 85"/>
              <a:gd name="T57" fmla="*/ 12 h 116"/>
              <a:gd name="T58" fmla="*/ 49 w 85"/>
              <a:gd name="T59" fmla="*/ 12 h 116"/>
              <a:gd name="T60" fmla="*/ 35 w 85"/>
              <a:gd name="T61" fmla="*/ 8 h 116"/>
              <a:gd name="T62" fmla="*/ 33 w 85"/>
              <a:gd name="T63" fmla="*/ 10 h 116"/>
              <a:gd name="T64" fmla="*/ 32 w 85"/>
              <a:gd name="T65" fmla="*/ 14 h 116"/>
              <a:gd name="T66" fmla="*/ 33 w 85"/>
              <a:gd name="T67" fmla="*/ 14 h 116"/>
              <a:gd name="T68" fmla="*/ 35 w 85"/>
              <a:gd name="T69" fmla="*/ 24 h 116"/>
              <a:gd name="T70" fmla="*/ 23 w 85"/>
              <a:gd name="T71" fmla="*/ 24 h 116"/>
              <a:gd name="T72" fmla="*/ 24 w 85"/>
              <a:gd name="T73" fmla="*/ 14 h 116"/>
              <a:gd name="T74" fmla="*/ 26 w 85"/>
              <a:gd name="T75" fmla="*/ 14 h 116"/>
              <a:gd name="T76" fmla="*/ 59 w 85"/>
              <a:gd name="T77" fmla="*/ 30 h 116"/>
              <a:gd name="T78" fmla="*/ 56 w 85"/>
              <a:gd name="T79" fmla="*/ 29 h 116"/>
              <a:gd name="T80" fmla="*/ 56 w 85"/>
              <a:gd name="T81" fmla="*/ 31 h 116"/>
              <a:gd name="T82" fmla="*/ 48 w 85"/>
              <a:gd name="T83" fmla="*/ 52 h 116"/>
              <a:gd name="T84" fmla="*/ 29 w 85"/>
              <a:gd name="T85" fmla="*/ 60 h 116"/>
              <a:gd name="T86" fmla="*/ 10 w 85"/>
              <a:gd name="T87" fmla="*/ 52 h 116"/>
              <a:gd name="T88" fmla="*/ 3 w 85"/>
              <a:gd name="T89" fmla="*/ 31 h 116"/>
              <a:gd name="T90" fmla="*/ 3 w 85"/>
              <a:gd name="T91" fmla="*/ 29 h 116"/>
              <a:gd name="T92" fmla="*/ 0 w 85"/>
              <a:gd name="T93" fmla="*/ 30 h 116"/>
              <a:gd name="T94" fmla="*/ 0 w 85"/>
              <a:gd name="T95" fmla="*/ 87 h 116"/>
              <a:gd name="T96" fmla="*/ 29 w 85"/>
              <a:gd name="T97" fmla="*/ 116 h 116"/>
              <a:gd name="T98" fmla="*/ 29 w 85"/>
              <a:gd name="T99" fmla="*/ 116 h 116"/>
              <a:gd name="T100" fmla="*/ 59 w 85"/>
              <a:gd name="T101" fmla="*/ 87 h 116"/>
              <a:gd name="T102" fmla="*/ 59 w 85"/>
              <a:gd name="T103" fmla="*/ 30 h 116"/>
              <a:gd name="T104" fmla="*/ 8 w 85"/>
              <a:gd name="T105" fmla="*/ 28 h 116"/>
              <a:gd name="T106" fmla="*/ 27 w 85"/>
              <a:gd name="T107" fmla="*/ 26 h 116"/>
              <a:gd name="T108" fmla="*/ 27 w 85"/>
              <a:gd name="T109" fmla="*/ 31 h 116"/>
              <a:gd name="T110" fmla="*/ 24 w 85"/>
              <a:gd name="T111" fmla="*/ 40 h 116"/>
              <a:gd name="T112" fmla="*/ 27 w 85"/>
              <a:gd name="T113" fmla="*/ 48 h 116"/>
              <a:gd name="T114" fmla="*/ 27 w 85"/>
              <a:gd name="T115" fmla="*/ 55 h 116"/>
              <a:gd name="T116" fmla="*/ 14 w 85"/>
              <a:gd name="T117" fmla="*/ 48 h 116"/>
              <a:gd name="T118" fmla="*/ 7 w 85"/>
              <a:gd name="T119" fmla="*/ 31 h 116"/>
              <a:gd name="T120" fmla="*/ 8 w 85"/>
              <a:gd name="T121" fmla="*/ 2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5" h="116">
                <a:moveTo>
                  <a:pt x="31" y="26"/>
                </a:moveTo>
                <a:cubicBezTo>
                  <a:pt x="38" y="26"/>
                  <a:pt x="45" y="27"/>
                  <a:pt x="51" y="28"/>
                </a:cubicBezTo>
                <a:cubicBezTo>
                  <a:pt x="52" y="29"/>
                  <a:pt x="52" y="30"/>
                  <a:pt x="52" y="31"/>
                </a:cubicBezTo>
                <a:cubicBezTo>
                  <a:pt x="52" y="38"/>
                  <a:pt x="49" y="44"/>
                  <a:pt x="45" y="48"/>
                </a:cubicBezTo>
                <a:cubicBezTo>
                  <a:pt x="42" y="52"/>
                  <a:pt x="37" y="55"/>
                  <a:pt x="31" y="55"/>
                </a:cubicBezTo>
                <a:cubicBezTo>
                  <a:pt x="31" y="48"/>
                  <a:pt x="31" y="48"/>
                  <a:pt x="31" y="48"/>
                </a:cubicBezTo>
                <a:cubicBezTo>
                  <a:pt x="33" y="47"/>
                  <a:pt x="35" y="44"/>
                  <a:pt x="35" y="40"/>
                </a:cubicBezTo>
                <a:cubicBezTo>
                  <a:pt x="35" y="36"/>
                  <a:pt x="33" y="32"/>
                  <a:pt x="31" y="31"/>
                </a:cubicBezTo>
                <a:cubicBezTo>
                  <a:pt x="31" y="26"/>
                  <a:pt x="31" y="26"/>
                  <a:pt x="31" y="26"/>
                </a:cubicBezTo>
                <a:close/>
                <a:moveTo>
                  <a:pt x="26" y="14"/>
                </a:moveTo>
                <a:cubicBezTo>
                  <a:pt x="26" y="11"/>
                  <a:pt x="27" y="8"/>
                  <a:pt x="28" y="6"/>
                </a:cubicBezTo>
                <a:cubicBezTo>
                  <a:pt x="29" y="4"/>
                  <a:pt x="32" y="2"/>
                  <a:pt x="35" y="2"/>
                </a:cubicBezTo>
                <a:cubicBezTo>
                  <a:pt x="37" y="2"/>
                  <a:pt x="40" y="2"/>
                  <a:pt x="43" y="3"/>
                </a:cubicBezTo>
                <a:cubicBezTo>
                  <a:pt x="45" y="4"/>
                  <a:pt x="48" y="5"/>
                  <a:pt x="51" y="6"/>
                </a:cubicBezTo>
                <a:cubicBezTo>
                  <a:pt x="54" y="8"/>
                  <a:pt x="58" y="9"/>
                  <a:pt x="61" y="10"/>
                </a:cubicBezTo>
                <a:cubicBezTo>
                  <a:pt x="65" y="11"/>
                  <a:pt x="69" y="12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75" y="10"/>
                  <a:pt x="77" y="7"/>
                  <a:pt x="79" y="1"/>
                </a:cubicBezTo>
                <a:cubicBezTo>
                  <a:pt x="79" y="0"/>
                  <a:pt x="79" y="0"/>
                  <a:pt x="79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3" y="1"/>
                  <a:pt x="83" y="1"/>
                  <a:pt x="83" y="1"/>
                </a:cubicBezTo>
                <a:cubicBezTo>
                  <a:pt x="85" y="2"/>
                  <a:pt x="85" y="2"/>
                  <a:pt x="85" y="2"/>
                </a:cubicBezTo>
                <a:cubicBezTo>
                  <a:pt x="85" y="3"/>
                  <a:pt x="85" y="3"/>
                  <a:pt x="85" y="3"/>
                </a:cubicBezTo>
                <a:cubicBezTo>
                  <a:pt x="82" y="11"/>
                  <a:pt x="79" y="15"/>
                  <a:pt x="74" y="16"/>
                </a:cubicBezTo>
                <a:cubicBezTo>
                  <a:pt x="70" y="18"/>
                  <a:pt x="64" y="17"/>
                  <a:pt x="59" y="16"/>
                </a:cubicBezTo>
                <a:cubicBezTo>
                  <a:pt x="57" y="15"/>
                  <a:pt x="56" y="15"/>
                  <a:pt x="54" y="14"/>
                </a:cubicBezTo>
                <a:cubicBezTo>
                  <a:pt x="52" y="13"/>
                  <a:pt x="50" y="13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3" y="10"/>
                  <a:pt x="39" y="8"/>
                  <a:pt x="35" y="8"/>
                </a:cubicBezTo>
                <a:cubicBezTo>
                  <a:pt x="34" y="8"/>
                  <a:pt x="33" y="9"/>
                  <a:pt x="33" y="10"/>
                </a:cubicBezTo>
                <a:cubicBezTo>
                  <a:pt x="32" y="11"/>
                  <a:pt x="32" y="12"/>
                  <a:pt x="32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5" y="24"/>
                  <a:pt x="35" y="24"/>
                  <a:pt x="35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4"/>
                  <a:pt x="26" y="14"/>
                  <a:pt x="26" y="14"/>
                </a:cubicBezTo>
                <a:close/>
                <a:moveTo>
                  <a:pt x="59" y="30"/>
                </a:moveTo>
                <a:cubicBezTo>
                  <a:pt x="58" y="29"/>
                  <a:pt x="57" y="29"/>
                  <a:pt x="56" y="29"/>
                </a:cubicBezTo>
                <a:cubicBezTo>
                  <a:pt x="56" y="30"/>
                  <a:pt x="56" y="31"/>
                  <a:pt x="56" y="31"/>
                </a:cubicBezTo>
                <a:cubicBezTo>
                  <a:pt x="56" y="39"/>
                  <a:pt x="53" y="47"/>
                  <a:pt x="48" y="52"/>
                </a:cubicBezTo>
                <a:cubicBezTo>
                  <a:pt x="43" y="57"/>
                  <a:pt x="37" y="60"/>
                  <a:pt x="29" y="60"/>
                </a:cubicBezTo>
                <a:cubicBezTo>
                  <a:pt x="22" y="60"/>
                  <a:pt x="15" y="57"/>
                  <a:pt x="10" y="52"/>
                </a:cubicBezTo>
                <a:cubicBezTo>
                  <a:pt x="6" y="47"/>
                  <a:pt x="3" y="39"/>
                  <a:pt x="3" y="31"/>
                </a:cubicBezTo>
                <a:cubicBezTo>
                  <a:pt x="3" y="31"/>
                  <a:pt x="3" y="30"/>
                  <a:pt x="3" y="29"/>
                </a:cubicBezTo>
                <a:cubicBezTo>
                  <a:pt x="2" y="29"/>
                  <a:pt x="1" y="29"/>
                  <a:pt x="0" y="30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103"/>
                  <a:pt x="13" y="116"/>
                  <a:pt x="29" y="116"/>
                </a:cubicBezTo>
                <a:cubicBezTo>
                  <a:pt x="29" y="116"/>
                  <a:pt x="29" y="116"/>
                  <a:pt x="29" y="116"/>
                </a:cubicBezTo>
                <a:cubicBezTo>
                  <a:pt x="45" y="116"/>
                  <a:pt x="59" y="103"/>
                  <a:pt x="59" y="87"/>
                </a:cubicBezTo>
                <a:cubicBezTo>
                  <a:pt x="59" y="30"/>
                  <a:pt x="59" y="30"/>
                  <a:pt x="59" y="30"/>
                </a:cubicBezTo>
                <a:close/>
                <a:moveTo>
                  <a:pt x="8" y="28"/>
                </a:moveTo>
                <a:cubicBezTo>
                  <a:pt x="14" y="27"/>
                  <a:pt x="21" y="26"/>
                  <a:pt x="27" y="26"/>
                </a:cubicBezTo>
                <a:cubicBezTo>
                  <a:pt x="27" y="31"/>
                  <a:pt x="27" y="31"/>
                  <a:pt x="27" y="31"/>
                </a:cubicBezTo>
                <a:cubicBezTo>
                  <a:pt x="25" y="32"/>
                  <a:pt x="24" y="36"/>
                  <a:pt x="24" y="40"/>
                </a:cubicBezTo>
                <a:cubicBezTo>
                  <a:pt x="24" y="44"/>
                  <a:pt x="25" y="47"/>
                  <a:pt x="27" y="48"/>
                </a:cubicBezTo>
                <a:cubicBezTo>
                  <a:pt x="27" y="55"/>
                  <a:pt x="27" y="55"/>
                  <a:pt x="27" y="55"/>
                </a:cubicBezTo>
                <a:cubicBezTo>
                  <a:pt x="22" y="54"/>
                  <a:pt x="17" y="52"/>
                  <a:pt x="14" y="48"/>
                </a:cubicBezTo>
                <a:cubicBezTo>
                  <a:pt x="10" y="44"/>
                  <a:pt x="7" y="38"/>
                  <a:pt x="7" y="31"/>
                </a:cubicBezTo>
                <a:cubicBezTo>
                  <a:pt x="7" y="30"/>
                  <a:pt x="8" y="29"/>
                  <a:pt x="8" y="2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3" name="Freeform 72"/>
          <p:cNvSpPr>
            <a:spLocks noEditPoints="1"/>
          </p:cNvSpPr>
          <p:nvPr/>
        </p:nvSpPr>
        <p:spPr bwMode="auto">
          <a:xfrm>
            <a:off x="1362407" y="4056699"/>
            <a:ext cx="534988" cy="395288"/>
          </a:xfrm>
          <a:custGeom>
            <a:avLst/>
            <a:gdLst>
              <a:gd name="T0" fmla="*/ 116 w 126"/>
              <a:gd name="T1" fmla="*/ 10 h 93"/>
              <a:gd name="T2" fmla="*/ 126 w 126"/>
              <a:gd name="T3" fmla="*/ 84 h 93"/>
              <a:gd name="T4" fmla="*/ 0 w 126"/>
              <a:gd name="T5" fmla="*/ 84 h 93"/>
              <a:gd name="T6" fmla="*/ 10 w 126"/>
              <a:gd name="T7" fmla="*/ 62 h 93"/>
              <a:gd name="T8" fmla="*/ 73 w 126"/>
              <a:gd name="T9" fmla="*/ 19 h 93"/>
              <a:gd name="T10" fmla="*/ 73 w 126"/>
              <a:gd name="T11" fmla="*/ 23 h 93"/>
              <a:gd name="T12" fmla="*/ 73 w 126"/>
              <a:gd name="T13" fmla="*/ 30 h 93"/>
              <a:gd name="T14" fmla="*/ 75 w 126"/>
              <a:gd name="T15" fmla="*/ 30 h 93"/>
              <a:gd name="T16" fmla="*/ 75 w 126"/>
              <a:gd name="T17" fmla="*/ 23 h 93"/>
              <a:gd name="T18" fmla="*/ 75 w 126"/>
              <a:gd name="T19" fmla="*/ 19 h 93"/>
              <a:gd name="T20" fmla="*/ 79 w 126"/>
              <a:gd name="T21" fmla="*/ 21 h 93"/>
              <a:gd name="T22" fmla="*/ 79 w 126"/>
              <a:gd name="T23" fmla="*/ 25 h 93"/>
              <a:gd name="T24" fmla="*/ 81 w 126"/>
              <a:gd name="T25" fmla="*/ 32 h 93"/>
              <a:gd name="T26" fmla="*/ 83 w 126"/>
              <a:gd name="T27" fmla="*/ 25 h 93"/>
              <a:gd name="T28" fmla="*/ 85 w 126"/>
              <a:gd name="T29" fmla="*/ 30 h 93"/>
              <a:gd name="T30" fmla="*/ 87 w 126"/>
              <a:gd name="T31" fmla="*/ 30 h 93"/>
              <a:gd name="T32" fmla="*/ 91 w 126"/>
              <a:gd name="T33" fmla="*/ 27 h 93"/>
              <a:gd name="T34" fmla="*/ 91 w 126"/>
              <a:gd name="T35" fmla="*/ 35 h 93"/>
              <a:gd name="T36" fmla="*/ 93 w 126"/>
              <a:gd name="T37" fmla="*/ 30 h 93"/>
              <a:gd name="T38" fmla="*/ 97 w 126"/>
              <a:gd name="T39" fmla="*/ 32 h 93"/>
              <a:gd name="T40" fmla="*/ 95 w 126"/>
              <a:gd name="T41" fmla="*/ 27 h 93"/>
              <a:gd name="T42" fmla="*/ 91 w 126"/>
              <a:gd name="T43" fmla="*/ 25 h 93"/>
              <a:gd name="T44" fmla="*/ 85 w 126"/>
              <a:gd name="T45" fmla="*/ 25 h 93"/>
              <a:gd name="T46" fmla="*/ 81 w 126"/>
              <a:gd name="T47" fmla="*/ 23 h 93"/>
              <a:gd name="T48" fmla="*/ 81 w 126"/>
              <a:gd name="T49" fmla="*/ 19 h 93"/>
              <a:gd name="T50" fmla="*/ 77 w 126"/>
              <a:gd name="T51" fmla="*/ 17 h 93"/>
              <a:gd name="T52" fmla="*/ 73 w 126"/>
              <a:gd name="T53" fmla="*/ 19 h 93"/>
              <a:gd name="T54" fmla="*/ 95 w 126"/>
              <a:gd name="T55" fmla="*/ 48 h 93"/>
              <a:gd name="T56" fmla="*/ 99 w 126"/>
              <a:gd name="T57" fmla="*/ 43 h 93"/>
              <a:gd name="T58" fmla="*/ 97 w 126"/>
              <a:gd name="T59" fmla="*/ 43 h 93"/>
              <a:gd name="T60" fmla="*/ 93 w 126"/>
              <a:gd name="T61" fmla="*/ 48 h 93"/>
              <a:gd name="T62" fmla="*/ 78 w 126"/>
              <a:gd name="T63" fmla="*/ 51 h 93"/>
              <a:gd name="T64" fmla="*/ 74 w 126"/>
              <a:gd name="T65" fmla="*/ 46 h 93"/>
              <a:gd name="T66" fmla="*/ 72 w 126"/>
              <a:gd name="T67" fmla="*/ 40 h 93"/>
              <a:gd name="T68" fmla="*/ 68 w 126"/>
              <a:gd name="T69" fmla="*/ 38 h 93"/>
              <a:gd name="T70" fmla="*/ 71 w 126"/>
              <a:gd name="T71" fmla="*/ 31 h 93"/>
              <a:gd name="T72" fmla="*/ 66 w 126"/>
              <a:gd name="T73" fmla="*/ 38 h 93"/>
              <a:gd name="T74" fmla="*/ 70 w 126"/>
              <a:gd name="T75" fmla="*/ 40 h 93"/>
              <a:gd name="T76" fmla="*/ 72 w 126"/>
              <a:gd name="T77" fmla="*/ 46 h 93"/>
              <a:gd name="T78" fmla="*/ 76 w 126"/>
              <a:gd name="T79" fmla="*/ 51 h 93"/>
              <a:gd name="T80" fmla="*/ 78 w 126"/>
              <a:gd name="T81" fmla="*/ 57 h 93"/>
              <a:gd name="T82" fmla="*/ 71 w 126"/>
              <a:gd name="T83" fmla="*/ 33 h 93"/>
              <a:gd name="T84" fmla="*/ 73 w 126"/>
              <a:gd name="T85" fmla="*/ 38 h 93"/>
              <a:gd name="T86" fmla="*/ 73 w 126"/>
              <a:gd name="T87" fmla="*/ 32 h 93"/>
              <a:gd name="T88" fmla="*/ 56 w 126"/>
              <a:gd name="T89" fmla="*/ 78 h 93"/>
              <a:gd name="T90" fmla="*/ 69 w 126"/>
              <a:gd name="T91" fmla="*/ 78 h 93"/>
              <a:gd name="T92" fmla="*/ 19 w 126"/>
              <a:gd name="T93" fmla="*/ 64 h 93"/>
              <a:gd name="T94" fmla="*/ 19 w 126"/>
              <a:gd name="T95" fmla="*/ 1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6" h="93">
                <a:moveTo>
                  <a:pt x="19" y="0"/>
                </a:moveTo>
                <a:cubicBezTo>
                  <a:pt x="106" y="0"/>
                  <a:pt x="106" y="0"/>
                  <a:pt x="106" y="0"/>
                </a:cubicBezTo>
                <a:cubicBezTo>
                  <a:pt x="111" y="0"/>
                  <a:pt x="116" y="5"/>
                  <a:pt x="116" y="10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7"/>
                  <a:pt x="112" y="70"/>
                  <a:pt x="108" y="71"/>
                </a:cubicBezTo>
                <a:cubicBezTo>
                  <a:pt x="126" y="84"/>
                  <a:pt x="126" y="84"/>
                  <a:pt x="126" y="84"/>
                </a:cubicBezTo>
                <a:cubicBezTo>
                  <a:pt x="126" y="93"/>
                  <a:pt x="126" y="93"/>
                  <a:pt x="126" y="93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4"/>
                  <a:pt x="0" y="84"/>
                  <a:pt x="0" y="84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3" y="70"/>
                  <a:pt x="10" y="66"/>
                  <a:pt x="10" y="62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5"/>
                  <a:pt x="14" y="0"/>
                  <a:pt x="19" y="0"/>
                </a:cubicBezTo>
                <a:close/>
                <a:moveTo>
                  <a:pt x="73" y="19"/>
                </a:moveTo>
                <a:cubicBezTo>
                  <a:pt x="73" y="21"/>
                  <a:pt x="73" y="21"/>
                  <a:pt x="73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23"/>
                  <a:pt x="73" y="23"/>
                  <a:pt x="73" y="23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7"/>
                  <a:pt x="73" y="27"/>
                  <a:pt x="73" y="27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2"/>
                  <a:pt x="73" y="32"/>
                  <a:pt x="73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0"/>
                  <a:pt x="75" y="30"/>
                  <a:pt x="75" y="30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3"/>
                  <a:pt x="75" y="23"/>
                  <a:pt x="75" y="23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19"/>
                  <a:pt x="75" y="19"/>
                  <a:pt x="75" y="19"/>
                </a:cubicBezTo>
                <a:cubicBezTo>
                  <a:pt x="77" y="19"/>
                  <a:pt x="77" y="19"/>
                  <a:pt x="77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21"/>
                  <a:pt x="79" y="21"/>
                  <a:pt x="79" y="21"/>
                </a:cubicBezTo>
                <a:cubicBezTo>
                  <a:pt x="79" y="21"/>
                  <a:pt x="79" y="21"/>
                  <a:pt x="79" y="21"/>
                </a:cubicBezTo>
                <a:cubicBezTo>
                  <a:pt x="79" y="23"/>
                  <a:pt x="79" y="23"/>
                  <a:pt x="79" y="23"/>
                </a:cubicBezTo>
                <a:cubicBezTo>
                  <a:pt x="79" y="25"/>
                  <a:pt x="79" y="25"/>
                  <a:pt x="79" y="25"/>
                </a:cubicBezTo>
                <a:cubicBezTo>
                  <a:pt x="79" y="27"/>
                  <a:pt x="79" y="27"/>
                  <a:pt x="79" y="27"/>
                </a:cubicBezTo>
                <a:cubicBezTo>
                  <a:pt x="79" y="32"/>
                  <a:pt x="79" y="32"/>
                  <a:pt x="79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27"/>
                  <a:pt x="81" y="27"/>
                  <a:pt x="81" y="27"/>
                </a:cubicBezTo>
                <a:cubicBezTo>
                  <a:pt x="81" y="25"/>
                  <a:pt x="81" y="25"/>
                  <a:pt x="81" y="25"/>
                </a:cubicBezTo>
                <a:cubicBezTo>
                  <a:pt x="83" y="25"/>
                  <a:pt x="83" y="25"/>
                  <a:pt x="83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27"/>
                  <a:pt x="85" y="27"/>
                  <a:pt x="85" y="27"/>
                </a:cubicBezTo>
                <a:cubicBezTo>
                  <a:pt x="85" y="30"/>
                  <a:pt x="85" y="30"/>
                  <a:pt x="85" y="30"/>
                </a:cubicBezTo>
                <a:cubicBezTo>
                  <a:pt x="85" y="33"/>
                  <a:pt x="85" y="33"/>
                  <a:pt x="85" y="33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0"/>
                  <a:pt x="87" y="30"/>
                  <a:pt x="87" y="30"/>
                </a:cubicBezTo>
                <a:cubicBezTo>
                  <a:pt x="87" y="27"/>
                  <a:pt x="87" y="27"/>
                  <a:pt x="87" y="27"/>
                </a:cubicBezTo>
                <a:cubicBezTo>
                  <a:pt x="89" y="27"/>
                  <a:pt x="89" y="27"/>
                  <a:pt x="89" y="27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30"/>
                  <a:pt x="91" y="30"/>
                  <a:pt x="91" y="30"/>
                </a:cubicBezTo>
                <a:cubicBezTo>
                  <a:pt x="91" y="32"/>
                  <a:pt x="91" y="32"/>
                  <a:pt x="91" y="32"/>
                </a:cubicBezTo>
                <a:cubicBezTo>
                  <a:pt x="91" y="35"/>
                  <a:pt x="91" y="35"/>
                  <a:pt x="91" y="35"/>
                </a:cubicBezTo>
                <a:cubicBezTo>
                  <a:pt x="93" y="35"/>
                  <a:pt x="93" y="35"/>
                  <a:pt x="93" y="35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0"/>
                  <a:pt x="93" y="30"/>
                  <a:pt x="93" y="30"/>
                </a:cubicBezTo>
                <a:cubicBezTo>
                  <a:pt x="95" y="30"/>
                  <a:pt x="95" y="30"/>
                  <a:pt x="95" y="30"/>
                </a:cubicBezTo>
                <a:cubicBezTo>
                  <a:pt x="95" y="32"/>
                  <a:pt x="95" y="32"/>
                  <a:pt x="95" y="32"/>
                </a:cubicBezTo>
                <a:cubicBezTo>
                  <a:pt x="97" y="32"/>
                  <a:pt x="97" y="32"/>
                  <a:pt x="97" y="32"/>
                </a:cubicBezTo>
                <a:cubicBezTo>
                  <a:pt x="97" y="30"/>
                  <a:pt x="97" y="30"/>
                  <a:pt x="97" y="30"/>
                </a:cubicBezTo>
                <a:cubicBezTo>
                  <a:pt x="95" y="30"/>
                  <a:pt x="95" y="30"/>
                  <a:pt x="95" y="30"/>
                </a:cubicBezTo>
                <a:cubicBezTo>
                  <a:pt x="95" y="27"/>
                  <a:pt x="95" y="27"/>
                  <a:pt x="95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25"/>
                  <a:pt x="91" y="25"/>
                  <a:pt x="91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7" y="25"/>
                  <a:pt x="87" y="25"/>
                  <a:pt x="87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23"/>
                  <a:pt x="85" y="23"/>
                  <a:pt x="85" y="23"/>
                </a:cubicBezTo>
                <a:cubicBezTo>
                  <a:pt x="83" y="23"/>
                  <a:pt x="83" y="23"/>
                  <a:pt x="83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1"/>
                  <a:pt x="81" y="21"/>
                  <a:pt x="81" y="21"/>
                </a:cubicBezTo>
                <a:cubicBezTo>
                  <a:pt x="81" y="21"/>
                  <a:pt x="81" y="21"/>
                  <a:pt x="81" y="21"/>
                </a:cubicBezTo>
                <a:cubicBezTo>
                  <a:pt x="81" y="19"/>
                  <a:pt x="81" y="19"/>
                  <a:pt x="81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7"/>
                  <a:pt x="79" y="17"/>
                  <a:pt x="79" y="17"/>
                </a:cubicBezTo>
                <a:cubicBezTo>
                  <a:pt x="77" y="17"/>
                  <a:pt x="77" y="17"/>
                  <a:pt x="77" y="17"/>
                </a:cubicBezTo>
                <a:cubicBezTo>
                  <a:pt x="75" y="17"/>
                  <a:pt x="75" y="17"/>
                  <a:pt x="75" y="17"/>
                </a:cubicBezTo>
                <a:cubicBezTo>
                  <a:pt x="75" y="19"/>
                  <a:pt x="75" y="19"/>
                  <a:pt x="75" y="19"/>
                </a:cubicBezTo>
                <a:cubicBezTo>
                  <a:pt x="73" y="19"/>
                  <a:pt x="73" y="19"/>
                  <a:pt x="73" y="19"/>
                </a:cubicBezTo>
                <a:close/>
                <a:moveTo>
                  <a:pt x="93" y="55"/>
                </a:moveTo>
                <a:cubicBezTo>
                  <a:pt x="95" y="55"/>
                  <a:pt x="95" y="55"/>
                  <a:pt x="95" y="55"/>
                </a:cubicBezTo>
                <a:cubicBezTo>
                  <a:pt x="95" y="48"/>
                  <a:pt x="95" y="48"/>
                  <a:pt x="95" y="48"/>
                </a:cubicBezTo>
                <a:cubicBezTo>
                  <a:pt x="97" y="48"/>
                  <a:pt x="97" y="48"/>
                  <a:pt x="97" y="48"/>
                </a:cubicBezTo>
                <a:cubicBezTo>
                  <a:pt x="97" y="43"/>
                  <a:pt x="97" y="43"/>
                  <a:pt x="97" y="43"/>
                </a:cubicBezTo>
                <a:cubicBezTo>
                  <a:pt x="99" y="43"/>
                  <a:pt x="99" y="43"/>
                  <a:pt x="99" y="43"/>
                </a:cubicBezTo>
                <a:cubicBezTo>
                  <a:pt x="99" y="32"/>
                  <a:pt x="99" y="32"/>
                  <a:pt x="99" y="32"/>
                </a:cubicBezTo>
                <a:cubicBezTo>
                  <a:pt x="97" y="32"/>
                  <a:pt x="97" y="32"/>
                  <a:pt x="97" y="32"/>
                </a:cubicBezTo>
                <a:cubicBezTo>
                  <a:pt x="97" y="43"/>
                  <a:pt x="97" y="43"/>
                  <a:pt x="97" y="43"/>
                </a:cubicBezTo>
                <a:cubicBezTo>
                  <a:pt x="95" y="43"/>
                  <a:pt x="95" y="43"/>
                  <a:pt x="95" y="43"/>
                </a:cubicBezTo>
                <a:cubicBezTo>
                  <a:pt x="95" y="48"/>
                  <a:pt x="95" y="48"/>
                  <a:pt x="95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93" y="55"/>
                  <a:pt x="93" y="55"/>
                  <a:pt x="93" y="55"/>
                </a:cubicBezTo>
                <a:cubicBezTo>
                  <a:pt x="78" y="55"/>
                  <a:pt x="78" y="55"/>
                  <a:pt x="78" y="55"/>
                </a:cubicBezTo>
                <a:cubicBezTo>
                  <a:pt x="78" y="51"/>
                  <a:pt x="78" y="51"/>
                  <a:pt x="78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46"/>
                  <a:pt x="76" y="46"/>
                  <a:pt x="76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42"/>
                  <a:pt x="74" y="42"/>
                  <a:pt x="74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0"/>
                  <a:pt x="72" y="40"/>
                  <a:pt x="72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38"/>
                  <a:pt x="70" y="38"/>
                  <a:pt x="70" y="38"/>
                </a:cubicBezTo>
                <a:cubicBezTo>
                  <a:pt x="68" y="38"/>
                  <a:pt x="68" y="38"/>
                  <a:pt x="68" y="38"/>
                </a:cubicBezTo>
                <a:cubicBezTo>
                  <a:pt x="68" y="33"/>
                  <a:pt x="68" y="33"/>
                  <a:pt x="68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1"/>
                  <a:pt x="71" y="31"/>
                  <a:pt x="71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38"/>
                  <a:pt x="66" y="38"/>
                  <a:pt x="66" y="38"/>
                </a:cubicBezTo>
                <a:cubicBezTo>
                  <a:pt x="68" y="38"/>
                  <a:pt x="68" y="38"/>
                  <a:pt x="68" y="38"/>
                </a:cubicBez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2"/>
                  <a:pt x="70" y="42"/>
                  <a:pt x="70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6"/>
                  <a:pt x="72" y="46"/>
                  <a:pt x="72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51"/>
                  <a:pt x="74" y="51"/>
                  <a:pt x="74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5"/>
                  <a:pt x="76" y="55"/>
                  <a:pt x="76" y="55"/>
                </a:cubicBezTo>
                <a:cubicBezTo>
                  <a:pt x="78" y="55"/>
                  <a:pt x="78" y="55"/>
                  <a:pt x="78" y="55"/>
                </a:cubicBezTo>
                <a:cubicBezTo>
                  <a:pt x="78" y="57"/>
                  <a:pt x="78" y="57"/>
                  <a:pt x="78" y="57"/>
                </a:cubicBezTo>
                <a:cubicBezTo>
                  <a:pt x="93" y="57"/>
                  <a:pt x="93" y="57"/>
                  <a:pt x="93" y="57"/>
                </a:cubicBezTo>
                <a:cubicBezTo>
                  <a:pt x="93" y="55"/>
                  <a:pt x="93" y="55"/>
                  <a:pt x="93" y="55"/>
                </a:cubicBezTo>
                <a:close/>
                <a:moveTo>
                  <a:pt x="71" y="33"/>
                </a:moveTo>
                <a:cubicBezTo>
                  <a:pt x="71" y="35"/>
                  <a:pt x="71" y="35"/>
                  <a:pt x="71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8"/>
                  <a:pt x="73" y="38"/>
                  <a:pt x="73" y="38"/>
                </a:cubicBezTo>
                <a:cubicBezTo>
                  <a:pt x="75" y="38"/>
                  <a:pt x="75" y="38"/>
                  <a:pt x="75" y="38"/>
                </a:cubicBezTo>
                <a:cubicBezTo>
                  <a:pt x="75" y="32"/>
                  <a:pt x="75" y="32"/>
                  <a:pt x="75" y="32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73" y="33"/>
                  <a:pt x="73" y="33"/>
                </a:cubicBezTo>
                <a:cubicBezTo>
                  <a:pt x="71" y="33"/>
                  <a:pt x="71" y="33"/>
                  <a:pt x="71" y="33"/>
                </a:cubicBezTo>
                <a:close/>
                <a:moveTo>
                  <a:pt x="56" y="78"/>
                </a:moveTo>
                <a:cubicBezTo>
                  <a:pt x="52" y="86"/>
                  <a:pt x="52" y="86"/>
                  <a:pt x="52" y="86"/>
                </a:cubicBezTo>
                <a:cubicBezTo>
                  <a:pt x="74" y="86"/>
                  <a:pt x="74" y="86"/>
                  <a:pt x="74" y="86"/>
                </a:cubicBezTo>
                <a:cubicBezTo>
                  <a:pt x="69" y="78"/>
                  <a:pt x="69" y="78"/>
                  <a:pt x="69" y="78"/>
                </a:cubicBezTo>
                <a:cubicBezTo>
                  <a:pt x="56" y="78"/>
                  <a:pt x="56" y="78"/>
                  <a:pt x="56" y="78"/>
                </a:cubicBezTo>
                <a:close/>
                <a:moveTo>
                  <a:pt x="19" y="10"/>
                </a:moveTo>
                <a:cubicBezTo>
                  <a:pt x="19" y="64"/>
                  <a:pt x="19" y="64"/>
                  <a:pt x="19" y="64"/>
                </a:cubicBezTo>
                <a:cubicBezTo>
                  <a:pt x="107" y="64"/>
                  <a:pt x="107" y="64"/>
                  <a:pt x="107" y="64"/>
                </a:cubicBezTo>
                <a:cubicBezTo>
                  <a:pt x="107" y="10"/>
                  <a:pt x="107" y="10"/>
                  <a:pt x="107" y="1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4" name="Freeform 73"/>
          <p:cNvSpPr>
            <a:spLocks noEditPoints="1"/>
          </p:cNvSpPr>
          <p:nvPr/>
        </p:nvSpPr>
        <p:spPr bwMode="auto">
          <a:xfrm>
            <a:off x="1375107" y="3195650"/>
            <a:ext cx="522288" cy="458788"/>
          </a:xfrm>
          <a:custGeom>
            <a:avLst/>
            <a:gdLst>
              <a:gd name="T0" fmla="*/ 75 w 123"/>
              <a:gd name="T1" fmla="*/ 10 h 108"/>
              <a:gd name="T2" fmla="*/ 44 w 123"/>
              <a:gd name="T3" fmla="*/ 12 h 108"/>
              <a:gd name="T4" fmla="*/ 6 w 123"/>
              <a:gd name="T5" fmla="*/ 59 h 108"/>
              <a:gd name="T6" fmla="*/ 57 w 123"/>
              <a:gd name="T7" fmla="*/ 98 h 108"/>
              <a:gd name="T8" fmla="*/ 88 w 123"/>
              <a:gd name="T9" fmla="*/ 68 h 108"/>
              <a:gd name="T10" fmla="*/ 82 w 123"/>
              <a:gd name="T11" fmla="*/ 60 h 108"/>
              <a:gd name="T12" fmla="*/ 74 w 123"/>
              <a:gd name="T13" fmla="*/ 39 h 108"/>
              <a:gd name="T14" fmla="*/ 40 w 123"/>
              <a:gd name="T15" fmla="*/ 78 h 108"/>
              <a:gd name="T16" fmla="*/ 40 w 123"/>
              <a:gd name="T17" fmla="*/ 94 h 108"/>
              <a:gd name="T18" fmla="*/ 40 w 123"/>
              <a:gd name="T19" fmla="*/ 78 h 108"/>
              <a:gd name="T20" fmla="*/ 33 w 123"/>
              <a:gd name="T21" fmla="*/ 65 h 108"/>
              <a:gd name="T22" fmla="*/ 15 w 123"/>
              <a:gd name="T23" fmla="*/ 65 h 108"/>
              <a:gd name="T24" fmla="*/ 32 w 123"/>
              <a:gd name="T25" fmla="*/ 35 h 108"/>
              <a:gd name="T26" fmla="*/ 32 w 123"/>
              <a:gd name="T27" fmla="*/ 52 h 108"/>
              <a:gd name="T28" fmla="*/ 32 w 123"/>
              <a:gd name="T29" fmla="*/ 35 h 108"/>
              <a:gd name="T30" fmla="*/ 110 w 123"/>
              <a:gd name="T31" fmla="*/ 0 h 108"/>
              <a:gd name="T32" fmla="*/ 113 w 123"/>
              <a:gd name="T33" fmla="*/ 40 h 108"/>
              <a:gd name="T34" fmla="*/ 104 w 123"/>
              <a:gd name="T35" fmla="*/ 43 h 108"/>
              <a:gd name="T36" fmla="*/ 110 w 123"/>
              <a:gd name="T37" fmla="*/ 101 h 108"/>
              <a:gd name="T38" fmla="*/ 104 w 123"/>
              <a:gd name="T39" fmla="*/ 43 h 108"/>
              <a:gd name="T40" fmla="*/ 110 w 123"/>
              <a:gd name="T41" fmla="*/ 6 h 108"/>
              <a:gd name="T42" fmla="*/ 100 w 123"/>
              <a:gd name="T43" fmla="*/ 24 h 108"/>
              <a:gd name="T44" fmla="*/ 78 w 123"/>
              <a:gd name="T45" fmla="*/ 6 h 108"/>
              <a:gd name="T46" fmla="*/ 79 w 123"/>
              <a:gd name="T47" fmla="*/ 41 h 108"/>
              <a:gd name="T48" fmla="*/ 83 w 123"/>
              <a:gd name="T49" fmla="*/ 55 h 108"/>
              <a:gd name="T50" fmla="*/ 93 w 123"/>
              <a:gd name="T51" fmla="*/ 68 h 108"/>
              <a:gd name="T52" fmla="*/ 59 w 123"/>
              <a:gd name="T53" fmla="*/ 103 h 108"/>
              <a:gd name="T54" fmla="*/ 1 w 123"/>
              <a:gd name="T55" fmla="*/ 58 h 108"/>
              <a:gd name="T56" fmla="*/ 41 w 123"/>
              <a:gd name="T57" fmla="*/ 7 h 108"/>
              <a:gd name="T58" fmla="*/ 78 w 123"/>
              <a:gd name="T59" fmla="*/ 6 h 108"/>
              <a:gd name="T60" fmla="*/ 69 w 123"/>
              <a:gd name="T61" fmla="*/ 30 h 108"/>
              <a:gd name="T62" fmla="*/ 60 w 123"/>
              <a:gd name="T63" fmla="*/ 35 h 108"/>
              <a:gd name="T64" fmla="*/ 52 w 123"/>
              <a:gd name="T65" fmla="*/ 35 h 108"/>
              <a:gd name="T66" fmla="*/ 46 w 123"/>
              <a:gd name="T67" fmla="*/ 29 h 108"/>
              <a:gd name="T68" fmla="*/ 49 w 123"/>
              <a:gd name="T69" fmla="*/ 20 h 108"/>
              <a:gd name="T70" fmla="*/ 58 w 123"/>
              <a:gd name="T71" fmla="*/ 15 h 108"/>
              <a:gd name="T72" fmla="*/ 71 w 123"/>
              <a:gd name="T73" fmla="*/ 21 h 108"/>
              <a:gd name="T74" fmla="*/ 64 w 123"/>
              <a:gd name="T75" fmla="*/ 26 h 108"/>
              <a:gd name="T76" fmla="*/ 59 w 123"/>
              <a:gd name="T77" fmla="*/ 30 h 108"/>
              <a:gd name="T78" fmla="*/ 54 w 123"/>
              <a:gd name="T79" fmla="*/ 30 h 108"/>
              <a:gd name="T80" fmla="*/ 52 w 123"/>
              <a:gd name="T81" fmla="*/ 28 h 108"/>
              <a:gd name="T82" fmla="*/ 53 w 123"/>
              <a:gd name="T83" fmla="*/ 24 h 108"/>
              <a:gd name="T84" fmla="*/ 59 w 123"/>
              <a:gd name="T85" fmla="*/ 20 h 108"/>
              <a:gd name="T86" fmla="*/ 66 w 123"/>
              <a:gd name="T87" fmla="*/ 22 h 108"/>
              <a:gd name="T88" fmla="*/ 64 w 123"/>
              <a:gd name="T89" fmla="*/ 2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3" h="108">
                <a:moveTo>
                  <a:pt x="78" y="16"/>
                </a:moveTo>
                <a:cubicBezTo>
                  <a:pt x="78" y="14"/>
                  <a:pt x="76" y="12"/>
                  <a:pt x="75" y="10"/>
                </a:cubicBezTo>
                <a:cubicBezTo>
                  <a:pt x="73" y="9"/>
                  <a:pt x="70" y="7"/>
                  <a:pt x="67" y="7"/>
                </a:cubicBezTo>
                <a:cubicBezTo>
                  <a:pt x="60" y="6"/>
                  <a:pt x="52" y="8"/>
                  <a:pt x="44" y="12"/>
                </a:cubicBezTo>
                <a:cubicBezTo>
                  <a:pt x="34" y="16"/>
                  <a:pt x="25" y="23"/>
                  <a:pt x="20" y="30"/>
                </a:cubicBezTo>
                <a:cubicBezTo>
                  <a:pt x="12" y="39"/>
                  <a:pt x="7" y="50"/>
                  <a:pt x="6" y="59"/>
                </a:cubicBezTo>
                <a:cubicBezTo>
                  <a:pt x="5" y="69"/>
                  <a:pt x="8" y="78"/>
                  <a:pt x="13" y="86"/>
                </a:cubicBezTo>
                <a:cubicBezTo>
                  <a:pt x="25" y="102"/>
                  <a:pt x="42" y="103"/>
                  <a:pt x="57" y="98"/>
                </a:cubicBezTo>
                <a:cubicBezTo>
                  <a:pt x="66" y="94"/>
                  <a:pt x="73" y="89"/>
                  <a:pt x="79" y="84"/>
                </a:cubicBezTo>
                <a:cubicBezTo>
                  <a:pt x="85" y="78"/>
                  <a:pt x="88" y="72"/>
                  <a:pt x="88" y="68"/>
                </a:cubicBezTo>
                <a:cubicBezTo>
                  <a:pt x="88" y="65"/>
                  <a:pt x="86" y="62"/>
                  <a:pt x="82" y="60"/>
                </a:cubicBezTo>
                <a:cubicBezTo>
                  <a:pt x="82" y="60"/>
                  <a:pt x="82" y="60"/>
                  <a:pt x="82" y="60"/>
                </a:cubicBezTo>
                <a:cubicBezTo>
                  <a:pt x="70" y="57"/>
                  <a:pt x="69" y="52"/>
                  <a:pt x="71" y="45"/>
                </a:cubicBezTo>
                <a:cubicBezTo>
                  <a:pt x="72" y="43"/>
                  <a:pt x="73" y="41"/>
                  <a:pt x="74" y="39"/>
                </a:cubicBezTo>
                <a:cubicBezTo>
                  <a:pt x="77" y="33"/>
                  <a:pt x="80" y="25"/>
                  <a:pt x="78" y="16"/>
                </a:cubicBezTo>
                <a:close/>
                <a:moveTo>
                  <a:pt x="40" y="78"/>
                </a:moveTo>
                <a:cubicBezTo>
                  <a:pt x="45" y="78"/>
                  <a:pt x="49" y="81"/>
                  <a:pt x="49" y="86"/>
                </a:cubicBezTo>
                <a:cubicBezTo>
                  <a:pt x="49" y="91"/>
                  <a:pt x="45" y="94"/>
                  <a:pt x="40" y="94"/>
                </a:cubicBezTo>
                <a:cubicBezTo>
                  <a:pt x="35" y="94"/>
                  <a:pt x="31" y="91"/>
                  <a:pt x="31" y="86"/>
                </a:cubicBezTo>
                <a:cubicBezTo>
                  <a:pt x="31" y="81"/>
                  <a:pt x="35" y="78"/>
                  <a:pt x="40" y="78"/>
                </a:cubicBezTo>
                <a:close/>
                <a:moveTo>
                  <a:pt x="24" y="57"/>
                </a:moveTo>
                <a:cubicBezTo>
                  <a:pt x="29" y="57"/>
                  <a:pt x="33" y="60"/>
                  <a:pt x="33" y="65"/>
                </a:cubicBezTo>
                <a:cubicBezTo>
                  <a:pt x="33" y="69"/>
                  <a:pt x="29" y="73"/>
                  <a:pt x="24" y="73"/>
                </a:cubicBezTo>
                <a:cubicBezTo>
                  <a:pt x="19" y="73"/>
                  <a:pt x="15" y="69"/>
                  <a:pt x="15" y="65"/>
                </a:cubicBezTo>
                <a:cubicBezTo>
                  <a:pt x="15" y="60"/>
                  <a:pt x="19" y="57"/>
                  <a:pt x="24" y="57"/>
                </a:cubicBezTo>
                <a:close/>
                <a:moveTo>
                  <a:pt x="32" y="35"/>
                </a:moveTo>
                <a:cubicBezTo>
                  <a:pt x="37" y="35"/>
                  <a:pt x="41" y="39"/>
                  <a:pt x="41" y="43"/>
                </a:cubicBezTo>
                <a:cubicBezTo>
                  <a:pt x="41" y="48"/>
                  <a:pt x="37" y="52"/>
                  <a:pt x="32" y="52"/>
                </a:cubicBezTo>
                <a:cubicBezTo>
                  <a:pt x="27" y="52"/>
                  <a:pt x="23" y="48"/>
                  <a:pt x="23" y="43"/>
                </a:cubicBezTo>
                <a:cubicBezTo>
                  <a:pt x="23" y="39"/>
                  <a:pt x="27" y="35"/>
                  <a:pt x="32" y="35"/>
                </a:cubicBezTo>
                <a:close/>
                <a:moveTo>
                  <a:pt x="104" y="40"/>
                </a:moveTo>
                <a:cubicBezTo>
                  <a:pt x="83" y="27"/>
                  <a:pt x="107" y="13"/>
                  <a:pt x="110" y="0"/>
                </a:cubicBezTo>
                <a:cubicBezTo>
                  <a:pt x="110" y="0"/>
                  <a:pt x="116" y="8"/>
                  <a:pt x="120" y="16"/>
                </a:cubicBezTo>
                <a:cubicBezTo>
                  <a:pt x="123" y="26"/>
                  <a:pt x="122" y="35"/>
                  <a:pt x="113" y="40"/>
                </a:cubicBezTo>
                <a:cubicBezTo>
                  <a:pt x="104" y="40"/>
                  <a:pt x="104" y="40"/>
                  <a:pt x="104" y="40"/>
                </a:cubicBezTo>
                <a:close/>
                <a:moveTo>
                  <a:pt x="104" y="43"/>
                </a:moveTo>
                <a:cubicBezTo>
                  <a:pt x="107" y="43"/>
                  <a:pt x="110" y="43"/>
                  <a:pt x="113" y="43"/>
                </a:cubicBezTo>
                <a:cubicBezTo>
                  <a:pt x="117" y="64"/>
                  <a:pt x="113" y="83"/>
                  <a:pt x="110" y="101"/>
                </a:cubicBezTo>
                <a:cubicBezTo>
                  <a:pt x="107" y="101"/>
                  <a:pt x="110" y="101"/>
                  <a:pt x="107" y="101"/>
                </a:cubicBezTo>
                <a:cubicBezTo>
                  <a:pt x="104" y="81"/>
                  <a:pt x="100" y="62"/>
                  <a:pt x="104" y="43"/>
                </a:cubicBezTo>
                <a:close/>
                <a:moveTo>
                  <a:pt x="102" y="35"/>
                </a:moveTo>
                <a:cubicBezTo>
                  <a:pt x="104" y="25"/>
                  <a:pt x="108" y="17"/>
                  <a:pt x="110" y="6"/>
                </a:cubicBezTo>
                <a:cubicBezTo>
                  <a:pt x="110" y="6"/>
                  <a:pt x="109" y="9"/>
                  <a:pt x="108" y="11"/>
                </a:cubicBezTo>
                <a:cubicBezTo>
                  <a:pt x="106" y="13"/>
                  <a:pt x="101" y="18"/>
                  <a:pt x="100" y="24"/>
                </a:cubicBezTo>
                <a:cubicBezTo>
                  <a:pt x="98" y="31"/>
                  <a:pt x="102" y="35"/>
                  <a:pt x="102" y="35"/>
                </a:cubicBezTo>
                <a:close/>
                <a:moveTo>
                  <a:pt x="78" y="6"/>
                </a:moveTo>
                <a:cubicBezTo>
                  <a:pt x="81" y="8"/>
                  <a:pt x="83" y="11"/>
                  <a:pt x="83" y="15"/>
                </a:cubicBezTo>
                <a:cubicBezTo>
                  <a:pt x="86" y="26"/>
                  <a:pt x="82" y="34"/>
                  <a:pt x="79" y="41"/>
                </a:cubicBezTo>
                <a:cubicBezTo>
                  <a:pt x="78" y="43"/>
                  <a:pt x="77" y="45"/>
                  <a:pt x="76" y="47"/>
                </a:cubicBezTo>
                <a:cubicBezTo>
                  <a:pt x="75" y="50"/>
                  <a:pt x="76" y="53"/>
                  <a:pt x="83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90" y="58"/>
                  <a:pt x="93" y="62"/>
                  <a:pt x="93" y="68"/>
                </a:cubicBezTo>
                <a:cubicBezTo>
                  <a:pt x="93" y="74"/>
                  <a:pt x="89" y="81"/>
                  <a:pt x="83" y="87"/>
                </a:cubicBezTo>
                <a:cubicBezTo>
                  <a:pt x="77" y="94"/>
                  <a:pt x="68" y="99"/>
                  <a:pt x="59" y="103"/>
                </a:cubicBezTo>
                <a:cubicBezTo>
                  <a:pt x="42" y="108"/>
                  <a:pt x="22" y="107"/>
                  <a:pt x="9" y="89"/>
                </a:cubicBezTo>
                <a:cubicBezTo>
                  <a:pt x="3" y="81"/>
                  <a:pt x="0" y="70"/>
                  <a:pt x="1" y="58"/>
                </a:cubicBezTo>
                <a:cubicBezTo>
                  <a:pt x="2" y="48"/>
                  <a:pt x="7" y="37"/>
                  <a:pt x="16" y="27"/>
                </a:cubicBezTo>
                <a:cubicBezTo>
                  <a:pt x="22" y="19"/>
                  <a:pt x="31" y="12"/>
                  <a:pt x="41" y="7"/>
                </a:cubicBezTo>
                <a:cubicBezTo>
                  <a:pt x="50" y="3"/>
                  <a:pt x="60" y="0"/>
                  <a:pt x="68" y="2"/>
                </a:cubicBezTo>
                <a:cubicBezTo>
                  <a:pt x="72" y="2"/>
                  <a:pt x="75" y="4"/>
                  <a:pt x="78" y="6"/>
                </a:cubicBezTo>
                <a:close/>
                <a:moveTo>
                  <a:pt x="71" y="21"/>
                </a:moveTo>
                <a:cubicBezTo>
                  <a:pt x="71" y="24"/>
                  <a:pt x="71" y="27"/>
                  <a:pt x="69" y="30"/>
                </a:cubicBezTo>
                <a:cubicBezTo>
                  <a:pt x="67" y="32"/>
                  <a:pt x="64" y="34"/>
                  <a:pt x="61" y="35"/>
                </a:cubicBezTo>
                <a:cubicBezTo>
                  <a:pt x="61" y="35"/>
                  <a:pt x="60" y="35"/>
                  <a:pt x="60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7" y="36"/>
                  <a:pt x="54" y="36"/>
                  <a:pt x="52" y="35"/>
                </a:cubicBezTo>
                <a:cubicBezTo>
                  <a:pt x="49" y="34"/>
                  <a:pt x="47" y="32"/>
                  <a:pt x="47" y="29"/>
                </a:cubicBezTo>
                <a:cubicBezTo>
                  <a:pt x="47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6"/>
                  <a:pt x="47" y="23"/>
                  <a:pt x="49" y="20"/>
                </a:cubicBezTo>
                <a:cubicBezTo>
                  <a:pt x="50" y="18"/>
                  <a:pt x="53" y="16"/>
                  <a:pt x="56" y="15"/>
                </a:cubicBezTo>
                <a:cubicBezTo>
                  <a:pt x="57" y="15"/>
                  <a:pt x="57" y="15"/>
                  <a:pt x="58" y="15"/>
                </a:cubicBezTo>
                <a:cubicBezTo>
                  <a:pt x="60" y="14"/>
                  <a:pt x="63" y="14"/>
                  <a:pt x="65" y="15"/>
                </a:cubicBezTo>
                <a:cubicBezTo>
                  <a:pt x="68" y="16"/>
                  <a:pt x="70" y="18"/>
                  <a:pt x="71" y="21"/>
                </a:cubicBezTo>
                <a:cubicBezTo>
                  <a:pt x="71" y="21"/>
                  <a:pt x="71" y="21"/>
                  <a:pt x="71" y="21"/>
                </a:cubicBezTo>
                <a:close/>
                <a:moveTo>
                  <a:pt x="64" y="26"/>
                </a:moveTo>
                <a:cubicBezTo>
                  <a:pt x="63" y="28"/>
                  <a:pt x="62" y="29"/>
                  <a:pt x="59" y="30"/>
                </a:cubicBezTo>
                <a:cubicBezTo>
                  <a:pt x="59" y="30"/>
                  <a:pt x="59" y="30"/>
                  <a:pt x="59" y="30"/>
                </a:cubicBezTo>
                <a:cubicBezTo>
                  <a:pt x="59" y="30"/>
                  <a:pt x="59" y="30"/>
                  <a:pt x="59" y="30"/>
                </a:cubicBezTo>
                <a:cubicBezTo>
                  <a:pt x="57" y="31"/>
                  <a:pt x="55" y="30"/>
                  <a:pt x="54" y="30"/>
                </a:cubicBezTo>
                <a:cubicBezTo>
                  <a:pt x="53" y="29"/>
                  <a:pt x="52" y="29"/>
                  <a:pt x="52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1" y="26"/>
                  <a:pt x="52" y="25"/>
                  <a:pt x="53" y="24"/>
                </a:cubicBezTo>
                <a:cubicBezTo>
                  <a:pt x="54" y="22"/>
                  <a:pt x="56" y="21"/>
                  <a:pt x="58" y="20"/>
                </a:cubicBezTo>
                <a:cubicBezTo>
                  <a:pt x="58" y="20"/>
                  <a:pt x="58" y="20"/>
                  <a:pt x="59" y="20"/>
                </a:cubicBezTo>
                <a:cubicBezTo>
                  <a:pt x="60" y="20"/>
                  <a:pt x="62" y="20"/>
                  <a:pt x="63" y="20"/>
                </a:cubicBezTo>
                <a:cubicBezTo>
                  <a:pt x="64" y="21"/>
                  <a:pt x="65" y="21"/>
                  <a:pt x="66" y="22"/>
                </a:cubicBezTo>
                <a:cubicBezTo>
                  <a:pt x="66" y="22"/>
                  <a:pt x="66" y="22"/>
                  <a:pt x="66" y="23"/>
                </a:cubicBezTo>
                <a:cubicBezTo>
                  <a:pt x="66" y="24"/>
                  <a:pt x="65" y="25"/>
                  <a:pt x="64" y="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5" name="Freeform 74"/>
          <p:cNvSpPr>
            <a:spLocks noEditPoints="1"/>
          </p:cNvSpPr>
          <p:nvPr/>
        </p:nvSpPr>
        <p:spPr bwMode="auto">
          <a:xfrm>
            <a:off x="2156157" y="2443482"/>
            <a:ext cx="593725" cy="352425"/>
          </a:xfrm>
          <a:custGeom>
            <a:avLst/>
            <a:gdLst>
              <a:gd name="T0" fmla="*/ 83 w 140"/>
              <a:gd name="T1" fmla="*/ 47 h 83"/>
              <a:gd name="T2" fmla="*/ 57 w 140"/>
              <a:gd name="T3" fmla="*/ 47 h 83"/>
              <a:gd name="T4" fmla="*/ 26 w 140"/>
              <a:gd name="T5" fmla="*/ 36 h 83"/>
              <a:gd name="T6" fmla="*/ 28 w 140"/>
              <a:gd name="T7" fmla="*/ 36 h 83"/>
              <a:gd name="T8" fmla="*/ 71 w 140"/>
              <a:gd name="T9" fmla="*/ 35 h 83"/>
              <a:gd name="T10" fmla="*/ 112 w 140"/>
              <a:gd name="T11" fmla="*/ 35 h 83"/>
              <a:gd name="T12" fmla="*/ 83 w 140"/>
              <a:gd name="T13" fmla="*/ 47 h 83"/>
              <a:gd name="T14" fmla="*/ 37 w 140"/>
              <a:gd name="T15" fmla="*/ 72 h 83"/>
              <a:gd name="T16" fmla="*/ 103 w 140"/>
              <a:gd name="T17" fmla="*/ 72 h 83"/>
              <a:gd name="T18" fmla="*/ 138 w 140"/>
              <a:gd name="T19" fmla="*/ 44 h 83"/>
              <a:gd name="T20" fmla="*/ 140 w 140"/>
              <a:gd name="T21" fmla="*/ 39 h 83"/>
              <a:gd name="T22" fmla="*/ 137 w 140"/>
              <a:gd name="T23" fmla="*/ 38 h 83"/>
              <a:gd name="T24" fmla="*/ 112 w 140"/>
              <a:gd name="T25" fmla="*/ 20 h 83"/>
              <a:gd name="T26" fmla="*/ 88 w 140"/>
              <a:gd name="T27" fmla="*/ 3 h 83"/>
              <a:gd name="T28" fmla="*/ 52 w 140"/>
              <a:gd name="T29" fmla="*/ 3 h 83"/>
              <a:gd name="T30" fmla="*/ 28 w 140"/>
              <a:gd name="T31" fmla="*/ 20 h 83"/>
              <a:gd name="T32" fmla="*/ 3 w 140"/>
              <a:gd name="T33" fmla="*/ 38 h 83"/>
              <a:gd name="T34" fmla="*/ 0 w 140"/>
              <a:gd name="T35" fmla="*/ 39 h 83"/>
              <a:gd name="T36" fmla="*/ 2 w 140"/>
              <a:gd name="T37" fmla="*/ 44 h 83"/>
              <a:gd name="T38" fmla="*/ 37 w 140"/>
              <a:gd name="T39" fmla="*/ 7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" h="83">
                <a:moveTo>
                  <a:pt x="83" y="47"/>
                </a:moveTo>
                <a:cubicBezTo>
                  <a:pt x="75" y="48"/>
                  <a:pt x="66" y="48"/>
                  <a:pt x="57" y="47"/>
                </a:cubicBezTo>
                <a:cubicBezTo>
                  <a:pt x="47" y="47"/>
                  <a:pt x="37" y="39"/>
                  <a:pt x="26" y="36"/>
                </a:cubicBezTo>
                <a:cubicBezTo>
                  <a:pt x="27" y="36"/>
                  <a:pt x="27" y="36"/>
                  <a:pt x="28" y="36"/>
                </a:cubicBezTo>
                <a:cubicBezTo>
                  <a:pt x="41" y="29"/>
                  <a:pt x="57" y="35"/>
                  <a:pt x="71" y="35"/>
                </a:cubicBezTo>
                <a:cubicBezTo>
                  <a:pt x="84" y="35"/>
                  <a:pt x="99" y="29"/>
                  <a:pt x="112" y="35"/>
                </a:cubicBezTo>
                <a:cubicBezTo>
                  <a:pt x="104" y="37"/>
                  <a:pt x="101" y="46"/>
                  <a:pt x="83" y="47"/>
                </a:cubicBezTo>
                <a:close/>
                <a:moveTo>
                  <a:pt x="37" y="72"/>
                </a:moveTo>
                <a:cubicBezTo>
                  <a:pt x="56" y="83"/>
                  <a:pt x="85" y="83"/>
                  <a:pt x="103" y="72"/>
                </a:cubicBezTo>
                <a:cubicBezTo>
                  <a:pt x="115" y="65"/>
                  <a:pt x="127" y="45"/>
                  <a:pt x="138" y="44"/>
                </a:cubicBezTo>
                <a:cubicBezTo>
                  <a:pt x="140" y="43"/>
                  <a:pt x="140" y="39"/>
                  <a:pt x="140" y="39"/>
                </a:cubicBezTo>
                <a:cubicBezTo>
                  <a:pt x="137" y="38"/>
                  <a:pt x="137" y="38"/>
                  <a:pt x="137" y="38"/>
                </a:cubicBezTo>
                <a:cubicBezTo>
                  <a:pt x="137" y="38"/>
                  <a:pt x="119" y="26"/>
                  <a:pt x="112" y="20"/>
                </a:cubicBezTo>
                <a:cubicBezTo>
                  <a:pt x="105" y="14"/>
                  <a:pt x="96" y="0"/>
                  <a:pt x="88" y="3"/>
                </a:cubicBezTo>
                <a:cubicBezTo>
                  <a:pt x="77" y="7"/>
                  <a:pt x="65" y="8"/>
                  <a:pt x="52" y="3"/>
                </a:cubicBezTo>
                <a:cubicBezTo>
                  <a:pt x="45" y="0"/>
                  <a:pt x="35" y="14"/>
                  <a:pt x="28" y="20"/>
                </a:cubicBezTo>
                <a:cubicBezTo>
                  <a:pt x="22" y="26"/>
                  <a:pt x="3" y="38"/>
                  <a:pt x="3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43"/>
                  <a:pt x="2" y="44"/>
                </a:cubicBezTo>
                <a:cubicBezTo>
                  <a:pt x="14" y="45"/>
                  <a:pt x="25" y="65"/>
                  <a:pt x="37" y="7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6" name="Freeform 75"/>
          <p:cNvSpPr>
            <a:spLocks noEditPoints="1"/>
          </p:cNvSpPr>
          <p:nvPr/>
        </p:nvSpPr>
        <p:spPr bwMode="auto">
          <a:xfrm>
            <a:off x="1346532" y="2424432"/>
            <a:ext cx="568325" cy="390525"/>
          </a:xfrm>
          <a:custGeom>
            <a:avLst/>
            <a:gdLst>
              <a:gd name="T0" fmla="*/ 96 w 134"/>
              <a:gd name="T1" fmla="*/ 42 h 92"/>
              <a:gd name="T2" fmla="*/ 96 w 134"/>
              <a:gd name="T3" fmla="*/ 45 h 92"/>
              <a:gd name="T4" fmla="*/ 67 w 134"/>
              <a:gd name="T5" fmla="*/ 81 h 92"/>
              <a:gd name="T6" fmla="*/ 31 w 134"/>
              <a:gd name="T7" fmla="*/ 53 h 92"/>
              <a:gd name="T8" fmla="*/ 31 w 134"/>
              <a:gd name="T9" fmla="*/ 51 h 92"/>
              <a:gd name="T10" fmla="*/ 0 w 134"/>
              <a:gd name="T11" fmla="*/ 84 h 92"/>
              <a:gd name="T12" fmla="*/ 134 w 134"/>
              <a:gd name="T13" fmla="*/ 48 h 92"/>
              <a:gd name="T14" fmla="*/ 133 w 134"/>
              <a:gd name="T15" fmla="*/ 52 h 92"/>
              <a:gd name="T16" fmla="*/ 96 w 134"/>
              <a:gd name="T17" fmla="*/ 42 h 92"/>
              <a:gd name="T18" fmla="*/ 41 w 134"/>
              <a:gd name="T19" fmla="*/ 83 h 92"/>
              <a:gd name="T20" fmla="*/ 41 w 134"/>
              <a:gd name="T21" fmla="*/ 85 h 92"/>
              <a:gd name="T22" fmla="*/ 125 w 134"/>
              <a:gd name="T23" fmla="*/ 58 h 92"/>
              <a:gd name="T24" fmla="*/ 123 w 134"/>
              <a:gd name="T25" fmla="*/ 57 h 92"/>
              <a:gd name="T26" fmla="*/ 41 w 134"/>
              <a:gd name="T27" fmla="*/ 83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4" h="92">
                <a:moveTo>
                  <a:pt x="96" y="42"/>
                </a:moveTo>
                <a:cubicBezTo>
                  <a:pt x="96" y="43"/>
                  <a:pt x="96" y="44"/>
                  <a:pt x="96" y="45"/>
                </a:cubicBezTo>
                <a:cubicBezTo>
                  <a:pt x="98" y="63"/>
                  <a:pt x="85" y="79"/>
                  <a:pt x="67" y="81"/>
                </a:cubicBezTo>
                <a:cubicBezTo>
                  <a:pt x="50" y="83"/>
                  <a:pt x="33" y="71"/>
                  <a:pt x="31" y="53"/>
                </a:cubicBezTo>
                <a:cubicBezTo>
                  <a:pt x="31" y="52"/>
                  <a:pt x="31" y="51"/>
                  <a:pt x="31" y="51"/>
                </a:cubicBezTo>
                <a:cubicBezTo>
                  <a:pt x="12" y="68"/>
                  <a:pt x="27" y="92"/>
                  <a:pt x="0" y="84"/>
                </a:cubicBezTo>
                <a:cubicBezTo>
                  <a:pt x="6" y="0"/>
                  <a:pt x="87" y="28"/>
                  <a:pt x="134" y="48"/>
                </a:cubicBezTo>
                <a:cubicBezTo>
                  <a:pt x="133" y="52"/>
                  <a:pt x="133" y="52"/>
                  <a:pt x="133" y="52"/>
                </a:cubicBezTo>
                <a:cubicBezTo>
                  <a:pt x="118" y="47"/>
                  <a:pt x="115" y="46"/>
                  <a:pt x="96" y="42"/>
                </a:cubicBezTo>
                <a:close/>
                <a:moveTo>
                  <a:pt x="41" y="83"/>
                </a:moveTo>
                <a:cubicBezTo>
                  <a:pt x="41" y="85"/>
                  <a:pt x="41" y="85"/>
                  <a:pt x="41" y="85"/>
                </a:cubicBezTo>
                <a:cubicBezTo>
                  <a:pt x="76" y="90"/>
                  <a:pt x="114" y="89"/>
                  <a:pt x="125" y="58"/>
                </a:cubicBezTo>
                <a:cubicBezTo>
                  <a:pt x="123" y="57"/>
                  <a:pt x="123" y="57"/>
                  <a:pt x="123" y="57"/>
                </a:cubicBezTo>
                <a:cubicBezTo>
                  <a:pt x="103" y="85"/>
                  <a:pt x="71" y="87"/>
                  <a:pt x="41" y="8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7" name="Freeform 76"/>
          <p:cNvSpPr>
            <a:spLocks noEditPoints="1"/>
          </p:cNvSpPr>
          <p:nvPr/>
        </p:nvSpPr>
        <p:spPr bwMode="auto">
          <a:xfrm>
            <a:off x="3037219" y="2441100"/>
            <a:ext cx="487363" cy="357188"/>
          </a:xfrm>
          <a:custGeom>
            <a:avLst/>
            <a:gdLst>
              <a:gd name="T0" fmla="*/ 98 w 115"/>
              <a:gd name="T1" fmla="*/ 57 h 84"/>
              <a:gd name="T2" fmla="*/ 87 w 115"/>
              <a:gd name="T3" fmla="*/ 31 h 84"/>
              <a:gd name="T4" fmla="*/ 87 w 115"/>
              <a:gd name="T5" fmla="*/ 51 h 84"/>
              <a:gd name="T6" fmla="*/ 84 w 115"/>
              <a:gd name="T7" fmla="*/ 18 h 84"/>
              <a:gd name="T8" fmla="*/ 83 w 115"/>
              <a:gd name="T9" fmla="*/ 16 h 84"/>
              <a:gd name="T10" fmla="*/ 81 w 115"/>
              <a:gd name="T11" fmla="*/ 16 h 84"/>
              <a:gd name="T12" fmla="*/ 81 w 115"/>
              <a:gd name="T13" fmla="*/ 18 h 84"/>
              <a:gd name="T14" fmla="*/ 78 w 115"/>
              <a:gd name="T15" fmla="*/ 29 h 84"/>
              <a:gd name="T16" fmla="*/ 87 w 115"/>
              <a:gd name="T17" fmla="*/ 29 h 84"/>
              <a:gd name="T18" fmla="*/ 78 w 115"/>
              <a:gd name="T19" fmla="*/ 29 h 84"/>
              <a:gd name="T20" fmla="*/ 78 w 115"/>
              <a:gd name="T21" fmla="*/ 51 h 84"/>
              <a:gd name="T22" fmla="*/ 84 w 115"/>
              <a:gd name="T23" fmla="*/ 31 h 84"/>
              <a:gd name="T24" fmla="*/ 84 w 115"/>
              <a:gd name="T25" fmla="*/ 51 h 84"/>
              <a:gd name="T26" fmla="*/ 75 w 115"/>
              <a:gd name="T27" fmla="*/ 51 h 84"/>
              <a:gd name="T28" fmla="*/ 66 w 115"/>
              <a:gd name="T29" fmla="*/ 51 h 84"/>
              <a:gd name="T30" fmla="*/ 71 w 115"/>
              <a:gd name="T31" fmla="*/ 15 h 84"/>
              <a:gd name="T32" fmla="*/ 33 w 115"/>
              <a:gd name="T33" fmla="*/ 15 h 84"/>
              <a:gd name="T34" fmla="*/ 32 w 115"/>
              <a:gd name="T35" fmla="*/ 16 h 84"/>
              <a:gd name="T36" fmla="*/ 32 w 115"/>
              <a:gd name="T37" fmla="*/ 16 h 84"/>
              <a:gd name="T38" fmla="*/ 31 w 115"/>
              <a:gd name="T39" fmla="*/ 16 h 84"/>
              <a:gd name="T40" fmla="*/ 31 w 115"/>
              <a:gd name="T41" fmla="*/ 16 h 84"/>
              <a:gd name="T42" fmla="*/ 31 w 115"/>
              <a:gd name="T43" fmla="*/ 17 h 84"/>
              <a:gd name="T44" fmla="*/ 31 w 115"/>
              <a:gd name="T45" fmla="*/ 17 h 84"/>
              <a:gd name="T46" fmla="*/ 30 w 115"/>
              <a:gd name="T47" fmla="*/ 17 h 84"/>
              <a:gd name="T48" fmla="*/ 30 w 115"/>
              <a:gd name="T49" fmla="*/ 17 h 84"/>
              <a:gd name="T50" fmla="*/ 30 w 115"/>
              <a:gd name="T51" fmla="*/ 17 h 84"/>
              <a:gd name="T52" fmla="*/ 29 w 115"/>
              <a:gd name="T53" fmla="*/ 18 h 84"/>
              <a:gd name="T54" fmla="*/ 26 w 115"/>
              <a:gd name="T55" fmla="*/ 25 h 84"/>
              <a:gd name="T56" fmla="*/ 51 w 115"/>
              <a:gd name="T57" fmla="*/ 37 h 84"/>
              <a:gd name="T58" fmla="*/ 29 w 115"/>
              <a:gd name="T59" fmla="*/ 25 h 84"/>
              <a:gd name="T60" fmla="*/ 38 w 115"/>
              <a:gd name="T61" fmla="*/ 36 h 84"/>
              <a:gd name="T62" fmla="*/ 41 w 115"/>
              <a:gd name="T63" fmla="*/ 25 h 84"/>
              <a:gd name="T64" fmla="*/ 39 w 115"/>
              <a:gd name="T65" fmla="*/ 25 h 84"/>
              <a:gd name="T66" fmla="*/ 29 w 115"/>
              <a:gd name="T67" fmla="*/ 25 h 84"/>
              <a:gd name="T68" fmla="*/ 41 w 115"/>
              <a:gd name="T69" fmla="*/ 30 h 84"/>
              <a:gd name="T70" fmla="*/ 34 w 115"/>
              <a:gd name="T71" fmla="*/ 27 h 84"/>
              <a:gd name="T72" fmla="*/ 35 w 115"/>
              <a:gd name="T73" fmla="*/ 29 h 84"/>
              <a:gd name="T74" fmla="*/ 42 w 115"/>
              <a:gd name="T75" fmla="*/ 38 h 84"/>
              <a:gd name="T76" fmla="*/ 23 w 115"/>
              <a:gd name="T77" fmla="*/ 53 h 84"/>
              <a:gd name="T78" fmla="*/ 64 w 115"/>
              <a:gd name="T79" fmla="*/ 70 h 84"/>
              <a:gd name="T80" fmla="*/ 51 w 115"/>
              <a:gd name="T81" fmla="*/ 70 h 84"/>
              <a:gd name="T82" fmla="*/ 10 w 115"/>
              <a:gd name="T83" fmla="*/ 56 h 84"/>
              <a:gd name="T84" fmla="*/ 0 w 115"/>
              <a:gd name="T85" fmla="*/ 76 h 84"/>
              <a:gd name="T86" fmla="*/ 115 w 115"/>
              <a:gd name="T87" fmla="*/ 76 h 84"/>
              <a:gd name="T88" fmla="*/ 106 w 115"/>
              <a:gd name="T89" fmla="*/ 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5" h="84">
                <a:moveTo>
                  <a:pt x="18" y="9"/>
                </a:moveTo>
                <a:cubicBezTo>
                  <a:pt x="98" y="9"/>
                  <a:pt x="98" y="9"/>
                  <a:pt x="98" y="9"/>
                </a:cubicBezTo>
                <a:cubicBezTo>
                  <a:pt x="98" y="57"/>
                  <a:pt x="98" y="57"/>
                  <a:pt x="98" y="57"/>
                </a:cubicBezTo>
                <a:cubicBezTo>
                  <a:pt x="18" y="57"/>
                  <a:pt x="18" y="57"/>
                  <a:pt x="18" y="57"/>
                </a:cubicBezTo>
                <a:cubicBezTo>
                  <a:pt x="18" y="9"/>
                  <a:pt x="18" y="9"/>
                  <a:pt x="18" y="9"/>
                </a:cubicBezTo>
                <a:close/>
                <a:moveTo>
                  <a:pt x="87" y="31"/>
                </a:moveTo>
                <a:cubicBezTo>
                  <a:pt x="85" y="31"/>
                  <a:pt x="85" y="31"/>
                  <a:pt x="85" y="31"/>
                </a:cubicBezTo>
                <a:cubicBezTo>
                  <a:pt x="85" y="51"/>
                  <a:pt x="85" y="51"/>
                  <a:pt x="85" y="51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31"/>
                  <a:pt x="87" y="31"/>
                  <a:pt x="87" y="31"/>
                </a:cubicBezTo>
                <a:close/>
                <a:moveTo>
                  <a:pt x="84" y="18"/>
                </a:moveTo>
                <a:cubicBezTo>
                  <a:pt x="84" y="18"/>
                  <a:pt x="84" y="18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1" y="16"/>
                  <a:pt x="81" y="16"/>
                  <a:pt x="81" y="16"/>
                </a:cubicBezTo>
                <a:cubicBezTo>
                  <a:pt x="81" y="16"/>
                  <a:pt x="81" y="16"/>
                  <a:pt x="81" y="16"/>
                </a:cubicBezTo>
                <a:cubicBezTo>
                  <a:pt x="81" y="18"/>
                  <a:pt x="81" y="18"/>
                  <a:pt x="81" y="18"/>
                </a:cubicBezTo>
                <a:cubicBezTo>
                  <a:pt x="81" y="18"/>
                  <a:pt x="81" y="18"/>
                  <a:pt x="81" y="18"/>
                </a:cubicBezTo>
                <a:cubicBezTo>
                  <a:pt x="81" y="18"/>
                  <a:pt x="81" y="18"/>
                  <a:pt x="81" y="18"/>
                </a:cubicBezTo>
                <a:cubicBezTo>
                  <a:pt x="84" y="18"/>
                  <a:pt x="84" y="18"/>
                  <a:pt x="84" y="18"/>
                </a:cubicBezTo>
                <a:close/>
                <a:moveTo>
                  <a:pt x="78" y="29"/>
                </a:moveTo>
                <a:cubicBezTo>
                  <a:pt x="79" y="30"/>
                  <a:pt x="80" y="30"/>
                  <a:pt x="81" y="29"/>
                </a:cubicBezTo>
                <a:cubicBezTo>
                  <a:pt x="82" y="30"/>
                  <a:pt x="83" y="30"/>
                  <a:pt x="84" y="29"/>
                </a:cubicBezTo>
                <a:cubicBezTo>
                  <a:pt x="85" y="30"/>
                  <a:pt x="86" y="30"/>
                  <a:pt x="87" y="29"/>
                </a:cubicBezTo>
                <a:cubicBezTo>
                  <a:pt x="86" y="26"/>
                  <a:pt x="85" y="22"/>
                  <a:pt x="84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78" y="29"/>
                  <a:pt x="78" y="29"/>
                  <a:pt x="78" y="29"/>
                </a:cubicBezTo>
                <a:close/>
                <a:moveTo>
                  <a:pt x="81" y="31"/>
                </a:moveTo>
                <a:cubicBezTo>
                  <a:pt x="78" y="31"/>
                  <a:pt x="78" y="31"/>
                  <a:pt x="78" y="31"/>
                </a:cubicBezTo>
                <a:cubicBezTo>
                  <a:pt x="78" y="51"/>
                  <a:pt x="78" y="51"/>
                  <a:pt x="78" y="51"/>
                </a:cubicBezTo>
                <a:cubicBezTo>
                  <a:pt x="81" y="51"/>
                  <a:pt x="81" y="51"/>
                  <a:pt x="81" y="51"/>
                </a:cubicBezTo>
                <a:cubicBezTo>
                  <a:pt x="81" y="31"/>
                  <a:pt x="81" y="31"/>
                  <a:pt x="81" y="31"/>
                </a:cubicBezTo>
                <a:close/>
                <a:moveTo>
                  <a:pt x="84" y="31"/>
                </a:moveTo>
                <a:cubicBezTo>
                  <a:pt x="81" y="31"/>
                  <a:pt x="81" y="31"/>
                  <a:pt x="81" y="31"/>
                </a:cubicBezTo>
                <a:cubicBezTo>
                  <a:pt x="81" y="51"/>
                  <a:pt x="81" y="51"/>
                  <a:pt x="81" y="51"/>
                </a:cubicBezTo>
                <a:cubicBezTo>
                  <a:pt x="84" y="51"/>
                  <a:pt x="84" y="51"/>
                  <a:pt x="84" y="51"/>
                </a:cubicBezTo>
                <a:cubicBezTo>
                  <a:pt x="84" y="31"/>
                  <a:pt x="84" y="31"/>
                  <a:pt x="84" y="31"/>
                </a:cubicBezTo>
                <a:close/>
                <a:moveTo>
                  <a:pt x="66" y="51"/>
                </a:moveTo>
                <a:cubicBezTo>
                  <a:pt x="75" y="51"/>
                  <a:pt x="75" y="51"/>
                  <a:pt x="75" y="51"/>
                </a:cubicBezTo>
                <a:cubicBezTo>
                  <a:pt x="73" y="35"/>
                  <a:pt x="73" y="35"/>
                  <a:pt x="73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66" y="51"/>
                  <a:pt x="66" y="51"/>
                  <a:pt x="66" y="51"/>
                </a:cubicBezTo>
                <a:close/>
                <a:moveTo>
                  <a:pt x="68" y="34"/>
                </a:moveTo>
                <a:cubicBezTo>
                  <a:pt x="70" y="34"/>
                  <a:pt x="71" y="34"/>
                  <a:pt x="72" y="34"/>
                </a:cubicBezTo>
                <a:cubicBezTo>
                  <a:pt x="82" y="26"/>
                  <a:pt x="69" y="19"/>
                  <a:pt x="71" y="15"/>
                </a:cubicBezTo>
                <a:cubicBezTo>
                  <a:pt x="67" y="18"/>
                  <a:pt x="59" y="26"/>
                  <a:pt x="68" y="34"/>
                </a:cubicBezTo>
                <a:close/>
                <a:moveTo>
                  <a:pt x="33" y="15"/>
                </a:move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8" y="20"/>
                  <a:pt x="26" y="22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5" y="29"/>
                  <a:pt x="29" y="35"/>
                  <a:pt x="24" y="37"/>
                </a:cubicBezTo>
                <a:cubicBezTo>
                  <a:pt x="51" y="37"/>
                  <a:pt x="51" y="37"/>
                  <a:pt x="51" y="37"/>
                </a:cubicBezTo>
                <a:cubicBezTo>
                  <a:pt x="54" y="29"/>
                  <a:pt x="51" y="14"/>
                  <a:pt x="38" y="14"/>
                </a:cubicBezTo>
                <a:cubicBezTo>
                  <a:pt x="36" y="14"/>
                  <a:pt x="35" y="15"/>
                  <a:pt x="33" y="15"/>
                </a:cubicBezTo>
                <a:close/>
                <a:moveTo>
                  <a:pt x="29" y="25"/>
                </a:moveTo>
                <a:cubicBezTo>
                  <a:pt x="29" y="25"/>
                  <a:pt x="29" y="25"/>
                  <a:pt x="29" y="24"/>
                </a:cubicBezTo>
                <a:cubicBezTo>
                  <a:pt x="29" y="25"/>
                  <a:pt x="28" y="26"/>
                  <a:pt x="28" y="27"/>
                </a:cubicBezTo>
                <a:cubicBezTo>
                  <a:pt x="28" y="32"/>
                  <a:pt x="33" y="36"/>
                  <a:pt x="38" y="36"/>
                </a:cubicBezTo>
                <a:cubicBezTo>
                  <a:pt x="43" y="36"/>
                  <a:pt x="47" y="32"/>
                  <a:pt x="47" y="27"/>
                </a:cubicBezTo>
                <a:cubicBezTo>
                  <a:pt x="47" y="26"/>
                  <a:pt x="47" y="26"/>
                  <a:pt x="47" y="25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3"/>
                  <a:pt x="40" y="23"/>
                  <a:pt x="40" y="23"/>
                </a:cubicBezTo>
                <a:cubicBezTo>
                  <a:pt x="40" y="25"/>
                  <a:pt x="40" y="25"/>
                  <a:pt x="40" y="25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25"/>
                  <a:pt x="38" y="25"/>
                  <a:pt x="38" y="25"/>
                </a:cubicBezTo>
                <a:cubicBezTo>
                  <a:pt x="29" y="25"/>
                  <a:pt x="29" y="25"/>
                  <a:pt x="29" y="25"/>
                </a:cubicBezTo>
                <a:close/>
                <a:moveTo>
                  <a:pt x="41" y="27"/>
                </a:moveTo>
                <a:cubicBezTo>
                  <a:pt x="41" y="27"/>
                  <a:pt x="40" y="28"/>
                  <a:pt x="40" y="29"/>
                </a:cubicBezTo>
                <a:cubicBezTo>
                  <a:pt x="40" y="29"/>
                  <a:pt x="41" y="30"/>
                  <a:pt x="41" y="30"/>
                </a:cubicBezTo>
                <a:cubicBezTo>
                  <a:pt x="42" y="30"/>
                  <a:pt x="43" y="29"/>
                  <a:pt x="43" y="29"/>
                </a:cubicBezTo>
                <a:cubicBezTo>
                  <a:pt x="43" y="28"/>
                  <a:pt x="42" y="27"/>
                  <a:pt x="41" y="27"/>
                </a:cubicBezTo>
                <a:close/>
                <a:moveTo>
                  <a:pt x="34" y="27"/>
                </a:moveTo>
                <a:cubicBezTo>
                  <a:pt x="33" y="27"/>
                  <a:pt x="33" y="28"/>
                  <a:pt x="33" y="29"/>
                </a:cubicBezTo>
                <a:cubicBezTo>
                  <a:pt x="33" y="29"/>
                  <a:pt x="33" y="30"/>
                  <a:pt x="34" y="30"/>
                </a:cubicBezTo>
                <a:cubicBezTo>
                  <a:pt x="35" y="30"/>
                  <a:pt x="35" y="29"/>
                  <a:pt x="35" y="29"/>
                </a:cubicBezTo>
                <a:cubicBezTo>
                  <a:pt x="35" y="28"/>
                  <a:pt x="35" y="27"/>
                  <a:pt x="34" y="27"/>
                </a:cubicBezTo>
                <a:close/>
                <a:moveTo>
                  <a:pt x="53" y="53"/>
                </a:moveTo>
                <a:cubicBezTo>
                  <a:pt x="52" y="46"/>
                  <a:pt x="48" y="40"/>
                  <a:pt x="42" y="38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38"/>
                  <a:pt x="33" y="38"/>
                  <a:pt x="33" y="38"/>
                </a:cubicBezTo>
                <a:cubicBezTo>
                  <a:pt x="27" y="40"/>
                  <a:pt x="23" y="46"/>
                  <a:pt x="23" y="53"/>
                </a:cubicBezTo>
                <a:cubicBezTo>
                  <a:pt x="53" y="53"/>
                  <a:pt x="53" y="53"/>
                  <a:pt x="53" y="53"/>
                </a:cubicBezTo>
                <a:close/>
                <a:moveTo>
                  <a:pt x="51" y="70"/>
                </a:moveTo>
                <a:cubicBezTo>
                  <a:pt x="64" y="70"/>
                  <a:pt x="64" y="70"/>
                  <a:pt x="64" y="70"/>
                </a:cubicBezTo>
                <a:cubicBezTo>
                  <a:pt x="68" y="77"/>
                  <a:pt x="68" y="77"/>
                  <a:pt x="68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51" y="70"/>
                  <a:pt x="51" y="70"/>
                  <a:pt x="51" y="70"/>
                </a:cubicBezTo>
                <a:close/>
                <a:moveTo>
                  <a:pt x="18" y="0"/>
                </a:moveTo>
                <a:cubicBezTo>
                  <a:pt x="13" y="0"/>
                  <a:pt x="10" y="4"/>
                  <a:pt x="10" y="9"/>
                </a:cubicBezTo>
                <a:cubicBezTo>
                  <a:pt x="10" y="56"/>
                  <a:pt x="10" y="56"/>
                  <a:pt x="10" y="56"/>
                </a:cubicBezTo>
                <a:cubicBezTo>
                  <a:pt x="10" y="60"/>
                  <a:pt x="12" y="63"/>
                  <a:pt x="16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115" y="84"/>
                  <a:pt x="115" y="84"/>
                  <a:pt x="115" y="84"/>
                </a:cubicBezTo>
                <a:cubicBezTo>
                  <a:pt x="115" y="76"/>
                  <a:pt x="115" y="76"/>
                  <a:pt x="115" y="76"/>
                </a:cubicBezTo>
                <a:cubicBezTo>
                  <a:pt x="99" y="64"/>
                  <a:pt x="99" y="64"/>
                  <a:pt x="99" y="64"/>
                </a:cubicBezTo>
                <a:cubicBezTo>
                  <a:pt x="103" y="64"/>
                  <a:pt x="106" y="60"/>
                  <a:pt x="106" y="56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4"/>
                  <a:pt x="102" y="0"/>
                  <a:pt x="97" y="0"/>
                </a:cubicBezTo>
                <a:lnTo>
                  <a:pt x="1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8" name="Freeform 77"/>
          <p:cNvSpPr>
            <a:spLocks noEditPoints="1"/>
          </p:cNvSpPr>
          <p:nvPr/>
        </p:nvSpPr>
        <p:spPr bwMode="auto">
          <a:xfrm>
            <a:off x="582944" y="3244069"/>
            <a:ext cx="512763" cy="361950"/>
          </a:xfrm>
          <a:custGeom>
            <a:avLst/>
            <a:gdLst>
              <a:gd name="T0" fmla="*/ 101 w 121"/>
              <a:gd name="T1" fmla="*/ 21 h 85"/>
              <a:gd name="T2" fmla="*/ 106 w 121"/>
              <a:gd name="T3" fmla="*/ 33 h 85"/>
              <a:gd name="T4" fmla="*/ 89 w 121"/>
              <a:gd name="T5" fmla="*/ 24 h 85"/>
              <a:gd name="T6" fmla="*/ 19 w 121"/>
              <a:gd name="T7" fmla="*/ 82 h 85"/>
              <a:gd name="T8" fmla="*/ 89 w 121"/>
              <a:gd name="T9" fmla="*/ 66 h 85"/>
              <a:gd name="T10" fmla="*/ 106 w 121"/>
              <a:gd name="T11" fmla="*/ 80 h 85"/>
              <a:gd name="T12" fmla="*/ 6 w 121"/>
              <a:gd name="T13" fmla="*/ 85 h 85"/>
              <a:gd name="T14" fmla="*/ 0 w 121"/>
              <a:gd name="T15" fmla="*/ 26 h 85"/>
              <a:gd name="T16" fmla="*/ 29 w 121"/>
              <a:gd name="T17" fmla="*/ 46 h 85"/>
              <a:gd name="T18" fmla="*/ 56 w 121"/>
              <a:gd name="T19" fmla="*/ 37 h 85"/>
              <a:gd name="T20" fmla="*/ 34 w 121"/>
              <a:gd name="T21" fmla="*/ 59 h 85"/>
              <a:gd name="T22" fmla="*/ 64 w 121"/>
              <a:gd name="T23" fmla="*/ 49 h 85"/>
              <a:gd name="T24" fmla="*/ 42 w 121"/>
              <a:gd name="T25" fmla="*/ 72 h 85"/>
              <a:gd name="T26" fmla="*/ 66 w 121"/>
              <a:gd name="T27" fmla="*/ 68 h 85"/>
              <a:gd name="T28" fmla="*/ 49 w 121"/>
              <a:gd name="T29" fmla="*/ 67 h 85"/>
              <a:gd name="T30" fmla="*/ 72 w 121"/>
              <a:gd name="T31" fmla="*/ 45 h 85"/>
              <a:gd name="T32" fmla="*/ 70 w 121"/>
              <a:gd name="T33" fmla="*/ 42 h 85"/>
              <a:gd name="T34" fmla="*/ 42 w 121"/>
              <a:gd name="T35" fmla="*/ 56 h 85"/>
              <a:gd name="T36" fmla="*/ 49 w 121"/>
              <a:gd name="T37" fmla="*/ 49 h 85"/>
              <a:gd name="T38" fmla="*/ 29 w 121"/>
              <a:gd name="T39" fmla="*/ 46 h 85"/>
              <a:gd name="T40" fmla="*/ 46 w 121"/>
              <a:gd name="T41" fmla="*/ 70 h 85"/>
              <a:gd name="T42" fmla="*/ 51 w 121"/>
              <a:gd name="T43" fmla="*/ 11 h 85"/>
              <a:gd name="T44" fmla="*/ 59 w 121"/>
              <a:gd name="T45" fmla="*/ 1 h 85"/>
              <a:gd name="T46" fmla="*/ 71 w 121"/>
              <a:gd name="T47" fmla="*/ 5 h 85"/>
              <a:gd name="T48" fmla="*/ 88 w 121"/>
              <a:gd name="T49" fmla="*/ 8 h 85"/>
              <a:gd name="T50" fmla="*/ 94 w 121"/>
              <a:gd name="T51" fmla="*/ 1 h 85"/>
              <a:gd name="T52" fmla="*/ 95 w 121"/>
              <a:gd name="T53" fmla="*/ 0 h 85"/>
              <a:gd name="T54" fmla="*/ 99 w 121"/>
              <a:gd name="T55" fmla="*/ 1 h 85"/>
              <a:gd name="T56" fmla="*/ 90 w 121"/>
              <a:gd name="T57" fmla="*/ 13 h 85"/>
              <a:gd name="T58" fmla="*/ 74 w 121"/>
              <a:gd name="T59" fmla="*/ 11 h 85"/>
              <a:gd name="T60" fmla="*/ 70 w 121"/>
              <a:gd name="T61" fmla="*/ 9 h 85"/>
              <a:gd name="T62" fmla="*/ 70 w 121"/>
              <a:gd name="T63" fmla="*/ 9 h 85"/>
              <a:gd name="T64" fmla="*/ 57 w 121"/>
              <a:gd name="T65" fmla="*/ 8 h 85"/>
              <a:gd name="T66" fmla="*/ 57 w 121"/>
              <a:gd name="T67" fmla="*/ 11 h 85"/>
              <a:gd name="T68" fmla="*/ 49 w 121"/>
              <a:gd name="T69" fmla="*/ 19 h 85"/>
              <a:gd name="T70" fmla="*/ 51 w 121"/>
              <a:gd name="T71" fmla="*/ 11 h 85"/>
              <a:gd name="T72" fmla="*/ 72 w 121"/>
              <a:gd name="T73" fmla="*/ 65 h 85"/>
              <a:gd name="T74" fmla="*/ 76 w 121"/>
              <a:gd name="T75" fmla="*/ 71 h 85"/>
              <a:gd name="T76" fmla="*/ 76 w 121"/>
              <a:gd name="T77" fmla="*/ 63 h 85"/>
              <a:gd name="T78" fmla="*/ 77 w 121"/>
              <a:gd name="T79" fmla="*/ 61 h 85"/>
              <a:gd name="T80" fmla="*/ 121 w 121"/>
              <a:gd name="T81" fmla="*/ 37 h 85"/>
              <a:gd name="T82" fmla="*/ 92 w 121"/>
              <a:gd name="T83" fmla="*/ 68 h 85"/>
              <a:gd name="T84" fmla="*/ 102 w 121"/>
              <a:gd name="T85" fmla="*/ 79 h 85"/>
              <a:gd name="T86" fmla="*/ 92 w 121"/>
              <a:gd name="T87" fmla="*/ 68 h 85"/>
              <a:gd name="T88" fmla="*/ 5 w 121"/>
              <a:gd name="T89" fmla="*/ 64 h 85"/>
              <a:gd name="T90" fmla="*/ 15 w 121"/>
              <a:gd name="T91" fmla="*/ 53 h 85"/>
              <a:gd name="T92" fmla="*/ 5 w 121"/>
              <a:gd name="T93" fmla="*/ 39 h 85"/>
              <a:gd name="T94" fmla="*/ 15 w 121"/>
              <a:gd name="T95" fmla="*/ 51 h 85"/>
              <a:gd name="T96" fmla="*/ 5 w 121"/>
              <a:gd name="T97" fmla="*/ 39 h 85"/>
              <a:gd name="T98" fmla="*/ 5 w 121"/>
              <a:gd name="T99" fmla="*/ 37 h 85"/>
              <a:gd name="T100" fmla="*/ 15 w 121"/>
              <a:gd name="T101" fmla="*/ 2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1" h="85">
                <a:moveTo>
                  <a:pt x="6" y="21"/>
                </a:moveTo>
                <a:cubicBezTo>
                  <a:pt x="101" y="21"/>
                  <a:pt x="101" y="21"/>
                  <a:pt x="101" y="21"/>
                </a:cubicBezTo>
                <a:cubicBezTo>
                  <a:pt x="104" y="21"/>
                  <a:pt x="106" y="23"/>
                  <a:pt x="106" y="26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0" y="37"/>
                  <a:pt x="95" y="41"/>
                  <a:pt x="89" y="45"/>
                </a:cubicBezTo>
                <a:cubicBezTo>
                  <a:pt x="89" y="24"/>
                  <a:pt x="89" y="24"/>
                  <a:pt x="8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82"/>
                  <a:pt x="19" y="82"/>
                  <a:pt x="19" y="82"/>
                </a:cubicBezTo>
                <a:cubicBezTo>
                  <a:pt x="89" y="82"/>
                  <a:pt x="89" y="82"/>
                  <a:pt x="89" y="82"/>
                </a:cubicBezTo>
                <a:cubicBezTo>
                  <a:pt x="89" y="66"/>
                  <a:pt x="89" y="66"/>
                  <a:pt x="89" y="66"/>
                </a:cubicBezTo>
                <a:cubicBezTo>
                  <a:pt x="95" y="63"/>
                  <a:pt x="101" y="59"/>
                  <a:pt x="106" y="55"/>
                </a:cubicBezTo>
                <a:cubicBezTo>
                  <a:pt x="106" y="80"/>
                  <a:pt x="106" y="80"/>
                  <a:pt x="106" y="80"/>
                </a:cubicBezTo>
                <a:cubicBezTo>
                  <a:pt x="106" y="83"/>
                  <a:pt x="104" y="85"/>
                  <a:pt x="101" y="85"/>
                </a:cubicBezTo>
                <a:cubicBezTo>
                  <a:pt x="6" y="85"/>
                  <a:pt x="6" y="85"/>
                  <a:pt x="6" y="85"/>
                </a:cubicBezTo>
                <a:cubicBezTo>
                  <a:pt x="3" y="85"/>
                  <a:pt x="0" y="83"/>
                  <a:pt x="0" y="8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lose/>
                <a:moveTo>
                  <a:pt x="29" y="46"/>
                </a:moveTo>
                <a:cubicBezTo>
                  <a:pt x="30" y="49"/>
                  <a:pt x="30" y="49"/>
                  <a:pt x="30" y="49"/>
                </a:cubicBezTo>
                <a:cubicBezTo>
                  <a:pt x="31" y="49"/>
                  <a:pt x="57" y="37"/>
                  <a:pt x="56" y="37"/>
                </a:cubicBezTo>
                <a:cubicBezTo>
                  <a:pt x="54" y="40"/>
                  <a:pt x="50" y="43"/>
                  <a:pt x="46" y="46"/>
                </a:cubicBezTo>
                <a:cubicBezTo>
                  <a:pt x="40" y="51"/>
                  <a:pt x="33" y="56"/>
                  <a:pt x="34" y="59"/>
                </a:cubicBezTo>
                <a:cubicBezTo>
                  <a:pt x="35" y="61"/>
                  <a:pt x="38" y="61"/>
                  <a:pt x="43" y="59"/>
                </a:cubicBezTo>
                <a:cubicBezTo>
                  <a:pt x="52" y="57"/>
                  <a:pt x="59" y="52"/>
                  <a:pt x="64" y="49"/>
                </a:cubicBezTo>
                <a:cubicBezTo>
                  <a:pt x="61" y="52"/>
                  <a:pt x="58" y="54"/>
                  <a:pt x="55" y="57"/>
                </a:cubicBezTo>
                <a:cubicBezTo>
                  <a:pt x="48" y="63"/>
                  <a:pt x="42" y="69"/>
                  <a:pt x="42" y="72"/>
                </a:cubicBezTo>
                <a:cubicBezTo>
                  <a:pt x="43" y="73"/>
                  <a:pt x="44" y="73"/>
                  <a:pt x="47" y="72"/>
                </a:cubicBezTo>
                <a:cubicBezTo>
                  <a:pt x="57" y="68"/>
                  <a:pt x="66" y="68"/>
                  <a:pt x="66" y="68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58" y="64"/>
                  <a:pt x="49" y="67"/>
                </a:cubicBezTo>
                <a:cubicBezTo>
                  <a:pt x="51" y="66"/>
                  <a:pt x="55" y="63"/>
                  <a:pt x="58" y="60"/>
                </a:cubicBezTo>
                <a:cubicBezTo>
                  <a:pt x="65" y="54"/>
                  <a:pt x="72" y="47"/>
                  <a:pt x="72" y="45"/>
                </a:cubicBezTo>
                <a:cubicBezTo>
                  <a:pt x="73" y="43"/>
                  <a:pt x="72" y="42"/>
                  <a:pt x="70" y="42"/>
                </a:cubicBezTo>
                <a:cubicBezTo>
                  <a:pt x="70" y="42"/>
                  <a:pt x="70" y="42"/>
                  <a:pt x="70" y="42"/>
                </a:cubicBezTo>
                <a:cubicBezTo>
                  <a:pt x="69" y="42"/>
                  <a:pt x="67" y="43"/>
                  <a:pt x="64" y="45"/>
                </a:cubicBezTo>
                <a:cubicBezTo>
                  <a:pt x="59" y="48"/>
                  <a:pt x="51" y="53"/>
                  <a:pt x="42" y="56"/>
                </a:cubicBezTo>
                <a:cubicBezTo>
                  <a:pt x="39" y="57"/>
                  <a:pt x="38" y="58"/>
                  <a:pt x="38" y="58"/>
                </a:cubicBezTo>
                <a:cubicBezTo>
                  <a:pt x="38" y="58"/>
                  <a:pt x="43" y="53"/>
                  <a:pt x="49" y="49"/>
                </a:cubicBezTo>
                <a:cubicBezTo>
                  <a:pt x="52" y="45"/>
                  <a:pt x="56" y="42"/>
                  <a:pt x="59" y="40"/>
                </a:cubicBezTo>
                <a:cubicBezTo>
                  <a:pt x="75" y="24"/>
                  <a:pt x="29" y="46"/>
                  <a:pt x="29" y="46"/>
                </a:cubicBezTo>
                <a:close/>
                <a:moveTo>
                  <a:pt x="46" y="70"/>
                </a:moveTo>
                <a:cubicBezTo>
                  <a:pt x="46" y="70"/>
                  <a:pt x="46" y="70"/>
                  <a:pt x="46" y="70"/>
                </a:cubicBezTo>
                <a:cubicBezTo>
                  <a:pt x="46" y="71"/>
                  <a:pt x="46" y="70"/>
                  <a:pt x="46" y="70"/>
                </a:cubicBezTo>
                <a:close/>
                <a:moveTo>
                  <a:pt x="51" y="11"/>
                </a:moveTo>
                <a:cubicBezTo>
                  <a:pt x="51" y="8"/>
                  <a:pt x="52" y="6"/>
                  <a:pt x="53" y="5"/>
                </a:cubicBezTo>
                <a:cubicBezTo>
                  <a:pt x="54" y="3"/>
                  <a:pt x="56" y="2"/>
                  <a:pt x="59" y="1"/>
                </a:cubicBezTo>
                <a:cubicBezTo>
                  <a:pt x="61" y="1"/>
                  <a:pt x="63" y="2"/>
                  <a:pt x="65" y="2"/>
                </a:cubicBezTo>
                <a:cubicBezTo>
                  <a:pt x="67" y="3"/>
                  <a:pt x="69" y="4"/>
                  <a:pt x="71" y="5"/>
                </a:cubicBezTo>
                <a:cubicBezTo>
                  <a:pt x="74" y="6"/>
                  <a:pt x="77" y="7"/>
                  <a:pt x="79" y="8"/>
                </a:cubicBezTo>
                <a:cubicBezTo>
                  <a:pt x="83" y="9"/>
                  <a:pt x="86" y="9"/>
                  <a:pt x="88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1" y="7"/>
                  <a:pt x="93" y="5"/>
                  <a:pt x="94" y="1"/>
                </a:cubicBezTo>
                <a:cubicBezTo>
                  <a:pt x="94" y="0"/>
                  <a:pt x="94" y="0"/>
                  <a:pt x="94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8" y="1"/>
                  <a:pt x="98" y="1"/>
                  <a:pt x="98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2"/>
                  <a:pt x="99" y="2"/>
                  <a:pt x="99" y="2"/>
                </a:cubicBezTo>
                <a:cubicBezTo>
                  <a:pt x="97" y="8"/>
                  <a:pt x="94" y="12"/>
                  <a:pt x="90" y="13"/>
                </a:cubicBezTo>
                <a:cubicBezTo>
                  <a:pt x="87" y="14"/>
                  <a:pt x="82" y="14"/>
                  <a:pt x="78" y="13"/>
                </a:cubicBezTo>
                <a:cubicBezTo>
                  <a:pt x="77" y="12"/>
                  <a:pt x="75" y="12"/>
                  <a:pt x="74" y="11"/>
                </a:cubicBezTo>
                <a:cubicBezTo>
                  <a:pt x="73" y="11"/>
                  <a:pt x="71" y="10"/>
                  <a:pt x="70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65" y="8"/>
                  <a:pt x="62" y="6"/>
                  <a:pt x="59" y="6"/>
                </a:cubicBezTo>
                <a:cubicBezTo>
                  <a:pt x="58" y="6"/>
                  <a:pt x="57" y="7"/>
                  <a:pt x="57" y="8"/>
                </a:cubicBezTo>
                <a:cubicBezTo>
                  <a:pt x="56" y="9"/>
                  <a:pt x="56" y="10"/>
                  <a:pt x="56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59" y="19"/>
                  <a:pt x="59" y="19"/>
                  <a:pt x="59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50" y="11"/>
                  <a:pt x="50" y="11"/>
                  <a:pt x="50" y="11"/>
                </a:cubicBezTo>
                <a:cubicBezTo>
                  <a:pt x="51" y="11"/>
                  <a:pt x="51" y="11"/>
                  <a:pt x="51" y="11"/>
                </a:cubicBezTo>
                <a:close/>
                <a:moveTo>
                  <a:pt x="76" y="63"/>
                </a:moveTo>
                <a:cubicBezTo>
                  <a:pt x="72" y="65"/>
                  <a:pt x="72" y="65"/>
                  <a:pt x="72" y="65"/>
                </a:cubicBezTo>
                <a:cubicBezTo>
                  <a:pt x="70" y="71"/>
                  <a:pt x="70" y="71"/>
                  <a:pt x="70" y="71"/>
                </a:cubicBezTo>
                <a:cubicBezTo>
                  <a:pt x="76" y="71"/>
                  <a:pt x="76" y="71"/>
                  <a:pt x="76" y="71"/>
                </a:cubicBezTo>
                <a:cubicBezTo>
                  <a:pt x="80" y="68"/>
                  <a:pt x="80" y="68"/>
                  <a:pt x="80" y="68"/>
                </a:cubicBezTo>
                <a:cubicBezTo>
                  <a:pt x="76" y="63"/>
                  <a:pt x="76" y="63"/>
                  <a:pt x="76" y="63"/>
                </a:cubicBezTo>
                <a:close/>
                <a:moveTo>
                  <a:pt x="117" y="31"/>
                </a:moveTo>
                <a:cubicBezTo>
                  <a:pt x="102" y="39"/>
                  <a:pt x="89" y="49"/>
                  <a:pt x="77" y="61"/>
                </a:cubicBezTo>
                <a:cubicBezTo>
                  <a:pt x="79" y="63"/>
                  <a:pt x="80" y="65"/>
                  <a:pt x="81" y="67"/>
                </a:cubicBezTo>
                <a:cubicBezTo>
                  <a:pt x="97" y="59"/>
                  <a:pt x="110" y="49"/>
                  <a:pt x="121" y="37"/>
                </a:cubicBezTo>
                <a:cubicBezTo>
                  <a:pt x="120" y="35"/>
                  <a:pt x="118" y="33"/>
                  <a:pt x="117" y="31"/>
                </a:cubicBezTo>
                <a:close/>
                <a:moveTo>
                  <a:pt x="92" y="68"/>
                </a:moveTo>
                <a:cubicBezTo>
                  <a:pt x="92" y="79"/>
                  <a:pt x="92" y="79"/>
                  <a:pt x="92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68"/>
                  <a:pt x="102" y="68"/>
                  <a:pt x="102" y="68"/>
                </a:cubicBezTo>
                <a:cubicBezTo>
                  <a:pt x="92" y="68"/>
                  <a:pt x="92" y="68"/>
                  <a:pt x="92" y="68"/>
                </a:cubicBezTo>
                <a:close/>
                <a:moveTo>
                  <a:pt x="5" y="53"/>
                </a:moveTo>
                <a:cubicBezTo>
                  <a:pt x="5" y="64"/>
                  <a:pt x="5" y="64"/>
                  <a:pt x="5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5" y="53"/>
                  <a:pt x="15" y="53"/>
                  <a:pt x="15" y="53"/>
                </a:cubicBezTo>
                <a:cubicBezTo>
                  <a:pt x="5" y="53"/>
                  <a:pt x="5" y="53"/>
                  <a:pt x="5" y="53"/>
                </a:cubicBezTo>
                <a:close/>
                <a:moveTo>
                  <a:pt x="5" y="39"/>
                </a:moveTo>
                <a:cubicBezTo>
                  <a:pt x="5" y="51"/>
                  <a:pt x="5" y="51"/>
                  <a:pt x="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39"/>
                  <a:pt x="15" y="39"/>
                  <a:pt x="15" y="39"/>
                </a:cubicBezTo>
                <a:cubicBezTo>
                  <a:pt x="5" y="39"/>
                  <a:pt x="5" y="39"/>
                  <a:pt x="5" y="39"/>
                </a:cubicBezTo>
                <a:close/>
                <a:moveTo>
                  <a:pt x="5" y="26"/>
                </a:moveTo>
                <a:cubicBezTo>
                  <a:pt x="5" y="37"/>
                  <a:pt x="5" y="37"/>
                  <a:pt x="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26"/>
                  <a:pt x="15" y="26"/>
                  <a:pt x="15" y="26"/>
                </a:cubicBezTo>
                <a:lnTo>
                  <a:pt x="5" y="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9" name="Freeform 78"/>
          <p:cNvSpPr>
            <a:spLocks noEditPoints="1"/>
          </p:cNvSpPr>
          <p:nvPr/>
        </p:nvSpPr>
        <p:spPr bwMode="auto">
          <a:xfrm>
            <a:off x="667082" y="3999549"/>
            <a:ext cx="331788" cy="509588"/>
          </a:xfrm>
          <a:custGeom>
            <a:avLst/>
            <a:gdLst>
              <a:gd name="T0" fmla="*/ 19 w 78"/>
              <a:gd name="T1" fmla="*/ 28 h 120"/>
              <a:gd name="T2" fmla="*/ 43 w 78"/>
              <a:gd name="T3" fmla="*/ 28 h 120"/>
              <a:gd name="T4" fmla="*/ 37 w 78"/>
              <a:gd name="T5" fmla="*/ 23 h 120"/>
              <a:gd name="T6" fmla="*/ 19 w 78"/>
              <a:gd name="T7" fmla="*/ 28 h 120"/>
              <a:gd name="T8" fmla="*/ 35 w 78"/>
              <a:gd name="T9" fmla="*/ 112 h 120"/>
              <a:gd name="T10" fmla="*/ 64 w 78"/>
              <a:gd name="T11" fmla="*/ 113 h 120"/>
              <a:gd name="T12" fmla="*/ 44 w 78"/>
              <a:gd name="T13" fmla="*/ 52 h 120"/>
              <a:gd name="T14" fmla="*/ 47 w 78"/>
              <a:gd name="T15" fmla="*/ 73 h 120"/>
              <a:gd name="T16" fmla="*/ 52 w 78"/>
              <a:gd name="T17" fmla="*/ 70 h 120"/>
              <a:gd name="T18" fmla="*/ 54 w 78"/>
              <a:gd name="T19" fmla="*/ 76 h 120"/>
              <a:gd name="T20" fmla="*/ 59 w 78"/>
              <a:gd name="T21" fmla="*/ 75 h 120"/>
              <a:gd name="T22" fmla="*/ 62 w 78"/>
              <a:gd name="T23" fmla="*/ 81 h 120"/>
              <a:gd name="T24" fmla="*/ 39 w 78"/>
              <a:gd name="T25" fmla="*/ 107 h 120"/>
              <a:gd name="T26" fmla="*/ 36 w 78"/>
              <a:gd name="T27" fmla="*/ 70 h 120"/>
              <a:gd name="T28" fmla="*/ 38 w 78"/>
              <a:gd name="T29" fmla="*/ 79 h 120"/>
              <a:gd name="T30" fmla="*/ 44 w 78"/>
              <a:gd name="T31" fmla="*/ 52 h 120"/>
              <a:gd name="T32" fmla="*/ 78 w 78"/>
              <a:gd name="T33" fmla="*/ 95 h 120"/>
              <a:gd name="T34" fmla="*/ 63 w 78"/>
              <a:gd name="T35" fmla="*/ 103 h 120"/>
              <a:gd name="T36" fmla="*/ 71 w 78"/>
              <a:gd name="T37" fmla="*/ 90 h 120"/>
              <a:gd name="T38" fmla="*/ 71 w 78"/>
              <a:gd name="T39" fmla="*/ 86 h 120"/>
              <a:gd name="T40" fmla="*/ 71 w 78"/>
              <a:gd name="T41" fmla="*/ 14 h 120"/>
              <a:gd name="T42" fmla="*/ 7 w 78"/>
              <a:gd name="T43" fmla="*/ 9 h 120"/>
              <a:gd name="T44" fmla="*/ 27 w 78"/>
              <a:gd name="T45" fmla="*/ 90 h 120"/>
              <a:gd name="T46" fmla="*/ 7 w 78"/>
              <a:gd name="T47" fmla="*/ 103 h 120"/>
              <a:gd name="T48" fmla="*/ 0 w 78"/>
              <a:gd name="T49" fmla="*/ 7 h 120"/>
              <a:gd name="T50" fmla="*/ 71 w 78"/>
              <a:gd name="T51" fmla="*/ 0 h 120"/>
              <a:gd name="T52" fmla="*/ 78 w 78"/>
              <a:gd name="T53" fmla="*/ 14 h 120"/>
              <a:gd name="T54" fmla="*/ 78 w 78"/>
              <a:gd name="T55" fmla="*/ 86 h 120"/>
              <a:gd name="T56" fmla="*/ 78 w 78"/>
              <a:gd name="T57" fmla="*/ 89 h 120"/>
              <a:gd name="T58" fmla="*/ 38 w 78"/>
              <a:gd name="T59" fmla="*/ 30 h 120"/>
              <a:gd name="T60" fmla="*/ 34 w 78"/>
              <a:gd name="T61" fmla="*/ 30 h 120"/>
              <a:gd name="T62" fmla="*/ 26 w 78"/>
              <a:gd name="T63" fmla="*/ 29 h 120"/>
              <a:gd name="T64" fmla="*/ 26 w 78"/>
              <a:gd name="T65" fmla="*/ 32 h 120"/>
              <a:gd name="T66" fmla="*/ 26 w 78"/>
              <a:gd name="T67" fmla="*/ 29 h 120"/>
              <a:gd name="T68" fmla="*/ 37 w 78"/>
              <a:gd name="T69" fmla="*/ 13 h 120"/>
              <a:gd name="T70" fmla="*/ 38 w 78"/>
              <a:gd name="T71" fmla="*/ 14 h 120"/>
              <a:gd name="T72" fmla="*/ 39 w 78"/>
              <a:gd name="T73" fmla="*/ 14 h 120"/>
              <a:gd name="T74" fmla="*/ 39 w 78"/>
              <a:gd name="T75" fmla="*/ 14 h 120"/>
              <a:gd name="T76" fmla="*/ 39 w 78"/>
              <a:gd name="T77" fmla="*/ 14 h 120"/>
              <a:gd name="T78" fmla="*/ 40 w 78"/>
              <a:gd name="T79" fmla="*/ 14 h 120"/>
              <a:gd name="T80" fmla="*/ 40 w 78"/>
              <a:gd name="T81" fmla="*/ 15 h 120"/>
              <a:gd name="T82" fmla="*/ 40 w 78"/>
              <a:gd name="T83" fmla="*/ 15 h 120"/>
              <a:gd name="T84" fmla="*/ 40 w 78"/>
              <a:gd name="T85" fmla="*/ 15 h 120"/>
              <a:gd name="T86" fmla="*/ 41 w 78"/>
              <a:gd name="T87" fmla="*/ 15 h 120"/>
              <a:gd name="T88" fmla="*/ 41 w 78"/>
              <a:gd name="T89" fmla="*/ 15 h 120"/>
              <a:gd name="T90" fmla="*/ 41 w 78"/>
              <a:gd name="T91" fmla="*/ 15 h 120"/>
              <a:gd name="T92" fmla="*/ 41 w 78"/>
              <a:gd name="T93" fmla="*/ 16 h 120"/>
              <a:gd name="T94" fmla="*/ 42 w 78"/>
              <a:gd name="T95" fmla="*/ 16 h 120"/>
              <a:gd name="T96" fmla="*/ 42 w 78"/>
              <a:gd name="T97" fmla="*/ 16 h 120"/>
              <a:gd name="T98" fmla="*/ 42 w 78"/>
              <a:gd name="T99" fmla="*/ 16 h 120"/>
              <a:gd name="T100" fmla="*/ 42 w 78"/>
              <a:gd name="T101" fmla="*/ 16 h 120"/>
              <a:gd name="T102" fmla="*/ 47 w 78"/>
              <a:gd name="T103" fmla="*/ 29 h 120"/>
              <a:gd name="T104" fmla="*/ 47 w 78"/>
              <a:gd name="T105" fmla="*/ 29 h 120"/>
              <a:gd name="T106" fmla="*/ 44 w 78"/>
              <a:gd name="T107" fmla="*/ 47 h 120"/>
              <a:gd name="T108" fmla="*/ 16 w 78"/>
              <a:gd name="T109" fmla="*/ 27 h 120"/>
              <a:gd name="T110" fmla="*/ 16 w 78"/>
              <a:gd name="T111" fmla="*/ 27 h 120"/>
              <a:gd name="T112" fmla="*/ 16 w 78"/>
              <a:gd name="T113" fmla="*/ 27 h 120"/>
              <a:gd name="T114" fmla="*/ 37 w 78"/>
              <a:gd name="T115" fmla="*/ 13 h 120"/>
              <a:gd name="T116" fmla="*/ 30 w 78"/>
              <a:gd name="T117" fmla="*/ 61 h 120"/>
              <a:gd name="T118" fmla="*/ 14 w 78"/>
              <a:gd name="T119" fmla="*/ 6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8" h="120">
                <a:moveTo>
                  <a:pt x="19" y="28"/>
                </a:moveTo>
                <a:cubicBezTo>
                  <a:pt x="19" y="28"/>
                  <a:pt x="19" y="28"/>
                  <a:pt x="19" y="28"/>
                </a:cubicBezTo>
                <a:cubicBezTo>
                  <a:pt x="19" y="34"/>
                  <a:pt x="25" y="40"/>
                  <a:pt x="31" y="40"/>
                </a:cubicBezTo>
                <a:cubicBezTo>
                  <a:pt x="38" y="40"/>
                  <a:pt x="43" y="34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1" y="26"/>
                  <a:pt x="39" y="25"/>
                  <a:pt x="37" y="23"/>
                </a:cubicBezTo>
                <a:cubicBezTo>
                  <a:pt x="34" y="26"/>
                  <a:pt x="28" y="28"/>
                  <a:pt x="22" y="28"/>
                </a:cubicBezTo>
                <a:cubicBezTo>
                  <a:pt x="21" y="28"/>
                  <a:pt x="20" y="28"/>
                  <a:pt x="19" y="28"/>
                </a:cubicBezTo>
                <a:close/>
                <a:moveTo>
                  <a:pt x="62" y="105"/>
                </a:moveTo>
                <a:cubicBezTo>
                  <a:pt x="35" y="112"/>
                  <a:pt x="35" y="112"/>
                  <a:pt x="35" y="112"/>
                </a:cubicBezTo>
                <a:cubicBezTo>
                  <a:pt x="37" y="120"/>
                  <a:pt x="37" y="120"/>
                  <a:pt x="37" y="120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62" y="105"/>
                  <a:pt x="62" y="105"/>
                  <a:pt x="62" y="105"/>
                </a:cubicBezTo>
                <a:close/>
                <a:moveTo>
                  <a:pt x="44" y="52"/>
                </a:moveTo>
                <a:cubicBezTo>
                  <a:pt x="46" y="59"/>
                  <a:pt x="46" y="65"/>
                  <a:pt x="45" y="72"/>
                </a:cubicBezTo>
                <a:cubicBezTo>
                  <a:pt x="46" y="72"/>
                  <a:pt x="46" y="72"/>
                  <a:pt x="47" y="73"/>
                </a:cubicBezTo>
                <a:cubicBezTo>
                  <a:pt x="47" y="71"/>
                  <a:pt x="48" y="70"/>
                  <a:pt x="48" y="69"/>
                </a:cubicBezTo>
                <a:cubicBezTo>
                  <a:pt x="50" y="69"/>
                  <a:pt x="51" y="70"/>
                  <a:pt x="52" y="70"/>
                </a:cubicBezTo>
                <a:cubicBezTo>
                  <a:pt x="53" y="72"/>
                  <a:pt x="53" y="74"/>
                  <a:pt x="53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4" y="75"/>
                  <a:pt x="54" y="75"/>
                  <a:pt x="55" y="74"/>
                </a:cubicBezTo>
                <a:cubicBezTo>
                  <a:pt x="56" y="74"/>
                  <a:pt x="57" y="74"/>
                  <a:pt x="59" y="75"/>
                </a:cubicBezTo>
                <a:cubicBezTo>
                  <a:pt x="59" y="76"/>
                  <a:pt x="59" y="78"/>
                  <a:pt x="59" y="79"/>
                </a:cubicBezTo>
                <a:cubicBezTo>
                  <a:pt x="61" y="80"/>
                  <a:pt x="62" y="81"/>
                  <a:pt x="62" y="81"/>
                </a:cubicBezTo>
                <a:cubicBezTo>
                  <a:pt x="61" y="91"/>
                  <a:pt x="59" y="98"/>
                  <a:pt x="56" y="105"/>
                </a:cubicBezTo>
                <a:cubicBezTo>
                  <a:pt x="50" y="105"/>
                  <a:pt x="45" y="106"/>
                  <a:pt x="39" y="107"/>
                </a:cubicBezTo>
                <a:cubicBezTo>
                  <a:pt x="33" y="101"/>
                  <a:pt x="31" y="88"/>
                  <a:pt x="31" y="74"/>
                </a:cubicBezTo>
                <a:cubicBezTo>
                  <a:pt x="36" y="70"/>
                  <a:pt x="36" y="70"/>
                  <a:pt x="36" y="70"/>
                </a:cubicBezTo>
                <a:cubicBezTo>
                  <a:pt x="36" y="80"/>
                  <a:pt x="36" y="80"/>
                  <a:pt x="36" y="80"/>
                </a:cubicBezTo>
                <a:cubicBezTo>
                  <a:pt x="38" y="79"/>
                  <a:pt x="38" y="79"/>
                  <a:pt x="38" y="79"/>
                </a:cubicBezTo>
                <a:cubicBezTo>
                  <a:pt x="37" y="70"/>
                  <a:pt x="37" y="60"/>
                  <a:pt x="39" y="52"/>
                </a:cubicBezTo>
                <a:cubicBezTo>
                  <a:pt x="41" y="52"/>
                  <a:pt x="42" y="52"/>
                  <a:pt x="44" y="52"/>
                </a:cubicBezTo>
                <a:close/>
                <a:moveTo>
                  <a:pt x="78" y="89"/>
                </a:moveTo>
                <a:cubicBezTo>
                  <a:pt x="78" y="95"/>
                  <a:pt x="78" y="95"/>
                  <a:pt x="78" y="95"/>
                </a:cubicBezTo>
                <a:cubicBezTo>
                  <a:pt x="78" y="99"/>
                  <a:pt x="75" y="103"/>
                  <a:pt x="71" y="103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64" y="98"/>
                  <a:pt x="66" y="94"/>
                  <a:pt x="66" y="90"/>
                </a:cubicBezTo>
                <a:cubicBezTo>
                  <a:pt x="71" y="90"/>
                  <a:pt x="71" y="90"/>
                  <a:pt x="71" y="90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6"/>
                  <a:pt x="71" y="86"/>
                  <a:pt x="71" y="86"/>
                </a:cubicBezTo>
                <a:cubicBezTo>
                  <a:pt x="71" y="19"/>
                  <a:pt x="71" y="19"/>
                  <a:pt x="71" y="19"/>
                </a:cubicBezTo>
                <a:cubicBezTo>
                  <a:pt x="71" y="14"/>
                  <a:pt x="71" y="14"/>
                  <a:pt x="71" y="14"/>
                </a:cubicBezTo>
                <a:cubicBezTo>
                  <a:pt x="71" y="9"/>
                  <a:pt x="71" y="9"/>
                  <a:pt x="71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0"/>
                  <a:pt x="7" y="90"/>
                  <a:pt x="7" y="90"/>
                </a:cubicBezTo>
                <a:cubicBezTo>
                  <a:pt x="27" y="90"/>
                  <a:pt x="27" y="90"/>
                  <a:pt x="27" y="90"/>
                </a:cubicBezTo>
                <a:cubicBezTo>
                  <a:pt x="28" y="94"/>
                  <a:pt x="29" y="99"/>
                  <a:pt x="31" y="103"/>
                </a:cubicBezTo>
                <a:cubicBezTo>
                  <a:pt x="7" y="103"/>
                  <a:pt x="7" y="103"/>
                  <a:pt x="7" y="103"/>
                </a:cubicBezTo>
                <a:cubicBezTo>
                  <a:pt x="3" y="103"/>
                  <a:pt x="0" y="99"/>
                  <a:pt x="0" y="9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5" y="0"/>
                  <a:pt x="78" y="3"/>
                  <a:pt x="78" y="7"/>
                </a:cubicBezTo>
                <a:cubicBezTo>
                  <a:pt x="78" y="14"/>
                  <a:pt x="78" y="14"/>
                  <a:pt x="78" y="14"/>
                </a:cubicBezTo>
                <a:cubicBezTo>
                  <a:pt x="78" y="19"/>
                  <a:pt x="78" y="19"/>
                  <a:pt x="78" y="19"/>
                </a:cubicBezTo>
                <a:cubicBezTo>
                  <a:pt x="78" y="86"/>
                  <a:pt x="78" y="86"/>
                  <a:pt x="78" y="86"/>
                </a:cubicBezTo>
                <a:cubicBezTo>
                  <a:pt x="78" y="88"/>
                  <a:pt x="78" y="88"/>
                  <a:pt x="78" y="88"/>
                </a:cubicBezTo>
                <a:cubicBezTo>
                  <a:pt x="78" y="89"/>
                  <a:pt x="78" y="89"/>
                  <a:pt x="78" y="89"/>
                </a:cubicBezTo>
                <a:close/>
                <a:moveTo>
                  <a:pt x="36" y="29"/>
                </a:moveTo>
                <a:cubicBezTo>
                  <a:pt x="37" y="29"/>
                  <a:pt x="38" y="29"/>
                  <a:pt x="38" y="30"/>
                </a:cubicBezTo>
                <a:cubicBezTo>
                  <a:pt x="38" y="31"/>
                  <a:pt x="37" y="32"/>
                  <a:pt x="36" y="32"/>
                </a:cubicBezTo>
                <a:cubicBezTo>
                  <a:pt x="35" y="32"/>
                  <a:pt x="34" y="31"/>
                  <a:pt x="34" y="30"/>
                </a:cubicBezTo>
                <a:cubicBezTo>
                  <a:pt x="34" y="29"/>
                  <a:pt x="35" y="29"/>
                  <a:pt x="36" y="29"/>
                </a:cubicBezTo>
                <a:close/>
                <a:moveTo>
                  <a:pt x="26" y="29"/>
                </a:moveTo>
                <a:cubicBezTo>
                  <a:pt x="27" y="29"/>
                  <a:pt x="28" y="29"/>
                  <a:pt x="28" y="30"/>
                </a:cubicBezTo>
                <a:cubicBezTo>
                  <a:pt x="28" y="31"/>
                  <a:pt x="27" y="32"/>
                  <a:pt x="26" y="32"/>
                </a:cubicBezTo>
                <a:cubicBezTo>
                  <a:pt x="25" y="32"/>
                  <a:pt x="25" y="31"/>
                  <a:pt x="25" y="30"/>
                </a:cubicBezTo>
                <a:cubicBezTo>
                  <a:pt x="25" y="29"/>
                  <a:pt x="25" y="29"/>
                  <a:pt x="26" y="29"/>
                </a:cubicBezTo>
                <a:close/>
                <a:moveTo>
                  <a:pt x="37" y="13"/>
                </a:moveTo>
                <a:cubicBezTo>
                  <a:pt x="37" y="13"/>
                  <a:pt x="37" y="13"/>
                  <a:pt x="37" y="13"/>
                </a:cubicBezTo>
                <a:cubicBezTo>
                  <a:pt x="38" y="13"/>
                  <a:pt x="38" y="13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40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5" y="19"/>
                  <a:pt x="47" y="23"/>
                  <a:pt x="47" y="27"/>
                </a:cubicBezTo>
                <a:cubicBezTo>
                  <a:pt x="47" y="28"/>
                  <a:pt x="47" y="28"/>
                  <a:pt x="47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47"/>
                  <a:pt x="47" y="47"/>
                  <a:pt x="47" y="47"/>
                </a:cubicBezTo>
                <a:cubicBezTo>
                  <a:pt x="44" y="47"/>
                  <a:pt x="44" y="47"/>
                  <a:pt x="44" y="47"/>
                </a:cubicBezTo>
                <a:cubicBezTo>
                  <a:pt x="37" y="39"/>
                  <a:pt x="23" y="40"/>
                  <a:pt x="16" y="50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19"/>
                  <a:pt x="23" y="12"/>
                  <a:pt x="31" y="12"/>
                </a:cubicBezTo>
                <a:cubicBezTo>
                  <a:pt x="34" y="12"/>
                  <a:pt x="36" y="12"/>
                  <a:pt x="37" y="13"/>
                </a:cubicBezTo>
                <a:close/>
                <a:moveTo>
                  <a:pt x="14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24" y="45"/>
                  <a:pt x="24" y="45"/>
                  <a:pt x="24" y="45"/>
                </a:cubicBezTo>
                <a:cubicBezTo>
                  <a:pt x="19" y="48"/>
                  <a:pt x="15" y="54"/>
                  <a:pt x="14" y="6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Freeform 79"/>
          <p:cNvSpPr>
            <a:spLocks noEditPoints="1"/>
          </p:cNvSpPr>
          <p:nvPr/>
        </p:nvSpPr>
        <p:spPr bwMode="auto">
          <a:xfrm>
            <a:off x="3846844" y="2443482"/>
            <a:ext cx="474663" cy="352425"/>
          </a:xfrm>
          <a:custGeom>
            <a:avLst/>
            <a:gdLst>
              <a:gd name="T0" fmla="*/ 112 w 112"/>
              <a:gd name="T1" fmla="*/ 71 h 83"/>
              <a:gd name="T2" fmla="*/ 75 w 112"/>
              <a:gd name="T3" fmla="*/ 34 h 83"/>
              <a:gd name="T4" fmla="*/ 64 w 112"/>
              <a:gd name="T5" fmla="*/ 0 h 83"/>
              <a:gd name="T6" fmla="*/ 6 w 112"/>
              <a:gd name="T7" fmla="*/ 82 h 83"/>
              <a:gd name="T8" fmla="*/ 15 w 112"/>
              <a:gd name="T9" fmla="*/ 60 h 83"/>
              <a:gd name="T10" fmla="*/ 23 w 112"/>
              <a:gd name="T11" fmla="*/ 61 h 83"/>
              <a:gd name="T12" fmla="*/ 22 w 112"/>
              <a:gd name="T13" fmla="*/ 50 h 83"/>
              <a:gd name="T14" fmla="*/ 18 w 112"/>
              <a:gd name="T15" fmla="*/ 56 h 83"/>
              <a:gd name="T16" fmla="*/ 20 w 112"/>
              <a:gd name="T17" fmla="*/ 56 h 83"/>
              <a:gd name="T18" fmla="*/ 20 w 112"/>
              <a:gd name="T19" fmla="*/ 60 h 83"/>
              <a:gd name="T20" fmla="*/ 18 w 112"/>
              <a:gd name="T21" fmla="*/ 60 h 83"/>
              <a:gd name="T22" fmla="*/ 28 w 112"/>
              <a:gd name="T23" fmla="*/ 65 h 83"/>
              <a:gd name="T24" fmla="*/ 28 w 112"/>
              <a:gd name="T25" fmla="*/ 49 h 83"/>
              <a:gd name="T26" fmla="*/ 28 w 112"/>
              <a:gd name="T27" fmla="*/ 53 h 83"/>
              <a:gd name="T28" fmla="*/ 24 w 112"/>
              <a:gd name="T29" fmla="*/ 65 h 83"/>
              <a:gd name="T30" fmla="*/ 47 w 112"/>
              <a:gd name="T31" fmla="*/ 59 h 83"/>
              <a:gd name="T32" fmla="*/ 43 w 112"/>
              <a:gd name="T33" fmla="*/ 65 h 83"/>
              <a:gd name="T34" fmla="*/ 43 w 112"/>
              <a:gd name="T35" fmla="*/ 52 h 83"/>
              <a:gd name="T36" fmla="*/ 47 w 112"/>
              <a:gd name="T37" fmla="*/ 53 h 83"/>
              <a:gd name="T38" fmla="*/ 39 w 112"/>
              <a:gd name="T39" fmla="*/ 67 h 83"/>
              <a:gd name="T40" fmla="*/ 47 w 112"/>
              <a:gd name="T41" fmla="*/ 67 h 83"/>
              <a:gd name="T42" fmla="*/ 56 w 112"/>
              <a:gd name="T43" fmla="*/ 64 h 83"/>
              <a:gd name="T44" fmla="*/ 56 w 112"/>
              <a:gd name="T45" fmla="*/ 53 h 83"/>
              <a:gd name="T46" fmla="*/ 48 w 112"/>
              <a:gd name="T47" fmla="*/ 67 h 83"/>
              <a:gd name="T48" fmla="*/ 51 w 112"/>
              <a:gd name="T49" fmla="*/ 57 h 83"/>
              <a:gd name="T50" fmla="*/ 51 w 112"/>
              <a:gd name="T51" fmla="*/ 59 h 83"/>
              <a:gd name="T52" fmla="*/ 54 w 112"/>
              <a:gd name="T53" fmla="*/ 24 h 83"/>
              <a:gd name="T54" fmla="*/ 13 w 112"/>
              <a:gd name="T55" fmla="*/ 42 h 83"/>
              <a:gd name="T56" fmla="*/ 57 w 112"/>
              <a:gd name="T57" fmla="*/ 74 h 83"/>
              <a:gd name="T58" fmla="*/ 13 w 112"/>
              <a:gd name="T59" fmla="*/ 42 h 83"/>
              <a:gd name="T60" fmla="*/ 33 w 112"/>
              <a:gd name="T61" fmla="*/ 3 h 83"/>
              <a:gd name="T62" fmla="*/ 42 w 112"/>
              <a:gd name="T63" fmla="*/ 24 h 83"/>
              <a:gd name="T64" fmla="*/ 44 w 112"/>
              <a:gd name="T65" fmla="*/ 24 h 83"/>
              <a:gd name="T66" fmla="*/ 85 w 112"/>
              <a:gd name="T67" fmla="*/ 1 h 83"/>
              <a:gd name="T68" fmla="*/ 85 w 112"/>
              <a:gd name="T69" fmla="*/ 1 h 83"/>
              <a:gd name="T70" fmla="*/ 88 w 112"/>
              <a:gd name="T71" fmla="*/ 69 h 83"/>
              <a:gd name="T72" fmla="*/ 94 w 112"/>
              <a:gd name="T73" fmla="*/ 71 h 83"/>
              <a:gd name="T74" fmla="*/ 100 w 112"/>
              <a:gd name="T75" fmla="*/ 70 h 83"/>
              <a:gd name="T76" fmla="*/ 96 w 112"/>
              <a:gd name="T77" fmla="*/ 66 h 83"/>
              <a:gd name="T78" fmla="*/ 98 w 112"/>
              <a:gd name="T79" fmla="*/ 66 h 83"/>
              <a:gd name="T80" fmla="*/ 91 w 112"/>
              <a:gd name="T81" fmla="*/ 66 h 83"/>
              <a:gd name="T82" fmla="*/ 93 w 112"/>
              <a:gd name="T83" fmla="*/ 66 h 83"/>
              <a:gd name="T84" fmla="*/ 89 w 112"/>
              <a:gd name="T85" fmla="*/ 49 h 83"/>
              <a:gd name="T86" fmla="*/ 92 w 112"/>
              <a:gd name="T87" fmla="*/ 59 h 83"/>
              <a:gd name="T88" fmla="*/ 97 w 112"/>
              <a:gd name="T89" fmla="*/ 51 h 83"/>
              <a:gd name="T90" fmla="*/ 98 w 112"/>
              <a:gd name="T91" fmla="*/ 54 h 83"/>
              <a:gd name="T92" fmla="*/ 101 w 112"/>
              <a:gd name="T93" fmla="*/ 53 h 83"/>
              <a:gd name="T94" fmla="*/ 95 w 112"/>
              <a:gd name="T95" fmla="*/ 49 h 83"/>
              <a:gd name="T96" fmla="*/ 91 w 112"/>
              <a:gd name="T97" fmla="*/ 54 h 83"/>
              <a:gd name="T98" fmla="*/ 92 w 112"/>
              <a:gd name="T99" fmla="*/ 47 h 83"/>
              <a:gd name="T100" fmla="*/ 91 w 112"/>
              <a:gd name="T101" fmla="*/ 39 h 83"/>
              <a:gd name="T102" fmla="*/ 100 w 112"/>
              <a:gd name="T103" fmla="*/ 33 h 83"/>
              <a:gd name="T104" fmla="*/ 88 w 112"/>
              <a:gd name="T105" fmla="*/ 36 h 83"/>
              <a:gd name="T106" fmla="*/ 89 w 112"/>
              <a:gd name="T107" fmla="*/ 44 h 83"/>
              <a:gd name="T108" fmla="*/ 100 w 112"/>
              <a:gd name="T109" fmla="*/ 41 h 83"/>
              <a:gd name="T110" fmla="*/ 91 w 112"/>
              <a:gd name="T111" fmla="*/ 4 h 83"/>
              <a:gd name="T112" fmla="*/ 98 w 112"/>
              <a:gd name="T113" fmla="*/ 9 h 83"/>
              <a:gd name="T114" fmla="*/ 80 w 112"/>
              <a:gd name="T115" fmla="*/ 34 h 83"/>
              <a:gd name="T116" fmla="*/ 108 w 112"/>
              <a:gd name="T117" fmla="*/ 71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2" h="83">
                <a:moveTo>
                  <a:pt x="87" y="22"/>
                </a:moveTo>
                <a:cubicBezTo>
                  <a:pt x="100" y="22"/>
                  <a:pt x="100" y="22"/>
                  <a:pt x="100" y="22"/>
                </a:cubicBezTo>
                <a:cubicBezTo>
                  <a:pt x="107" y="22"/>
                  <a:pt x="112" y="27"/>
                  <a:pt x="112" y="34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12" y="77"/>
                  <a:pt x="107" y="83"/>
                  <a:pt x="101" y="83"/>
                </a:cubicBezTo>
                <a:cubicBezTo>
                  <a:pt x="88" y="83"/>
                  <a:pt x="88" y="83"/>
                  <a:pt x="88" y="83"/>
                </a:cubicBezTo>
                <a:cubicBezTo>
                  <a:pt x="81" y="83"/>
                  <a:pt x="76" y="77"/>
                  <a:pt x="76" y="71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27"/>
                  <a:pt x="81" y="22"/>
                  <a:pt x="87" y="22"/>
                </a:cubicBezTo>
                <a:close/>
                <a:moveTo>
                  <a:pt x="6" y="15"/>
                </a:moveTo>
                <a:cubicBezTo>
                  <a:pt x="24" y="0"/>
                  <a:pt x="24" y="0"/>
                  <a:pt x="2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7" y="0"/>
                  <a:pt x="69" y="2"/>
                  <a:pt x="69" y="5"/>
                </a:cubicBezTo>
                <a:cubicBezTo>
                  <a:pt x="69" y="77"/>
                  <a:pt x="69" y="77"/>
                  <a:pt x="69" y="77"/>
                </a:cubicBezTo>
                <a:cubicBezTo>
                  <a:pt x="69" y="80"/>
                  <a:pt x="67" y="82"/>
                  <a:pt x="64" y="82"/>
                </a:cubicBezTo>
                <a:cubicBezTo>
                  <a:pt x="6" y="82"/>
                  <a:pt x="6" y="82"/>
                  <a:pt x="6" y="82"/>
                </a:cubicBezTo>
                <a:cubicBezTo>
                  <a:pt x="3" y="82"/>
                  <a:pt x="0" y="80"/>
                  <a:pt x="0" y="77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0"/>
                  <a:pt x="2" y="19"/>
                  <a:pt x="6" y="15"/>
                </a:cubicBezTo>
                <a:close/>
                <a:moveTo>
                  <a:pt x="15" y="60"/>
                </a:moveTo>
                <a:cubicBezTo>
                  <a:pt x="15" y="64"/>
                  <a:pt x="15" y="64"/>
                  <a:pt x="15" y="64"/>
                </a:cubicBezTo>
                <a:cubicBezTo>
                  <a:pt x="15" y="66"/>
                  <a:pt x="16" y="67"/>
                  <a:pt x="19" y="67"/>
                </a:cubicBezTo>
                <a:cubicBezTo>
                  <a:pt x="22" y="67"/>
                  <a:pt x="23" y="66"/>
                  <a:pt x="23" y="64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59"/>
                  <a:pt x="23" y="58"/>
                  <a:pt x="21" y="58"/>
                </a:cubicBezTo>
                <a:cubicBezTo>
                  <a:pt x="23" y="57"/>
                  <a:pt x="23" y="56"/>
                  <a:pt x="23" y="55"/>
                </a:cubicBezTo>
                <a:cubicBezTo>
                  <a:pt x="23" y="53"/>
                  <a:pt x="23" y="53"/>
                  <a:pt x="23" y="53"/>
                </a:cubicBezTo>
                <a:cubicBezTo>
                  <a:pt x="23" y="51"/>
                  <a:pt x="23" y="51"/>
                  <a:pt x="22" y="50"/>
                </a:cubicBezTo>
                <a:cubicBezTo>
                  <a:pt x="21" y="50"/>
                  <a:pt x="20" y="49"/>
                  <a:pt x="19" y="49"/>
                </a:cubicBezTo>
                <a:cubicBezTo>
                  <a:pt x="16" y="49"/>
                  <a:pt x="15" y="50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3"/>
                  <a:pt x="18" y="53"/>
                  <a:pt x="18" y="53"/>
                </a:cubicBezTo>
                <a:cubicBezTo>
                  <a:pt x="18" y="52"/>
                  <a:pt x="18" y="52"/>
                  <a:pt x="19" y="52"/>
                </a:cubicBezTo>
                <a:cubicBezTo>
                  <a:pt x="19" y="52"/>
                  <a:pt x="20" y="52"/>
                  <a:pt x="20" y="53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19" y="57"/>
                  <a:pt x="18" y="57"/>
                </a:cubicBezTo>
                <a:cubicBezTo>
                  <a:pt x="18" y="59"/>
                  <a:pt x="18" y="59"/>
                  <a:pt x="18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59"/>
                  <a:pt x="20" y="60"/>
                  <a:pt x="20" y="60"/>
                </a:cubicBezTo>
                <a:cubicBezTo>
                  <a:pt x="20" y="64"/>
                  <a:pt x="20" y="64"/>
                  <a:pt x="20" y="64"/>
                </a:cubicBezTo>
                <a:cubicBezTo>
                  <a:pt x="20" y="65"/>
                  <a:pt x="19" y="65"/>
                  <a:pt x="19" y="65"/>
                </a:cubicBezTo>
                <a:cubicBezTo>
                  <a:pt x="18" y="65"/>
                  <a:pt x="18" y="65"/>
                  <a:pt x="18" y="64"/>
                </a:cubicBezTo>
                <a:cubicBezTo>
                  <a:pt x="18" y="60"/>
                  <a:pt x="18" y="60"/>
                  <a:pt x="18" y="60"/>
                </a:cubicBezTo>
                <a:cubicBezTo>
                  <a:pt x="15" y="60"/>
                  <a:pt x="15" y="60"/>
                  <a:pt x="15" y="60"/>
                </a:cubicBezTo>
                <a:close/>
                <a:moveTo>
                  <a:pt x="33" y="67"/>
                </a:moveTo>
                <a:cubicBezTo>
                  <a:pt x="33" y="65"/>
                  <a:pt x="33" y="65"/>
                  <a:pt x="33" y="65"/>
                </a:cubicBezTo>
                <a:cubicBezTo>
                  <a:pt x="28" y="65"/>
                  <a:pt x="28" y="65"/>
                  <a:pt x="28" y="65"/>
                </a:cubicBezTo>
                <a:cubicBezTo>
                  <a:pt x="33" y="57"/>
                  <a:pt x="33" y="57"/>
                  <a:pt x="33" y="57"/>
                </a:cubicBezTo>
                <a:cubicBezTo>
                  <a:pt x="33" y="56"/>
                  <a:pt x="33" y="56"/>
                  <a:pt x="33" y="55"/>
                </a:cubicBezTo>
                <a:cubicBezTo>
                  <a:pt x="33" y="53"/>
                  <a:pt x="33" y="52"/>
                  <a:pt x="32" y="51"/>
                </a:cubicBezTo>
                <a:cubicBezTo>
                  <a:pt x="31" y="50"/>
                  <a:pt x="30" y="49"/>
                  <a:pt x="28" y="49"/>
                </a:cubicBezTo>
                <a:cubicBezTo>
                  <a:pt x="26" y="49"/>
                  <a:pt x="24" y="51"/>
                  <a:pt x="24" y="53"/>
                </a:cubicBezTo>
                <a:cubicBezTo>
                  <a:pt x="24" y="56"/>
                  <a:pt x="24" y="56"/>
                  <a:pt x="24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2"/>
                  <a:pt x="28" y="52"/>
                  <a:pt x="28" y="52"/>
                </a:cubicBezTo>
                <a:cubicBezTo>
                  <a:pt x="29" y="52"/>
                  <a:pt x="29" y="53"/>
                  <a:pt x="29" y="53"/>
                </a:cubicBezTo>
                <a:cubicBezTo>
                  <a:pt x="29" y="55"/>
                  <a:pt x="29" y="56"/>
                  <a:pt x="28" y="57"/>
                </a:cubicBezTo>
                <a:cubicBezTo>
                  <a:pt x="24" y="65"/>
                  <a:pt x="24" y="65"/>
                  <a:pt x="24" y="65"/>
                </a:cubicBezTo>
                <a:cubicBezTo>
                  <a:pt x="24" y="67"/>
                  <a:pt x="24" y="67"/>
                  <a:pt x="24" y="67"/>
                </a:cubicBezTo>
                <a:cubicBezTo>
                  <a:pt x="33" y="67"/>
                  <a:pt x="33" y="67"/>
                  <a:pt x="33" y="67"/>
                </a:cubicBezTo>
                <a:close/>
                <a:moveTo>
                  <a:pt x="47" y="67"/>
                </a:moveTo>
                <a:cubicBezTo>
                  <a:pt x="47" y="59"/>
                  <a:pt x="47" y="59"/>
                  <a:pt x="47" y="59"/>
                </a:cubicBezTo>
                <a:cubicBezTo>
                  <a:pt x="42" y="59"/>
                  <a:pt x="42" y="59"/>
                  <a:pt x="42" y="59"/>
                </a:cubicBezTo>
                <a:cubicBezTo>
                  <a:pt x="42" y="61"/>
                  <a:pt x="42" y="61"/>
                  <a:pt x="42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65"/>
                  <a:pt x="43" y="65"/>
                  <a:pt x="43" y="65"/>
                </a:cubicBezTo>
                <a:cubicBezTo>
                  <a:pt x="43" y="65"/>
                  <a:pt x="43" y="65"/>
                  <a:pt x="43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2" y="52"/>
                  <a:pt x="42" y="52"/>
                  <a:pt x="42" y="52"/>
                </a:cubicBezTo>
                <a:cubicBezTo>
                  <a:pt x="42" y="52"/>
                  <a:pt x="42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6"/>
                  <a:pt x="43" y="56"/>
                  <a:pt x="43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0"/>
                  <a:pt x="45" y="49"/>
                  <a:pt x="43" y="49"/>
                </a:cubicBezTo>
                <a:cubicBezTo>
                  <a:pt x="40" y="49"/>
                  <a:pt x="38" y="51"/>
                  <a:pt x="38" y="53"/>
                </a:cubicBezTo>
                <a:cubicBezTo>
                  <a:pt x="38" y="64"/>
                  <a:pt x="38" y="64"/>
                  <a:pt x="38" y="64"/>
                </a:cubicBezTo>
                <a:cubicBezTo>
                  <a:pt x="38" y="65"/>
                  <a:pt x="38" y="66"/>
                  <a:pt x="39" y="67"/>
                </a:cubicBezTo>
                <a:cubicBezTo>
                  <a:pt x="40" y="67"/>
                  <a:pt x="41" y="67"/>
                  <a:pt x="42" y="67"/>
                </a:cubicBezTo>
                <a:cubicBezTo>
                  <a:pt x="43" y="67"/>
                  <a:pt x="43" y="67"/>
                  <a:pt x="44" y="66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7" y="67"/>
                  <a:pt x="47" y="67"/>
                </a:cubicBezTo>
                <a:close/>
                <a:moveTo>
                  <a:pt x="48" y="67"/>
                </a:moveTo>
                <a:cubicBezTo>
                  <a:pt x="52" y="67"/>
                  <a:pt x="52" y="67"/>
                  <a:pt x="52" y="67"/>
                </a:cubicBezTo>
                <a:cubicBezTo>
                  <a:pt x="53" y="67"/>
                  <a:pt x="54" y="67"/>
                  <a:pt x="55" y="66"/>
                </a:cubicBezTo>
                <a:cubicBezTo>
                  <a:pt x="56" y="66"/>
                  <a:pt x="56" y="65"/>
                  <a:pt x="56" y="64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59"/>
                  <a:pt x="55" y="58"/>
                  <a:pt x="54" y="58"/>
                </a:cubicBezTo>
                <a:cubicBezTo>
                  <a:pt x="55" y="57"/>
                  <a:pt x="56" y="56"/>
                  <a:pt x="56" y="55"/>
                </a:cubicBezTo>
                <a:cubicBezTo>
                  <a:pt x="56" y="53"/>
                  <a:pt x="56" y="53"/>
                  <a:pt x="56" y="53"/>
                </a:cubicBezTo>
                <a:cubicBezTo>
                  <a:pt x="56" y="52"/>
                  <a:pt x="56" y="51"/>
                  <a:pt x="55" y="50"/>
                </a:cubicBezTo>
                <a:cubicBezTo>
                  <a:pt x="54" y="50"/>
                  <a:pt x="53" y="50"/>
                  <a:pt x="52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67"/>
                  <a:pt x="48" y="67"/>
                  <a:pt x="48" y="67"/>
                </a:cubicBezTo>
                <a:close/>
                <a:moveTo>
                  <a:pt x="52" y="56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52"/>
                  <a:pt x="52" y="52"/>
                  <a:pt x="51" y="52"/>
                </a:cubicBezTo>
                <a:cubicBezTo>
                  <a:pt x="51" y="57"/>
                  <a:pt x="51" y="57"/>
                  <a:pt x="51" y="57"/>
                </a:cubicBezTo>
                <a:cubicBezTo>
                  <a:pt x="52" y="57"/>
                  <a:pt x="52" y="56"/>
                  <a:pt x="52" y="56"/>
                </a:cubicBezTo>
                <a:close/>
                <a:moveTo>
                  <a:pt x="52" y="64"/>
                </a:moveTo>
                <a:cubicBezTo>
                  <a:pt x="52" y="60"/>
                  <a:pt x="52" y="60"/>
                  <a:pt x="52" y="60"/>
                </a:cubicBezTo>
                <a:cubicBezTo>
                  <a:pt x="52" y="59"/>
                  <a:pt x="52" y="59"/>
                  <a:pt x="51" y="59"/>
                </a:cubicBezTo>
                <a:cubicBezTo>
                  <a:pt x="51" y="65"/>
                  <a:pt x="51" y="65"/>
                  <a:pt x="51" y="65"/>
                </a:cubicBezTo>
                <a:cubicBezTo>
                  <a:pt x="52" y="65"/>
                  <a:pt x="52" y="65"/>
                  <a:pt x="52" y="64"/>
                </a:cubicBezTo>
                <a:close/>
                <a:moveTo>
                  <a:pt x="54" y="3"/>
                </a:moveTo>
                <a:cubicBezTo>
                  <a:pt x="54" y="24"/>
                  <a:pt x="54" y="24"/>
                  <a:pt x="54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1" y="3"/>
                  <a:pt x="61" y="3"/>
                  <a:pt x="61" y="3"/>
                </a:cubicBezTo>
                <a:cubicBezTo>
                  <a:pt x="54" y="3"/>
                  <a:pt x="54" y="3"/>
                  <a:pt x="54" y="3"/>
                </a:cubicBezTo>
                <a:close/>
                <a:moveTo>
                  <a:pt x="13" y="42"/>
                </a:moveTo>
                <a:cubicBezTo>
                  <a:pt x="11" y="42"/>
                  <a:pt x="10" y="44"/>
                  <a:pt x="10" y="46"/>
                </a:cubicBezTo>
                <a:cubicBezTo>
                  <a:pt x="10" y="71"/>
                  <a:pt x="10" y="71"/>
                  <a:pt x="10" y="71"/>
                </a:cubicBezTo>
                <a:cubicBezTo>
                  <a:pt x="10" y="73"/>
                  <a:pt x="11" y="74"/>
                  <a:pt x="13" y="74"/>
                </a:cubicBezTo>
                <a:cubicBezTo>
                  <a:pt x="57" y="74"/>
                  <a:pt x="57" y="74"/>
                  <a:pt x="57" y="74"/>
                </a:cubicBezTo>
                <a:cubicBezTo>
                  <a:pt x="59" y="74"/>
                  <a:pt x="60" y="73"/>
                  <a:pt x="60" y="71"/>
                </a:cubicBezTo>
                <a:cubicBezTo>
                  <a:pt x="60" y="46"/>
                  <a:pt x="60" y="46"/>
                  <a:pt x="60" y="46"/>
                </a:cubicBezTo>
                <a:cubicBezTo>
                  <a:pt x="60" y="44"/>
                  <a:pt x="59" y="42"/>
                  <a:pt x="57" y="42"/>
                </a:cubicBezTo>
                <a:cubicBezTo>
                  <a:pt x="13" y="42"/>
                  <a:pt x="13" y="42"/>
                  <a:pt x="13" y="42"/>
                </a:cubicBezTo>
                <a:close/>
                <a:moveTo>
                  <a:pt x="25" y="3"/>
                </a:moveTo>
                <a:cubicBezTo>
                  <a:pt x="25" y="24"/>
                  <a:pt x="25" y="24"/>
                  <a:pt x="25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3"/>
                  <a:pt x="33" y="3"/>
                  <a:pt x="33" y="3"/>
                </a:cubicBezTo>
                <a:cubicBezTo>
                  <a:pt x="25" y="3"/>
                  <a:pt x="25" y="3"/>
                  <a:pt x="25" y="3"/>
                </a:cubicBezTo>
                <a:close/>
                <a:moveTo>
                  <a:pt x="35" y="3"/>
                </a:moveTo>
                <a:cubicBezTo>
                  <a:pt x="35" y="24"/>
                  <a:pt x="35" y="24"/>
                  <a:pt x="35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3"/>
                  <a:pt x="42" y="3"/>
                  <a:pt x="42" y="3"/>
                </a:cubicBezTo>
                <a:cubicBezTo>
                  <a:pt x="35" y="3"/>
                  <a:pt x="35" y="3"/>
                  <a:pt x="35" y="3"/>
                </a:cubicBezTo>
                <a:close/>
                <a:moveTo>
                  <a:pt x="44" y="3"/>
                </a:moveTo>
                <a:cubicBezTo>
                  <a:pt x="44" y="24"/>
                  <a:pt x="44" y="24"/>
                  <a:pt x="44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2" y="3"/>
                  <a:pt x="52" y="3"/>
                  <a:pt x="52" y="3"/>
                </a:cubicBezTo>
                <a:cubicBezTo>
                  <a:pt x="44" y="3"/>
                  <a:pt x="44" y="3"/>
                  <a:pt x="44" y="3"/>
                </a:cubicBezTo>
                <a:close/>
                <a:moveTo>
                  <a:pt x="85" y="1"/>
                </a:moveTo>
                <a:cubicBezTo>
                  <a:pt x="102" y="1"/>
                  <a:pt x="102" y="1"/>
                  <a:pt x="102" y="1"/>
                </a:cubicBezTo>
                <a:cubicBezTo>
                  <a:pt x="102" y="20"/>
                  <a:pt x="102" y="20"/>
                  <a:pt x="102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5" y="1"/>
                  <a:pt x="85" y="1"/>
                  <a:pt x="85" y="1"/>
                </a:cubicBezTo>
                <a:close/>
                <a:moveTo>
                  <a:pt x="100" y="60"/>
                </a:moveTo>
                <a:cubicBezTo>
                  <a:pt x="88" y="60"/>
                  <a:pt x="88" y="60"/>
                  <a:pt x="88" y="60"/>
                </a:cubicBezTo>
                <a:cubicBezTo>
                  <a:pt x="88" y="67"/>
                  <a:pt x="88" y="67"/>
                  <a:pt x="88" y="67"/>
                </a:cubicBezTo>
                <a:cubicBezTo>
                  <a:pt x="88" y="67"/>
                  <a:pt x="88" y="68"/>
                  <a:pt x="88" y="69"/>
                </a:cubicBezTo>
                <a:cubicBezTo>
                  <a:pt x="88" y="70"/>
                  <a:pt x="88" y="70"/>
                  <a:pt x="89" y="70"/>
                </a:cubicBezTo>
                <a:cubicBezTo>
                  <a:pt x="89" y="71"/>
                  <a:pt x="89" y="71"/>
                  <a:pt x="90" y="72"/>
                </a:cubicBezTo>
                <a:cubicBezTo>
                  <a:pt x="90" y="72"/>
                  <a:pt x="91" y="72"/>
                  <a:pt x="92" y="72"/>
                </a:cubicBezTo>
                <a:cubicBezTo>
                  <a:pt x="92" y="72"/>
                  <a:pt x="93" y="72"/>
                  <a:pt x="94" y="71"/>
                </a:cubicBezTo>
                <a:cubicBezTo>
                  <a:pt x="94" y="71"/>
                  <a:pt x="94" y="70"/>
                  <a:pt x="95" y="69"/>
                </a:cubicBezTo>
                <a:cubicBezTo>
                  <a:pt x="95" y="70"/>
                  <a:pt x="95" y="70"/>
                  <a:pt x="95" y="71"/>
                </a:cubicBezTo>
                <a:cubicBezTo>
                  <a:pt x="96" y="71"/>
                  <a:pt x="97" y="71"/>
                  <a:pt x="97" y="71"/>
                </a:cubicBezTo>
                <a:cubicBezTo>
                  <a:pt x="98" y="71"/>
                  <a:pt x="99" y="71"/>
                  <a:pt x="100" y="70"/>
                </a:cubicBezTo>
                <a:cubicBezTo>
                  <a:pt x="100" y="70"/>
                  <a:pt x="100" y="69"/>
                  <a:pt x="100" y="68"/>
                </a:cubicBezTo>
                <a:cubicBezTo>
                  <a:pt x="100" y="60"/>
                  <a:pt x="100" y="60"/>
                  <a:pt x="100" y="60"/>
                </a:cubicBezTo>
                <a:close/>
                <a:moveTo>
                  <a:pt x="96" y="64"/>
                </a:moveTo>
                <a:cubicBezTo>
                  <a:pt x="96" y="66"/>
                  <a:pt x="96" y="66"/>
                  <a:pt x="96" y="66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8"/>
                  <a:pt x="96" y="68"/>
                  <a:pt x="97" y="68"/>
                </a:cubicBezTo>
                <a:cubicBezTo>
                  <a:pt x="97" y="68"/>
                  <a:pt x="97" y="68"/>
                  <a:pt x="98" y="67"/>
                </a:cubicBezTo>
                <a:cubicBezTo>
                  <a:pt x="98" y="67"/>
                  <a:pt x="98" y="67"/>
                  <a:pt x="98" y="66"/>
                </a:cubicBezTo>
                <a:cubicBezTo>
                  <a:pt x="98" y="64"/>
                  <a:pt x="98" y="64"/>
                  <a:pt x="98" y="64"/>
                </a:cubicBezTo>
                <a:cubicBezTo>
                  <a:pt x="96" y="64"/>
                  <a:pt x="96" y="64"/>
                  <a:pt x="96" y="64"/>
                </a:cubicBezTo>
                <a:close/>
                <a:moveTo>
                  <a:pt x="91" y="64"/>
                </a:moveTo>
                <a:cubicBezTo>
                  <a:pt x="91" y="66"/>
                  <a:pt x="91" y="66"/>
                  <a:pt x="91" y="66"/>
                </a:cubicBezTo>
                <a:cubicBezTo>
                  <a:pt x="91" y="67"/>
                  <a:pt x="91" y="68"/>
                  <a:pt x="91" y="68"/>
                </a:cubicBezTo>
                <a:cubicBezTo>
                  <a:pt x="91" y="68"/>
                  <a:pt x="92" y="68"/>
                  <a:pt x="92" y="68"/>
                </a:cubicBezTo>
                <a:cubicBezTo>
                  <a:pt x="92" y="68"/>
                  <a:pt x="93" y="68"/>
                  <a:pt x="93" y="68"/>
                </a:cubicBezTo>
                <a:cubicBezTo>
                  <a:pt x="93" y="68"/>
                  <a:pt x="93" y="67"/>
                  <a:pt x="93" y="66"/>
                </a:cubicBezTo>
                <a:cubicBezTo>
                  <a:pt x="93" y="64"/>
                  <a:pt x="93" y="64"/>
                  <a:pt x="93" y="64"/>
                </a:cubicBezTo>
                <a:cubicBezTo>
                  <a:pt x="91" y="64"/>
                  <a:pt x="91" y="64"/>
                  <a:pt x="91" y="64"/>
                </a:cubicBezTo>
                <a:close/>
                <a:moveTo>
                  <a:pt x="92" y="47"/>
                </a:moveTo>
                <a:cubicBezTo>
                  <a:pt x="91" y="47"/>
                  <a:pt x="90" y="48"/>
                  <a:pt x="89" y="49"/>
                </a:cubicBezTo>
                <a:cubicBezTo>
                  <a:pt x="88" y="49"/>
                  <a:pt x="88" y="51"/>
                  <a:pt x="88" y="53"/>
                </a:cubicBezTo>
                <a:cubicBezTo>
                  <a:pt x="88" y="54"/>
                  <a:pt x="88" y="55"/>
                  <a:pt x="88" y="56"/>
                </a:cubicBezTo>
                <a:cubicBezTo>
                  <a:pt x="89" y="57"/>
                  <a:pt x="89" y="57"/>
                  <a:pt x="90" y="58"/>
                </a:cubicBezTo>
                <a:cubicBezTo>
                  <a:pt x="90" y="58"/>
                  <a:pt x="91" y="59"/>
                  <a:pt x="92" y="59"/>
                </a:cubicBezTo>
                <a:cubicBezTo>
                  <a:pt x="93" y="59"/>
                  <a:pt x="93" y="58"/>
                  <a:pt x="94" y="58"/>
                </a:cubicBezTo>
                <a:cubicBezTo>
                  <a:pt x="94" y="58"/>
                  <a:pt x="95" y="57"/>
                  <a:pt x="95" y="56"/>
                </a:cubicBezTo>
                <a:cubicBezTo>
                  <a:pt x="96" y="56"/>
                  <a:pt x="96" y="54"/>
                  <a:pt x="96" y="53"/>
                </a:cubicBezTo>
                <a:cubicBezTo>
                  <a:pt x="96" y="52"/>
                  <a:pt x="97" y="52"/>
                  <a:pt x="9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8" y="51"/>
                  <a:pt x="98" y="51"/>
                  <a:pt x="98" y="52"/>
                </a:cubicBezTo>
                <a:cubicBezTo>
                  <a:pt x="98" y="52"/>
                  <a:pt x="98" y="52"/>
                  <a:pt x="98" y="53"/>
                </a:cubicBezTo>
                <a:cubicBezTo>
                  <a:pt x="98" y="53"/>
                  <a:pt x="98" y="54"/>
                  <a:pt x="98" y="54"/>
                </a:cubicBezTo>
                <a:cubicBezTo>
                  <a:pt x="98" y="54"/>
                  <a:pt x="97" y="54"/>
                  <a:pt x="97" y="54"/>
                </a:cubicBezTo>
                <a:cubicBezTo>
                  <a:pt x="97" y="58"/>
                  <a:pt x="97" y="58"/>
                  <a:pt x="97" y="58"/>
                </a:cubicBezTo>
                <a:cubicBezTo>
                  <a:pt x="98" y="58"/>
                  <a:pt x="99" y="57"/>
                  <a:pt x="100" y="57"/>
                </a:cubicBezTo>
                <a:cubicBezTo>
                  <a:pt x="100" y="56"/>
                  <a:pt x="101" y="55"/>
                  <a:pt x="101" y="53"/>
                </a:cubicBezTo>
                <a:cubicBezTo>
                  <a:pt x="101" y="52"/>
                  <a:pt x="100" y="51"/>
                  <a:pt x="100" y="50"/>
                </a:cubicBezTo>
                <a:cubicBezTo>
                  <a:pt x="100" y="49"/>
                  <a:pt x="99" y="49"/>
                  <a:pt x="99" y="48"/>
                </a:cubicBezTo>
                <a:cubicBezTo>
                  <a:pt x="98" y="48"/>
                  <a:pt x="98" y="48"/>
                  <a:pt x="97" y="48"/>
                </a:cubicBezTo>
                <a:cubicBezTo>
                  <a:pt x="96" y="48"/>
                  <a:pt x="95" y="48"/>
                  <a:pt x="95" y="49"/>
                </a:cubicBezTo>
                <a:cubicBezTo>
                  <a:pt x="94" y="49"/>
                  <a:pt x="93" y="51"/>
                  <a:pt x="93" y="52"/>
                </a:cubicBezTo>
                <a:cubicBezTo>
                  <a:pt x="93" y="53"/>
                  <a:pt x="93" y="54"/>
                  <a:pt x="92" y="54"/>
                </a:cubicBezTo>
                <a:cubicBezTo>
                  <a:pt x="92" y="55"/>
                  <a:pt x="92" y="55"/>
                  <a:pt x="91" y="55"/>
                </a:cubicBezTo>
                <a:cubicBezTo>
                  <a:pt x="91" y="55"/>
                  <a:pt x="91" y="55"/>
                  <a:pt x="91" y="54"/>
                </a:cubicBezTo>
                <a:cubicBezTo>
                  <a:pt x="90" y="54"/>
                  <a:pt x="90" y="54"/>
                  <a:pt x="90" y="53"/>
                </a:cubicBezTo>
                <a:cubicBezTo>
                  <a:pt x="90" y="52"/>
                  <a:pt x="90" y="52"/>
                  <a:pt x="91" y="51"/>
                </a:cubicBezTo>
                <a:cubicBezTo>
                  <a:pt x="91" y="51"/>
                  <a:pt x="92" y="51"/>
                  <a:pt x="92" y="51"/>
                </a:cubicBezTo>
                <a:cubicBezTo>
                  <a:pt x="92" y="47"/>
                  <a:pt x="92" y="47"/>
                  <a:pt x="92" y="47"/>
                </a:cubicBezTo>
                <a:close/>
                <a:moveTo>
                  <a:pt x="100" y="41"/>
                </a:moveTo>
                <a:cubicBezTo>
                  <a:pt x="93" y="41"/>
                  <a:pt x="93" y="41"/>
                  <a:pt x="93" y="41"/>
                </a:cubicBezTo>
                <a:cubicBezTo>
                  <a:pt x="92" y="41"/>
                  <a:pt x="92" y="41"/>
                  <a:pt x="91" y="41"/>
                </a:cubicBezTo>
                <a:cubicBezTo>
                  <a:pt x="91" y="40"/>
                  <a:pt x="91" y="40"/>
                  <a:pt x="91" y="39"/>
                </a:cubicBezTo>
                <a:cubicBezTo>
                  <a:pt x="91" y="39"/>
                  <a:pt x="91" y="38"/>
                  <a:pt x="91" y="38"/>
                </a:cubicBezTo>
                <a:cubicBezTo>
                  <a:pt x="92" y="37"/>
                  <a:pt x="92" y="37"/>
                  <a:pt x="93" y="37"/>
                </a:cubicBezTo>
                <a:cubicBezTo>
                  <a:pt x="100" y="37"/>
                  <a:pt x="100" y="37"/>
                  <a:pt x="100" y="37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1" y="34"/>
                </a:cubicBezTo>
                <a:cubicBezTo>
                  <a:pt x="90" y="34"/>
                  <a:pt x="90" y="34"/>
                  <a:pt x="89" y="34"/>
                </a:cubicBezTo>
                <a:cubicBezTo>
                  <a:pt x="89" y="35"/>
                  <a:pt x="89" y="35"/>
                  <a:pt x="88" y="36"/>
                </a:cubicBezTo>
                <a:cubicBezTo>
                  <a:pt x="88" y="36"/>
                  <a:pt x="88" y="37"/>
                  <a:pt x="88" y="38"/>
                </a:cubicBezTo>
                <a:cubicBezTo>
                  <a:pt x="88" y="38"/>
                  <a:pt x="88" y="39"/>
                  <a:pt x="88" y="40"/>
                </a:cubicBezTo>
                <a:cubicBezTo>
                  <a:pt x="88" y="41"/>
                  <a:pt x="88" y="42"/>
                  <a:pt x="88" y="42"/>
                </a:cubicBezTo>
                <a:cubicBezTo>
                  <a:pt x="88" y="43"/>
                  <a:pt x="89" y="43"/>
                  <a:pt x="89" y="44"/>
                </a:cubicBezTo>
                <a:cubicBezTo>
                  <a:pt x="90" y="44"/>
                  <a:pt x="90" y="45"/>
                  <a:pt x="91" y="45"/>
                </a:cubicBezTo>
                <a:cubicBezTo>
                  <a:pt x="92" y="45"/>
                  <a:pt x="92" y="45"/>
                  <a:pt x="93" y="45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00" y="41"/>
                  <a:pt x="100" y="41"/>
                  <a:pt x="100" y="41"/>
                </a:cubicBezTo>
                <a:close/>
                <a:moveTo>
                  <a:pt x="88" y="4"/>
                </a:moveTo>
                <a:cubicBezTo>
                  <a:pt x="88" y="9"/>
                  <a:pt x="88" y="9"/>
                  <a:pt x="88" y="9"/>
                </a:cubicBezTo>
                <a:cubicBezTo>
                  <a:pt x="91" y="9"/>
                  <a:pt x="91" y="9"/>
                  <a:pt x="91" y="9"/>
                </a:cubicBezTo>
                <a:cubicBezTo>
                  <a:pt x="91" y="4"/>
                  <a:pt x="91" y="4"/>
                  <a:pt x="91" y="4"/>
                </a:cubicBezTo>
                <a:cubicBezTo>
                  <a:pt x="88" y="4"/>
                  <a:pt x="88" y="4"/>
                  <a:pt x="88" y="4"/>
                </a:cubicBezTo>
                <a:close/>
                <a:moveTo>
                  <a:pt x="96" y="4"/>
                </a:moveTo>
                <a:cubicBezTo>
                  <a:pt x="96" y="9"/>
                  <a:pt x="96" y="9"/>
                  <a:pt x="96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4"/>
                  <a:pt x="98" y="4"/>
                  <a:pt x="98" y="4"/>
                </a:cubicBezTo>
                <a:cubicBezTo>
                  <a:pt x="96" y="4"/>
                  <a:pt x="96" y="4"/>
                  <a:pt x="96" y="4"/>
                </a:cubicBezTo>
                <a:close/>
                <a:moveTo>
                  <a:pt x="87" y="27"/>
                </a:moveTo>
                <a:cubicBezTo>
                  <a:pt x="83" y="27"/>
                  <a:pt x="80" y="30"/>
                  <a:pt x="80" y="34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75"/>
                  <a:pt x="84" y="78"/>
                  <a:pt x="88" y="78"/>
                </a:cubicBezTo>
                <a:cubicBezTo>
                  <a:pt x="100" y="78"/>
                  <a:pt x="100" y="78"/>
                  <a:pt x="100" y="78"/>
                </a:cubicBezTo>
                <a:cubicBezTo>
                  <a:pt x="104" y="78"/>
                  <a:pt x="108" y="75"/>
                  <a:pt x="108" y="71"/>
                </a:cubicBezTo>
                <a:cubicBezTo>
                  <a:pt x="108" y="34"/>
                  <a:pt x="108" y="34"/>
                  <a:pt x="108" y="34"/>
                </a:cubicBezTo>
                <a:cubicBezTo>
                  <a:pt x="108" y="30"/>
                  <a:pt x="104" y="26"/>
                  <a:pt x="100" y="27"/>
                </a:cubicBezTo>
                <a:lnTo>
                  <a:pt x="87" y="2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Freeform 80"/>
          <p:cNvSpPr>
            <a:spLocks noEditPoints="1"/>
          </p:cNvSpPr>
          <p:nvPr/>
        </p:nvSpPr>
        <p:spPr bwMode="auto">
          <a:xfrm>
            <a:off x="7056769" y="2383950"/>
            <a:ext cx="479425" cy="471488"/>
          </a:xfrm>
          <a:custGeom>
            <a:avLst/>
            <a:gdLst>
              <a:gd name="T0" fmla="*/ 112 w 113"/>
              <a:gd name="T1" fmla="*/ 17 h 111"/>
              <a:gd name="T2" fmla="*/ 110 w 113"/>
              <a:gd name="T3" fmla="*/ 1 h 111"/>
              <a:gd name="T4" fmla="*/ 109 w 113"/>
              <a:gd name="T5" fmla="*/ 8 h 111"/>
              <a:gd name="T6" fmla="*/ 100 w 113"/>
              <a:gd name="T7" fmla="*/ 1 h 111"/>
              <a:gd name="T8" fmla="*/ 98 w 113"/>
              <a:gd name="T9" fmla="*/ 12 h 111"/>
              <a:gd name="T10" fmla="*/ 96 w 113"/>
              <a:gd name="T11" fmla="*/ 1 h 111"/>
              <a:gd name="T12" fmla="*/ 98 w 113"/>
              <a:gd name="T13" fmla="*/ 45 h 111"/>
              <a:gd name="T14" fmla="*/ 106 w 113"/>
              <a:gd name="T15" fmla="*/ 110 h 111"/>
              <a:gd name="T16" fmla="*/ 98 w 113"/>
              <a:gd name="T17" fmla="*/ 45 h 111"/>
              <a:gd name="T18" fmla="*/ 12 w 113"/>
              <a:gd name="T19" fmla="*/ 22 h 111"/>
              <a:gd name="T20" fmla="*/ 34 w 113"/>
              <a:gd name="T21" fmla="*/ 107 h 111"/>
              <a:gd name="T22" fmla="*/ 67 w 113"/>
              <a:gd name="T23" fmla="*/ 40 h 111"/>
              <a:gd name="T24" fmla="*/ 36 w 113"/>
              <a:gd name="T25" fmla="*/ 20 h 111"/>
              <a:gd name="T26" fmla="*/ 24 w 113"/>
              <a:gd name="T27" fmla="*/ 38 h 111"/>
              <a:gd name="T28" fmla="*/ 36 w 113"/>
              <a:gd name="T29" fmla="*/ 20 h 111"/>
              <a:gd name="T30" fmla="*/ 21 w 113"/>
              <a:gd name="T31" fmla="*/ 61 h 111"/>
              <a:gd name="T32" fmla="*/ 13 w 113"/>
              <a:gd name="T33" fmla="*/ 56 h 111"/>
              <a:gd name="T34" fmla="*/ 24 w 113"/>
              <a:gd name="T35" fmla="*/ 74 h 111"/>
              <a:gd name="T36" fmla="*/ 19 w 113"/>
              <a:gd name="T37" fmla="*/ 83 h 111"/>
              <a:gd name="T38" fmla="*/ 24 w 113"/>
              <a:gd name="T39" fmla="*/ 74 h 111"/>
              <a:gd name="T40" fmla="*/ 44 w 113"/>
              <a:gd name="T41" fmla="*/ 94 h 111"/>
              <a:gd name="T42" fmla="*/ 35 w 113"/>
              <a:gd name="T43" fmla="*/ 88 h 111"/>
              <a:gd name="T44" fmla="*/ 60 w 113"/>
              <a:gd name="T45" fmla="*/ 83 h 111"/>
              <a:gd name="T46" fmla="*/ 55 w 113"/>
              <a:gd name="T47" fmla="*/ 92 h 111"/>
              <a:gd name="T48" fmla="*/ 60 w 113"/>
              <a:gd name="T49" fmla="*/ 83 h 111"/>
              <a:gd name="T50" fmla="*/ 74 w 113"/>
              <a:gd name="T51" fmla="*/ 73 h 111"/>
              <a:gd name="T52" fmla="*/ 65 w 113"/>
              <a:gd name="T53" fmla="*/ 67 h 111"/>
              <a:gd name="T54" fmla="*/ 109 w 113"/>
              <a:gd name="T55" fmla="*/ 37 h 111"/>
              <a:gd name="T56" fmla="*/ 110 w 113"/>
              <a:gd name="T57" fmla="*/ 32 h 111"/>
              <a:gd name="T58" fmla="*/ 112 w 113"/>
              <a:gd name="T59" fmla="*/ 19 h 111"/>
              <a:gd name="T60" fmla="*/ 98 w 113"/>
              <a:gd name="T61" fmla="*/ 32 h 111"/>
              <a:gd name="T62" fmla="*/ 97 w 113"/>
              <a:gd name="T63" fmla="*/ 37 h 111"/>
              <a:gd name="T64" fmla="*/ 97 w 113"/>
              <a:gd name="T65" fmla="*/ 38 h 111"/>
              <a:gd name="T66" fmla="*/ 110 w 113"/>
              <a:gd name="T67" fmla="*/ 42 h 111"/>
              <a:gd name="T68" fmla="*/ 109 w 113"/>
              <a:gd name="T69" fmla="*/ 37 h 111"/>
              <a:gd name="T70" fmla="*/ 102 w 113"/>
              <a:gd name="T71" fmla="*/ 20 h 111"/>
              <a:gd name="T72" fmla="*/ 101 w 113"/>
              <a:gd name="T73" fmla="*/ 32 h 111"/>
              <a:gd name="T74" fmla="*/ 101 w 113"/>
              <a:gd name="T75" fmla="*/ 34 h 111"/>
              <a:gd name="T76" fmla="*/ 103 w 113"/>
              <a:gd name="T77" fmla="*/ 36 h 111"/>
              <a:gd name="T78" fmla="*/ 101 w 113"/>
              <a:gd name="T79" fmla="*/ 34 h 111"/>
              <a:gd name="T80" fmla="*/ 103 w 113"/>
              <a:gd name="T81" fmla="*/ 39 h 111"/>
              <a:gd name="T82" fmla="*/ 101 w 113"/>
              <a:gd name="T83" fmla="*/ 4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3" h="111">
                <a:moveTo>
                  <a:pt x="96" y="17"/>
                </a:moveTo>
                <a:cubicBezTo>
                  <a:pt x="102" y="17"/>
                  <a:pt x="107" y="17"/>
                  <a:pt x="112" y="17"/>
                </a:cubicBezTo>
                <a:cubicBezTo>
                  <a:pt x="113" y="12"/>
                  <a:pt x="113" y="6"/>
                  <a:pt x="112" y="1"/>
                </a:cubicBezTo>
                <a:cubicBezTo>
                  <a:pt x="110" y="1"/>
                  <a:pt x="110" y="1"/>
                  <a:pt x="110" y="1"/>
                </a:cubicBezTo>
                <a:cubicBezTo>
                  <a:pt x="110" y="8"/>
                  <a:pt x="110" y="8"/>
                  <a:pt x="110" y="8"/>
                </a:cubicBezTo>
                <a:cubicBezTo>
                  <a:pt x="109" y="8"/>
                  <a:pt x="109" y="8"/>
                  <a:pt x="109" y="8"/>
                </a:cubicBezTo>
                <a:cubicBezTo>
                  <a:pt x="109" y="1"/>
                  <a:pt x="109" y="1"/>
                  <a:pt x="109" y="1"/>
                </a:cubicBezTo>
                <a:cubicBezTo>
                  <a:pt x="100" y="1"/>
                  <a:pt x="100" y="1"/>
                  <a:pt x="100" y="1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98" y="12"/>
                  <a:pt x="98" y="12"/>
                  <a:pt x="98" y="12"/>
                </a:cubicBezTo>
                <a:cubicBezTo>
                  <a:pt x="98" y="1"/>
                  <a:pt x="98" y="1"/>
                  <a:pt x="98" y="1"/>
                </a:cubicBezTo>
                <a:cubicBezTo>
                  <a:pt x="96" y="1"/>
                  <a:pt x="96" y="1"/>
                  <a:pt x="96" y="1"/>
                </a:cubicBezTo>
                <a:cubicBezTo>
                  <a:pt x="95" y="6"/>
                  <a:pt x="96" y="12"/>
                  <a:pt x="96" y="17"/>
                </a:cubicBezTo>
                <a:close/>
                <a:moveTo>
                  <a:pt x="98" y="45"/>
                </a:moveTo>
                <a:cubicBezTo>
                  <a:pt x="102" y="45"/>
                  <a:pt x="106" y="45"/>
                  <a:pt x="110" y="45"/>
                </a:cubicBezTo>
                <a:cubicBezTo>
                  <a:pt x="112" y="68"/>
                  <a:pt x="110" y="90"/>
                  <a:pt x="106" y="11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97" y="91"/>
                  <a:pt x="95" y="71"/>
                  <a:pt x="98" y="45"/>
                </a:cubicBezTo>
                <a:close/>
                <a:moveTo>
                  <a:pt x="49" y="21"/>
                </a:moveTo>
                <a:cubicBezTo>
                  <a:pt x="45" y="1"/>
                  <a:pt x="26" y="0"/>
                  <a:pt x="12" y="22"/>
                </a:cubicBezTo>
                <a:cubicBezTo>
                  <a:pt x="7" y="30"/>
                  <a:pt x="4" y="40"/>
                  <a:pt x="3" y="49"/>
                </a:cubicBezTo>
                <a:cubicBezTo>
                  <a:pt x="0" y="72"/>
                  <a:pt x="7" y="101"/>
                  <a:pt x="34" y="107"/>
                </a:cubicBezTo>
                <a:cubicBezTo>
                  <a:pt x="52" y="111"/>
                  <a:pt x="75" y="95"/>
                  <a:pt x="86" y="69"/>
                </a:cubicBezTo>
                <a:cubicBezTo>
                  <a:pt x="95" y="51"/>
                  <a:pt x="93" y="31"/>
                  <a:pt x="67" y="40"/>
                </a:cubicBezTo>
                <a:cubicBezTo>
                  <a:pt x="58" y="43"/>
                  <a:pt x="53" y="38"/>
                  <a:pt x="49" y="21"/>
                </a:cubicBezTo>
                <a:close/>
                <a:moveTo>
                  <a:pt x="36" y="20"/>
                </a:moveTo>
                <a:cubicBezTo>
                  <a:pt x="39" y="22"/>
                  <a:pt x="39" y="28"/>
                  <a:pt x="36" y="33"/>
                </a:cubicBezTo>
                <a:cubicBezTo>
                  <a:pt x="32" y="38"/>
                  <a:pt x="27" y="40"/>
                  <a:pt x="24" y="38"/>
                </a:cubicBezTo>
                <a:cubicBezTo>
                  <a:pt x="21" y="35"/>
                  <a:pt x="21" y="30"/>
                  <a:pt x="24" y="25"/>
                </a:cubicBezTo>
                <a:cubicBezTo>
                  <a:pt x="27" y="20"/>
                  <a:pt x="33" y="18"/>
                  <a:pt x="36" y="20"/>
                </a:cubicBezTo>
                <a:close/>
                <a:moveTo>
                  <a:pt x="20" y="54"/>
                </a:moveTo>
                <a:cubicBezTo>
                  <a:pt x="22" y="56"/>
                  <a:pt x="23" y="59"/>
                  <a:pt x="21" y="61"/>
                </a:cubicBezTo>
                <a:cubicBezTo>
                  <a:pt x="20" y="64"/>
                  <a:pt x="17" y="64"/>
                  <a:pt x="14" y="63"/>
                </a:cubicBezTo>
                <a:cubicBezTo>
                  <a:pt x="12" y="61"/>
                  <a:pt x="11" y="58"/>
                  <a:pt x="13" y="56"/>
                </a:cubicBezTo>
                <a:cubicBezTo>
                  <a:pt x="14" y="53"/>
                  <a:pt x="18" y="53"/>
                  <a:pt x="20" y="54"/>
                </a:cubicBezTo>
                <a:close/>
                <a:moveTo>
                  <a:pt x="24" y="74"/>
                </a:moveTo>
                <a:cubicBezTo>
                  <a:pt x="27" y="76"/>
                  <a:pt x="27" y="79"/>
                  <a:pt x="26" y="81"/>
                </a:cubicBezTo>
                <a:cubicBezTo>
                  <a:pt x="24" y="84"/>
                  <a:pt x="21" y="84"/>
                  <a:pt x="19" y="83"/>
                </a:cubicBezTo>
                <a:cubicBezTo>
                  <a:pt x="16" y="81"/>
                  <a:pt x="16" y="78"/>
                  <a:pt x="17" y="76"/>
                </a:cubicBezTo>
                <a:cubicBezTo>
                  <a:pt x="19" y="73"/>
                  <a:pt x="22" y="73"/>
                  <a:pt x="24" y="74"/>
                </a:cubicBezTo>
                <a:close/>
                <a:moveTo>
                  <a:pt x="42" y="87"/>
                </a:moveTo>
                <a:cubicBezTo>
                  <a:pt x="45" y="89"/>
                  <a:pt x="45" y="92"/>
                  <a:pt x="44" y="94"/>
                </a:cubicBezTo>
                <a:cubicBezTo>
                  <a:pt x="42" y="96"/>
                  <a:pt x="39" y="97"/>
                  <a:pt x="37" y="95"/>
                </a:cubicBezTo>
                <a:cubicBezTo>
                  <a:pt x="34" y="94"/>
                  <a:pt x="34" y="91"/>
                  <a:pt x="35" y="88"/>
                </a:cubicBezTo>
                <a:cubicBezTo>
                  <a:pt x="37" y="86"/>
                  <a:pt x="40" y="85"/>
                  <a:pt x="42" y="87"/>
                </a:cubicBezTo>
                <a:close/>
                <a:moveTo>
                  <a:pt x="60" y="83"/>
                </a:moveTo>
                <a:cubicBezTo>
                  <a:pt x="63" y="85"/>
                  <a:pt x="63" y="88"/>
                  <a:pt x="62" y="90"/>
                </a:cubicBezTo>
                <a:cubicBezTo>
                  <a:pt x="60" y="93"/>
                  <a:pt x="57" y="93"/>
                  <a:pt x="55" y="92"/>
                </a:cubicBezTo>
                <a:cubicBezTo>
                  <a:pt x="52" y="90"/>
                  <a:pt x="52" y="87"/>
                  <a:pt x="53" y="85"/>
                </a:cubicBezTo>
                <a:cubicBezTo>
                  <a:pt x="55" y="82"/>
                  <a:pt x="58" y="82"/>
                  <a:pt x="60" y="83"/>
                </a:cubicBezTo>
                <a:close/>
                <a:moveTo>
                  <a:pt x="72" y="66"/>
                </a:moveTo>
                <a:cubicBezTo>
                  <a:pt x="75" y="68"/>
                  <a:pt x="75" y="71"/>
                  <a:pt x="74" y="73"/>
                </a:cubicBezTo>
                <a:cubicBezTo>
                  <a:pt x="72" y="75"/>
                  <a:pt x="69" y="76"/>
                  <a:pt x="67" y="74"/>
                </a:cubicBezTo>
                <a:cubicBezTo>
                  <a:pt x="64" y="73"/>
                  <a:pt x="64" y="70"/>
                  <a:pt x="65" y="67"/>
                </a:cubicBezTo>
                <a:cubicBezTo>
                  <a:pt x="67" y="65"/>
                  <a:pt x="70" y="64"/>
                  <a:pt x="72" y="66"/>
                </a:cubicBezTo>
                <a:close/>
                <a:moveTo>
                  <a:pt x="109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2" y="19"/>
                  <a:pt x="112" y="19"/>
                  <a:pt x="112" y="19"/>
                </a:cubicBezTo>
                <a:cubicBezTo>
                  <a:pt x="96" y="19"/>
                  <a:pt x="96" y="19"/>
                  <a:pt x="96" y="19"/>
                </a:cubicBezTo>
                <a:cubicBezTo>
                  <a:pt x="98" y="32"/>
                  <a:pt x="98" y="32"/>
                  <a:pt x="98" y="32"/>
                </a:cubicBezTo>
                <a:cubicBezTo>
                  <a:pt x="97" y="32"/>
                  <a:pt x="97" y="32"/>
                  <a:pt x="97" y="32"/>
                </a:cubicBezTo>
                <a:cubicBezTo>
                  <a:pt x="97" y="37"/>
                  <a:pt x="97" y="37"/>
                  <a:pt x="97" y="37"/>
                </a:cubicBezTo>
                <a:cubicBezTo>
                  <a:pt x="99" y="37"/>
                  <a:pt x="99" y="37"/>
                  <a:pt x="99" y="37"/>
                </a:cubicBezTo>
                <a:cubicBezTo>
                  <a:pt x="97" y="38"/>
                  <a:pt x="97" y="38"/>
                  <a:pt x="97" y="38"/>
                </a:cubicBezTo>
                <a:cubicBezTo>
                  <a:pt x="97" y="42"/>
                  <a:pt x="97" y="42"/>
                  <a:pt x="97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0" y="38"/>
                  <a:pt x="110" y="38"/>
                  <a:pt x="110" y="38"/>
                </a:cubicBezTo>
                <a:cubicBezTo>
                  <a:pt x="109" y="37"/>
                  <a:pt x="109" y="37"/>
                  <a:pt x="109" y="37"/>
                </a:cubicBezTo>
                <a:close/>
                <a:moveTo>
                  <a:pt x="99" y="20"/>
                </a:moveTo>
                <a:cubicBezTo>
                  <a:pt x="102" y="20"/>
                  <a:pt x="102" y="20"/>
                  <a:pt x="102" y="20"/>
                </a:cubicBezTo>
                <a:cubicBezTo>
                  <a:pt x="103" y="32"/>
                  <a:pt x="103" y="32"/>
                  <a:pt x="103" y="32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99" y="20"/>
                  <a:pt x="99" y="20"/>
                  <a:pt x="99" y="20"/>
                </a:cubicBezTo>
                <a:close/>
                <a:moveTo>
                  <a:pt x="101" y="34"/>
                </a:moveTo>
                <a:cubicBezTo>
                  <a:pt x="103" y="34"/>
                  <a:pt x="103" y="34"/>
                  <a:pt x="103" y="34"/>
                </a:cubicBezTo>
                <a:cubicBezTo>
                  <a:pt x="103" y="36"/>
                  <a:pt x="103" y="36"/>
                  <a:pt x="103" y="36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34"/>
                  <a:pt x="101" y="34"/>
                  <a:pt x="101" y="34"/>
                </a:cubicBezTo>
                <a:close/>
                <a:moveTo>
                  <a:pt x="101" y="39"/>
                </a:moveTo>
                <a:cubicBezTo>
                  <a:pt x="103" y="39"/>
                  <a:pt x="103" y="39"/>
                  <a:pt x="103" y="39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1" y="41"/>
                  <a:pt x="101" y="41"/>
                  <a:pt x="101" y="41"/>
                </a:cubicBezTo>
                <a:lnTo>
                  <a:pt x="101" y="3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2" name="Freeform 81"/>
          <p:cNvSpPr>
            <a:spLocks noEditPoints="1"/>
          </p:cNvSpPr>
          <p:nvPr/>
        </p:nvSpPr>
        <p:spPr bwMode="auto">
          <a:xfrm>
            <a:off x="7871157" y="2396650"/>
            <a:ext cx="490538" cy="446088"/>
          </a:xfrm>
          <a:custGeom>
            <a:avLst/>
            <a:gdLst>
              <a:gd name="T0" fmla="*/ 110 w 116"/>
              <a:gd name="T1" fmla="*/ 95 h 105"/>
              <a:gd name="T2" fmla="*/ 116 w 116"/>
              <a:gd name="T3" fmla="*/ 90 h 105"/>
              <a:gd name="T4" fmla="*/ 99 w 116"/>
              <a:gd name="T5" fmla="*/ 72 h 105"/>
              <a:gd name="T6" fmla="*/ 0 w 116"/>
              <a:gd name="T7" fmla="*/ 77 h 105"/>
              <a:gd name="T8" fmla="*/ 7 w 116"/>
              <a:gd name="T9" fmla="*/ 86 h 105"/>
              <a:gd name="T10" fmla="*/ 69 w 116"/>
              <a:gd name="T11" fmla="*/ 84 h 105"/>
              <a:gd name="T12" fmla="*/ 2 w 116"/>
              <a:gd name="T13" fmla="*/ 96 h 105"/>
              <a:gd name="T14" fmla="*/ 12 w 116"/>
              <a:gd name="T15" fmla="*/ 105 h 105"/>
              <a:gd name="T16" fmla="*/ 113 w 116"/>
              <a:gd name="T17" fmla="*/ 103 h 105"/>
              <a:gd name="T18" fmla="*/ 110 w 116"/>
              <a:gd name="T19" fmla="*/ 95 h 105"/>
              <a:gd name="T20" fmla="*/ 9 w 116"/>
              <a:gd name="T21" fmla="*/ 50 h 105"/>
              <a:gd name="T22" fmla="*/ 15 w 116"/>
              <a:gd name="T23" fmla="*/ 61 h 105"/>
              <a:gd name="T24" fmla="*/ 9 w 116"/>
              <a:gd name="T25" fmla="*/ 50 h 105"/>
              <a:gd name="T26" fmla="*/ 25 w 116"/>
              <a:gd name="T27" fmla="*/ 59 h 105"/>
              <a:gd name="T28" fmla="*/ 19 w 116"/>
              <a:gd name="T29" fmla="*/ 34 h 105"/>
              <a:gd name="T30" fmla="*/ 54 w 116"/>
              <a:gd name="T31" fmla="*/ 32 h 105"/>
              <a:gd name="T32" fmla="*/ 53 w 116"/>
              <a:gd name="T33" fmla="*/ 23 h 105"/>
              <a:gd name="T34" fmla="*/ 20 w 116"/>
              <a:gd name="T35" fmla="*/ 23 h 105"/>
              <a:gd name="T36" fmla="*/ 53 w 116"/>
              <a:gd name="T37" fmla="*/ 20 h 105"/>
              <a:gd name="T38" fmla="*/ 52 w 116"/>
              <a:gd name="T39" fmla="*/ 17 h 105"/>
              <a:gd name="T40" fmla="*/ 7 w 116"/>
              <a:gd name="T41" fmla="*/ 31 h 105"/>
              <a:gd name="T42" fmla="*/ 7 w 116"/>
              <a:gd name="T43" fmla="*/ 31 h 105"/>
              <a:gd name="T44" fmla="*/ 3 w 116"/>
              <a:gd name="T45" fmla="*/ 51 h 105"/>
              <a:gd name="T46" fmla="*/ 2 w 116"/>
              <a:gd name="T47" fmla="*/ 57 h 105"/>
              <a:gd name="T48" fmla="*/ 25 w 116"/>
              <a:gd name="T49" fmla="*/ 59 h 105"/>
              <a:gd name="T50" fmla="*/ 57 w 116"/>
              <a:gd name="T51" fmla="*/ 16 h 105"/>
              <a:gd name="T52" fmla="*/ 59 w 116"/>
              <a:gd name="T53" fmla="*/ 32 h 105"/>
              <a:gd name="T54" fmla="*/ 113 w 116"/>
              <a:gd name="T55" fmla="*/ 32 h 105"/>
              <a:gd name="T56" fmla="*/ 110 w 116"/>
              <a:gd name="T57" fmla="*/ 13 h 105"/>
              <a:gd name="T58" fmla="*/ 65 w 116"/>
              <a:gd name="T59" fmla="*/ 20 h 105"/>
              <a:gd name="T60" fmla="*/ 65 w 116"/>
              <a:gd name="T61" fmla="*/ 18 h 105"/>
              <a:gd name="T62" fmla="*/ 110 w 116"/>
              <a:gd name="T63" fmla="*/ 7 h 105"/>
              <a:gd name="T64" fmla="*/ 109 w 116"/>
              <a:gd name="T65" fmla="*/ 2 h 105"/>
              <a:gd name="T66" fmla="*/ 57 w 116"/>
              <a:gd name="T67" fmla="*/ 1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" h="105">
                <a:moveTo>
                  <a:pt x="110" y="95"/>
                </a:moveTo>
                <a:cubicBezTo>
                  <a:pt x="116" y="90"/>
                  <a:pt x="116" y="90"/>
                  <a:pt x="116" y="90"/>
                </a:cubicBezTo>
                <a:cubicBezTo>
                  <a:pt x="99" y="72"/>
                  <a:pt x="99" y="72"/>
                  <a:pt x="99" y="72"/>
                </a:cubicBezTo>
                <a:cubicBezTo>
                  <a:pt x="0" y="77"/>
                  <a:pt x="0" y="77"/>
                  <a:pt x="0" y="77"/>
                </a:cubicBezTo>
                <a:cubicBezTo>
                  <a:pt x="7" y="86"/>
                  <a:pt x="7" y="86"/>
                  <a:pt x="7" y="86"/>
                </a:cubicBezTo>
                <a:cubicBezTo>
                  <a:pt x="69" y="84"/>
                  <a:pt x="69" y="84"/>
                  <a:pt x="69" y="84"/>
                </a:cubicBezTo>
                <a:cubicBezTo>
                  <a:pt x="2" y="96"/>
                  <a:pt x="2" y="96"/>
                  <a:pt x="2" y="96"/>
                </a:cubicBezTo>
                <a:cubicBezTo>
                  <a:pt x="12" y="105"/>
                  <a:pt x="12" y="105"/>
                  <a:pt x="12" y="105"/>
                </a:cubicBezTo>
                <a:cubicBezTo>
                  <a:pt x="113" y="103"/>
                  <a:pt x="113" y="103"/>
                  <a:pt x="113" y="103"/>
                </a:cubicBezTo>
                <a:cubicBezTo>
                  <a:pt x="110" y="95"/>
                  <a:pt x="110" y="95"/>
                  <a:pt x="110" y="95"/>
                </a:cubicBezTo>
                <a:close/>
                <a:moveTo>
                  <a:pt x="9" y="50"/>
                </a:moveTo>
                <a:cubicBezTo>
                  <a:pt x="9" y="54"/>
                  <a:pt x="10" y="58"/>
                  <a:pt x="15" y="61"/>
                </a:cubicBezTo>
                <a:cubicBezTo>
                  <a:pt x="5" y="60"/>
                  <a:pt x="5" y="54"/>
                  <a:pt x="9" y="50"/>
                </a:cubicBezTo>
                <a:close/>
                <a:moveTo>
                  <a:pt x="25" y="59"/>
                </a:moveTo>
                <a:cubicBezTo>
                  <a:pt x="29" y="51"/>
                  <a:pt x="13" y="40"/>
                  <a:pt x="19" y="34"/>
                </a:cubicBezTo>
                <a:cubicBezTo>
                  <a:pt x="30" y="40"/>
                  <a:pt x="37" y="50"/>
                  <a:pt x="54" y="32"/>
                </a:cubicBezTo>
                <a:cubicBezTo>
                  <a:pt x="53" y="23"/>
                  <a:pt x="53" y="23"/>
                  <a:pt x="53" y="23"/>
                </a:cubicBezTo>
                <a:cubicBezTo>
                  <a:pt x="48" y="20"/>
                  <a:pt x="35" y="17"/>
                  <a:pt x="20" y="23"/>
                </a:cubicBezTo>
                <a:cubicBezTo>
                  <a:pt x="30" y="12"/>
                  <a:pt x="42" y="14"/>
                  <a:pt x="53" y="20"/>
                </a:cubicBezTo>
                <a:cubicBezTo>
                  <a:pt x="52" y="17"/>
                  <a:pt x="52" y="17"/>
                  <a:pt x="52" y="17"/>
                </a:cubicBezTo>
                <a:cubicBezTo>
                  <a:pt x="34" y="0"/>
                  <a:pt x="20" y="14"/>
                  <a:pt x="7" y="31"/>
                </a:cubicBezTo>
                <a:cubicBezTo>
                  <a:pt x="7" y="31"/>
                  <a:pt x="7" y="31"/>
                  <a:pt x="7" y="31"/>
                </a:cubicBezTo>
                <a:cubicBezTo>
                  <a:pt x="5" y="36"/>
                  <a:pt x="9" y="40"/>
                  <a:pt x="3" y="51"/>
                </a:cubicBezTo>
                <a:cubicBezTo>
                  <a:pt x="2" y="53"/>
                  <a:pt x="2" y="55"/>
                  <a:pt x="2" y="57"/>
                </a:cubicBezTo>
                <a:cubicBezTo>
                  <a:pt x="4" y="66"/>
                  <a:pt x="21" y="65"/>
                  <a:pt x="25" y="59"/>
                </a:cubicBezTo>
                <a:close/>
                <a:moveTo>
                  <a:pt x="57" y="16"/>
                </a:moveTo>
                <a:cubicBezTo>
                  <a:pt x="59" y="32"/>
                  <a:pt x="59" y="32"/>
                  <a:pt x="59" y="32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0" y="13"/>
                  <a:pt x="110" y="13"/>
                  <a:pt x="110" y="13"/>
                </a:cubicBezTo>
                <a:cubicBezTo>
                  <a:pt x="65" y="20"/>
                  <a:pt x="65" y="20"/>
                  <a:pt x="65" y="20"/>
                </a:cubicBezTo>
                <a:cubicBezTo>
                  <a:pt x="65" y="18"/>
                  <a:pt x="65" y="18"/>
                  <a:pt x="65" y="18"/>
                </a:cubicBezTo>
                <a:cubicBezTo>
                  <a:pt x="110" y="7"/>
                  <a:pt x="110" y="7"/>
                  <a:pt x="110" y="7"/>
                </a:cubicBezTo>
                <a:cubicBezTo>
                  <a:pt x="109" y="2"/>
                  <a:pt x="109" y="2"/>
                  <a:pt x="109" y="2"/>
                </a:cubicBezTo>
                <a:lnTo>
                  <a:pt x="57" y="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3" name="Freeform 82"/>
          <p:cNvSpPr>
            <a:spLocks noEditPoints="1"/>
          </p:cNvSpPr>
          <p:nvPr/>
        </p:nvSpPr>
        <p:spPr bwMode="auto">
          <a:xfrm>
            <a:off x="4665994" y="2381569"/>
            <a:ext cx="482600" cy="476250"/>
          </a:xfrm>
          <a:custGeom>
            <a:avLst/>
            <a:gdLst>
              <a:gd name="T0" fmla="*/ 113 w 114"/>
              <a:gd name="T1" fmla="*/ 25 h 112"/>
              <a:gd name="T2" fmla="*/ 114 w 114"/>
              <a:gd name="T3" fmla="*/ 26 h 112"/>
              <a:gd name="T4" fmla="*/ 112 w 114"/>
              <a:gd name="T5" fmla="*/ 28 h 112"/>
              <a:gd name="T6" fmla="*/ 103 w 114"/>
              <a:gd name="T7" fmla="*/ 47 h 112"/>
              <a:gd name="T8" fmla="*/ 103 w 114"/>
              <a:gd name="T9" fmla="*/ 47 h 112"/>
              <a:gd name="T10" fmla="*/ 103 w 114"/>
              <a:gd name="T11" fmla="*/ 47 h 112"/>
              <a:gd name="T12" fmla="*/ 97 w 114"/>
              <a:gd name="T13" fmla="*/ 53 h 112"/>
              <a:gd name="T14" fmla="*/ 97 w 114"/>
              <a:gd name="T15" fmla="*/ 53 h 112"/>
              <a:gd name="T16" fmla="*/ 29 w 114"/>
              <a:gd name="T17" fmla="*/ 89 h 112"/>
              <a:gd name="T18" fmla="*/ 29 w 114"/>
              <a:gd name="T19" fmla="*/ 89 h 112"/>
              <a:gd name="T20" fmla="*/ 29 w 114"/>
              <a:gd name="T21" fmla="*/ 89 h 112"/>
              <a:gd name="T22" fmla="*/ 17 w 114"/>
              <a:gd name="T23" fmla="*/ 88 h 112"/>
              <a:gd name="T24" fmla="*/ 17 w 114"/>
              <a:gd name="T25" fmla="*/ 88 h 112"/>
              <a:gd name="T26" fmla="*/ 17 w 114"/>
              <a:gd name="T27" fmla="*/ 87 h 112"/>
              <a:gd name="T28" fmla="*/ 3 w 114"/>
              <a:gd name="T29" fmla="*/ 71 h 112"/>
              <a:gd name="T30" fmla="*/ 1 w 114"/>
              <a:gd name="T31" fmla="*/ 62 h 112"/>
              <a:gd name="T32" fmla="*/ 11 w 114"/>
              <a:gd name="T33" fmla="*/ 42 h 112"/>
              <a:gd name="T34" fmla="*/ 13 w 114"/>
              <a:gd name="T35" fmla="*/ 39 h 112"/>
              <a:gd name="T36" fmla="*/ 15 w 114"/>
              <a:gd name="T37" fmla="*/ 38 h 112"/>
              <a:gd name="T38" fmla="*/ 84 w 114"/>
              <a:gd name="T39" fmla="*/ 1 h 112"/>
              <a:gd name="T40" fmla="*/ 91 w 114"/>
              <a:gd name="T41" fmla="*/ 0 h 112"/>
              <a:gd name="T42" fmla="*/ 97 w 114"/>
              <a:gd name="T43" fmla="*/ 3 h 112"/>
              <a:gd name="T44" fmla="*/ 111 w 114"/>
              <a:gd name="T45" fmla="*/ 19 h 112"/>
              <a:gd name="T46" fmla="*/ 112 w 114"/>
              <a:gd name="T47" fmla="*/ 21 h 112"/>
              <a:gd name="T48" fmla="*/ 113 w 114"/>
              <a:gd name="T49" fmla="*/ 25 h 112"/>
              <a:gd name="T50" fmla="*/ 72 w 114"/>
              <a:gd name="T51" fmla="*/ 104 h 112"/>
              <a:gd name="T52" fmla="*/ 98 w 114"/>
              <a:gd name="T53" fmla="*/ 96 h 112"/>
              <a:gd name="T54" fmla="*/ 72 w 114"/>
              <a:gd name="T55" fmla="*/ 104 h 112"/>
              <a:gd name="T56" fmla="*/ 48 w 114"/>
              <a:gd name="T57" fmla="*/ 108 h 112"/>
              <a:gd name="T58" fmla="*/ 68 w 114"/>
              <a:gd name="T59" fmla="*/ 90 h 112"/>
              <a:gd name="T60" fmla="*/ 48 w 114"/>
              <a:gd name="T61" fmla="*/ 108 h 112"/>
              <a:gd name="T62" fmla="*/ 11 w 114"/>
              <a:gd name="T63" fmla="*/ 88 h 112"/>
              <a:gd name="T64" fmla="*/ 26 w 114"/>
              <a:gd name="T65" fmla="*/ 110 h 112"/>
              <a:gd name="T66" fmla="*/ 11 w 114"/>
              <a:gd name="T67" fmla="*/ 88 h 112"/>
              <a:gd name="T68" fmla="*/ 23 w 114"/>
              <a:gd name="T69" fmla="*/ 101 h 112"/>
              <a:gd name="T70" fmla="*/ 49 w 114"/>
              <a:gd name="T71" fmla="*/ 96 h 112"/>
              <a:gd name="T72" fmla="*/ 23 w 114"/>
              <a:gd name="T73" fmla="*/ 101 h 112"/>
              <a:gd name="T74" fmla="*/ 34 w 114"/>
              <a:gd name="T75" fmla="*/ 62 h 112"/>
              <a:gd name="T76" fmla="*/ 20 w 114"/>
              <a:gd name="T77" fmla="*/ 47 h 112"/>
              <a:gd name="T78" fmla="*/ 16 w 114"/>
              <a:gd name="T79" fmla="*/ 50 h 112"/>
              <a:gd name="T80" fmla="*/ 30 w 114"/>
              <a:gd name="T81" fmla="*/ 66 h 112"/>
              <a:gd name="T82" fmla="*/ 21 w 114"/>
              <a:gd name="T83" fmla="*/ 82 h 112"/>
              <a:gd name="T84" fmla="*/ 26 w 114"/>
              <a:gd name="T85" fmla="*/ 85 h 112"/>
              <a:gd name="T86" fmla="*/ 35 w 114"/>
              <a:gd name="T87" fmla="*/ 67 h 112"/>
              <a:gd name="T88" fmla="*/ 52 w 114"/>
              <a:gd name="T89" fmla="*/ 59 h 112"/>
              <a:gd name="T90" fmla="*/ 49 w 114"/>
              <a:gd name="T91" fmla="*/ 54 h 112"/>
              <a:gd name="T92" fmla="*/ 34 w 114"/>
              <a:gd name="T93" fmla="*/ 62 h 112"/>
              <a:gd name="T94" fmla="*/ 45 w 114"/>
              <a:gd name="T95" fmla="*/ 32 h 112"/>
              <a:gd name="T96" fmla="*/ 59 w 114"/>
              <a:gd name="T97" fmla="*/ 48 h 112"/>
              <a:gd name="T98" fmla="*/ 104 w 114"/>
              <a:gd name="T99" fmla="*/ 24 h 112"/>
              <a:gd name="T100" fmla="*/ 91 w 114"/>
              <a:gd name="T101" fmla="*/ 9 h 112"/>
              <a:gd name="T102" fmla="*/ 90 w 114"/>
              <a:gd name="T103" fmla="*/ 9 h 112"/>
              <a:gd name="T104" fmla="*/ 88 w 114"/>
              <a:gd name="T105" fmla="*/ 9 h 112"/>
              <a:gd name="T106" fmla="*/ 45 w 114"/>
              <a:gd name="T107" fmla="*/ 32 h 112"/>
              <a:gd name="T108" fmla="*/ 60 w 114"/>
              <a:gd name="T109" fmla="*/ 58 h 112"/>
              <a:gd name="T110" fmla="*/ 57 w 114"/>
              <a:gd name="T111" fmla="*/ 64 h 112"/>
              <a:gd name="T112" fmla="*/ 93 w 114"/>
              <a:gd name="T113" fmla="*/ 45 h 112"/>
              <a:gd name="T114" fmla="*/ 95 w 114"/>
              <a:gd name="T115" fmla="*/ 42 h 112"/>
              <a:gd name="T116" fmla="*/ 97 w 114"/>
              <a:gd name="T117" fmla="*/ 38 h 112"/>
              <a:gd name="T118" fmla="*/ 60 w 114"/>
              <a:gd name="T119" fmla="*/ 5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4" h="112">
                <a:moveTo>
                  <a:pt x="113" y="25"/>
                </a:moveTo>
                <a:cubicBezTo>
                  <a:pt x="114" y="26"/>
                  <a:pt x="114" y="26"/>
                  <a:pt x="114" y="26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09" y="34"/>
                  <a:pt x="106" y="41"/>
                  <a:pt x="103" y="47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1" y="50"/>
                  <a:pt x="99" y="51"/>
                  <a:pt x="97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74" y="65"/>
                  <a:pt x="52" y="77"/>
                  <a:pt x="29" y="89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89"/>
                  <a:pt x="29" y="89"/>
                  <a:pt x="29" y="89"/>
                </a:cubicBezTo>
                <a:cubicBezTo>
                  <a:pt x="25" y="91"/>
                  <a:pt x="21" y="90"/>
                  <a:pt x="17" y="88"/>
                </a:cubicBezTo>
                <a:cubicBezTo>
                  <a:pt x="17" y="88"/>
                  <a:pt x="17" y="88"/>
                  <a:pt x="17" y="88"/>
                </a:cubicBezTo>
                <a:cubicBezTo>
                  <a:pt x="17" y="87"/>
                  <a:pt x="17" y="87"/>
                  <a:pt x="17" y="87"/>
                </a:cubicBezTo>
                <a:cubicBezTo>
                  <a:pt x="12" y="82"/>
                  <a:pt x="7" y="76"/>
                  <a:pt x="3" y="71"/>
                </a:cubicBezTo>
                <a:cubicBezTo>
                  <a:pt x="0" y="68"/>
                  <a:pt x="0" y="65"/>
                  <a:pt x="1" y="62"/>
                </a:cubicBezTo>
                <a:cubicBezTo>
                  <a:pt x="5" y="55"/>
                  <a:pt x="8" y="49"/>
                  <a:pt x="11" y="42"/>
                </a:cubicBezTo>
                <a:cubicBezTo>
                  <a:pt x="12" y="41"/>
                  <a:pt x="12" y="40"/>
                  <a:pt x="13" y="39"/>
                </a:cubicBezTo>
                <a:cubicBezTo>
                  <a:pt x="14" y="39"/>
                  <a:pt x="14" y="39"/>
                  <a:pt x="15" y="38"/>
                </a:cubicBezTo>
                <a:cubicBezTo>
                  <a:pt x="84" y="1"/>
                  <a:pt x="84" y="1"/>
                  <a:pt x="84" y="1"/>
                </a:cubicBezTo>
                <a:cubicBezTo>
                  <a:pt x="86" y="0"/>
                  <a:pt x="89" y="0"/>
                  <a:pt x="91" y="0"/>
                </a:cubicBezTo>
                <a:cubicBezTo>
                  <a:pt x="94" y="0"/>
                  <a:pt x="96" y="1"/>
                  <a:pt x="97" y="3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1" y="20"/>
                  <a:pt x="112" y="20"/>
                  <a:pt x="112" y="21"/>
                </a:cubicBezTo>
                <a:cubicBezTo>
                  <a:pt x="113" y="22"/>
                  <a:pt x="113" y="24"/>
                  <a:pt x="113" y="25"/>
                </a:cubicBezTo>
                <a:close/>
                <a:moveTo>
                  <a:pt x="72" y="104"/>
                </a:moveTo>
                <a:cubicBezTo>
                  <a:pt x="98" y="96"/>
                  <a:pt x="98" y="96"/>
                  <a:pt x="98" y="96"/>
                </a:cubicBezTo>
                <a:cubicBezTo>
                  <a:pt x="92" y="112"/>
                  <a:pt x="76" y="108"/>
                  <a:pt x="72" y="104"/>
                </a:cubicBezTo>
                <a:close/>
                <a:moveTo>
                  <a:pt x="48" y="108"/>
                </a:moveTo>
                <a:cubicBezTo>
                  <a:pt x="54" y="110"/>
                  <a:pt x="70" y="107"/>
                  <a:pt x="68" y="90"/>
                </a:cubicBezTo>
                <a:cubicBezTo>
                  <a:pt x="48" y="108"/>
                  <a:pt x="48" y="108"/>
                  <a:pt x="48" y="108"/>
                </a:cubicBezTo>
                <a:close/>
                <a:moveTo>
                  <a:pt x="11" y="88"/>
                </a:moveTo>
                <a:cubicBezTo>
                  <a:pt x="8" y="93"/>
                  <a:pt x="9" y="110"/>
                  <a:pt x="26" y="110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23" y="101"/>
                </a:moveTo>
                <a:cubicBezTo>
                  <a:pt x="49" y="96"/>
                  <a:pt x="49" y="96"/>
                  <a:pt x="49" y="96"/>
                </a:cubicBezTo>
                <a:cubicBezTo>
                  <a:pt x="42" y="112"/>
                  <a:pt x="26" y="106"/>
                  <a:pt x="23" y="101"/>
                </a:cubicBezTo>
                <a:close/>
                <a:moveTo>
                  <a:pt x="34" y="62"/>
                </a:moveTo>
                <a:cubicBezTo>
                  <a:pt x="20" y="47"/>
                  <a:pt x="20" y="47"/>
                  <a:pt x="20" y="47"/>
                </a:cubicBezTo>
                <a:cubicBezTo>
                  <a:pt x="16" y="50"/>
                  <a:pt x="16" y="50"/>
                  <a:pt x="16" y="50"/>
                </a:cubicBezTo>
                <a:cubicBezTo>
                  <a:pt x="30" y="66"/>
                  <a:pt x="30" y="66"/>
                  <a:pt x="30" y="66"/>
                </a:cubicBezTo>
                <a:cubicBezTo>
                  <a:pt x="21" y="82"/>
                  <a:pt x="21" y="82"/>
                  <a:pt x="21" y="82"/>
                </a:cubicBezTo>
                <a:cubicBezTo>
                  <a:pt x="26" y="85"/>
                  <a:pt x="26" y="85"/>
                  <a:pt x="26" y="85"/>
                </a:cubicBezTo>
                <a:cubicBezTo>
                  <a:pt x="35" y="67"/>
                  <a:pt x="35" y="67"/>
                  <a:pt x="35" y="67"/>
                </a:cubicBezTo>
                <a:cubicBezTo>
                  <a:pt x="52" y="59"/>
                  <a:pt x="52" y="59"/>
                  <a:pt x="52" y="59"/>
                </a:cubicBezTo>
                <a:cubicBezTo>
                  <a:pt x="49" y="54"/>
                  <a:pt x="49" y="54"/>
                  <a:pt x="49" y="54"/>
                </a:cubicBezTo>
                <a:cubicBezTo>
                  <a:pt x="34" y="62"/>
                  <a:pt x="34" y="62"/>
                  <a:pt x="34" y="62"/>
                </a:cubicBezTo>
                <a:close/>
                <a:moveTo>
                  <a:pt x="45" y="32"/>
                </a:moveTo>
                <a:cubicBezTo>
                  <a:pt x="59" y="48"/>
                  <a:pt x="59" y="48"/>
                  <a:pt x="59" y="48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1" y="9"/>
                  <a:pt x="91" y="9"/>
                  <a:pt x="91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89" y="9"/>
                  <a:pt x="89" y="9"/>
                  <a:pt x="88" y="9"/>
                </a:cubicBezTo>
                <a:cubicBezTo>
                  <a:pt x="45" y="32"/>
                  <a:pt x="45" y="32"/>
                  <a:pt x="45" y="32"/>
                </a:cubicBezTo>
                <a:close/>
                <a:moveTo>
                  <a:pt x="60" y="58"/>
                </a:moveTo>
                <a:cubicBezTo>
                  <a:pt x="57" y="64"/>
                  <a:pt x="57" y="64"/>
                  <a:pt x="57" y="64"/>
                </a:cubicBezTo>
                <a:cubicBezTo>
                  <a:pt x="93" y="45"/>
                  <a:pt x="93" y="45"/>
                  <a:pt x="93" y="45"/>
                </a:cubicBezTo>
                <a:cubicBezTo>
                  <a:pt x="94" y="44"/>
                  <a:pt x="95" y="43"/>
                  <a:pt x="95" y="42"/>
                </a:cubicBezTo>
                <a:cubicBezTo>
                  <a:pt x="97" y="38"/>
                  <a:pt x="97" y="38"/>
                  <a:pt x="97" y="38"/>
                </a:cubicBezTo>
                <a:lnTo>
                  <a:pt x="60" y="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4" name="Freeform 83"/>
          <p:cNvSpPr>
            <a:spLocks noEditPoints="1"/>
          </p:cNvSpPr>
          <p:nvPr/>
        </p:nvSpPr>
        <p:spPr bwMode="auto">
          <a:xfrm>
            <a:off x="6259844" y="2358550"/>
            <a:ext cx="520700" cy="522288"/>
          </a:xfrm>
          <a:custGeom>
            <a:avLst/>
            <a:gdLst>
              <a:gd name="T0" fmla="*/ 123 w 123"/>
              <a:gd name="T1" fmla="*/ 32 h 123"/>
              <a:gd name="T2" fmla="*/ 113 w 123"/>
              <a:gd name="T3" fmla="*/ 27 h 123"/>
              <a:gd name="T4" fmla="*/ 101 w 123"/>
              <a:gd name="T5" fmla="*/ 58 h 123"/>
              <a:gd name="T6" fmla="*/ 112 w 123"/>
              <a:gd name="T7" fmla="*/ 17 h 123"/>
              <a:gd name="T8" fmla="*/ 96 w 123"/>
              <a:gd name="T9" fmla="*/ 12 h 123"/>
              <a:gd name="T10" fmla="*/ 86 w 123"/>
              <a:gd name="T11" fmla="*/ 34 h 123"/>
              <a:gd name="T12" fmla="*/ 94 w 123"/>
              <a:gd name="T13" fmla="*/ 38 h 123"/>
              <a:gd name="T14" fmla="*/ 97 w 123"/>
              <a:gd name="T15" fmla="*/ 37 h 123"/>
              <a:gd name="T16" fmla="*/ 75 w 123"/>
              <a:gd name="T17" fmla="*/ 113 h 123"/>
              <a:gd name="T18" fmla="*/ 83 w 123"/>
              <a:gd name="T19" fmla="*/ 115 h 123"/>
              <a:gd name="T20" fmla="*/ 105 w 123"/>
              <a:gd name="T21" fmla="*/ 68 h 123"/>
              <a:gd name="T22" fmla="*/ 99 w 123"/>
              <a:gd name="T23" fmla="*/ 87 h 123"/>
              <a:gd name="T24" fmla="*/ 105 w 123"/>
              <a:gd name="T25" fmla="*/ 88 h 123"/>
              <a:gd name="T26" fmla="*/ 123 w 123"/>
              <a:gd name="T27" fmla="*/ 32 h 123"/>
              <a:gd name="T28" fmla="*/ 31 w 123"/>
              <a:gd name="T29" fmla="*/ 54 h 123"/>
              <a:gd name="T30" fmla="*/ 55 w 123"/>
              <a:gd name="T31" fmla="*/ 71 h 123"/>
              <a:gd name="T32" fmla="*/ 9 w 123"/>
              <a:gd name="T33" fmla="*/ 123 h 123"/>
              <a:gd name="T34" fmla="*/ 0 w 123"/>
              <a:gd name="T35" fmla="*/ 117 h 123"/>
              <a:gd name="T36" fmla="*/ 31 w 123"/>
              <a:gd name="T37" fmla="*/ 54 h 123"/>
              <a:gd name="T38" fmla="*/ 39 w 123"/>
              <a:gd name="T39" fmla="*/ 52 h 123"/>
              <a:gd name="T40" fmla="*/ 46 w 123"/>
              <a:gd name="T41" fmla="*/ 57 h 123"/>
              <a:gd name="T42" fmla="*/ 57 w 123"/>
              <a:gd name="T43" fmla="*/ 42 h 123"/>
              <a:gd name="T44" fmla="*/ 53 w 123"/>
              <a:gd name="T45" fmla="*/ 40 h 123"/>
              <a:gd name="T46" fmla="*/ 39 w 123"/>
              <a:gd name="T47" fmla="*/ 52 h 123"/>
              <a:gd name="T48" fmla="*/ 34 w 123"/>
              <a:gd name="T49" fmla="*/ 51 h 123"/>
              <a:gd name="T50" fmla="*/ 57 w 123"/>
              <a:gd name="T51" fmla="*/ 67 h 123"/>
              <a:gd name="T52" fmla="*/ 66 w 123"/>
              <a:gd name="T53" fmla="*/ 42 h 123"/>
              <a:gd name="T54" fmla="*/ 54 w 123"/>
              <a:gd name="T55" fmla="*/ 34 h 123"/>
              <a:gd name="T56" fmla="*/ 34 w 123"/>
              <a:gd name="T57" fmla="*/ 51 h 123"/>
              <a:gd name="T58" fmla="*/ 80 w 123"/>
              <a:gd name="T59" fmla="*/ 0 h 123"/>
              <a:gd name="T60" fmla="*/ 83 w 123"/>
              <a:gd name="T61" fmla="*/ 2 h 123"/>
              <a:gd name="T62" fmla="*/ 76 w 123"/>
              <a:gd name="T63" fmla="*/ 13 h 123"/>
              <a:gd name="T64" fmla="*/ 69 w 123"/>
              <a:gd name="T65" fmla="*/ 15 h 123"/>
              <a:gd name="T66" fmla="*/ 70 w 123"/>
              <a:gd name="T67" fmla="*/ 23 h 123"/>
              <a:gd name="T68" fmla="*/ 78 w 123"/>
              <a:gd name="T69" fmla="*/ 22 h 123"/>
              <a:gd name="T70" fmla="*/ 78 w 123"/>
              <a:gd name="T71" fmla="*/ 15 h 123"/>
              <a:gd name="T72" fmla="*/ 85 w 123"/>
              <a:gd name="T73" fmla="*/ 4 h 123"/>
              <a:gd name="T74" fmla="*/ 89 w 123"/>
              <a:gd name="T75" fmla="*/ 6 h 123"/>
              <a:gd name="T76" fmla="*/ 85 w 123"/>
              <a:gd name="T77" fmla="*/ 24 h 123"/>
              <a:gd name="T78" fmla="*/ 68 w 123"/>
              <a:gd name="T79" fmla="*/ 40 h 123"/>
              <a:gd name="T80" fmla="*/ 55 w 123"/>
              <a:gd name="T81" fmla="*/ 31 h 123"/>
              <a:gd name="T82" fmla="*/ 65 w 123"/>
              <a:gd name="T83" fmla="*/ 10 h 123"/>
              <a:gd name="T84" fmla="*/ 80 w 123"/>
              <a:gd name="T8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3" h="123">
                <a:moveTo>
                  <a:pt x="123" y="32"/>
                </a:moveTo>
                <a:cubicBezTo>
                  <a:pt x="113" y="27"/>
                  <a:pt x="113" y="27"/>
                  <a:pt x="113" y="27"/>
                </a:cubicBezTo>
                <a:cubicBezTo>
                  <a:pt x="101" y="58"/>
                  <a:pt x="101" y="58"/>
                  <a:pt x="101" y="58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96" y="12"/>
                  <a:pt x="96" y="12"/>
                  <a:pt x="96" y="12"/>
                </a:cubicBezTo>
                <a:cubicBezTo>
                  <a:pt x="86" y="34"/>
                  <a:pt x="86" y="34"/>
                  <a:pt x="86" y="34"/>
                </a:cubicBezTo>
                <a:cubicBezTo>
                  <a:pt x="94" y="38"/>
                  <a:pt x="94" y="38"/>
                  <a:pt x="94" y="38"/>
                </a:cubicBezTo>
                <a:cubicBezTo>
                  <a:pt x="97" y="37"/>
                  <a:pt x="97" y="37"/>
                  <a:pt x="97" y="37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83" y="115"/>
                  <a:pt x="83" y="115"/>
                  <a:pt x="83" y="115"/>
                </a:cubicBezTo>
                <a:cubicBezTo>
                  <a:pt x="105" y="68"/>
                  <a:pt x="105" y="68"/>
                  <a:pt x="105" y="68"/>
                </a:cubicBezTo>
                <a:cubicBezTo>
                  <a:pt x="99" y="87"/>
                  <a:pt x="99" y="87"/>
                  <a:pt x="99" y="87"/>
                </a:cubicBezTo>
                <a:cubicBezTo>
                  <a:pt x="105" y="88"/>
                  <a:pt x="105" y="88"/>
                  <a:pt x="105" y="88"/>
                </a:cubicBezTo>
                <a:cubicBezTo>
                  <a:pt x="123" y="32"/>
                  <a:pt x="123" y="32"/>
                  <a:pt x="123" y="32"/>
                </a:cubicBezTo>
                <a:close/>
                <a:moveTo>
                  <a:pt x="31" y="54"/>
                </a:moveTo>
                <a:cubicBezTo>
                  <a:pt x="39" y="60"/>
                  <a:pt x="47" y="65"/>
                  <a:pt x="55" y="71"/>
                </a:cubicBezTo>
                <a:cubicBezTo>
                  <a:pt x="45" y="93"/>
                  <a:pt x="30" y="111"/>
                  <a:pt x="9" y="123"/>
                </a:cubicBezTo>
                <a:cubicBezTo>
                  <a:pt x="0" y="117"/>
                  <a:pt x="0" y="117"/>
                  <a:pt x="0" y="117"/>
                </a:cubicBezTo>
                <a:cubicBezTo>
                  <a:pt x="4" y="93"/>
                  <a:pt x="13" y="72"/>
                  <a:pt x="31" y="54"/>
                </a:cubicBezTo>
                <a:close/>
                <a:moveTo>
                  <a:pt x="39" y="52"/>
                </a:moveTo>
                <a:cubicBezTo>
                  <a:pt x="46" y="57"/>
                  <a:pt x="46" y="57"/>
                  <a:pt x="46" y="57"/>
                </a:cubicBezTo>
                <a:cubicBezTo>
                  <a:pt x="57" y="42"/>
                  <a:pt x="57" y="42"/>
                  <a:pt x="57" y="42"/>
                </a:cubicBezTo>
                <a:cubicBezTo>
                  <a:pt x="53" y="40"/>
                  <a:pt x="53" y="40"/>
                  <a:pt x="53" y="40"/>
                </a:cubicBezTo>
                <a:cubicBezTo>
                  <a:pt x="39" y="52"/>
                  <a:pt x="39" y="52"/>
                  <a:pt x="39" y="52"/>
                </a:cubicBezTo>
                <a:close/>
                <a:moveTo>
                  <a:pt x="34" y="51"/>
                </a:moveTo>
                <a:cubicBezTo>
                  <a:pt x="57" y="67"/>
                  <a:pt x="57" y="67"/>
                  <a:pt x="57" y="67"/>
                </a:cubicBezTo>
                <a:cubicBezTo>
                  <a:pt x="66" y="42"/>
                  <a:pt x="66" y="42"/>
                  <a:pt x="66" y="42"/>
                </a:cubicBezTo>
                <a:cubicBezTo>
                  <a:pt x="54" y="34"/>
                  <a:pt x="54" y="34"/>
                  <a:pt x="54" y="34"/>
                </a:cubicBezTo>
                <a:cubicBezTo>
                  <a:pt x="34" y="51"/>
                  <a:pt x="34" y="51"/>
                  <a:pt x="34" y="51"/>
                </a:cubicBezTo>
                <a:close/>
                <a:moveTo>
                  <a:pt x="80" y="0"/>
                </a:moveTo>
                <a:cubicBezTo>
                  <a:pt x="83" y="2"/>
                  <a:pt x="83" y="2"/>
                  <a:pt x="83" y="2"/>
                </a:cubicBezTo>
                <a:cubicBezTo>
                  <a:pt x="76" y="13"/>
                  <a:pt x="76" y="13"/>
                  <a:pt x="76" y="13"/>
                </a:cubicBezTo>
                <a:cubicBezTo>
                  <a:pt x="73" y="12"/>
                  <a:pt x="71" y="13"/>
                  <a:pt x="69" y="15"/>
                </a:cubicBezTo>
                <a:cubicBezTo>
                  <a:pt x="67" y="18"/>
                  <a:pt x="68" y="21"/>
                  <a:pt x="70" y="23"/>
                </a:cubicBezTo>
                <a:cubicBezTo>
                  <a:pt x="73" y="25"/>
                  <a:pt x="76" y="24"/>
                  <a:pt x="78" y="22"/>
                </a:cubicBezTo>
                <a:cubicBezTo>
                  <a:pt x="80" y="19"/>
                  <a:pt x="79" y="16"/>
                  <a:pt x="78" y="15"/>
                </a:cubicBezTo>
                <a:cubicBezTo>
                  <a:pt x="85" y="4"/>
                  <a:pt x="85" y="4"/>
                  <a:pt x="85" y="4"/>
                </a:cubicBezTo>
                <a:cubicBezTo>
                  <a:pt x="89" y="6"/>
                  <a:pt x="89" y="6"/>
                  <a:pt x="89" y="6"/>
                </a:cubicBezTo>
                <a:cubicBezTo>
                  <a:pt x="85" y="12"/>
                  <a:pt x="83" y="17"/>
                  <a:pt x="85" y="24"/>
                </a:cubicBezTo>
                <a:cubicBezTo>
                  <a:pt x="68" y="40"/>
                  <a:pt x="68" y="40"/>
                  <a:pt x="68" y="40"/>
                </a:cubicBezTo>
                <a:cubicBezTo>
                  <a:pt x="64" y="37"/>
                  <a:pt x="60" y="34"/>
                  <a:pt x="55" y="31"/>
                </a:cubicBezTo>
                <a:cubicBezTo>
                  <a:pt x="65" y="10"/>
                  <a:pt x="65" y="10"/>
                  <a:pt x="65" y="10"/>
                </a:cubicBezTo>
                <a:cubicBezTo>
                  <a:pt x="71" y="9"/>
                  <a:pt x="75" y="6"/>
                  <a:pt x="8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5" name="Freeform 84"/>
          <p:cNvSpPr>
            <a:spLocks noEditPoints="1"/>
          </p:cNvSpPr>
          <p:nvPr/>
        </p:nvSpPr>
        <p:spPr bwMode="auto">
          <a:xfrm>
            <a:off x="5453394" y="2367282"/>
            <a:ext cx="474663" cy="504825"/>
          </a:xfrm>
          <a:custGeom>
            <a:avLst/>
            <a:gdLst>
              <a:gd name="T0" fmla="*/ 60 w 112"/>
              <a:gd name="T1" fmla="*/ 77 h 119"/>
              <a:gd name="T2" fmla="*/ 55 w 112"/>
              <a:gd name="T3" fmla="*/ 54 h 119"/>
              <a:gd name="T4" fmla="*/ 37 w 112"/>
              <a:gd name="T5" fmla="*/ 59 h 119"/>
              <a:gd name="T6" fmla="*/ 58 w 112"/>
              <a:gd name="T7" fmla="*/ 45 h 119"/>
              <a:gd name="T8" fmla="*/ 50 w 112"/>
              <a:gd name="T9" fmla="*/ 11 h 119"/>
              <a:gd name="T10" fmla="*/ 0 w 112"/>
              <a:gd name="T11" fmla="*/ 21 h 119"/>
              <a:gd name="T12" fmla="*/ 3 w 112"/>
              <a:gd name="T13" fmla="*/ 38 h 119"/>
              <a:gd name="T14" fmla="*/ 42 w 112"/>
              <a:gd name="T15" fmla="*/ 34 h 119"/>
              <a:gd name="T16" fmla="*/ 1 w 112"/>
              <a:gd name="T17" fmla="*/ 55 h 119"/>
              <a:gd name="T18" fmla="*/ 6 w 112"/>
              <a:gd name="T19" fmla="*/ 72 h 119"/>
              <a:gd name="T20" fmla="*/ 36 w 112"/>
              <a:gd name="T21" fmla="*/ 74 h 119"/>
              <a:gd name="T22" fmla="*/ 26 w 112"/>
              <a:gd name="T23" fmla="*/ 79 h 119"/>
              <a:gd name="T24" fmla="*/ 29 w 112"/>
              <a:gd name="T25" fmla="*/ 91 h 119"/>
              <a:gd name="T26" fmla="*/ 60 w 112"/>
              <a:gd name="T27" fmla="*/ 77 h 119"/>
              <a:gd name="T28" fmla="*/ 91 w 112"/>
              <a:gd name="T29" fmla="*/ 7 h 119"/>
              <a:gd name="T30" fmla="*/ 92 w 112"/>
              <a:gd name="T31" fmla="*/ 10 h 119"/>
              <a:gd name="T32" fmla="*/ 84 w 112"/>
              <a:gd name="T33" fmla="*/ 51 h 119"/>
              <a:gd name="T34" fmla="*/ 85 w 112"/>
              <a:gd name="T35" fmla="*/ 56 h 119"/>
              <a:gd name="T36" fmla="*/ 94 w 112"/>
              <a:gd name="T37" fmla="*/ 60 h 119"/>
              <a:gd name="T38" fmla="*/ 96 w 112"/>
              <a:gd name="T39" fmla="*/ 61 h 119"/>
              <a:gd name="T40" fmla="*/ 96 w 112"/>
              <a:gd name="T41" fmla="*/ 63 h 119"/>
              <a:gd name="T42" fmla="*/ 97 w 112"/>
              <a:gd name="T43" fmla="*/ 68 h 119"/>
              <a:gd name="T44" fmla="*/ 102 w 112"/>
              <a:gd name="T45" fmla="*/ 68 h 119"/>
              <a:gd name="T46" fmla="*/ 112 w 112"/>
              <a:gd name="T47" fmla="*/ 110 h 119"/>
              <a:gd name="T48" fmla="*/ 86 w 112"/>
              <a:gd name="T49" fmla="*/ 113 h 119"/>
              <a:gd name="T50" fmla="*/ 84 w 112"/>
              <a:gd name="T51" fmla="*/ 70 h 119"/>
              <a:gd name="T52" fmla="*/ 89 w 112"/>
              <a:gd name="T53" fmla="*/ 69 h 119"/>
              <a:gd name="T54" fmla="*/ 89 w 112"/>
              <a:gd name="T55" fmla="*/ 66 h 119"/>
              <a:gd name="T56" fmla="*/ 80 w 112"/>
              <a:gd name="T57" fmla="*/ 63 h 119"/>
              <a:gd name="T58" fmla="*/ 78 w 112"/>
              <a:gd name="T59" fmla="*/ 62 h 119"/>
              <a:gd name="T60" fmla="*/ 78 w 112"/>
              <a:gd name="T61" fmla="*/ 60 h 119"/>
              <a:gd name="T62" fmla="*/ 76 w 112"/>
              <a:gd name="T63" fmla="*/ 51 h 119"/>
              <a:gd name="T64" fmla="*/ 59 w 112"/>
              <a:gd name="T65" fmla="*/ 15 h 119"/>
              <a:gd name="T66" fmla="*/ 58 w 112"/>
              <a:gd name="T67" fmla="*/ 0 h 119"/>
              <a:gd name="T68" fmla="*/ 91 w 112"/>
              <a:gd name="T69" fmla="*/ 7 h 119"/>
              <a:gd name="T70" fmla="*/ 101 w 112"/>
              <a:gd name="T71" fmla="*/ 102 h 119"/>
              <a:gd name="T72" fmla="*/ 98 w 112"/>
              <a:gd name="T73" fmla="*/ 102 h 119"/>
              <a:gd name="T74" fmla="*/ 95 w 112"/>
              <a:gd name="T75" fmla="*/ 103 h 119"/>
              <a:gd name="T76" fmla="*/ 94 w 112"/>
              <a:gd name="T77" fmla="*/ 107 h 119"/>
              <a:gd name="T78" fmla="*/ 96 w 112"/>
              <a:gd name="T79" fmla="*/ 110 h 119"/>
              <a:gd name="T80" fmla="*/ 96 w 112"/>
              <a:gd name="T81" fmla="*/ 110 h 119"/>
              <a:gd name="T82" fmla="*/ 99 w 112"/>
              <a:gd name="T83" fmla="*/ 111 h 119"/>
              <a:gd name="T84" fmla="*/ 102 w 112"/>
              <a:gd name="T85" fmla="*/ 109 h 119"/>
              <a:gd name="T86" fmla="*/ 103 w 112"/>
              <a:gd name="T87" fmla="*/ 106 h 119"/>
              <a:gd name="T88" fmla="*/ 101 w 112"/>
              <a:gd name="T89" fmla="*/ 10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2" h="119">
                <a:moveTo>
                  <a:pt x="60" y="77"/>
                </a:moveTo>
                <a:cubicBezTo>
                  <a:pt x="55" y="54"/>
                  <a:pt x="55" y="54"/>
                  <a:pt x="55" y="54"/>
                </a:cubicBezTo>
                <a:cubicBezTo>
                  <a:pt x="37" y="59"/>
                  <a:pt x="37" y="59"/>
                  <a:pt x="37" y="59"/>
                </a:cubicBezTo>
                <a:cubicBezTo>
                  <a:pt x="58" y="45"/>
                  <a:pt x="58" y="45"/>
                  <a:pt x="58" y="45"/>
                </a:cubicBezTo>
                <a:cubicBezTo>
                  <a:pt x="50" y="11"/>
                  <a:pt x="50" y="11"/>
                  <a:pt x="50" y="11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38"/>
                  <a:pt x="3" y="38"/>
                  <a:pt x="3" y="38"/>
                </a:cubicBezTo>
                <a:cubicBezTo>
                  <a:pt x="42" y="34"/>
                  <a:pt x="42" y="34"/>
                  <a:pt x="42" y="34"/>
                </a:cubicBezTo>
                <a:cubicBezTo>
                  <a:pt x="1" y="55"/>
                  <a:pt x="1" y="55"/>
                  <a:pt x="1" y="55"/>
                </a:cubicBezTo>
                <a:cubicBezTo>
                  <a:pt x="6" y="72"/>
                  <a:pt x="6" y="72"/>
                  <a:pt x="6" y="72"/>
                </a:cubicBezTo>
                <a:cubicBezTo>
                  <a:pt x="36" y="74"/>
                  <a:pt x="36" y="74"/>
                  <a:pt x="36" y="74"/>
                </a:cubicBezTo>
                <a:cubicBezTo>
                  <a:pt x="26" y="79"/>
                  <a:pt x="26" y="79"/>
                  <a:pt x="26" y="79"/>
                </a:cubicBezTo>
                <a:cubicBezTo>
                  <a:pt x="29" y="91"/>
                  <a:pt x="29" y="91"/>
                  <a:pt x="29" y="91"/>
                </a:cubicBezTo>
                <a:cubicBezTo>
                  <a:pt x="60" y="77"/>
                  <a:pt x="60" y="77"/>
                  <a:pt x="60" y="77"/>
                </a:cubicBezTo>
                <a:close/>
                <a:moveTo>
                  <a:pt x="91" y="7"/>
                </a:moveTo>
                <a:cubicBezTo>
                  <a:pt x="91" y="8"/>
                  <a:pt x="92" y="9"/>
                  <a:pt x="92" y="10"/>
                </a:cubicBezTo>
                <a:cubicBezTo>
                  <a:pt x="94" y="29"/>
                  <a:pt x="91" y="46"/>
                  <a:pt x="84" y="51"/>
                </a:cubicBezTo>
                <a:cubicBezTo>
                  <a:pt x="85" y="56"/>
                  <a:pt x="85" y="56"/>
                  <a:pt x="85" y="56"/>
                </a:cubicBezTo>
                <a:cubicBezTo>
                  <a:pt x="94" y="60"/>
                  <a:pt x="94" y="60"/>
                  <a:pt x="94" y="60"/>
                </a:cubicBezTo>
                <a:cubicBezTo>
                  <a:pt x="96" y="61"/>
                  <a:pt x="96" y="61"/>
                  <a:pt x="96" y="61"/>
                </a:cubicBezTo>
                <a:cubicBezTo>
                  <a:pt x="96" y="63"/>
                  <a:pt x="96" y="63"/>
                  <a:pt x="96" y="63"/>
                </a:cubicBezTo>
                <a:cubicBezTo>
                  <a:pt x="97" y="68"/>
                  <a:pt x="97" y="68"/>
                  <a:pt x="97" y="68"/>
                </a:cubicBezTo>
                <a:cubicBezTo>
                  <a:pt x="102" y="68"/>
                  <a:pt x="102" y="68"/>
                  <a:pt x="102" y="68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05" y="118"/>
                  <a:pt x="96" y="119"/>
                  <a:pt x="86" y="113"/>
                </a:cubicBezTo>
                <a:cubicBezTo>
                  <a:pt x="84" y="70"/>
                  <a:pt x="84" y="70"/>
                  <a:pt x="84" y="70"/>
                </a:cubicBezTo>
                <a:cubicBezTo>
                  <a:pt x="89" y="69"/>
                  <a:pt x="89" y="69"/>
                  <a:pt x="89" y="69"/>
                </a:cubicBezTo>
                <a:cubicBezTo>
                  <a:pt x="89" y="66"/>
                  <a:pt x="89" y="66"/>
                  <a:pt x="89" y="66"/>
                </a:cubicBezTo>
                <a:cubicBezTo>
                  <a:pt x="80" y="63"/>
                  <a:pt x="80" y="63"/>
                  <a:pt x="80" y="63"/>
                </a:cubicBezTo>
                <a:cubicBezTo>
                  <a:pt x="78" y="62"/>
                  <a:pt x="78" y="62"/>
                  <a:pt x="78" y="62"/>
                </a:cubicBezTo>
                <a:cubicBezTo>
                  <a:pt x="78" y="60"/>
                  <a:pt x="78" y="60"/>
                  <a:pt x="78" y="60"/>
                </a:cubicBezTo>
                <a:cubicBezTo>
                  <a:pt x="76" y="51"/>
                  <a:pt x="76" y="51"/>
                  <a:pt x="76" y="51"/>
                </a:cubicBezTo>
                <a:cubicBezTo>
                  <a:pt x="69" y="47"/>
                  <a:pt x="62" y="33"/>
                  <a:pt x="59" y="15"/>
                </a:cubicBezTo>
                <a:cubicBezTo>
                  <a:pt x="59" y="10"/>
                  <a:pt x="58" y="5"/>
                  <a:pt x="58" y="0"/>
                </a:cubicBezTo>
                <a:cubicBezTo>
                  <a:pt x="91" y="7"/>
                  <a:pt x="91" y="7"/>
                  <a:pt x="91" y="7"/>
                </a:cubicBezTo>
                <a:close/>
                <a:moveTo>
                  <a:pt x="101" y="102"/>
                </a:moveTo>
                <a:cubicBezTo>
                  <a:pt x="100" y="102"/>
                  <a:pt x="99" y="101"/>
                  <a:pt x="98" y="102"/>
                </a:cubicBezTo>
                <a:cubicBezTo>
                  <a:pt x="96" y="102"/>
                  <a:pt x="95" y="102"/>
                  <a:pt x="95" y="103"/>
                </a:cubicBezTo>
                <a:cubicBezTo>
                  <a:pt x="94" y="104"/>
                  <a:pt x="94" y="106"/>
                  <a:pt x="94" y="107"/>
                </a:cubicBezTo>
                <a:cubicBezTo>
                  <a:pt x="94" y="108"/>
                  <a:pt x="95" y="109"/>
                  <a:pt x="96" y="110"/>
                </a:cubicBezTo>
                <a:cubicBezTo>
                  <a:pt x="96" y="110"/>
                  <a:pt x="96" y="110"/>
                  <a:pt x="96" y="110"/>
                </a:cubicBezTo>
                <a:cubicBezTo>
                  <a:pt x="97" y="111"/>
                  <a:pt x="98" y="111"/>
                  <a:pt x="99" y="111"/>
                </a:cubicBezTo>
                <a:cubicBezTo>
                  <a:pt x="100" y="111"/>
                  <a:pt x="101" y="110"/>
                  <a:pt x="102" y="109"/>
                </a:cubicBezTo>
                <a:cubicBezTo>
                  <a:pt x="103" y="108"/>
                  <a:pt x="103" y="107"/>
                  <a:pt x="103" y="106"/>
                </a:cubicBezTo>
                <a:cubicBezTo>
                  <a:pt x="103" y="104"/>
                  <a:pt x="102" y="103"/>
                  <a:pt x="101" y="10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6" name="Freeform 85"/>
          <p:cNvSpPr>
            <a:spLocks noEditPoints="1"/>
          </p:cNvSpPr>
          <p:nvPr/>
        </p:nvSpPr>
        <p:spPr bwMode="auto">
          <a:xfrm>
            <a:off x="6237619" y="4797606"/>
            <a:ext cx="509588" cy="438150"/>
          </a:xfrm>
          <a:custGeom>
            <a:avLst/>
            <a:gdLst>
              <a:gd name="T0" fmla="*/ 57 w 120"/>
              <a:gd name="T1" fmla="*/ 103 h 103"/>
              <a:gd name="T2" fmla="*/ 40 w 120"/>
              <a:gd name="T3" fmla="*/ 89 h 103"/>
              <a:gd name="T4" fmla="*/ 23 w 120"/>
              <a:gd name="T5" fmla="*/ 76 h 103"/>
              <a:gd name="T6" fmla="*/ 3 w 120"/>
              <a:gd name="T7" fmla="*/ 42 h 103"/>
              <a:gd name="T8" fmla="*/ 10 w 120"/>
              <a:gd name="T9" fmla="*/ 11 h 103"/>
              <a:gd name="T10" fmla="*/ 13 w 120"/>
              <a:gd name="T11" fmla="*/ 8 h 103"/>
              <a:gd name="T12" fmla="*/ 35 w 120"/>
              <a:gd name="T13" fmla="*/ 0 h 103"/>
              <a:gd name="T14" fmla="*/ 59 w 120"/>
              <a:gd name="T15" fmla="*/ 11 h 103"/>
              <a:gd name="T16" fmla="*/ 60 w 120"/>
              <a:gd name="T17" fmla="*/ 12 h 103"/>
              <a:gd name="T18" fmla="*/ 62 w 120"/>
              <a:gd name="T19" fmla="*/ 11 h 103"/>
              <a:gd name="T20" fmla="*/ 86 w 120"/>
              <a:gd name="T21" fmla="*/ 0 h 103"/>
              <a:gd name="T22" fmla="*/ 108 w 120"/>
              <a:gd name="T23" fmla="*/ 8 h 103"/>
              <a:gd name="T24" fmla="*/ 111 w 120"/>
              <a:gd name="T25" fmla="*/ 11 h 103"/>
              <a:gd name="T26" fmla="*/ 118 w 120"/>
              <a:gd name="T27" fmla="*/ 42 h 103"/>
              <a:gd name="T28" fmla="*/ 98 w 120"/>
              <a:gd name="T29" fmla="*/ 76 h 103"/>
              <a:gd name="T30" fmla="*/ 81 w 120"/>
              <a:gd name="T31" fmla="*/ 89 h 103"/>
              <a:gd name="T32" fmla="*/ 64 w 120"/>
              <a:gd name="T33" fmla="*/ 103 h 103"/>
              <a:gd name="T34" fmla="*/ 57 w 120"/>
              <a:gd name="T35" fmla="*/ 103 h 103"/>
              <a:gd name="T36" fmla="*/ 18 w 120"/>
              <a:gd name="T37" fmla="*/ 54 h 103"/>
              <a:gd name="T38" fmla="*/ 29 w 120"/>
              <a:gd name="T39" fmla="*/ 69 h 103"/>
              <a:gd name="T40" fmla="*/ 46 w 120"/>
              <a:gd name="T41" fmla="*/ 81 h 103"/>
              <a:gd name="T42" fmla="*/ 60 w 120"/>
              <a:gd name="T43" fmla="*/ 92 h 103"/>
              <a:gd name="T44" fmla="*/ 75 w 120"/>
              <a:gd name="T45" fmla="*/ 81 h 103"/>
              <a:gd name="T46" fmla="*/ 91 w 120"/>
              <a:gd name="T47" fmla="*/ 69 h 103"/>
              <a:gd name="T48" fmla="*/ 104 w 120"/>
              <a:gd name="T49" fmla="*/ 52 h 103"/>
              <a:gd name="T50" fmla="*/ 97 w 120"/>
              <a:gd name="T51" fmla="*/ 46 h 103"/>
              <a:gd name="T52" fmla="*/ 86 w 120"/>
              <a:gd name="T53" fmla="*/ 67 h 103"/>
              <a:gd name="T54" fmla="*/ 77 w 120"/>
              <a:gd name="T55" fmla="*/ 44 h 103"/>
              <a:gd name="T56" fmla="*/ 63 w 120"/>
              <a:gd name="T57" fmla="*/ 54 h 103"/>
              <a:gd name="T58" fmla="*/ 51 w 120"/>
              <a:gd name="T59" fmla="*/ 41 h 103"/>
              <a:gd name="T60" fmla="*/ 40 w 120"/>
              <a:gd name="T61" fmla="*/ 59 h 103"/>
              <a:gd name="T62" fmla="*/ 28 w 120"/>
              <a:gd name="T63" fmla="*/ 49 h 103"/>
              <a:gd name="T64" fmla="*/ 18 w 120"/>
              <a:gd name="T65" fmla="*/ 54 h 103"/>
              <a:gd name="T66" fmla="*/ 30 w 120"/>
              <a:gd name="T67" fmla="*/ 11 h 103"/>
              <a:gd name="T68" fmla="*/ 25 w 120"/>
              <a:gd name="T69" fmla="*/ 12 h 103"/>
              <a:gd name="T70" fmla="*/ 17 w 120"/>
              <a:gd name="T71" fmla="*/ 45 h 103"/>
              <a:gd name="T72" fmla="*/ 30 w 120"/>
              <a:gd name="T73" fmla="*/ 11 h 103"/>
              <a:gd name="T74" fmla="*/ 63 w 120"/>
              <a:gd name="T75" fmla="*/ 57 h 103"/>
              <a:gd name="T76" fmla="*/ 59 w 120"/>
              <a:gd name="T77" fmla="*/ 63 h 103"/>
              <a:gd name="T78" fmla="*/ 63 w 120"/>
              <a:gd name="T79" fmla="*/ 69 h 103"/>
              <a:gd name="T80" fmla="*/ 68 w 120"/>
              <a:gd name="T81" fmla="*/ 63 h 103"/>
              <a:gd name="T82" fmla="*/ 63 w 120"/>
              <a:gd name="T83" fmla="*/ 5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103">
                <a:moveTo>
                  <a:pt x="57" y="103"/>
                </a:moveTo>
                <a:cubicBezTo>
                  <a:pt x="52" y="98"/>
                  <a:pt x="46" y="94"/>
                  <a:pt x="40" y="89"/>
                </a:cubicBezTo>
                <a:cubicBezTo>
                  <a:pt x="34" y="85"/>
                  <a:pt x="28" y="81"/>
                  <a:pt x="23" y="76"/>
                </a:cubicBezTo>
                <a:cubicBezTo>
                  <a:pt x="14" y="68"/>
                  <a:pt x="6" y="55"/>
                  <a:pt x="3" y="42"/>
                </a:cubicBezTo>
                <a:cubicBezTo>
                  <a:pt x="0" y="31"/>
                  <a:pt x="2" y="20"/>
                  <a:pt x="10" y="11"/>
                </a:cubicBezTo>
                <a:cubicBezTo>
                  <a:pt x="11" y="10"/>
                  <a:pt x="12" y="9"/>
                  <a:pt x="13" y="8"/>
                </a:cubicBezTo>
                <a:cubicBezTo>
                  <a:pt x="19" y="3"/>
                  <a:pt x="27" y="0"/>
                  <a:pt x="35" y="0"/>
                </a:cubicBezTo>
                <a:cubicBezTo>
                  <a:pt x="43" y="0"/>
                  <a:pt x="51" y="4"/>
                  <a:pt x="59" y="11"/>
                </a:cubicBezTo>
                <a:cubicBezTo>
                  <a:pt x="60" y="11"/>
                  <a:pt x="60" y="11"/>
                  <a:pt x="60" y="12"/>
                </a:cubicBezTo>
                <a:cubicBezTo>
                  <a:pt x="61" y="11"/>
                  <a:pt x="61" y="11"/>
                  <a:pt x="62" y="11"/>
                </a:cubicBezTo>
                <a:cubicBezTo>
                  <a:pt x="69" y="4"/>
                  <a:pt x="78" y="0"/>
                  <a:pt x="86" y="0"/>
                </a:cubicBezTo>
                <a:cubicBezTo>
                  <a:pt x="94" y="0"/>
                  <a:pt x="102" y="3"/>
                  <a:pt x="108" y="8"/>
                </a:cubicBezTo>
                <a:cubicBezTo>
                  <a:pt x="109" y="9"/>
                  <a:pt x="110" y="10"/>
                  <a:pt x="111" y="11"/>
                </a:cubicBezTo>
                <a:cubicBezTo>
                  <a:pt x="119" y="20"/>
                  <a:pt x="120" y="31"/>
                  <a:pt x="118" y="42"/>
                </a:cubicBezTo>
                <a:cubicBezTo>
                  <a:pt x="115" y="55"/>
                  <a:pt x="107" y="68"/>
                  <a:pt x="98" y="76"/>
                </a:cubicBezTo>
                <a:cubicBezTo>
                  <a:pt x="93" y="81"/>
                  <a:pt x="87" y="85"/>
                  <a:pt x="81" y="89"/>
                </a:cubicBezTo>
                <a:cubicBezTo>
                  <a:pt x="75" y="94"/>
                  <a:pt x="69" y="98"/>
                  <a:pt x="64" y="103"/>
                </a:cubicBezTo>
                <a:cubicBezTo>
                  <a:pt x="57" y="103"/>
                  <a:pt x="57" y="103"/>
                  <a:pt x="57" y="103"/>
                </a:cubicBezTo>
                <a:close/>
                <a:moveTo>
                  <a:pt x="18" y="54"/>
                </a:moveTo>
                <a:cubicBezTo>
                  <a:pt x="21" y="60"/>
                  <a:pt x="25" y="65"/>
                  <a:pt x="29" y="69"/>
                </a:cubicBezTo>
                <a:cubicBezTo>
                  <a:pt x="34" y="73"/>
                  <a:pt x="40" y="77"/>
                  <a:pt x="46" y="81"/>
                </a:cubicBezTo>
                <a:cubicBezTo>
                  <a:pt x="51" y="84"/>
                  <a:pt x="56" y="88"/>
                  <a:pt x="60" y="92"/>
                </a:cubicBezTo>
                <a:cubicBezTo>
                  <a:pt x="65" y="88"/>
                  <a:pt x="70" y="84"/>
                  <a:pt x="75" y="81"/>
                </a:cubicBezTo>
                <a:cubicBezTo>
                  <a:pt x="81" y="77"/>
                  <a:pt x="86" y="73"/>
                  <a:pt x="91" y="69"/>
                </a:cubicBezTo>
                <a:cubicBezTo>
                  <a:pt x="96" y="64"/>
                  <a:pt x="101" y="58"/>
                  <a:pt x="104" y="52"/>
                </a:cubicBezTo>
                <a:cubicBezTo>
                  <a:pt x="103" y="49"/>
                  <a:pt x="101" y="45"/>
                  <a:pt x="97" y="46"/>
                </a:cubicBezTo>
                <a:cubicBezTo>
                  <a:pt x="90" y="46"/>
                  <a:pt x="92" y="67"/>
                  <a:pt x="86" y="67"/>
                </a:cubicBezTo>
                <a:cubicBezTo>
                  <a:pt x="79" y="66"/>
                  <a:pt x="81" y="49"/>
                  <a:pt x="77" y="44"/>
                </a:cubicBezTo>
                <a:cubicBezTo>
                  <a:pt x="73" y="40"/>
                  <a:pt x="72" y="55"/>
                  <a:pt x="63" y="54"/>
                </a:cubicBezTo>
                <a:cubicBezTo>
                  <a:pt x="55" y="54"/>
                  <a:pt x="57" y="44"/>
                  <a:pt x="51" y="41"/>
                </a:cubicBezTo>
                <a:cubicBezTo>
                  <a:pt x="46" y="39"/>
                  <a:pt x="46" y="57"/>
                  <a:pt x="40" y="59"/>
                </a:cubicBezTo>
                <a:cubicBezTo>
                  <a:pt x="34" y="61"/>
                  <a:pt x="31" y="51"/>
                  <a:pt x="28" y="49"/>
                </a:cubicBezTo>
                <a:cubicBezTo>
                  <a:pt x="25" y="46"/>
                  <a:pt x="22" y="53"/>
                  <a:pt x="18" y="54"/>
                </a:cubicBezTo>
                <a:close/>
                <a:moveTo>
                  <a:pt x="30" y="11"/>
                </a:moveTo>
                <a:cubicBezTo>
                  <a:pt x="28" y="11"/>
                  <a:pt x="27" y="11"/>
                  <a:pt x="25" y="12"/>
                </a:cubicBezTo>
                <a:cubicBezTo>
                  <a:pt x="14" y="18"/>
                  <a:pt x="12" y="33"/>
                  <a:pt x="17" y="45"/>
                </a:cubicBezTo>
                <a:cubicBezTo>
                  <a:pt x="18" y="31"/>
                  <a:pt x="22" y="20"/>
                  <a:pt x="30" y="11"/>
                </a:cubicBezTo>
                <a:close/>
                <a:moveTo>
                  <a:pt x="63" y="57"/>
                </a:moveTo>
                <a:cubicBezTo>
                  <a:pt x="61" y="57"/>
                  <a:pt x="59" y="60"/>
                  <a:pt x="59" y="63"/>
                </a:cubicBezTo>
                <a:cubicBezTo>
                  <a:pt x="59" y="67"/>
                  <a:pt x="61" y="69"/>
                  <a:pt x="63" y="69"/>
                </a:cubicBezTo>
                <a:cubicBezTo>
                  <a:pt x="66" y="69"/>
                  <a:pt x="68" y="67"/>
                  <a:pt x="68" y="63"/>
                </a:cubicBezTo>
                <a:cubicBezTo>
                  <a:pt x="68" y="60"/>
                  <a:pt x="66" y="57"/>
                  <a:pt x="63" y="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Freeform 87"/>
          <p:cNvSpPr>
            <a:spLocks noEditPoints="1"/>
          </p:cNvSpPr>
          <p:nvPr/>
        </p:nvSpPr>
        <p:spPr bwMode="auto">
          <a:xfrm>
            <a:off x="4627894" y="5573100"/>
            <a:ext cx="520700" cy="519113"/>
          </a:xfrm>
          <a:custGeom>
            <a:avLst/>
            <a:gdLst>
              <a:gd name="T0" fmla="*/ 85 w 123"/>
              <a:gd name="T1" fmla="*/ 67 h 122"/>
              <a:gd name="T2" fmla="*/ 39 w 123"/>
              <a:gd name="T3" fmla="*/ 28 h 122"/>
              <a:gd name="T4" fmla="*/ 30 w 123"/>
              <a:gd name="T5" fmla="*/ 108 h 122"/>
              <a:gd name="T6" fmla="*/ 93 w 123"/>
              <a:gd name="T7" fmla="*/ 111 h 122"/>
              <a:gd name="T8" fmla="*/ 110 w 123"/>
              <a:gd name="T9" fmla="*/ 98 h 122"/>
              <a:gd name="T10" fmla="*/ 72 w 123"/>
              <a:gd name="T11" fmla="*/ 82 h 122"/>
              <a:gd name="T12" fmla="*/ 123 w 123"/>
              <a:gd name="T13" fmla="*/ 73 h 122"/>
              <a:gd name="T14" fmla="*/ 1 w 123"/>
              <a:gd name="T15" fmla="*/ 84 h 122"/>
              <a:gd name="T16" fmla="*/ 38 w 123"/>
              <a:gd name="T17" fmla="*/ 92 h 122"/>
              <a:gd name="T18" fmla="*/ 72 w 123"/>
              <a:gd name="T19" fmla="*/ 100 h 122"/>
              <a:gd name="T20" fmla="*/ 60 w 123"/>
              <a:gd name="T21" fmla="*/ 0 h 122"/>
              <a:gd name="T22" fmla="*/ 60 w 123"/>
              <a:gd name="T23" fmla="*/ 15 h 122"/>
              <a:gd name="T24" fmla="*/ 60 w 123"/>
              <a:gd name="T25" fmla="*/ 0 h 122"/>
              <a:gd name="T26" fmla="*/ 32 w 123"/>
              <a:gd name="T27" fmla="*/ 30 h 122"/>
              <a:gd name="T28" fmla="*/ 40 w 123"/>
              <a:gd name="T29" fmla="*/ 21 h 122"/>
              <a:gd name="T30" fmla="*/ 11 w 123"/>
              <a:gd name="T31" fmla="*/ 50 h 122"/>
              <a:gd name="T32" fmla="*/ 26 w 123"/>
              <a:gd name="T33" fmla="*/ 50 h 122"/>
              <a:gd name="T34" fmla="*/ 11 w 123"/>
              <a:gd name="T35" fmla="*/ 50 h 122"/>
              <a:gd name="T36" fmla="*/ 94 w 123"/>
              <a:gd name="T37" fmla="*/ 56 h 122"/>
              <a:gd name="T38" fmla="*/ 94 w 123"/>
              <a:gd name="T39" fmla="*/ 43 h 122"/>
              <a:gd name="T40" fmla="*/ 43 w 123"/>
              <a:gd name="T41" fmla="*/ 10 h 122"/>
              <a:gd name="T42" fmla="*/ 47 w 123"/>
              <a:gd name="T43" fmla="*/ 18 h 122"/>
              <a:gd name="T44" fmla="*/ 43 w 123"/>
              <a:gd name="T45" fmla="*/ 10 h 122"/>
              <a:gd name="T46" fmla="*/ 27 w 123"/>
              <a:gd name="T47" fmla="*/ 40 h 122"/>
              <a:gd name="T48" fmla="*/ 30 w 123"/>
              <a:gd name="T49" fmla="*/ 33 h 122"/>
              <a:gd name="T50" fmla="*/ 20 w 123"/>
              <a:gd name="T51" fmla="*/ 67 h 122"/>
              <a:gd name="T52" fmla="*/ 28 w 123"/>
              <a:gd name="T53" fmla="*/ 63 h 122"/>
              <a:gd name="T54" fmla="*/ 20 w 123"/>
              <a:gd name="T55" fmla="*/ 67 h 122"/>
              <a:gd name="T56" fmla="*/ 93 w 123"/>
              <a:gd name="T57" fmla="*/ 59 h 122"/>
              <a:gd name="T58" fmla="*/ 91 w 123"/>
              <a:gd name="T59" fmla="*/ 66 h 122"/>
              <a:gd name="T60" fmla="*/ 100 w 123"/>
              <a:gd name="T61" fmla="*/ 33 h 122"/>
              <a:gd name="T62" fmla="*/ 92 w 123"/>
              <a:gd name="T63" fmla="*/ 36 h 122"/>
              <a:gd name="T64" fmla="*/ 100 w 123"/>
              <a:gd name="T65" fmla="*/ 33 h 122"/>
              <a:gd name="T66" fmla="*/ 70 w 123"/>
              <a:gd name="T67" fmla="*/ 16 h 122"/>
              <a:gd name="T68" fmla="*/ 76 w 123"/>
              <a:gd name="T69" fmla="*/ 19 h 122"/>
              <a:gd name="T70" fmla="*/ 95 w 123"/>
              <a:gd name="T71" fmla="*/ 15 h 122"/>
              <a:gd name="T72" fmla="*/ 85 w 123"/>
              <a:gd name="T73" fmla="*/ 25 h 122"/>
              <a:gd name="T74" fmla="*/ 95 w 123"/>
              <a:gd name="T75" fmla="*/ 15 h 122"/>
              <a:gd name="T76" fmla="*/ 87 w 123"/>
              <a:gd name="T77" fmla="*/ 49 h 122"/>
              <a:gd name="T78" fmla="*/ 40 w 123"/>
              <a:gd name="T79" fmla="*/ 64 h 122"/>
              <a:gd name="T80" fmla="*/ 40 w 123"/>
              <a:gd name="T81" fmla="*/ 64 h 122"/>
              <a:gd name="T82" fmla="*/ 53 w 123"/>
              <a:gd name="T83" fmla="*/ 2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3" h="122">
                <a:moveTo>
                  <a:pt x="81" y="28"/>
                </a:moveTo>
                <a:cubicBezTo>
                  <a:pt x="92" y="39"/>
                  <a:pt x="93" y="55"/>
                  <a:pt x="85" y="67"/>
                </a:cubicBezTo>
                <a:cubicBezTo>
                  <a:pt x="36" y="67"/>
                  <a:pt x="36" y="67"/>
                  <a:pt x="36" y="67"/>
                </a:cubicBezTo>
                <a:cubicBezTo>
                  <a:pt x="27" y="55"/>
                  <a:pt x="28" y="39"/>
                  <a:pt x="39" y="28"/>
                </a:cubicBezTo>
                <a:cubicBezTo>
                  <a:pt x="51" y="17"/>
                  <a:pt x="70" y="17"/>
                  <a:pt x="81" y="28"/>
                </a:cubicBezTo>
                <a:close/>
                <a:moveTo>
                  <a:pt x="30" y="108"/>
                </a:moveTo>
                <a:cubicBezTo>
                  <a:pt x="32" y="122"/>
                  <a:pt x="32" y="122"/>
                  <a:pt x="32" y="122"/>
                </a:cubicBezTo>
                <a:cubicBezTo>
                  <a:pt x="93" y="111"/>
                  <a:pt x="93" y="111"/>
                  <a:pt x="93" y="111"/>
                </a:cubicBezTo>
                <a:cubicBezTo>
                  <a:pt x="92" y="99"/>
                  <a:pt x="92" y="99"/>
                  <a:pt x="92" y="9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72" y="82"/>
                  <a:pt x="72" y="82"/>
                  <a:pt x="72" y="82"/>
                </a:cubicBezTo>
                <a:cubicBezTo>
                  <a:pt x="123" y="79"/>
                  <a:pt x="123" y="79"/>
                  <a:pt x="123" y="79"/>
                </a:cubicBezTo>
                <a:cubicBezTo>
                  <a:pt x="123" y="73"/>
                  <a:pt x="123" y="73"/>
                  <a:pt x="123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1" y="84"/>
                  <a:pt x="1" y="84"/>
                  <a:pt x="1" y="84"/>
                </a:cubicBezTo>
                <a:cubicBezTo>
                  <a:pt x="62" y="92"/>
                  <a:pt x="62" y="92"/>
                  <a:pt x="62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40" y="101"/>
                  <a:pt x="40" y="101"/>
                  <a:pt x="40" y="101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30" y="108"/>
                  <a:pt x="30" y="108"/>
                  <a:pt x="30" y="108"/>
                </a:cubicBezTo>
                <a:close/>
                <a:moveTo>
                  <a:pt x="60" y="0"/>
                </a:moveTo>
                <a:cubicBezTo>
                  <a:pt x="66" y="4"/>
                  <a:pt x="68" y="11"/>
                  <a:pt x="66" y="16"/>
                </a:cubicBezTo>
                <a:cubicBezTo>
                  <a:pt x="64" y="15"/>
                  <a:pt x="62" y="15"/>
                  <a:pt x="60" y="15"/>
                </a:cubicBezTo>
                <a:cubicBezTo>
                  <a:pt x="58" y="15"/>
                  <a:pt x="56" y="15"/>
                  <a:pt x="54" y="16"/>
                </a:cubicBezTo>
                <a:cubicBezTo>
                  <a:pt x="54" y="9"/>
                  <a:pt x="60" y="6"/>
                  <a:pt x="60" y="0"/>
                </a:cubicBezTo>
                <a:close/>
                <a:moveTo>
                  <a:pt x="25" y="15"/>
                </a:moveTo>
                <a:cubicBezTo>
                  <a:pt x="29" y="19"/>
                  <a:pt x="27" y="26"/>
                  <a:pt x="32" y="30"/>
                </a:cubicBezTo>
                <a:cubicBezTo>
                  <a:pt x="33" y="28"/>
                  <a:pt x="34" y="27"/>
                  <a:pt x="36" y="25"/>
                </a:cubicBezTo>
                <a:cubicBezTo>
                  <a:pt x="37" y="24"/>
                  <a:pt x="39" y="22"/>
                  <a:pt x="40" y="21"/>
                </a:cubicBezTo>
                <a:cubicBezTo>
                  <a:pt x="38" y="17"/>
                  <a:pt x="32" y="13"/>
                  <a:pt x="25" y="15"/>
                </a:cubicBezTo>
                <a:close/>
                <a:moveTo>
                  <a:pt x="11" y="50"/>
                </a:moveTo>
                <a:cubicBezTo>
                  <a:pt x="14" y="44"/>
                  <a:pt x="21" y="42"/>
                  <a:pt x="26" y="43"/>
                </a:cubicBezTo>
                <a:cubicBezTo>
                  <a:pt x="26" y="45"/>
                  <a:pt x="26" y="48"/>
                  <a:pt x="26" y="50"/>
                </a:cubicBezTo>
                <a:cubicBezTo>
                  <a:pt x="26" y="52"/>
                  <a:pt x="26" y="54"/>
                  <a:pt x="26" y="56"/>
                </a:cubicBezTo>
                <a:cubicBezTo>
                  <a:pt x="20" y="56"/>
                  <a:pt x="17" y="50"/>
                  <a:pt x="11" y="50"/>
                </a:cubicBezTo>
                <a:close/>
                <a:moveTo>
                  <a:pt x="109" y="49"/>
                </a:moveTo>
                <a:cubicBezTo>
                  <a:pt x="106" y="56"/>
                  <a:pt x="99" y="57"/>
                  <a:pt x="94" y="56"/>
                </a:cubicBezTo>
                <a:cubicBezTo>
                  <a:pt x="95" y="54"/>
                  <a:pt x="95" y="52"/>
                  <a:pt x="95" y="50"/>
                </a:cubicBezTo>
                <a:cubicBezTo>
                  <a:pt x="95" y="48"/>
                  <a:pt x="95" y="45"/>
                  <a:pt x="94" y="43"/>
                </a:cubicBezTo>
                <a:cubicBezTo>
                  <a:pt x="101" y="43"/>
                  <a:pt x="104" y="50"/>
                  <a:pt x="109" y="49"/>
                </a:cubicBezTo>
                <a:close/>
                <a:moveTo>
                  <a:pt x="43" y="10"/>
                </a:moveTo>
                <a:cubicBezTo>
                  <a:pt x="44" y="19"/>
                  <a:pt x="44" y="19"/>
                  <a:pt x="44" y="19"/>
                </a:cubicBezTo>
                <a:cubicBezTo>
                  <a:pt x="45" y="19"/>
                  <a:pt x="46" y="18"/>
                  <a:pt x="47" y="18"/>
                </a:cubicBezTo>
                <a:cubicBezTo>
                  <a:pt x="48" y="17"/>
                  <a:pt x="49" y="17"/>
                  <a:pt x="50" y="17"/>
                </a:cubicBezTo>
                <a:cubicBezTo>
                  <a:pt x="43" y="10"/>
                  <a:pt x="43" y="10"/>
                  <a:pt x="43" y="10"/>
                </a:cubicBezTo>
                <a:close/>
                <a:moveTo>
                  <a:pt x="20" y="33"/>
                </a:moveTo>
                <a:cubicBezTo>
                  <a:pt x="27" y="40"/>
                  <a:pt x="27" y="40"/>
                  <a:pt x="27" y="40"/>
                </a:cubicBezTo>
                <a:cubicBezTo>
                  <a:pt x="27" y="39"/>
                  <a:pt x="28" y="38"/>
                  <a:pt x="28" y="37"/>
                </a:cubicBezTo>
                <a:cubicBezTo>
                  <a:pt x="29" y="35"/>
                  <a:pt x="29" y="34"/>
                  <a:pt x="30" y="33"/>
                </a:cubicBezTo>
                <a:cubicBezTo>
                  <a:pt x="20" y="33"/>
                  <a:pt x="20" y="33"/>
                  <a:pt x="20" y="33"/>
                </a:cubicBezTo>
                <a:close/>
                <a:moveTo>
                  <a:pt x="20" y="67"/>
                </a:moveTo>
                <a:cubicBezTo>
                  <a:pt x="30" y="66"/>
                  <a:pt x="30" y="66"/>
                  <a:pt x="30" y="66"/>
                </a:cubicBezTo>
                <a:cubicBezTo>
                  <a:pt x="29" y="65"/>
                  <a:pt x="29" y="64"/>
                  <a:pt x="28" y="63"/>
                </a:cubicBezTo>
                <a:cubicBezTo>
                  <a:pt x="28" y="62"/>
                  <a:pt x="27" y="61"/>
                  <a:pt x="27" y="60"/>
                </a:cubicBezTo>
                <a:cubicBezTo>
                  <a:pt x="20" y="67"/>
                  <a:pt x="20" y="67"/>
                  <a:pt x="20" y="67"/>
                </a:cubicBezTo>
                <a:close/>
                <a:moveTo>
                  <a:pt x="100" y="66"/>
                </a:moveTo>
                <a:cubicBezTo>
                  <a:pt x="93" y="59"/>
                  <a:pt x="93" y="59"/>
                  <a:pt x="93" y="59"/>
                </a:cubicBezTo>
                <a:cubicBezTo>
                  <a:pt x="93" y="60"/>
                  <a:pt x="93" y="62"/>
                  <a:pt x="92" y="63"/>
                </a:cubicBezTo>
                <a:cubicBezTo>
                  <a:pt x="92" y="64"/>
                  <a:pt x="91" y="65"/>
                  <a:pt x="91" y="66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100" y="33"/>
                </a:moveTo>
                <a:cubicBezTo>
                  <a:pt x="90" y="33"/>
                  <a:pt x="90" y="33"/>
                  <a:pt x="90" y="33"/>
                </a:cubicBezTo>
                <a:cubicBezTo>
                  <a:pt x="91" y="34"/>
                  <a:pt x="92" y="35"/>
                  <a:pt x="92" y="36"/>
                </a:cubicBezTo>
                <a:cubicBezTo>
                  <a:pt x="93" y="37"/>
                  <a:pt x="93" y="38"/>
                  <a:pt x="93" y="40"/>
                </a:cubicBezTo>
                <a:cubicBezTo>
                  <a:pt x="100" y="33"/>
                  <a:pt x="100" y="33"/>
                  <a:pt x="100" y="33"/>
                </a:cubicBezTo>
                <a:close/>
                <a:moveTo>
                  <a:pt x="76" y="10"/>
                </a:moveTo>
                <a:cubicBezTo>
                  <a:pt x="70" y="16"/>
                  <a:pt x="70" y="16"/>
                  <a:pt x="70" y="16"/>
                </a:cubicBezTo>
                <a:cubicBezTo>
                  <a:pt x="71" y="17"/>
                  <a:pt x="72" y="17"/>
                  <a:pt x="73" y="18"/>
                </a:cubicBezTo>
                <a:cubicBezTo>
                  <a:pt x="74" y="18"/>
                  <a:pt x="75" y="19"/>
                  <a:pt x="76" y="19"/>
                </a:cubicBezTo>
                <a:cubicBezTo>
                  <a:pt x="76" y="10"/>
                  <a:pt x="76" y="10"/>
                  <a:pt x="76" y="10"/>
                </a:cubicBezTo>
                <a:close/>
                <a:moveTo>
                  <a:pt x="95" y="15"/>
                </a:moveTo>
                <a:cubicBezTo>
                  <a:pt x="91" y="19"/>
                  <a:pt x="84" y="17"/>
                  <a:pt x="80" y="21"/>
                </a:cubicBezTo>
                <a:cubicBezTo>
                  <a:pt x="82" y="22"/>
                  <a:pt x="83" y="24"/>
                  <a:pt x="85" y="25"/>
                </a:cubicBezTo>
                <a:cubicBezTo>
                  <a:pt x="86" y="27"/>
                  <a:pt x="87" y="28"/>
                  <a:pt x="89" y="30"/>
                </a:cubicBezTo>
                <a:cubicBezTo>
                  <a:pt x="93" y="27"/>
                  <a:pt x="97" y="22"/>
                  <a:pt x="95" y="15"/>
                </a:cubicBezTo>
                <a:close/>
                <a:moveTo>
                  <a:pt x="49" y="31"/>
                </a:moveTo>
                <a:cubicBezTo>
                  <a:pt x="66" y="26"/>
                  <a:pt x="78" y="33"/>
                  <a:pt x="87" y="49"/>
                </a:cubicBezTo>
                <a:cubicBezTo>
                  <a:pt x="85" y="30"/>
                  <a:pt x="63" y="16"/>
                  <a:pt x="49" y="31"/>
                </a:cubicBezTo>
                <a:close/>
                <a:moveTo>
                  <a:pt x="40" y="64"/>
                </a:moveTo>
                <a:cubicBezTo>
                  <a:pt x="35" y="53"/>
                  <a:pt x="35" y="45"/>
                  <a:pt x="36" y="39"/>
                </a:cubicBezTo>
                <a:cubicBezTo>
                  <a:pt x="32" y="41"/>
                  <a:pt x="31" y="59"/>
                  <a:pt x="40" y="64"/>
                </a:cubicBezTo>
                <a:close/>
                <a:moveTo>
                  <a:pt x="37" y="44"/>
                </a:moveTo>
                <a:cubicBezTo>
                  <a:pt x="42" y="33"/>
                  <a:pt x="47" y="28"/>
                  <a:pt x="53" y="24"/>
                </a:cubicBezTo>
                <a:cubicBezTo>
                  <a:pt x="49" y="23"/>
                  <a:pt x="34" y="34"/>
                  <a:pt x="37" y="4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Freeform 88"/>
          <p:cNvSpPr>
            <a:spLocks noEditPoints="1"/>
          </p:cNvSpPr>
          <p:nvPr/>
        </p:nvSpPr>
        <p:spPr bwMode="auto">
          <a:xfrm>
            <a:off x="5508957" y="5565162"/>
            <a:ext cx="390525" cy="534988"/>
          </a:xfrm>
          <a:custGeom>
            <a:avLst/>
            <a:gdLst>
              <a:gd name="T0" fmla="*/ 64 w 92"/>
              <a:gd name="T1" fmla="*/ 64 h 126"/>
              <a:gd name="T2" fmla="*/ 46 w 92"/>
              <a:gd name="T3" fmla="*/ 0 h 126"/>
              <a:gd name="T4" fmla="*/ 13 w 92"/>
              <a:gd name="T5" fmla="*/ 80 h 126"/>
              <a:gd name="T6" fmla="*/ 46 w 92"/>
              <a:gd name="T7" fmla="*/ 126 h 126"/>
              <a:gd name="T8" fmla="*/ 46 w 92"/>
              <a:gd name="T9" fmla="*/ 126 h 126"/>
              <a:gd name="T10" fmla="*/ 46 w 92"/>
              <a:gd name="T11" fmla="*/ 126 h 126"/>
              <a:gd name="T12" fmla="*/ 46 w 92"/>
              <a:gd name="T13" fmla="*/ 126 h 126"/>
              <a:gd name="T14" fmla="*/ 79 w 92"/>
              <a:gd name="T15" fmla="*/ 80 h 126"/>
              <a:gd name="T16" fmla="*/ 92 w 92"/>
              <a:gd name="T17" fmla="*/ 48 h 126"/>
              <a:gd name="T18" fmla="*/ 85 w 92"/>
              <a:gd name="T19" fmla="*/ 38 h 126"/>
              <a:gd name="T20" fmla="*/ 87 w 92"/>
              <a:gd name="T21" fmla="*/ 32 h 126"/>
              <a:gd name="T22" fmla="*/ 74 w 92"/>
              <a:gd name="T23" fmla="*/ 33 h 126"/>
              <a:gd name="T24" fmla="*/ 65 w 92"/>
              <a:gd name="T25" fmla="*/ 22 h 126"/>
              <a:gd name="T26" fmla="*/ 68 w 92"/>
              <a:gd name="T27" fmla="*/ 10 h 126"/>
              <a:gd name="T28" fmla="*/ 70 w 92"/>
              <a:gd name="T29" fmla="*/ 4 h 126"/>
              <a:gd name="T30" fmla="*/ 24 w 92"/>
              <a:gd name="T31" fmla="*/ 90 h 126"/>
              <a:gd name="T32" fmla="*/ 21 w 92"/>
              <a:gd name="T33" fmla="*/ 91 h 126"/>
              <a:gd name="T34" fmla="*/ 30 w 92"/>
              <a:gd name="T35" fmla="*/ 96 h 126"/>
              <a:gd name="T36" fmla="*/ 32 w 92"/>
              <a:gd name="T37" fmla="*/ 89 h 126"/>
              <a:gd name="T38" fmla="*/ 32 w 92"/>
              <a:gd name="T39" fmla="*/ 96 h 126"/>
              <a:gd name="T40" fmla="*/ 46 w 92"/>
              <a:gd name="T41" fmla="*/ 88 h 126"/>
              <a:gd name="T42" fmla="*/ 39 w 92"/>
              <a:gd name="T43" fmla="*/ 88 h 126"/>
              <a:gd name="T44" fmla="*/ 55 w 92"/>
              <a:gd name="T45" fmla="*/ 96 h 126"/>
              <a:gd name="T46" fmla="*/ 57 w 92"/>
              <a:gd name="T47" fmla="*/ 88 h 126"/>
              <a:gd name="T48" fmla="*/ 57 w 92"/>
              <a:gd name="T49" fmla="*/ 96 h 126"/>
              <a:gd name="T50" fmla="*/ 68 w 92"/>
              <a:gd name="T51" fmla="*/ 90 h 126"/>
              <a:gd name="T52" fmla="*/ 65 w 92"/>
              <a:gd name="T53" fmla="*/ 89 h 126"/>
              <a:gd name="T54" fmla="*/ 72 w 92"/>
              <a:gd name="T55" fmla="*/ 96 h 126"/>
              <a:gd name="T56" fmla="*/ 72 w 92"/>
              <a:gd name="T57" fmla="*/ 98 h 126"/>
              <a:gd name="T58" fmla="*/ 70 w 92"/>
              <a:gd name="T59" fmla="*/ 98 h 126"/>
              <a:gd name="T60" fmla="*/ 65 w 92"/>
              <a:gd name="T61" fmla="*/ 105 h 126"/>
              <a:gd name="T62" fmla="*/ 68 w 92"/>
              <a:gd name="T63" fmla="*/ 104 h 126"/>
              <a:gd name="T64" fmla="*/ 57 w 92"/>
              <a:gd name="T65" fmla="*/ 98 h 126"/>
              <a:gd name="T66" fmla="*/ 55 w 92"/>
              <a:gd name="T67" fmla="*/ 107 h 126"/>
              <a:gd name="T68" fmla="*/ 55 w 92"/>
              <a:gd name="T69" fmla="*/ 98 h 126"/>
              <a:gd name="T70" fmla="*/ 39 w 92"/>
              <a:gd name="T71" fmla="*/ 107 h 126"/>
              <a:gd name="T72" fmla="*/ 46 w 92"/>
              <a:gd name="T73" fmla="*/ 108 h 126"/>
              <a:gd name="T74" fmla="*/ 32 w 92"/>
              <a:gd name="T75" fmla="*/ 98 h 126"/>
              <a:gd name="T76" fmla="*/ 30 w 92"/>
              <a:gd name="T77" fmla="*/ 105 h 126"/>
              <a:gd name="T78" fmla="*/ 30 w 92"/>
              <a:gd name="T79" fmla="*/ 98 h 126"/>
              <a:gd name="T80" fmla="*/ 21 w 92"/>
              <a:gd name="T81" fmla="*/ 102 h 126"/>
              <a:gd name="T82" fmla="*/ 24 w 92"/>
              <a:gd name="T83" fmla="*/ 103 h 126"/>
              <a:gd name="T84" fmla="*/ 27 w 92"/>
              <a:gd name="T85" fmla="*/ 5 h 126"/>
              <a:gd name="T86" fmla="*/ 23 w 92"/>
              <a:gd name="T87" fmla="*/ 27 h 126"/>
              <a:gd name="T88" fmla="*/ 24 w 92"/>
              <a:gd name="T89" fmla="*/ 32 h 126"/>
              <a:gd name="T90" fmla="*/ 20 w 92"/>
              <a:gd name="T91" fmla="*/ 35 h 126"/>
              <a:gd name="T92" fmla="*/ 16 w 92"/>
              <a:gd name="T93" fmla="*/ 34 h 126"/>
              <a:gd name="T94" fmla="*/ 12 w 92"/>
              <a:gd name="T95" fmla="*/ 31 h 126"/>
              <a:gd name="T96" fmla="*/ 14 w 92"/>
              <a:gd name="T97" fmla="*/ 27 h 126"/>
              <a:gd name="T98" fmla="*/ 19 w 92"/>
              <a:gd name="T99" fmla="*/ 25 h 126"/>
              <a:gd name="T100" fmla="*/ 23 w 92"/>
              <a:gd name="T101" fmla="*/ 27 h 126"/>
              <a:gd name="T102" fmla="*/ 3 w 92"/>
              <a:gd name="T103" fmla="*/ 54 h 126"/>
              <a:gd name="T104" fmla="*/ 27 w 92"/>
              <a:gd name="T105" fmla="*/ 45 h 126"/>
              <a:gd name="T106" fmla="*/ 18 w 92"/>
              <a:gd name="T107" fmla="*/ 54 h 126"/>
              <a:gd name="T108" fmla="*/ 48 w 92"/>
              <a:gd name="T109" fmla="*/ 80 h 126"/>
              <a:gd name="T110" fmla="*/ 40 w 92"/>
              <a:gd name="T111" fmla="*/ 7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" h="126">
                <a:moveTo>
                  <a:pt x="64" y="45"/>
                </a:moveTo>
                <a:cubicBezTo>
                  <a:pt x="69" y="45"/>
                  <a:pt x="74" y="49"/>
                  <a:pt x="74" y="54"/>
                </a:cubicBezTo>
                <a:cubicBezTo>
                  <a:pt x="74" y="60"/>
                  <a:pt x="69" y="64"/>
                  <a:pt x="64" y="64"/>
                </a:cubicBezTo>
                <a:cubicBezTo>
                  <a:pt x="59" y="64"/>
                  <a:pt x="54" y="60"/>
                  <a:pt x="54" y="54"/>
                </a:cubicBezTo>
                <a:cubicBezTo>
                  <a:pt x="54" y="49"/>
                  <a:pt x="59" y="45"/>
                  <a:pt x="64" y="45"/>
                </a:cubicBezTo>
                <a:close/>
                <a:moveTo>
                  <a:pt x="46" y="0"/>
                </a:moveTo>
                <a:cubicBezTo>
                  <a:pt x="5" y="0"/>
                  <a:pt x="0" y="23"/>
                  <a:pt x="0" y="51"/>
                </a:cubicBezTo>
                <a:cubicBezTo>
                  <a:pt x="0" y="62"/>
                  <a:pt x="3" y="72"/>
                  <a:pt x="9" y="80"/>
                </a:cubicBezTo>
                <a:cubicBezTo>
                  <a:pt x="13" y="80"/>
                  <a:pt x="13" y="80"/>
                  <a:pt x="13" y="80"/>
                </a:cubicBezTo>
                <a:cubicBezTo>
                  <a:pt x="13" y="88"/>
                  <a:pt x="13" y="99"/>
                  <a:pt x="13" y="107"/>
                </a:cubicBezTo>
                <a:cubicBezTo>
                  <a:pt x="18" y="114"/>
                  <a:pt x="23" y="121"/>
                  <a:pt x="37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55" y="126"/>
                  <a:pt x="55" y="126"/>
                  <a:pt x="55" y="126"/>
                </a:cubicBezTo>
                <a:cubicBezTo>
                  <a:pt x="69" y="121"/>
                  <a:pt x="74" y="114"/>
                  <a:pt x="79" y="107"/>
                </a:cubicBezTo>
                <a:cubicBezTo>
                  <a:pt x="79" y="99"/>
                  <a:pt x="79" y="88"/>
                  <a:pt x="79" y="80"/>
                </a:cubicBezTo>
                <a:cubicBezTo>
                  <a:pt x="83" y="80"/>
                  <a:pt x="83" y="80"/>
                  <a:pt x="83" y="80"/>
                </a:cubicBezTo>
                <a:cubicBezTo>
                  <a:pt x="88" y="72"/>
                  <a:pt x="92" y="62"/>
                  <a:pt x="92" y="51"/>
                </a:cubicBezTo>
                <a:cubicBezTo>
                  <a:pt x="92" y="50"/>
                  <a:pt x="92" y="49"/>
                  <a:pt x="92" y="48"/>
                </a:cubicBezTo>
                <a:cubicBezTo>
                  <a:pt x="89" y="55"/>
                  <a:pt x="83" y="60"/>
                  <a:pt x="83" y="60"/>
                </a:cubicBezTo>
                <a:cubicBezTo>
                  <a:pt x="83" y="60"/>
                  <a:pt x="79" y="54"/>
                  <a:pt x="81" y="48"/>
                </a:cubicBezTo>
                <a:cubicBezTo>
                  <a:pt x="82" y="43"/>
                  <a:pt x="85" y="38"/>
                  <a:pt x="85" y="38"/>
                </a:cubicBezTo>
                <a:cubicBezTo>
                  <a:pt x="85" y="38"/>
                  <a:pt x="90" y="39"/>
                  <a:pt x="91" y="42"/>
                </a:cubicBezTo>
                <a:cubicBezTo>
                  <a:pt x="91" y="40"/>
                  <a:pt x="91" y="37"/>
                  <a:pt x="91" y="35"/>
                </a:cubicBezTo>
                <a:cubicBezTo>
                  <a:pt x="90" y="34"/>
                  <a:pt x="88" y="34"/>
                  <a:pt x="87" y="32"/>
                </a:cubicBezTo>
                <a:cubicBezTo>
                  <a:pt x="86" y="31"/>
                  <a:pt x="84" y="29"/>
                  <a:pt x="83" y="27"/>
                </a:cubicBezTo>
                <a:cubicBezTo>
                  <a:pt x="83" y="30"/>
                  <a:pt x="83" y="32"/>
                  <a:pt x="83" y="34"/>
                </a:cubicBezTo>
                <a:cubicBezTo>
                  <a:pt x="82" y="44"/>
                  <a:pt x="72" y="42"/>
                  <a:pt x="74" y="33"/>
                </a:cubicBezTo>
                <a:cubicBezTo>
                  <a:pt x="74" y="31"/>
                  <a:pt x="75" y="29"/>
                  <a:pt x="75" y="26"/>
                </a:cubicBezTo>
                <a:cubicBezTo>
                  <a:pt x="73" y="28"/>
                  <a:pt x="71" y="30"/>
                  <a:pt x="69" y="31"/>
                </a:cubicBezTo>
                <a:cubicBezTo>
                  <a:pt x="61" y="36"/>
                  <a:pt x="57" y="26"/>
                  <a:pt x="65" y="22"/>
                </a:cubicBezTo>
                <a:cubicBezTo>
                  <a:pt x="66" y="21"/>
                  <a:pt x="68" y="21"/>
                  <a:pt x="70" y="20"/>
                </a:cubicBezTo>
                <a:cubicBezTo>
                  <a:pt x="68" y="20"/>
                  <a:pt x="66" y="19"/>
                  <a:pt x="64" y="19"/>
                </a:cubicBezTo>
                <a:cubicBezTo>
                  <a:pt x="55" y="16"/>
                  <a:pt x="59" y="6"/>
                  <a:pt x="68" y="10"/>
                </a:cubicBezTo>
                <a:cubicBezTo>
                  <a:pt x="69" y="10"/>
                  <a:pt x="71" y="11"/>
                  <a:pt x="73" y="13"/>
                </a:cubicBezTo>
                <a:cubicBezTo>
                  <a:pt x="72" y="10"/>
                  <a:pt x="71" y="8"/>
                  <a:pt x="70" y="6"/>
                </a:cubicBezTo>
                <a:cubicBezTo>
                  <a:pt x="70" y="5"/>
                  <a:pt x="70" y="4"/>
                  <a:pt x="70" y="4"/>
                </a:cubicBezTo>
                <a:cubicBezTo>
                  <a:pt x="64" y="1"/>
                  <a:pt x="56" y="0"/>
                  <a:pt x="46" y="0"/>
                </a:cubicBezTo>
                <a:close/>
                <a:moveTo>
                  <a:pt x="21" y="91"/>
                </a:moveTo>
                <a:cubicBezTo>
                  <a:pt x="22" y="91"/>
                  <a:pt x="23" y="91"/>
                  <a:pt x="24" y="90"/>
                </a:cubicBezTo>
                <a:cubicBezTo>
                  <a:pt x="24" y="96"/>
                  <a:pt x="24" y="96"/>
                  <a:pt x="24" y="96"/>
                </a:cubicBezTo>
                <a:cubicBezTo>
                  <a:pt x="21" y="96"/>
                  <a:pt x="21" y="96"/>
                  <a:pt x="21" y="96"/>
                </a:cubicBezTo>
                <a:cubicBezTo>
                  <a:pt x="21" y="91"/>
                  <a:pt x="21" y="91"/>
                  <a:pt x="21" y="91"/>
                </a:cubicBezTo>
                <a:close/>
                <a:moveTo>
                  <a:pt x="26" y="90"/>
                </a:moveTo>
                <a:cubicBezTo>
                  <a:pt x="27" y="90"/>
                  <a:pt x="28" y="90"/>
                  <a:pt x="30" y="89"/>
                </a:cubicBezTo>
                <a:cubicBezTo>
                  <a:pt x="30" y="96"/>
                  <a:pt x="30" y="96"/>
                  <a:pt x="30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6" y="90"/>
                  <a:pt x="26" y="90"/>
                  <a:pt x="26" y="90"/>
                </a:cubicBezTo>
                <a:close/>
                <a:moveTo>
                  <a:pt x="32" y="89"/>
                </a:moveTo>
                <a:cubicBezTo>
                  <a:pt x="34" y="89"/>
                  <a:pt x="35" y="88"/>
                  <a:pt x="37" y="88"/>
                </a:cubicBezTo>
                <a:cubicBezTo>
                  <a:pt x="37" y="96"/>
                  <a:pt x="37" y="96"/>
                  <a:pt x="37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89"/>
                  <a:pt x="32" y="89"/>
                  <a:pt x="32" y="89"/>
                </a:cubicBezTo>
                <a:close/>
                <a:moveTo>
                  <a:pt x="39" y="88"/>
                </a:moveTo>
                <a:cubicBezTo>
                  <a:pt x="41" y="88"/>
                  <a:pt x="44" y="88"/>
                  <a:pt x="46" y="88"/>
                </a:cubicBezTo>
                <a:cubicBezTo>
                  <a:pt x="46" y="96"/>
                  <a:pt x="46" y="96"/>
                  <a:pt x="46" y="96"/>
                </a:cubicBezTo>
                <a:cubicBezTo>
                  <a:pt x="39" y="96"/>
                  <a:pt x="39" y="96"/>
                  <a:pt x="39" y="96"/>
                </a:cubicBezTo>
                <a:cubicBezTo>
                  <a:pt x="39" y="88"/>
                  <a:pt x="39" y="88"/>
                  <a:pt x="39" y="88"/>
                </a:cubicBezTo>
                <a:close/>
                <a:moveTo>
                  <a:pt x="48" y="88"/>
                </a:moveTo>
                <a:cubicBezTo>
                  <a:pt x="50" y="88"/>
                  <a:pt x="53" y="88"/>
                  <a:pt x="55" y="88"/>
                </a:cubicBezTo>
                <a:cubicBezTo>
                  <a:pt x="55" y="96"/>
                  <a:pt x="55" y="96"/>
                  <a:pt x="55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88"/>
                  <a:pt x="48" y="88"/>
                  <a:pt x="48" y="88"/>
                </a:cubicBezTo>
                <a:close/>
                <a:moveTo>
                  <a:pt x="57" y="88"/>
                </a:moveTo>
                <a:cubicBezTo>
                  <a:pt x="59" y="89"/>
                  <a:pt x="61" y="89"/>
                  <a:pt x="63" y="89"/>
                </a:cubicBezTo>
                <a:cubicBezTo>
                  <a:pt x="63" y="96"/>
                  <a:pt x="63" y="96"/>
                  <a:pt x="63" y="96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5" y="89"/>
                </a:moveTo>
                <a:cubicBezTo>
                  <a:pt x="66" y="90"/>
                  <a:pt x="67" y="90"/>
                  <a:pt x="68" y="90"/>
                </a:cubicBezTo>
                <a:cubicBezTo>
                  <a:pt x="68" y="96"/>
                  <a:pt x="68" y="96"/>
                  <a:pt x="68" y="96"/>
                </a:cubicBezTo>
                <a:cubicBezTo>
                  <a:pt x="65" y="96"/>
                  <a:pt x="65" y="96"/>
                  <a:pt x="65" y="96"/>
                </a:cubicBezTo>
                <a:cubicBezTo>
                  <a:pt x="65" y="89"/>
                  <a:pt x="65" y="89"/>
                  <a:pt x="65" y="89"/>
                </a:cubicBezTo>
                <a:close/>
                <a:moveTo>
                  <a:pt x="70" y="91"/>
                </a:moveTo>
                <a:cubicBezTo>
                  <a:pt x="71" y="91"/>
                  <a:pt x="72" y="91"/>
                  <a:pt x="72" y="91"/>
                </a:cubicBezTo>
                <a:cubicBezTo>
                  <a:pt x="72" y="96"/>
                  <a:pt x="72" y="96"/>
                  <a:pt x="72" y="96"/>
                </a:cubicBezTo>
                <a:cubicBezTo>
                  <a:pt x="70" y="96"/>
                  <a:pt x="70" y="96"/>
                  <a:pt x="70" y="96"/>
                </a:cubicBezTo>
                <a:cubicBezTo>
                  <a:pt x="70" y="91"/>
                  <a:pt x="70" y="91"/>
                  <a:pt x="70" y="91"/>
                </a:cubicBezTo>
                <a:close/>
                <a:moveTo>
                  <a:pt x="72" y="98"/>
                </a:move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1" y="103"/>
                  <a:pt x="70" y="103"/>
                </a:cubicBezTo>
                <a:cubicBezTo>
                  <a:pt x="70" y="98"/>
                  <a:pt x="70" y="98"/>
                  <a:pt x="70" y="98"/>
                </a:cubicBezTo>
                <a:cubicBezTo>
                  <a:pt x="72" y="98"/>
                  <a:pt x="72" y="98"/>
                  <a:pt x="72" y="98"/>
                </a:cubicBezTo>
                <a:close/>
                <a:moveTo>
                  <a:pt x="68" y="104"/>
                </a:moveTo>
                <a:cubicBezTo>
                  <a:pt x="67" y="104"/>
                  <a:pt x="66" y="105"/>
                  <a:pt x="65" y="105"/>
                </a:cubicBezTo>
                <a:cubicBezTo>
                  <a:pt x="65" y="98"/>
                  <a:pt x="65" y="98"/>
                  <a:pt x="65" y="98"/>
                </a:cubicBezTo>
                <a:cubicBezTo>
                  <a:pt x="68" y="98"/>
                  <a:pt x="68" y="98"/>
                  <a:pt x="68" y="98"/>
                </a:cubicBezTo>
                <a:cubicBezTo>
                  <a:pt x="68" y="104"/>
                  <a:pt x="68" y="104"/>
                  <a:pt x="68" y="104"/>
                </a:cubicBezTo>
                <a:close/>
                <a:moveTo>
                  <a:pt x="63" y="106"/>
                </a:moveTo>
                <a:cubicBezTo>
                  <a:pt x="61" y="106"/>
                  <a:pt x="59" y="107"/>
                  <a:pt x="57" y="107"/>
                </a:cubicBezTo>
                <a:cubicBezTo>
                  <a:pt x="57" y="98"/>
                  <a:pt x="57" y="98"/>
                  <a:pt x="57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3" y="106"/>
                  <a:pt x="63" y="106"/>
                  <a:pt x="63" y="106"/>
                </a:cubicBezTo>
                <a:close/>
                <a:moveTo>
                  <a:pt x="55" y="107"/>
                </a:moveTo>
                <a:cubicBezTo>
                  <a:pt x="53" y="108"/>
                  <a:pt x="50" y="108"/>
                  <a:pt x="48" y="108"/>
                </a:cubicBezTo>
                <a:cubicBezTo>
                  <a:pt x="48" y="98"/>
                  <a:pt x="48" y="98"/>
                  <a:pt x="48" y="98"/>
                </a:cubicBezTo>
                <a:cubicBezTo>
                  <a:pt x="55" y="98"/>
                  <a:pt x="55" y="98"/>
                  <a:pt x="55" y="98"/>
                </a:cubicBezTo>
                <a:cubicBezTo>
                  <a:pt x="55" y="107"/>
                  <a:pt x="55" y="107"/>
                  <a:pt x="55" y="107"/>
                </a:cubicBezTo>
                <a:close/>
                <a:moveTo>
                  <a:pt x="46" y="108"/>
                </a:moveTo>
                <a:cubicBezTo>
                  <a:pt x="44" y="108"/>
                  <a:pt x="41" y="108"/>
                  <a:pt x="39" y="107"/>
                </a:cubicBezTo>
                <a:cubicBezTo>
                  <a:pt x="39" y="98"/>
                  <a:pt x="39" y="98"/>
                  <a:pt x="39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108"/>
                  <a:pt x="46" y="108"/>
                  <a:pt x="46" y="108"/>
                </a:cubicBezTo>
                <a:close/>
                <a:moveTo>
                  <a:pt x="37" y="107"/>
                </a:moveTo>
                <a:cubicBezTo>
                  <a:pt x="35" y="107"/>
                  <a:pt x="34" y="106"/>
                  <a:pt x="32" y="106"/>
                </a:cubicBezTo>
                <a:cubicBezTo>
                  <a:pt x="32" y="98"/>
                  <a:pt x="32" y="98"/>
                  <a:pt x="32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107"/>
                  <a:pt x="37" y="107"/>
                  <a:pt x="37" y="107"/>
                </a:cubicBezTo>
                <a:close/>
                <a:moveTo>
                  <a:pt x="30" y="105"/>
                </a:moveTo>
                <a:cubicBezTo>
                  <a:pt x="28" y="105"/>
                  <a:pt x="27" y="104"/>
                  <a:pt x="26" y="104"/>
                </a:cubicBezTo>
                <a:cubicBezTo>
                  <a:pt x="26" y="98"/>
                  <a:pt x="26" y="98"/>
                  <a:pt x="26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105"/>
                  <a:pt x="30" y="105"/>
                  <a:pt x="30" y="105"/>
                </a:cubicBezTo>
                <a:close/>
                <a:moveTo>
                  <a:pt x="24" y="103"/>
                </a:moveTo>
                <a:cubicBezTo>
                  <a:pt x="23" y="103"/>
                  <a:pt x="22" y="102"/>
                  <a:pt x="21" y="102"/>
                </a:cubicBezTo>
                <a:cubicBezTo>
                  <a:pt x="21" y="98"/>
                  <a:pt x="21" y="98"/>
                  <a:pt x="21" y="98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103"/>
                  <a:pt x="24" y="103"/>
                  <a:pt x="24" y="103"/>
                </a:cubicBezTo>
                <a:close/>
                <a:moveTo>
                  <a:pt x="20" y="18"/>
                </a:moveTo>
                <a:cubicBezTo>
                  <a:pt x="20" y="18"/>
                  <a:pt x="16" y="15"/>
                  <a:pt x="19" y="11"/>
                </a:cubicBezTo>
                <a:cubicBezTo>
                  <a:pt x="22" y="7"/>
                  <a:pt x="27" y="5"/>
                  <a:pt x="27" y="5"/>
                </a:cubicBezTo>
                <a:cubicBezTo>
                  <a:pt x="27" y="5"/>
                  <a:pt x="28" y="10"/>
                  <a:pt x="26" y="13"/>
                </a:cubicBezTo>
                <a:cubicBezTo>
                  <a:pt x="24" y="16"/>
                  <a:pt x="20" y="18"/>
                  <a:pt x="20" y="18"/>
                </a:cubicBezTo>
                <a:close/>
                <a:moveTo>
                  <a:pt x="23" y="27"/>
                </a:moveTo>
                <a:cubicBezTo>
                  <a:pt x="24" y="27"/>
                  <a:pt x="26" y="26"/>
                  <a:pt x="27" y="26"/>
                </a:cubicBezTo>
                <a:cubicBezTo>
                  <a:pt x="32" y="26"/>
                  <a:pt x="32" y="32"/>
                  <a:pt x="27" y="32"/>
                </a:cubicBezTo>
                <a:cubicBezTo>
                  <a:pt x="26" y="32"/>
                  <a:pt x="25" y="32"/>
                  <a:pt x="24" y="32"/>
                </a:cubicBezTo>
                <a:cubicBezTo>
                  <a:pt x="25" y="33"/>
                  <a:pt x="26" y="33"/>
                  <a:pt x="26" y="34"/>
                </a:cubicBezTo>
                <a:cubicBezTo>
                  <a:pt x="31" y="38"/>
                  <a:pt x="26" y="42"/>
                  <a:pt x="22" y="38"/>
                </a:cubicBezTo>
                <a:cubicBezTo>
                  <a:pt x="22" y="37"/>
                  <a:pt x="21" y="36"/>
                  <a:pt x="20" y="35"/>
                </a:cubicBezTo>
                <a:cubicBezTo>
                  <a:pt x="20" y="36"/>
                  <a:pt x="20" y="38"/>
                  <a:pt x="20" y="39"/>
                </a:cubicBezTo>
                <a:cubicBezTo>
                  <a:pt x="20" y="45"/>
                  <a:pt x="13" y="43"/>
                  <a:pt x="14" y="38"/>
                </a:cubicBezTo>
                <a:cubicBezTo>
                  <a:pt x="15" y="37"/>
                  <a:pt x="15" y="36"/>
                  <a:pt x="16" y="34"/>
                </a:cubicBezTo>
                <a:cubicBezTo>
                  <a:pt x="14" y="35"/>
                  <a:pt x="13" y="36"/>
                  <a:pt x="12" y="37"/>
                </a:cubicBezTo>
                <a:cubicBezTo>
                  <a:pt x="7" y="40"/>
                  <a:pt x="4" y="34"/>
                  <a:pt x="9" y="32"/>
                </a:cubicBezTo>
                <a:cubicBezTo>
                  <a:pt x="10" y="32"/>
                  <a:pt x="11" y="31"/>
                  <a:pt x="12" y="31"/>
                </a:cubicBezTo>
                <a:cubicBezTo>
                  <a:pt x="11" y="31"/>
                  <a:pt x="10" y="30"/>
                  <a:pt x="9" y="30"/>
                </a:cubicBezTo>
                <a:cubicBezTo>
                  <a:pt x="4" y="28"/>
                  <a:pt x="6" y="22"/>
                  <a:pt x="11" y="25"/>
                </a:cubicBezTo>
                <a:cubicBezTo>
                  <a:pt x="12" y="25"/>
                  <a:pt x="13" y="26"/>
                  <a:pt x="14" y="27"/>
                </a:cubicBezTo>
                <a:cubicBezTo>
                  <a:pt x="14" y="25"/>
                  <a:pt x="13" y="24"/>
                  <a:pt x="13" y="23"/>
                </a:cubicBezTo>
                <a:cubicBezTo>
                  <a:pt x="11" y="17"/>
                  <a:pt x="17" y="16"/>
                  <a:pt x="18" y="21"/>
                </a:cubicBezTo>
                <a:cubicBezTo>
                  <a:pt x="18" y="22"/>
                  <a:pt x="19" y="24"/>
                  <a:pt x="19" y="25"/>
                </a:cubicBezTo>
                <a:cubicBezTo>
                  <a:pt x="19" y="24"/>
                  <a:pt x="20" y="22"/>
                  <a:pt x="21" y="21"/>
                </a:cubicBezTo>
                <a:cubicBezTo>
                  <a:pt x="24" y="17"/>
                  <a:pt x="29" y="21"/>
                  <a:pt x="25" y="25"/>
                </a:cubicBezTo>
                <a:cubicBezTo>
                  <a:pt x="25" y="26"/>
                  <a:pt x="24" y="26"/>
                  <a:pt x="23" y="27"/>
                </a:cubicBezTo>
                <a:close/>
                <a:moveTo>
                  <a:pt x="10" y="40"/>
                </a:moveTo>
                <a:cubicBezTo>
                  <a:pt x="10" y="40"/>
                  <a:pt x="15" y="44"/>
                  <a:pt x="12" y="48"/>
                </a:cubicBezTo>
                <a:cubicBezTo>
                  <a:pt x="8" y="52"/>
                  <a:pt x="3" y="54"/>
                  <a:pt x="3" y="54"/>
                </a:cubicBezTo>
                <a:cubicBezTo>
                  <a:pt x="3" y="54"/>
                  <a:pt x="2" y="49"/>
                  <a:pt x="5" y="46"/>
                </a:cubicBezTo>
                <a:cubicBezTo>
                  <a:pt x="7" y="43"/>
                  <a:pt x="10" y="40"/>
                  <a:pt x="10" y="40"/>
                </a:cubicBezTo>
                <a:close/>
                <a:moveTo>
                  <a:pt x="27" y="45"/>
                </a:moveTo>
                <a:cubicBezTo>
                  <a:pt x="33" y="45"/>
                  <a:pt x="37" y="49"/>
                  <a:pt x="37" y="54"/>
                </a:cubicBezTo>
                <a:cubicBezTo>
                  <a:pt x="37" y="60"/>
                  <a:pt x="33" y="64"/>
                  <a:pt x="27" y="64"/>
                </a:cubicBezTo>
                <a:cubicBezTo>
                  <a:pt x="22" y="64"/>
                  <a:pt x="18" y="60"/>
                  <a:pt x="18" y="54"/>
                </a:cubicBezTo>
                <a:cubicBezTo>
                  <a:pt x="18" y="49"/>
                  <a:pt x="22" y="45"/>
                  <a:pt x="27" y="45"/>
                </a:cubicBezTo>
                <a:close/>
                <a:moveTo>
                  <a:pt x="53" y="76"/>
                </a:moveTo>
                <a:cubicBezTo>
                  <a:pt x="51" y="79"/>
                  <a:pt x="49" y="79"/>
                  <a:pt x="48" y="80"/>
                </a:cubicBezTo>
                <a:cubicBezTo>
                  <a:pt x="46" y="78"/>
                  <a:pt x="46" y="78"/>
                  <a:pt x="46" y="78"/>
                </a:cubicBezTo>
                <a:cubicBezTo>
                  <a:pt x="45" y="80"/>
                  <a:pt x="45" y="80"/>
                  <a:pt x="45" y="80"/>
                </a:cubicBezTo>
                <a:cubicBezTo>
                  <a:pt x="44" y="79"/>
                  <a:pt x="42" y="79"/>
                  <a:pt x="40" y="76"/>
                </a:cubicBezTo>
                <a:cubicBezTo>
                  <a:pt x="39" y="63"/>
                  <a:pt x="53" y="63"/>
                  <a:pt x="53" y="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0" name="Freeform 89"/>
          <p:cNvSpPr>
            <a:spLocks noEditPoints="1"/>
          </p:cNvSpPr>
          <p:nvPr/>
        </p:nvSpPr>
        <p:spPr bwMode="auto">
          <a:xfrm>
            <a:off x="7806069" y="5637394"/>
            <a:ext cx="590550" cy="390525"/>
          </a:xfrm>
          <a:custGeom>
            <a:avLst/>
            <a:gdLst>
              <a:gd name="T0" fmla="*/ 18 w 139"/>
              <a:gd name="T1" fmla="*/ 62 h 92"/>
              <a:gd name="T2" fmla="*/ 18 w 139"/>
              <a:gd name="T3" fmla="*/ 62 h 92"/>
              <a:gd name="T4" fmla="*/ 31 w 139"/>
              <a:gd name="T5" fmla="*/ 0 h 92"/>
              <a:gd name="T6" fmla="*/ 39 w 139"/>
              <a:gd name="T7" fmla="*/ 62 h 92"/>
              <a:gd name="T8" fmla="*/ 40 w 139"/>
              <a:gd name="T9" fmla="*/ 62 h 92"/>
              <a:gd name="T10" fmla="*/ 48 w 139"/>
              <a:gd name="T11" fmla="*/ 92 h 92"/>
              <a:gd name="T12" fmla="*/ 9 w 139"/>
              <a:gd name="T13" fmla="*/ 92 h 92"/>
              <a:gd name="T14" fmla="*/ 18 w 139"/>
              <a:gd name="T15" fmla="*/ 62 h 92"/>
              <a:gd name="T16" fmla="*/ 73 w 139"/>
              <a:gd name="T17" fmla="*/ 8 h 92"/>
              <a:gd name="T18" fmla="*/ 55 w 139"/>
              <a:gd name="T19" fmla="*/ 35 h 92"/>
              <a:gd name="T20" fmla="*/ 100 w 139"/>
              <a:gd name="T21" fmla="*/ 89 h 92"/>
              <a:gd name="T22" fmla="*/ 128 w 139"/>
              <a:gd name="T23" fmla="*/ 23 h 92"/>
              <a:gd name="T24" fmla="*/ 110 w 139"/>
              <a:gd name="T25" fmla="*/ 28 h 92"/>
              <a:gd name="T26" fmla="*/ 73 w 139"/>
              <a:gd name="T27" fmla="*/ 8 h 92"/>
              <a:gd name="T28" fmla="*/ 117 w 139"/>
              <a:gd name="T29" fmla="*/ 38 h 92"/>
              <a:gd name="T30" fmla="*/ 121 w 139"/>
              <a:gd name="T31" fmla="*/ 49 h 92"/>
              <a:gd name="T32" fmla="*/ 114 w 139"/>
              <a:gd name="T33" fmla="*/ 57 h 92"/>
              <a:gd name="T34" fmla="*/ 109 w 139"/>
              <a:gd name="T35" fmla="*/ 47 h 92"/>
              <a:gd name="T36" fmla="*/ 117 w 139"/>
              <a:gd name="T37" fmla="*/ 38 h 92"/>
              <a:gd name="T38" fmla="*/ 22 w 139"/>
              <a:gd name="T39" fmla="*/ 62 h 92"/>
              <a:gd name="T40" fmla="*/ 20 w 139"/>
              <a:gd name="T41" fmla="*/ 86 h 92"/>
              <a:gd name="T42" fmla="*/ 29 w 139"/>
              <a:gd name="T43" fmla="*/ 86 h 92"/>
              <a:gd name="T44" fmla="*/ 27 w 139"/>
              <a:gd name="T45" fmla="*/ 62 h 92"/>
              <a:gd name="T46" fmla="*/ 22 w 139"/>
              <a:gd name="T47" fmla="*/ 62 h 92"/>
              <a:gd name="T48" fmla="*/ 21 w 139"/>
              <a:gd name="T49" fmla="*/ 55 h 92"/>
              <a:gd name="T50" fmla="*/ 26 w 139"/>
              <a:gd name="T51" fmla="*/ 12 h 92"/>
              <a:gd name="T52" fmla="*/ 15 w 139"/>
              <a:gd name="T53" fmla="*/ 33 h 92"/>
              <a:gd name="T54" fmla="*/ 21 w 139"/>
              <a:gd name="T55" fmla="*/ 5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9" h="92">
                <a:moveTo>
                  <a:pt x="18" y="62"/>
                </a:moveTo>
                <a:cubicBezTo>
                  <a:pt x="18" y="62"/>
                  <a:pt x="18" y="62"/>
                  <a:pt x="18" y="62"/>
                </a:cubicBezTo>
                <a:cubicBezTo>
                  <a:pt x="2" y="51"/>
                  <a:pt x="0" y="17"/>
                  <a:pt x="31" y="0"/>
                </a:cubicBezTo>
                <a:cubicBezTo>
                  <a:pt x="27" y="22"/>
                  <a:pt x="75" y="32"/>
                  <a:pt x="39" y="62"/>
                </a:cubicBezTo>
                <a:cubicBezTo>
                  <a:pt x="40" y="62"/>
                  <a:pt x="40" y="62"/>
                  <a:pt x="40" y="62"/>
                </a:cubicBezTo>
                <a:cubicBezTo>
                  <a:pt x="48" y="92"/>
                  <a:pt x="48" y="92"/>
                  <a:pt x="48" y="92"/>
                </a:cubicBezTo>
                <a:cubicBezTo>
                  <a:pt x="9" y="92"/>
                  <a:pt x="9" y="92"/>
                  <a:pt x="9" y="92"/>
                </a:cubicBezTo>
                <a:cubicBezTo>
                  <a:pt x="18" y="62"/>
                  <a:pt x="18" y="62"/>
                  <a:pt x="18" y="62"/>
                </a:cubicBezTo>
                <a:close/>
                <a:moveTo>
                  <a:pt x="73" y="8"/>
                </a:moveTo>
                <a:cubicBezTo>
                  <a:pt x="57" y="8"/>
                  <a:pt x="55" y="20"/>
                  <a:pt x="55" y="35"/>
                </a:cubicBezTo>
                <a:cubicBezTo>
                  <a:pt x="56" y="59"/>
                  <a:pt x="71" y="92"/>
                  <a:pt x="100" y="89"/>
                </a:cubicBezTo>
                <a:cubicBezTo>
                  <a:pt x="139" y="84"/>
                  <a:pt x="138" y="27"/>
                  <a:pt x="128" y="23"/>
                </a:cubicBezTo>
                <a:cubicBezTo>
                  <a:pt x="119" y="20"/>
                  <a:pt x="117" y="25"/>
                  <a:pt x="110" y="28"/>
                </a:cubicBezTo>
                <a:cubicBezTo>
                  <a:pt x="90" y="35"/>
                  <a:pt x="98" y="7"/>
                  <a:pt x="73" y="8"/>
                </a:cubicBezTo>
                <a:close/>
                <a:moveTo>
                  <a:pt x="117" y="38"/>
                </a:moveTo>
                <a:cubicBezTo>
                  <a:pt x="120" y="39"/>
                  <a:pt x="122" y="43"/>
                  <a:pt x="121" y="49"/>
                </a:cubicBezTo>
                <a:cubicBezTo>
                  <a:pt x="120" y="54"/>
                  <a:pt x="117" y="58"/>
                  <a:pt x="114" y="57"/>
                </a:cubicBezTo>
                <a:cubicBezTo>
                  <a:pt x="111" y="57"/>
                  <a:pt x="109" y="52"/>
                  <a:pt x="109" y="47"/>
                </a:cubicBezTo>
                <a:cubicBezTo>
                  <a:pt x="110" y="42"/>
                  <a:pt x="113" y="38"/>
                  <a:pt x="117" y="38"/>
                </a:cubicBezTo>
                <a:close/>
                <a:moveTo>
                  <a:pt x="22" y="62"/>
                </a:moveTo>
                <a:cubicBezTo>
                  <a:pt x="20" y="86"/>
                  <a:pt x="20" y="86"/>
                  <a:pt x="20" y="86"/>
                </a:cubicBezTo>
                <a:cubicBezTo>
                  <a:pt x="29" y="86"/>
                  <a:pt x="29" y="86"/>
                  <a:pt x="29" y="86"/>
                </a:cubicBezTo>
                <a:cubicBezTo>
                  <a:pt x="27" y="62"/>
                  <a:pt x="27" y="62"/>
                  <a:pt x="27" y="62"/>
                </a:cubicBezTo>
                <a:cubicBezTo>
                  <a:pt x="22" y="62"/>
                  <a:pt x="22" y="62"/>
                  <a:pt x="22" y="62"/>
                </a:cubicBezTo>
                <a:close/>
                <a:moveTo>
                  <a:pt x="21" y="55"/>
                </a:moveTo>
                <a:cubicBezTo>
                  <a:pt x="22" y="35"/>
                  <a:pt x="42" y="38"/>
                  <a:pt x="26" y="12"/>
                </a:cubicBezTo>
                <a:cubicBezTo>
                  <a:pt x="26" y="12"/>
                  <a:pt x="17" y="21"/>
                  <a:pt x="15" y="33"/>
                </a:cubicBezTo>
                <a:cubicBezTo>
                  <a:pt x="14" y="45"/>
                  <a:pt x="21" y="55"/>
                  <a:pt x="21" y="5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1" name="Freeform 90"/>
          <p:cNvSpPr>
            <a:spLocks noEditPoints="1"/>
          </p:cNvSpPr>
          <p:nvPr/>
        </p:nvSpPr>
        <p:spPr bwMode="auto">
          <a:xfrm>
            <a:off x="7848932" y="4773000"/>
            <a:ext cx="504825" cy="487363"/>
          </a:xfrm>
          <a:custGeom>
            <a:avLst/>
            <a:gdLst>
              <a:gd name="T0" fmla="*/ 81 w 119"/>
              <a:gd name="T1" fmla="*/ 13 h 115"/>
              <a:gd name="T2" fmla="*/ 105 w 119"/>
              <a:gd name="T3" fmla="*/ 22 h 115"/>
              <a:gd name="T4" fmla="*/ 85 w 119"/>
              <a:gd name="T5" fmla="*/ 78 h 115"/>
              <a:gd name="T6" fmla="*/ 61 w 119"/>
              <a:gd name="T7" fmla="*/ 69 h 115"/>
              <a:gd name="T8" fmla="*/ 81 w 119"/>
              <a:gd name="T9" fmla="*/ 13 h 115"/>
              <a:gd name="T10" fmla="*/ 0 w 119"/>
              <a:gd name="T11" fmla="*/ 86 h 115"/>
              <a:gd name="T12" fmla="*/ 22 w 119"/>
              <a:gd name="T13" fmla="*/ 70 h 115"/>
              <a:gd name="T14" fmla="*/ 20 w 119"/>
              <a:gd name="T15" fmla="*/ 77 h 115"/>
              <a:gd name="T16" fmla="*/ 18 w 119"/>
              <a:gd name="T17" fmla="*/ 90 h 115"/>
              <a:gd name="T18" fmla="*/ 25 w 119"/>
              <a:gd name="T19" fmla="*/ 85 h 115"/>
              <a:gd name="T20" fmla="*/ 38 w 119"/>
              <a:gd name="T21" fmla="*/ 80 h 115"/>
              <a:gd name="T22" fmla="*/ 41 w 119"/>
              <a:gd name="T23" fmla="*/ 86 h 115"/>
              <a:gd name="T24" fmla="*/ 33 w 119"/>
              <a:gd name="T25" fmla="*/ 97 h 115"/>
              <a:gd name="T26" fmla="*/ 26 w 119"/>
              <a:gd name="T27" fmla="*/ 105 h 115"/>
              <a:gd name="T28" fmla="*/ 31 w 119"/>
              <a:gd name="T29" fmla="*/ 102 h 115"/>
              <a:gd name="T30" fmla="*/ 38 w 119"/>
              <a:gd name="T31" fmla="*/ 98 h 115"/>
              <a:gd name="T32" fmla="*/ 44 w 119"/>
              <a:gd name="T33" fmla="*/ 103 h 115"/>
              <a:gd name="T34" fmla="*/ 57 w 119"/>
              <a:gd name="T35" fmla="*/ 103 h 115"/>
              <a:gd name="T36" fmla="*/ 58 w 119"/>
              <a:gd name="T37" fmla="*/ 111 h 115"/>
              <a:gd name="T38" fmla="*/ 37 w 119"/>
              <a:gd name="T39" fmla="*/ 107 h 115"/>
              <a:gd name="T40" fmla="*/ 36 w 119"/>
              <a:gd name="T41" fmla="*/ 108 h 115"/>
              <a:gd name="T42" fmla="*/ 21 w 119"/>
              <a:gd name="T43" fmla="*/ 113 h 115"/>
              <a:gd name="T44" fmla="*/ 17 w 119"/>
              <a:gd name="T45" fmla="*/ 105 h 115"/>
              <a:gd name="T46" fmla="*/ 23 w 119"/>
              <a:gd name="T47" fmla="*/ 96 h 115"/>
              <a:gd name="T48" fmla="*/ 18 w 119"/>
              <a:gd name="T49" fmla="*/ 99 h 115"/>
              <a:gd name="T50" fmla="*/ 11 w 119"/>
              <a:gd name="T51" fmla="*/ 95 h 115"/>
              <a:gd name="T52" fmla="*/ 13 w 119"/>
              <a:gd name="T53" fmla="*/ 77 h 115"/>
              <a:gd name="T54" fmla="*/ 7 w 119"/>
              <a:gd name="T55" fmla="*/ 90 h 115"/>
              <a:gd name="T56" fmla="*/ 0 w 119"/>
              <a:gd name="T57" fmla="*/ 86 h 115"/>
              <a:gd name="T58" fmla="*/ 60 w 119"/>
              <a:gd name="T59" fmla="*/ 74 h 115"/>
              <a:gd name="T60" fmla="*/ 60 w 119"/>
              <a:gd name="T61" fmla="*/ 97 h 115"/>
              <a:gd name="T62" fmla="*/ 62 w 119"/>
              <a:gd name="T63" fmla="*/ 98 h 115"/>
              <a:gd name="T64" fmla="*/ 61 w 119"/>
              <a:gd name="T65" fmla="*/ 105 h 115"/>
              <a:gd name="T66" fmla="*/ 65 w 119"/>
              <a:gd name="T67" fmla="*/ 106 h 115"/>
              <a:gd name="T68" fmla="*/ 69 w 119"/>
              <a:gd name="T69" fmla="*/ 100 h 115"/>
              <a:gd name="T70" fmla="*/ 70 w 119"/>
              <a:gd name="T71" fmla="*/ 101 h 115"/>
              <a:gd name="T72" fmla="*/ 84 w 119"/>
              <a:gd name="T73" fmla="*/ 83 h 115"/>
              <a:gd name="T74" fmla="*/ 60 w 119"/>
              <a:gd name="T75" fmla="*/ 74 h 115"/>
              <a:gd name="T76" fmla="*/ 104 w 119"/>
              <a:gd name="T77" fmla="*/ 7 h 115"/>
              <a:gd name="T78" fmla="*/ 103 w 119"/>
              <a:gd name="T79" fmla="*/ 4 h 115"/>
              <a:gd name="T80" fmla="*/ 93 w 119"/>
              <a:gd name="T81" fmla="*/ 0 h 115"/>
              <a:gd name="T82" fmla="*/ 83 w 119"/>
              <a:gd name="T83" fmla="*/ 8 h 115"/>
              <a:gd name="T84" fmla="*/ 94 w 119"/>
              <a:gd name="T85" fmla="*/ 12 h 115"/>
              <a:gd name="T86" fmla="*/ 107 w 119"/>
              <a:gd name="T87" fmla="*/ 17 h 115"/>
              <a:gd name="T88" fmla="*/ 111 w 119"/>
              <a:gd name="T89" fmla="*/ 18 h 115"/>
              <a:gd name="T90" fmla="*/ 100 w 119"/>
              <a:gd name="T91" fmla="*/ 54 h 115"/>
              <a:gd name="T92" fmla="*/ 106 w 119"/>
              <a:gd name="T93" fmla="*/ 58 h 115"/>
              <a:gd name="T94" fmla="*/ 119 w 119"/>
              <a:gd name="T95" fmla="*/ 15 h 115"/>
              <a:gd name="T96" fmla="*/ 119 w 119"/>
              <a:gd name="T97" fmla="*/ 12 h 115"/>
              <a:gd name="T98" fmla="*/ 117 w 119"/>
              <a:gd name="T99" fmla="*/ 11 h 115"/>
              <a:gd name="T100" fmla="*/ 104 w 119"/>
              <a:gd name="T101" fmla="*/ 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9" h="115">
                <a:moveTo>
                  <a:pt x="81" y="13"/>
                </a:moveTo>
                <a:cubicBezTo>
                  <a:pt x="89" y="16"/>
                  <a:pt x="97" y="19"/>
                  <a:pt x="105" y="22"/>
                </a:cubicBezTo>
                <a:cubicBezTo>
                  <a:pt x="102" y="41"/>
                  <a:pt x="95" y="60"/>
                  <a:pt x="85" y="78"/>
                </a:cubicBezTo>
                <a:cubicBezTo>
                  <a:pt x="77" y="75"/>
                  <a:pt x="69" y="72"/>
                  <a:pt x="61" y="69"/>
                </a:cubicBezTo>
                <a:cubicBezTo>
                  <a:pt x="64" y="49"/>
                  <a:pt x="71" y="31"/>
                  <a:pt x="81" y="13"/>
                </a:cubicBezTo>
                <a:close/>
                <a:moveTo>
                  <a:pt x="0" y="86"/>
                </a:moveTo>
                <a:cubicBezTo>
                  <a:pt x="0" y="86"/>
                  <a:pt x="26" y="38"/>
                  <a:pt x="22" y="70"/>
                </a:cubicBezTo>
                <a:cubicBezTo>
                  <a:pt x="21" y="72"/>
                  <a:pt x="21" y="75"/>
                  <a:pt x="20" y="77"/>
                </a:cubicBezTo>
                <a:cubicBezTo>
                  <a:pt x="19" y="82"/>
                  <a:pt x="18" y="86"/>
                  <a:pt x="18" y="90"/>
                </a:cubicBezTo>
                <a:cubicBezTo>
                  <a:pt x="20" y="88"/>
                  <a:pt x="23" y="87"/>
                  <a:pt x="25" y="85"/>
                </a:cubicBezTo>
                <a:cubicBezTo>
                  <a:pt x="30" y="82"/>
                  <a:pt x="35" y="79"/>
                  <a:pt x="38" y="80"/>
                </a:cubicBezTo>
                <a:cubicBezTo>
                  <a:pt x="41" y="81"/>
                  <a:pt x="42" y="83"/>
                  <a:pt x="41" y="86"/>
                </a:cubicBezTo>
                <a:cubicBezTo>
                  <a:pt x="40" y="89"/>
                  <a:pt x="36" y="93"/>
                  <a:pt x="33" y="97"/>
                </a:cubicBezTo>
                <a:cubicBezTo>
                  <a:pt x="30" y="100"/>
                  <a:pt x="27" y="103"/>
                  <a:pt x="26" y="105"/>
                </a:cubicBezTo>
                <a:cubicBezTo>
                  <a:pt x="27" y="105"/>
                  <a:pt x="30" y="103"/>
                  <a:pt x="31" y="102"/>
                </a:cubicBezTo>
                <a:cubicBezTo>
                  <a:pt x="34" y="100"/>
                  <a:pt x="36" y="99"/>
                  <a:pt x="38" y="98"/>
                </a:cubicBezTo>
                <a:cubicBezTo>
                  <a:pt x="41" y="98"/>
                  <a:pt x="43" y="99"/>
                  <a:pt x="44" y="103"/>
                </a:cubicBezTo>
                <a:cubicBezTo>
                  <a:pt x="44" y="105"/>
                  <a:pt x="57" y="104"/>
                  <a:pt x="57" y="103"/>
                </a:cubicBezTo>
                <a:cubicBezTo>
                  <a:pt x="58" y="111"/>
                  <a:pt x="58" y="111"/>
                  <a:pt x="58" y="111"/>
                </a:cubicBezTo>
                <a:cubicBezTo>
                  <a:pt x="58" y="111"/>
                  <a:pt x="42" y="113"/>
                  <a:pt x="37" y="107"/>
                </a:cubicBezTo>
                <a:cubicBezTo>
                  <a:pt x="37" y="108"/>
                  <a:pt x="37" y="108"/>
                  <a:pt x="36" y="108"/>
                </a:cubicBezTo>
                <a:cubicBezTo>
                  <a:pt x="32" y="111"/>
                  <a:pt x="27" y="115"/>
                  <a:pt x="21" y="113"/>
                </a:cubicBezTo>
                <a:cubicBezTo>
                  <a:pt x="17" y="112"/>
                  <a:pt x="15" y="109"/>
                  <a:pt x="17" y="105"/>
                </a:cubicBezTo>
                <a:cubicBezTo>
                  <a:pt x="17" y="103"/>
                  <a:pt x="20" y="99"/>
                  <a:pt x="23" y="96"/>
                </a:cubicBezTo>
                <a:cubicBezTo>
                  <a:pt x="21" y="97"/>
                  <a:pt x="19" y="98"/>
                  <a:pt x="18" y="99"/>
                </a:cubicBezTo>
                <a:cubicBezTo>
                  <a:pt x="14" y="100"/>
                  <a:pt x="12" y="98"/>
                  <a:pt x="11" y="95"/>
                </a:cubicBezTo>
                <a:cubicBezTo>
                  <a:pt x="9" y="90"/>
                  <a:pt x="13" y="83"/>
                  <a:pt x="13" y="77"/>
                </a:cubicBezTo>
                <a:cubicBezTo>
                  <a:pt x="14" y="72"/>
                  <a:pt x="7" y="89"/>
                  <a:pt x="7" y="90"/>
                </a:cubicBezTo>
                <a:cubicBezTo>
                  <a:pt x="0" y="86"/>
                  <a:pt x="0" y="86"/>
                  <a:pt x="0" y="86"/>
                </a:cubicBezTo>
                <a:close/>
                <a:moveTo>
                  <a:pt x="60" y="74"/>
                </a:moveTo>
                <a:cubicBezTo>
                  <a:pt x="60" y="97"/>
                  <a:pt x="60" y="97"/>
                  <a:pt x="60" y="97"/>
                </a:cubicBezTo>
                <a:cubicBezTo>
                  <a:pt x="62" y="98"/>
                  <a:pt x="62" y="98"/>
                  <a:pt x="62" y="98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69" y="100"/>
                  <a:pt x="69" y="100"/>
                  <a:pt x="69" y="100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84" y="83"/>
                  <a:pt x="84" y="83"/>
                  <a:pt x="84" y="83"/>
                </a:cubicBezTo>
                <a:cubicBezTo>
                  <a:pt x="60" y="74"/>
                  <a:pt x="60" y="74"/>
                  <a:pt x="60" y="74"/>
                </a:cubicBezTo>
                <a:close/>
                <a:moveTo>
                  <a:pt x="104" y="7"/>
                </a:moveTo>
                <a:cubicBezTo>
                  <a:pt x="103" y="4"/>
                  <a:pt x="103" y="4"/>
                  <a:pt x="103" y="4"/>
                </a:cubicBezTo>
                <a:cubicBezTo>
                  <a:pt x="93" y="0"/>
                  <a:pt x="93" y="0"/>
                  <a:pt x="93" y="0"/>
                </a:cubicBezTo>
                <a:cubicBezTo>
                  <a:pt x="83" y="8"/>
                  <a:pt x="83" y="8"/>
                  <a:pt x="83" y="8"/>
                </a:cubicBezTo>
                <a:cubicBezTo>
                  <a:pt x="94" y="12"/>
                  <a:pt x="94" y="12"/>
                  <a:pt x="94" y="12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11" y="18"/>
                  <a:pt x="111" y="18"/>
                  <a:pt x="111" y="18"/>
                </a:cubicBezTo>
                <a:cubicBezTo>
                  <a:pt x="110" y="31"/>
                  <a:pt x="106" y="43"/>
                  <a:pt x="100" y="54"/>
                </a:cubicBezTo>
                <a:cubicBezTo>
                  <a:pt x="106" y="58"/>
                  <a:pt x="106" y="58"/>
                  <a:pt x="106" y="58"/>
                </a:cubicBezTo>
                <a:cubicBezTo>
                  <a:pt x="115" y="45"/>
                  <a:pt x="119" y="31"/>
                  <a:pt x="119" y="15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7" y="11"/>
                  <a:pt x="117" y="11"/>
                  <a:pt x="117" y="11"/>
                </a:cubicBezTo>
                <a:lnTo>
                  <a:pt x="104" y="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Freeform 91"/>
          <p:cNvSpPr>
            <a:spLocks noEditPoints="1"/>
          </p:cNvSpPr>
          <p:nvPr/>
        </p:nvSpPr>
        <p:spPr bwMode="auto">
          <a:xfrm>
            <a:off x="7069469" y="5582625"/>
            <a:ext cx="466725" cy="500063"/>
          </a:xfrm>
          <a:custGeom>
            <a:avLst/>
            <a:gdLst>
              <a:gd name="T0" fmla="*/ 25 w 110"/>
              <a:gd name="T1" fmla="*/ 39 h 118"/>
              <a:gd name="T2" fmla="*/ 25 w 110"/>
              <a:gd name="T3" fmla="*/ 38 h 118"/>
              <a:gd name="T4" fmla="*/ 32 w 110"/>
              <a:gd name="T5" fmla="*/ 38 h 118"/>
              <a:gd name="T6" fmla="*/ 42 w 110"/>
              <a:gd name="T7" fmla="*/ 69 h 118"/>
              <a:gd name="T8" fmla="*/ 42 w 110"/>
              <a:gd name="T9" fmla="*/ 67 h 118"/>
              <a:gd name="T10" fmla="*/ 44 w 110"/>
              <a:gd name="T11" fmla="*/ 63 h 118"/>
              <a:gd name="T12" fmla="*/ 44 w 110"/>
              <a:gd name="T13" fmla="*/ 63 h 118"/>
              <a:gd name="T14" fmla="*/ 44 w 110"/>
              <a:gd name="T15" fmla="*/ 63 h 118"/>
              <a:gd name="T16" fmla="*/ 48 w 110"/>
              <a:gd name="T17" fmla="*/ 61 h 118"/>
              <a:gd name="T18" fmla="*/ 61 w 110"/>
              <a:gd name="T19" fmla="*/ 61 h 118"/>
              <a:gd name="T20" fmla="*/ 65 w 110"/>
              <a:gd name="T21" fmla="*/ 63 h 118"/>
              <a:gd name="T22" fmla="*/ 65 w 110"/>
              <a:gd name="T23" fmla="*/ 63 h 118"/>
              <a:gd name="T24" fmla="*/ 67 w 110"/>
              <a:gd name="T25" fmla="*/ 67 h 118"/>
              <a:gd name="T26" fmla="*/ 67 w 110"/>
              <a:gd name="T27" fmla="*/ 69 h 118"/>
              <a:gd name="T28" fmla="*/ 73 w 110"/>
              <a:gd name="T29" fmla="*/ 55 h 118"/>
              <a:gd name="T30" fmla="*/ 76 w 110"/>
              <a:gd name="T31" fmla="*/ 44 h 118"/>
              <a:gd name="T32" fmla="*/ 23 w 110"/>
              <a:gd name="T33" fmla="*/ 28 h 118"/>
              <a:gd name="T34" fmla="*/ 61 w 110"/>
              <a:gd name="T35" fmla="*/ 11 h 118"/>
              <a:gd name="T36" fmla="*/ 65 w 110"/>
              <a:gd name="T37" fmla="*/ 5 h 118"/>
              <a:gd name="T38" fmla="*/ 71 w 110"/>
              <a:gd name="T39" fmla="*/ 8 h 118"/>
              <a:gd name="T40" fmla="*/ 67 w 110"/>
              <a:gd name="T41" fmla="*/ 14 h 118"/>
              <a:gd name="T42" fmla="*/ 74 w 110"/>
              <a:gd name="T43" fmla="*/ 17 h 118"/>
              <a:gd name="T44" fmla="*/ 88 w 110"/>
              <a:gd name="T45" fmla="*/ 47 h 118"/>
              <a:gd name="T46" fmla="*/ 82 w 110"/>
              <a:gd name="T47" fmla="*/ 46 h 118"/>
              <a:gd name="T48" fmla="*/ 80 w 110"/>
              <a:gd name="T49" fmla="*/ 57 h 118"/>
              <a:gd name="T50" fmla="*/ 69 w 110"/>
              <a:gd name="T51" fmla="*/ 78 h 118"/>
              <a:gd name="T52" fmla="*/ 68 w 110"/>
              <a:gd name="T53" fmla="*/ 78 h 118"/>
              <a:gd name="T54" fmla="*/ 67 w 110"/>
              <a:gd name="T55" fmla="*/ 79 h 118"/>
              <a:gd name="T56" fmla="*/ 55 w 110"/>
              <a:gd name="T57" fmla="*/ 80 h 118"/>
              <a:gd name="T58" fmla="*/ 42 w 110"/>
              <a:gd name="T59" fmla="*/ 79 h 118"/>
              <a:gd name="T60" fmla="*/ 41 w 110"/>
              <a:gd name="T61" fmla="*/ 78 h 118"/>
              <a:gd name="T62" fmla="*/ 40 w 110"/>
              <a:gd name="T63" fmla="*/ 78 h 118"/>
              <a:gd name="T64" fmla="*/ 29 w 110"/>
              <a:gd name="T65" fmla="*/ 58 h 118"/>
              <a:gd name="T66" fmla="*/ 25 w 110"/>
              <a:gd name="T67" fmla="*/ 39 h 118"/>
              <a:gd name="T68" fmla="*/ 50 w 110"/>
              <a:gd name="T69" fmla="*/ 69 h 118"/>
              <a:gd name="T70" fmla="*/ 59 w 110"/>
              <a:gd name="T71" fmla="*/ 69 h 118"/>
              <a:gd name="T72" fmla="*/ 59 w 110"/>
              <a:gd name="T73" fmla="*/ 72 h 118"/>
              <a:gd name="T74" fmla="*/ 62 w 110"/>
              <a:gd name="T75" fmla="*/ 72 h 118"/>
              <a:gd name="T76" fmla="*/ 62 w 110"/>
              <a:gd name="T77" fmla="*/ 67 h 118"/>
              <a:gd name="T78" fmla="*/ 62 w 110"/>
              <a:gd name="T79" fmla="*/ 66 h 118"/>
              <a:gd name="T80" fmla="*/ 62 w 110"/>
              <a:gd name="T81" fmla="*/ 66 h 118"/>
              <a:gd name="T82" fmla="*/ 61 w 110"/>
              <a:gd name="T83" fmla="*/ 66 h 118"/>
              <a:gd name="T84" fmla="*/ 48 w 110"/>
              <a:gd name="T85" fmla="*/ 66 h 118"/>
              <a:gd name="T86" fmla="*/ 47 w 110"/>
              <a:gd name="T87" fmla="*/ 66 h 118"/>
              <a:gd name="T88" fmla="*/ 47 w 110"/>
              <a:gd name="T89" fmla="*/ 66 h 118"/>
              <a:gd name="T90" fmla="*/ 47 w 110"/>
              <a:gd name="T91" fmla="*/ 67 h 118"/>
              <a:gd name="T92" fmla="*/ 47 w 110"/>
              <a:gd name="T93" fmla="*/ 72 h 118"/>
              <a:gd name="T94" fmla="*/ 50 w 110"/>
              <a:gd name="T95" fmla="*/ 72 h 118"/>
              <a:gd name="T96" fmla="*/ 50 w 110"/>
              <a:gd name="T97" fmla="*/ 69 h 118"/>
              <a:gd name="T98" fmla="*/ 11 w 110"/>
              <a:gd name="T99" fmla="*/ 87 h 118"/>
              <a:gd name="T100" fmla="*/ 43 w 110"/>
              <a:gd name="T101" fmla="*/ 84 h 118"/>
              <a:gd name="T102" fmla="*/ 53 w 110"/>
              <a:gd name="T103" fmla="*/ 118 h 118"/>
              <a:gd name="T104" fmla="*/ 1 w 110"/>
              <a:gd name="T105" fmla="*/ 118 h 118"/>
              <a:gd name="T106" fmla="*/ 11 w 110"/>
              <a:gd name="T107" fmla="*/ 87 h 118"/>
              <a:gd name="T108" fmla="*/ 68 w 110"/>
              <a:gd name="T109" fmla="*/ 84 h 118"/>
              <a:gd name="T110" fmla="*/ 100 w 110"/>
              <a:gd name="T111" fmla="*/ 87 h 118"/>
              <a:gd name="T112" fmla="*/ 110 w 110"/>
              <a:gd name="T113" fmla="*/ 118 h 118"/>
              <a:gd name="T114" fmla="*/ 57 w 110"/>
              <a:gd name="T115" fmla="*/ 118 h 118"/>
              <a:gd name="T116" fmla="*/ 68 w 110"/>
              <a:gd name="T117" fmla="*/ 8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0" h="118">
                <a:moveTo>
                  <a:pt x="25" y="39"/>
                </a:moveTo>
                <a:cubicBezTo>
                  <a:pt x="25" y="38"/>
                  <a:pt x="25" y="38"/>
                  <a:pt x="25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3" y="49"/>
                  <a:pt x="36" y="60"/>
                  <a:pt x="42" y="69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5" y="62"/>
                  <a:pt x="46" y="61"/>
                  <a:pt x="48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3" y="61"/>
                  <a:pt x="64" y="62"/>
                  <a:pt x="65" y="63"/>
                </a:cubicBezTo>
                <a:cubicBezTo>
                  <a:pt x="65" y="63"/>
                  <a:pt x="65" y="63"/>
                  <a:pt x="65" y="63"/>
                </a:cubicBezTo>
                <a:cubicBezTo>
                  <a:pt x="66" y="64"/>
                  <a:pt x="67" y="66"/>
                  <a:pt x="67" y="67"/>
                </a:cubicBezTo>
                <a:cubicBezTo>
                  <a:pt x="67" y="69"/>
                  <a:pt x="67" y="69"/>
                  <a:pt x="67" y="69"/>
                </a:cubicBezTo>
                <a:cubicBezTo>
                  <a:pt x="70" y="65"/>
                  <a:pt x="72" y="61"/>
                  <a:pt x="73" y="55"/>
                </a:cubicBezTo>
                <a:cubicBezTo>
                  <a:pt x="74" y="52"/>
                  <a:pt x="75" y="48"/>
                  <a:pt x="76" y="44"/>
                </a:cubicBezTo>
                <a:cubicBezTo>
                  <a:pt x="23" y="28"/>
                  <a:pt x="23" y="28"/>
                  <a:pt x="23" y="28"/>
                </a:cubicBezTo>
                <a:cubicBezTo>
                  <a:pt x="22" y="0"/>
                  <a:pt x="42" y="2"/>
                  <a:pt x="61" y="11"/>
                </a:cubicBezTo>
                <a:cubicBezTo>
                  <a:pt x="65" y="5"/>
                  <a:pt x="65" y="5"/>
                  <a:pt x="65" y="5"/>
                </a:cubicBezTo>
                <a:cubicBezTo>
                  <a:pt x="71" y="8"/>
                  <a:pt x="71" y="8"/>
                  <a:pt x="71" y="8"/>
                </a:cubicBezTo>
                <a:cubicBezTo>
                  <a:pt x="67" y="14"/>
                  <a:pt x="67" y="14"/>
                  <a:pt x="67" y="14"/>
                </a:cubicBezTo>
                <a:cubicBezTo>
                  <a:pt x="70" y="15"/>
                  <a:pt x="72" y="16"/>
                  <a:pt x="74" y="17"/>
                </a:cubicBezTo>
                <a:cubicBezTo>
                  <a:pt x="87" y="25"/>
                  <a:pt x="98" y="31"/>
                  <a:pt x="88" y="47"/>
                </a:cubicBezTo>
                <a:cubicBezTo>
                  <a:pt x="82" y="46"/>
                  <a:pt x="82" y="46"/>
                  <a:pt x="82" y="46"/>
                </a:cubicBezTo>
                <a:cubicBezTo>
                  <a:pt x="82" y="50"/>
                  <a:pt x="81" y="54"/>
                  <a:pt x="80" y="57"/>
                </a:cubicBezTo>
                <a:cubicBezTo>
                  <a:pt x="78" y="65"/>
                  <a:pt x="74" y="72"/>
                  <a:pt x="69" y="78"/>
                </a:cubicBezTo>
                <a:cubicBezTo>
                  <a:pt x="68" y="78"/>
                  <a:pt x="68" y="78"/>
                  <a:pt x="68" y="78"/>
                </a:cubicBezTo>
                <a:cubicBezTo>
                  <a:pt x="67" y="79"/>
                  <a:pt x="67" y="79"/>
                  <a:pt x="67" y="79"/>
                </a:cubicBezTo>
                <a:cubicBezTo>
                  <a:pt x="63" y="79"/>
                  <a:pt x="59" y="80"/>
                  <a:pt x="55" y="80"/>
                </a:cubicBezTo>
                <a:cubicBezTo>
                  <a:pt x="50" y="80"/>
                  <a:pt x="46" y="79"/>
                  <a:pt x="42" y="79"/>
                </a:cubicBezTo>
                <a:cubicBezTo>
                  <a:pt x="41" y="78"/>
                  <a:pt x="41" y="78"/>
                  <a:pt x="41" y="78"/>
                </a:cubicBezTo>
                <a:cubicBezTo>
                  <a:pt x="40" y="78"/>
                  <a:pt x="40" y="78"/>
                  <a:pt x="40" y="78"/>
                </a:cubicBezTo>
                <a:cubicBezTo>
                  <a:pt x="35" y="72"/>
                  <a:pt x="31" y="66"/>
                  <a:pt x="29" y="58"/>
                </a:cubicBezTo>
                <a:cubicBezTo>
                  <a:pt x="27" y="52"/>
                  <a:pt x="26" y="46"/>
                  <a:pt x="25" y="39"/>
                </a:cubicBezTo>
                <a:close/>
                <a:moveTo>
                  <a:pt x="50" y="69"/>
                </a:moveTo>
                <a:cubicBezTo>
                  <a:pt x="59" y="69"/>
                  <a:pt x="59" y="69"/>
                  <a:pt x="59" y="69"/>
                </a:cubicBezTo>
                <a:cubicBezTo>
                  <a:pt x="59" y="72"/>
                  <a:pt x="59" y="72"/>
                  <a:pt x="59" y="72"/>
                </a:cubicBezTo>
                <a:cubicBezTo>
                  <a:pt x="60" y="72"/>
                  <a:pt x="61" y="72"/>
                  <a:pt x="62" y="72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67"/>
                  <a:pt x="62" y="67"/>
                  <a:pt x="62" y="66"/>
                </a:cubicBezTo>
                <a:cubicBezTo>
                  <a:pt x="62" y="66"/>
                  <a:pt x="62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48" y="66"/>
                  <a:pt x="48" y="66"/>
                  <a:pt x="48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7"/>
                  <a:pt x="47" y="67"/>
                  <a:pt x="47" y="67"/>
                </a:cubicBezTo>
                <a:cubicBezTo>
                  <a:pt x="47" y="72"/>
                  <a:pt x="47" y="72"/>
                  <a:pt x="47" y="72"/>
                </a:cubicBezTo>
                <a:cubicBezTo>
                  <a:pt x="48" y="72"/>
                  <a:pt x="49" y="72"/>
                  <a:pt x="50" y="72"/>
                </a:cubicBezTo>
                <a:cubicBezTo>
                  <a:pt x="50" y="69"/>
                  <a:pt x="50" y="69"/>
                  <a:pt x="50" y="69"/>
                </a:cubicBezTo>
                <a:close/>
                <a:moveTo>
                  <a:pt x="11" y="87"/>
                </a:moveTo>
                <a:cubicBezTo>
                  <a:pt x="43" y="84"/>
                  <a:pt x="43" y="84"/>
                  <a:pt x="43" y="84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1" y="118"/>
                  <a:pt x="1" y="118"/>
                  <a:pt x="1" y="118"/>
                </a:cubicBezTo>
                <a:cubicBezTo>
                  <a:pt x="0" y="106"/>
                  <a:pt x="3" y="95"/>
                  <a:pt x="11" y="87"/>
                </a:cubicBezTo>
                <a:close/>
                <a:moveTo>
                  <a:pt x="68" y="84"/>
                </a:moveTo>
                <a:cubicBezTo>
                  <a:pt x="100" y="87"/>
                  <a:pt x="100" y="87"/>
                  <a:pt x="100" y="87"/>
                </a:cubicBezTo>
                <a:cubicBezTo>
                  <a:pt x="108" y="95"/>
                  <a:pt x="110" y="106"/>
                  <a:pt x="110" y="118"/>
                </a:cubicBezTo>
                <a:cubicBezTo>
                  <a:pt x="57" y="118"/>
                  <a:pt x="57" y="118"/>
                  <a:pt x="57" y="118"/>
                </a:cubicBezTo>
                <a:lnTo>
                  <a:pt x="68" y="8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3" name="Freeform 92"/>
          <p:cNvSpPr>
            <a:spLocks noEditPoints="1"/>
          </p:cNvSpPr>
          <p:nvPr/>
        </p:nvSpPr>
        <p:spPr bwMode="auto">
          <a:xfrm>
            <a:off x="4732669" y="3165488"/>
            <a:ext cx="428625" cy="519113"/>
          </a:xfrm>
          <a:custGeom>
            <a:avLst/>
            <a:gdLst>
              <a:gd name="T0" fmla="*/ 24 w 101"/>
              <a:gd name="T1" fmla="*/ 83 h 122"/>
              <a:gd name="T2" fmla="*/ 25 w 101"/>
              <a:gd name="T3" fmla="*/ 83 h 122"/>
              <a:gd name="T4" fmla="*/ 42 w 101"/>
              <a:gd name="T5" fmla="*/ 0 h 122"/>
              <a:gd name="T6" fmla="*/ 52 w 101"/>
              <a:gd name="T7" fmla="*/ 83 h 122"/>
              <a:gd name="T8" fmla="*/ 54 w 101"/>
              <a:gd name="T9" fmla="*/ 83 h 122"/>
              <a:gd name="T10" fmla="*/ 64 w 101"/>
              <a:gd name="T11" fmla="*/ 122 h 122"/>
              <a:gd name="T12" fmla="*/ 13 w 101"/>
              <a:gd name="T13" fmla="*/ 122 h 122"/>
              <a:gd name="T14" fmla="*/ 24 w 101"/>
              <a:gd name="T15" fmla="*/ 83 h 122"/>
              <a:gd name="T16" fmla="*/ 30 w 101"/>
              <a:gd name="T17" fmla="*/ 83 h 122"/>
              <a:gd name="T18" fmla="*/ 27 w 101"/>
              <a:gd name="T19" fmla="*/ 115 h 122"/>
              <a:gd name="T20" fmla="*/ 39 w 101"/>
              <a:gd name="T21" fmla="*/ 115 h 122"/>
              <a:gd name="T22" fmla="*/ 37 w 101"/>
              <a:gd name="T23" fmla="*/ 83 h 122"/>
              <a:gd name="T24" fmla="*/ 30 w 101"/>
              <a:gd name="T25" fmla="*/ 83 h 122"/>
              <a:gd name="T26" fmla="*/ 29 w 101"/>
              <a:gd name="T27" fmla="*/ 73 h 122"/>
              <a:gd name="T28" fmla="*/ 35 w 101"/>
              <a:gd name="T29" fmla="*/ 15 h 122"/>
              <a:gd name="T30" fmla="*/ 21 w 101"/>
              <a:gd name="T31" fmla="*/ 43 h 122"/>
              <a:gd name="T32" fmla="*/ 29 w 101"/>
              <a:gd name="T33" fmla="*/ 7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1" h="122">
                <a:moveTo>
                  <a:pt x="24" y="83"/>
                </a:moveTo>
                <a:cubicBezTo>
                  <a:pt x="25" y="83"/>
                  <a:pt x="25" y="83"/>
                  <a:pt x="25" y="83"/>
                </a:cubicBezTo>
                <a:cubicBezTo>
                  <a:pt x="3" y="68"/>
                  <a:pt x="0" y="21"/>
                  <a:pt x="42" y="0"/>
                </a:cubicBezTo>
                <a:cubicBezTo>
                  <a:pt x="37" y="28"/>
                  <a:pt x="101" y="43"/>
                  <a:pt x="52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13" y="122"/>
                  <a:pt x="13" y="122"/>
                  <a:pt x="13" y="122"/>
                </a:cubicBezTo>
                <a:cubicBezTo>
                  <a:pt x="24" y="83"/>
                  <a:pt x="24" y="83"/>
                  <a:pt x="24" y="83"/>
                </a:cubicBezTo>
                <a:close/>
                <a:moveTo>
                  <a:pt x="30" y="83"/>
                </a:moveTo>
                <a:cubicBezTo>
                  <a:pt x="27" y="115"/>
                  <a:pt x="27" y="115"/>
                  <a:pt x="27" y="115"/>
                </a:cubicBezTo>
                <a:cubicBezTo>
                  <a:pt x="39" y="115"/>
                  <a:pt x="39" y="115"/>
                  <a:pt x="39" y="115"/>
                </a:cubicBezTo>
                <a:cubicBezTo>
                  <a:pt x="37" y="83"/>
                  <a:pt x="37" y="83"/>
                  <a:pt x="37" y="83"/>
                </a:cubicBezTo>
                <a:cubicBezTo>
                  <a:pt x="30" y="83"/>
                  <a:pt x="30" y="83"/>
                  <a:pt x="30" y="83"/>
                </a:cubicBezTo>
                <a:close/>
                <a:moveTo>
                  <a:pt x="29" y="73"/>
                </a:moveTo>
                <a:cubicBezTo>
                  <a:pt x="30" y="46"/>
                  <a:pt x="57" y="50"/>
                  <a:pt x="35" y="15"/>
                </a:cubicBezTo>
                <a:cubicBezTo>
                  <a:pt x="35" y="15"/>
                  <a:pt x="23" y="27"/>
                  <a:pt x="21" y="43"/>
                </a:cubicBezTo>
                <a:cubicBezTo>
                  <a:pt x="19" y="59"/>
                  <a:pt x="29" y="73"/>
                  <a:pt x="29" y="7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4" name="Freeform 93"/>
          <p:cNvSpPr>
            <a:spLocks noEditPoints="1"/>
          </p:cNvSpPr>
          <p:nvPr/>
        </p:nvSpPr>
        <p:spPr bwMode="auto">
          <a:xfrm>
            <a:off x="595644" y="2364900"/>
            <a:ext cx="525463" cy="509588"/>
          </a:xfrm>
          <a:custGeom>
            <a:avLst/>
            <a:gdLst>
              <a:gd name="T0" fmla="*/ 60 w 124"/>
              <a:gd name="T1" fmla="*/ 23 h 120"/>
              <a:gd name="T2" fmla="*/ 76 w 124"/>
              <a:gd name="T3" fmla="*/ 39 h 120"/>
              <a:gd name="T4" fmla="*/ 84 w 124"/>
              <a:gd name="T5" fmla="*/ 48 h 120"/>
              <a:gd name="T6" fmla="*/ 50 w 124"/>
              <a:gd name="T7" fmla="*/ 82 h 120"/>
              <a:gd name="T8" fmla="*/ 42 w 124"/>
              <a:gd name="T9" fmla="*/ 73 h 120"/>
              <a:gd name="T10" fmla="*/ 26 w 124"/>
              <a:gd name="T11" fmla="*/ 59 h 120"/>
              <a:gd name="T12" fmla="*/ 49 w 124"/>
              <a:gd name="T13" fmla="*/ 37 h 120"/>
              <a:gd name="T14" fmla="*/ 47 w 124"/>
              <a:gd name="T15" fmla="*/ 35 h 120"/>
              <a:gd name="T16" fmla="*/ 23 w 124"/>
              <a:gd name="T17" fmla="*/ 58 h 120"/>
              <a:gd name="T18" fmla="*/ 17 w 124"/>
              <a:gd name="T19" fmla="*/ 48 h 120"/>
              <a:gd name="T20" fmla="*/ 51 w 124"/>
              <a:gd name="T21" fmla="*/ 14 h 120"/>
              <a:gd name="T22" fmla="*/ 60 w 124"/>
              <a:gd name="T23" fmla="*/ 23 h 120"/>
              <a:gd name="T24" fmla="*/ 14 w 124"/>
              <a:gd name="T25" fmla="*/ 100 h 120"/>
              <a:gd name="T26" fmla="*/ 14 w 124"/>
              <a:gd name="T27" fmla="*/ 103 h 120"/>
              <a:gd name="T28" fmla="*/ 105 w 124"/>
              <a:gd name="T29" fmla="*/ 93 h 120"/>
              <a:gd name="T30" fmla="*/ 57 w 124"/>
              <a:gd name="T31" fmla="*/ 120 h 120"/>
              <a:gd name="T32" fmla="*/ 53 w 124"/>
              <a:gd name="T33" fmla="*/ 110 h 120"/>
              <a:gd name="T34" fmla="*/ 71 w 124"/>
              <a:gd name="T35" fmla="*/ 101 h 120"/>
              <a:gd name="T36" fmla="*/ 2 w 124"/>
              <a:gd name="T37" fmla="*/ 116 h 120"/>
              <a:gd name="T38" fmla="*/ 0 w 124"/>
              <a:gd name="T39" fmla="*/ 100 h 120"/>
              <a:gd name="T40" fmla="*/ 14 w 124"/>
              <a:gd name="T41" fmla="*/ 100 h 120"/>
              <a:gd name="T42" fmla="*/ 11 w 124"/>
              <a:gd name="T43" fmla="*/ 69 h 120"/>
              <a:gd name="T44" fmla="*/ 7 w 124"/>
              <a:gd name="T45" fmla="*/ 87 h 120"/>
              <a:gd name="T46" fmla="*/ 14 w 124"/>
              <a:gd name="T47" fmla="*/ 94 h 120"/>
              <a:gd name="T48" fmla="*/ 32 w 124"/>
              <a:gd name="T49" fmla="*/ 90 h 120"/>
              <a:gd name="T50" fmla="*/ 11 w 124"/>
              <a:gd name="T51" fmla="*/ 69 h 120"/>
              <a:gd name="T52" fmla="*/ 88 w 124"/>
              <a:gd name="T53" fmla="*/ 44 h 120"/>
              <a:gd name="T54" fmla="*/ 95 w 124"/>
              <a:gd name="T55" fmla="*/ 37 h 120"/>
              <a:gd name="T56" fmla="*/ 95 w 124"/>
              <a:gd name="T57" fmla="*/ 23 h 120"/>
              <a:gd name="T58" fmla="*/ 75 w 124"/>
              <a:gd name="T59" fmla="*/ 4 h 120"/>
              <a:gd name="T60" fmla="*/ 61 w 124"/>
              <a:gd name="T61" fmla="*/ 4 h 120"/>
              <a:gd name="T62" fmla="*/ 55 w 124"/>
              <a:gd name="T63" fmla="*/ 11 h 120"/>
              <a:gd name="T64" fmla="*/ 88 w 124"/>
              <a:gd name="T65" fmla="*/ 4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4" h="120">
                <a:moveTo>
                  <a:pt x="60" y="23"/>
                </a:moveTo>
                <a:cubicBezTo>
                  <a:pt x="76" y="39"/>
                  <a:pt x="76" y="39"/>
                  <a:pt x="76" y="39"/>
                </a:cubicBezTo>
                <a:cubicBezTo>
                  <a:pt x="84" y="48"/>
                  <a:pt x="84" y="48"/>
                  <a:pt x="84" y="48"/>
                </a:cubicBezTo>
                <a:cubicBezTo>
                  <a:pt x="50" y="82"/>
                  <a:pt x="50" y="82"/>
                  <a:pt x="50" y="82"/>
                </a:cubicBezTo>
                <a:cubicBezTo>
                  <a:pt x="42" y="84"/>
                  <a:pt x="40" y="80"/>
                  <a:pt x="42" y="73"/>
                </a:cubicBezTo>
                <a:cubicBezTo>
                  <a:pt x="33" y="72"/>
                  <a:pt x="27" y="68"/>
                  <a:pt x="26" y="59"/>
                </a:cubicBezTo>
                <a:cubicBezTo>
                  <a:pt x="49" y="37"/>
                  <a:pt x="49" y="37"/>
                  <a:pt x="49" y="37"/>
                </a:cubicBezTo>
                <a:cubicBezTo>
                  <a:pt x="47" y="35"/>
                  <a:pt x="47" y="35"/>
                  <a:pt x="47" y="35"/>
                </a:cubicBezTo>
                <a:cubicBezTo>
                  <a:pt x="23" y="58"/>
                  <a:pt x="23" y="58"/>
                  <a:pt x="23" y="58"/>
                </a:cubicBezTo>
                <a:cubicBezTo>
                  <a:pt x="17" y="58"/>
                  <a:pt x="16" y="54"/>
                  <a:pt x="17" y="48"/>
                </a:cubicBezTo>
                <a:cubicBezTo>
                  <a:pt x="28" y="37"/>
                  <a:pt x="39" y="26"/>
                  <a:pt x="51" y="14"/>
                </a:cubicBezTo>
                <a:cubicBezTo>
                  <a:pt x="60" y="23"/>
                  <a:pt x="60" y="23"/>
                  <a:pt x="60" y="23"/>
                </a:cubicBezTo>
                <a:close/>
                <a:moveTo>
                  <a:pt x="14" y="100"/>
                </a:moveTo>
                <a:cubicBezTo>
                  <a:pt x="14" y="103"/>
                  <a:pt x="14" y="103"/>
                  <a:pt x="14" y="103"/>
                </a:cubicBezTo>
                <a:cubicBezTo>
                  <a:pt x="37" y="99"/>
                  <a:pt x="99" y="90"/>
                  <a:pt x="105" y="93"/>
                </a:cubicBezTo>
                <a:cubicBezTo>
                  <a:pt x="124" y="102"/>
                  <a:pt x="57" y="120"/>
                  <a:pt x="57" y="120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3" y="110"/>
                  <a:pt x="79" y="105"/>
                  <a:pt x="71" y="101"/>
                </a:cubicBezTo>
                <a:cubicBezTo>
                  <a:pt x="48" y="106"/>
                  <a:pt x="25" y="113"/>
                  <a:pt x="2" y="116"/>
                </a:cubicBezTo>
                <a:cubicBezTo>
                  <a:pt x="0" y="100"/>
                  <a:pt x="0" y="100"/>
                  <a:pt x="0" y="100"/>
                </a:cubicBezTo>
                <a:cubicBezTo>
                  <a:pt x="14" y="100"/>
                  <a:pt x="14" y="100"/>
                  <a:pt x="14" y="100"/>
                </a:cubicBezTo>
                <a:close/>
                <a:moveTo>
                  <a:pt x="11" y="69"/>
                </a:moveTo>
                <a:cubicBezTo>
                  <a:pt x="7" y="87"/>
                  <a:pt x="7" y="87"/>
                  <a:pt x="7" y="87"/>
                </a:cubicBezTo>
                <a:cubicBezTo>
                  <a:pt x="14" y="94"/>
                  <a:pt x="14" y="94"/>
                  <a:pt x="14" y="94"/>
                </a:cubicBezTo>
                <a:cubicBezTo>
                  <a:pt x="32" y="90"/>
                  <a:pt x="32" y="90"/>
                  <a:pt x="32" y="90"/>
                </a:cubicBezTo>
                <a:cubicBezTo>
                  <a:pt x="11" y="69"/>
                  <a:pt x="11" y="69"/>
                  <a:pt x="11" y="69"/>
                </a:cubicBezTo>
                <a:close/>
                <a:moveTo>
                  <a:pt x="88" y="44"/>
                </a:moveTo>
                <a:cubicBezTo>
                  <a:pt x="95" y="37"/>
                  <a:pt x="95" y="37"/>
                  <a:pt x="95" y="37"/>
                </a:cubicBezTo>
                <a:cubicBezTo>
                  <a:pt x="99" y="33"/>
                  <a:pt x="99" y="27"/>
                  <a:pt x="95" y="23"/>
                </a:cubicBezTo>
                <a:cubicBezTo>
                  <a:pt x="75" y="4"/>
                  <a:pt x="75" y="4"/>
                  <a:pt x="75" y="4"/>
                </a:cubicBezTo>
                <a:cubicBezTo>
                  <a:pt x="71" y="0"/>
                  <a:pt x="65" y="0"/>
                  <a:pt x="61" y="4"/>
                </a:cubicBezTo>
                <a:cubicBezTo>
                  <a:pt x="55" y="11"/>
                  <a:pt x="55" y="11"/>
                  <a:pt x="55" y="11"/>
                </a:cubicBezTo>
                <a:lnTo>
                  <a:pt x="88" y="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5" name="Freeform 94"/>
          <p:cNvSpPr>
            <a:spLocks noEditPoints="1"/>
          </p:cNvSpPr>
          <p:nvPr/>
        </p:nvSpPr>
        <p:spPr bwMode="auto">
          <a:xfrm>
            <a:off x="608344" y="5543731"/>
            <a:ext cx="461963" cy="577850"/>
          </a:xfrm>
          <a:custGeom>
            <a:avLst/>
            <a:gdLst>
              <a:gd name="T0" fmla="*/ 27 w 109"/>
              <a:gd name="T1" fmla="*/ 40 h 136"/>
              <a:gd name="T2" fmla="*/ 49 w 109"/>
              <a:gd name="T3" fmla="*/ 53 h 136"/>
              <a:gd name="T4" fmla="*/ 90 w 109"/>
              <a:gd name="T5" fmla="*/ 24 h 136"/>
              <a:gd name="T6" fmla="*/ 68 w 109"/>
              <a:gd name="T7" fmla="*/ 11 h 136"/>
              <a:gd name="T8" fmla="*/ 27 w 109"/>
              <a:gd name="T9" fmla="*/ 40 h 136"/>
              <a:gd name="T10" fmla="*/ 46 w 109"/>
              <a:gd name="T11" fmla="*/ 123 h 136"/>
              <a:gd name="T12" fmla="*/ 64 w 109"/>
              <a:gd name="T13" fmla="*/ 113 h 136"/>
              <a:gd name="T14" fmla="*/ 46 w 109"/>
              <a:gd name="T15" fmla="*/ 123 h 136"/>
              <a:gd name="T16" fmla="*/ 55 w 109"/>
              <a:gd name="T17" fmla="*/ 99 h 136"/>
              <a:gd name="T18" fmla="*/ 73 w 109"/>
              <a:gd name="T19" fmla="*/ 89 h 136"/>
              <a:gd name="T20" fmla="*/ 55 w 109"/>
              <a:gd name="T21" fmla="*/ 99 h 136"/>
              <a:gd name="T22" fmla="*/ 32 w 109"/>
              <a:gd name="T23" fmla="*/ 110 h 136"/>
              <a:gd name="T24" fmla="*/ 50 w 109"/>
              <a:gd name="T25" fmla="*/ 99 h 136"/>
              <a:gd name="T26" fmla="*/ 32 w 109"/>
              <a:gd name="T27" fmla="*/ 110 h 136"/>
              <a:gd name="T28" fmla="*/ 5 w 109"/>
              <a:gd name="T29" fmla="*/ 97 h 136"/>
              <a:gd name="T30" fmla="*/ 25 w 109"/>
              <a:gd name="T31" fmla="*/ 104 h 136"/>
              <a:gd name="T32" fmla="*/ 5 w 109"/>
              <a:gd name="T33" fmla="*/ 97 h 136"/>
              <a:gd name="T34" fmla="*/ 43 w 109"/>
              <a:gd name="T35" fmla="*/ 98 h 136"/>
              <a:gd name="T36" fmla="*/ 38 w 109"/>
              <a:gd name="T37" fmla="*/ 95 h 136"/>
              <a:gd name="T38" fmla="*/ 6 w 109"/>
              <a:gd name="T39" fmla="*/ 77 h 136"/>
              <a:gd name="T40" fmla="*/ 3 w 109"/>
              <a:gd name="T41" fmla="*/ 75 h 136"/>
              <a:gd name="T42" fmla="*/ 4 w 109"/>
              <a:gd name="T43" fmla="*/ 71 h 136"/>
              <a:gd name="T44" fmla="*/ 14 w 109"/>
              <a:gd name="T45" fmla="*/ 42 h 136"/>
              <a:gd name="T46" fmla="*/ 16 w 109"/>
              <a:gd name="T47" fmla="*/ 37 h 136"/>
              <a:gd name="T48" fmla="*/ 65 w 109"/>
              <a:gd name="T49" fmla="*/ 2 h 136"/>
              <a:gd name="T50" fmla="*/ 68 w 109"/>
              <a:gd name="T51" fmla="*/ 0 h 136"/>
              <a:gd name="T52" fmla="*/ 70 w 109"/>
              <a:gd name="T53" fmla="*/ 1 h 136"/>
              <a:gd name="T54" fmla="*/ 101 w 109"/>
              <a:gd name="T55" fmla="*/ 19 h 136"/>
              <a:gd name="T56" fmla="*/ 108 w 109"/>
              <a:gd name="T57" fmla="*/ 23 h 136"/>
              <a:gd name="T58" fmla="*/ 109 w 109"/>
              <a:gd name="T59" fmla="*/ 49 h 136"/>
              <a:gd name="T60" fmla="*/ 43 w 109"/>
              <a:gd name="T61" fmla="*/ 98 h 136"/>
              <a:gd name="T62" fmla="*/ 37 w 109"/>
              <a:gd name="T63" fmla="*/ 84 h 136"/>
              <a:gd name="T64" fmla="*/ 14 w 109"/>
              <a:gd name="T65" fmla="*/ 71 h 136"/>
              <a:gd name="T66" fmla="*/ 21 w 109"/>
              <a:gd name="T67" fmla="*/ 51 h 136"/>
              <a:gd name="T68" fmla="*/ 44 w 109"/>
              <a:gd name="T69" fmla="*/ 64 h 136"/>
              <a:gd name="T70" fmla="*/ 37 w 109"/>
              <a:gd name="T71" fmla="*/ 8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136">
                <a:moveTo>
                  <a:pt x="27" y="40"/>
                </a:moveTo>
                <a:cubicBezTo>
                  <a:pt x="49" y="53"/>
                  <a:pt x="49" y="53"/>
                  <a:pt x="49" y="53"/>
                </a:cubicBezTo>
                <a:cubicBezTo>
                  <a:pt x="90" y="24"/>
                  <a:pt x="90" y="24"/>
                  <a:pt x="90" y="24"/>
                </a:cubicBezTo>
                <a:cubicBezTo>
                  <a:pt x="68" y="11"/>
                  <a:pt x="68" y="11"/>
                  <a:pt x="68" y="11"/>
                </a:cubicBezTo>
                <a:cubicBezTo>
                  <a:pt x="27" y="40"/>
                  <a:pt x="27" y="40"/>
                  <a:pt x="27" y="40"/>
                </a:cubicBezTo>
                <a:close/>
                <a:moveTo>
                  <a:pt x="46" y="123"/>
                </a:moveTo>
                <a:cubicBezTo>
                  <a:pt x="53" y="126"/>
                  <a:pt x="64" y="107"/>
                  <a:pt x="64" y="113"/>
                </a:cubicBezTo>
                <a:cubicBezTo>
                  <a:pt x="65" y="127"/>
                  <a:pt x="55" y="136"/>
                  <a:pt x="46" y="123"/>
                </a:cubicBezTo>
                <a:close/>
                <a:moveTo>
                  <a:pt x="55" y="99"/>
                </a:moveTo>
                <a:cubicBezTo>
                  <a:pt x="64" y="112"/>
                  <a:pt x="74" y="104"/>
                  <a:pt x="73" y="89"/>
                </a:cubicBezTo>
                <a:cubicBezTo>
                  <a:pt x="73" y="84"/>
                  <a:pt x="62" y="102"/>
                  <a:pt x="55" y="99"/>
                </a:cubicBezTo>
                <a:close/>
                <a:moveTo>
                  <a:pt x="32" y="110"/>
                </a:moveTo>
                <a:cubicBezTo>
                  <a:pt x="41" y="123"/>
                  <a:pt x="51" y="114"/>
                  <a:pt x="50" y="99"/>
                </a:cubicBezTo>
                <a:cubicBezTo>
                  <a:pt x="50" y="94"/>
                  <a:pt x="39" y="112"/>
                  <a:pt x="32" y="110"/>
                </a:cubicBezTo>
                <a:close/>
                <a:moveTo>
                  <a:pt x="5" y="97"/>
                </a:moveTo>
                <a:cubicBezTo>
                  <a:pt x="7" y="104"/>
                  <a:pt x="29" y="101"/>
                  <a:pt x="25" y="104"/>
                </a:cubicBezTo>
                <a:cubicBezTo>
                  <a:pt x="13" y="114"/>
                  <a:pt x="0" y="112"/>
                  <a:pt x="5" y="97"/>
                </a:cubicBezTo>
                <a:close/>
                <a:moveTo>
                  <a:pt x="43" y="98"/>
                </a:moveTo>
                <a:cubicBezTo>
                  <a:pt x="38" y="95"/>
                  <a:pt x="38" y="95"/>
                  <a:pt x="38" y="95"/>
                </a:cubicBezTo>
                <a:cubicBezTo>
                  <a:pt x="6" y="77"/>
                  <a:pt x="6" y="77"/>
                  <a:pt x="6" y="77"/>
                </a:cubicBezTo>
                <a:cubicBezTo>
                  <a:pt x="3" y="75"/>
                  <a:pt x="3" y="75"/>
                  <a:pt x="3" y="75"/>
                </a:cubicBezTo>
                <a:cubicBezTo>
                  <a:pt x="4" y="71"/>
                  <a:pt x="4" y="71"/>
                  <a:pt x="4" y="71"/>
                </a:cubicBezTo>
                <a:cubicBezTo>
                  <a:pt x="14" y="42"/>
                  <a:pt x="14" y="42"/>
                  <a:pt x="14" y="42"/>
                </a:cubicBezTo>
                <a:cubicBezTo>
                  <a:pt x="16" y="37"/>
                  <a:pt x="16" y="37"/>
                  <a:pt x="16" y="37"/>
                </a:cubicBezTo>
                <a:cubicBezTo>
                  <a:pt x="65" y="2"/>
                  <a:pt x="65" y="2"/>
                  <a:pt x="65" y="2"/>
                </a:cubicBezTo>
                <a:cubicBezTo>
                  <a:pt x="68" y="0"/>
                  <a:pt x="68" y="0"/>
                  <a:pt x="68" y="0"/>
                </a:cubicBezTo>
                <a:cubicBezTo>
                  <a:pt x="70" y="1"/>
                  <a:pt x="70" y="1"/>
                  <a:pt x="70" y="1"/>
                </a:cubicBezTo>
                <a:cubicBezTo>
                  <a:pt x="101" y="19"/>
                  <a:pt x="101" y="19"/>
                  <a:pt x="101" y="19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9" y="49"/>
                  <a:pt x="109" y="49"/>
                  <a:pt x="109" y="49"/>
                </a:cubicBezTo>
                <a:cubicBezTo>
                  <a:pt x="43" y="98"/>
                  <a:pt x="43" y="98"/>
                  <a:pt x="43" y="98"/>
                </a:cubicBezTo>
                <a:close/>
                <a:moveTo>
                  <a:pt x="37" y="84"/>
                </a:moveTo>
                <a:cubicBezTo>
                  <a:pt x="14" y="71"/>
                  <a:pt x="14" y="71"/>
                  <a:pt x="14" y="71"/>
                </a:cubicBezTo>
                <a:cubicBezTo>
                  <a:pt x="21" y="51"/>
                  <a:pt x="21" y="51"/>
                  <a:pt x="21" y="51"/>
                </a:cubicBezTo>
                <a:cubicBezTo>
                  <a:pt x="44" y="64"/>
                  <a:pt x="44" y="64"/>
                  <a:pt x="44" y="64"/>
                </a:cubicBezTo>
                <a:lnTo>
                  <a:pt x="37" y="8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6" name="Freeform 95"/>
          <p:cNvSpPr>
            <a:spLocks noEditPoints="1"/>
          </p:cNvSpPr>
          <p:nvPr/>
        </p:nvSpPr>
        <p:spPr bwMode="auto">
          <a:xfrm>
            <a:off x="3062619" y="3174219"/>
            <a:ext cx="492125" cy="501650"/>
          </a:xfrm>
          <a:custGeom>
            <a:avLst/>
            <a:gdLst>
              <a:gd name="T0" fmla="*/ 25 w 116"/>
              <a:gd name="T1" fmla="*/ 2 h 118"/>
              <a:gd name="T2" fmla="*/ 1 w 116"/>
              <a:gd name="T3" fmla="*/ 39 h 118"/>
              <a:gd name="T4" fmla="*/ 62 w 116"/>
              <a:gd name="T5" fmla="*/ 113 h 118"/>
              <a:gd name="T6" fmla="*/ 101 w 116"/>
              <a:gd name="T7" fmla="*/ 23 h 118"/>
              <a:gd name="T8" fmla="*/ 75 w 116"/>
              <a:gd name="T9" fmla="*/ 30 h 118"/>
              <a:gd name="T10" fmla="*/ 25 w 116"/>
              <a:gd name="T11" fmla="*/ 2 h 118"/>
              <a:gd name="T12" fmla="*/ 85 w 116"/>
              <a:gd name="T13" fmla="*/ 44 h 118"/>
              <a:gd name="T14" fmla="*/ 91 w 116"/>
              <a:gd name="T15" fmla="*/ 58 h 118"/>
              <a:gd name="T16" fmla="*/ 82 w 116"/>
              <a:gd name="T17" fmla="*/ 70 h 118"/>
              <a:gd name="T18" fmla="*/ 75 w 116"/>
              <a:gd name="T19" fmla="*/ 56 h 118"/>
              <a:gd name="T20" fmla="*/ 85 w 116"/>
              <a:gd name="T21" fmla="*/ 4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" h="118">
                <a:moveTo>
                  <a:pt x="25" y="2"/>
                </a:moveTo>
                <a:cubicBezTo>
                  <a:pt x="3" y="3"/>
                  <a:pt x="0" y="19"/>
                  <a:pt x="1" y="39"/>
                </a:cubicBezTo>
                <a:cubicBezTo>
                  <a:pt x="3" y="72"/>
                  <a:pt x="23" y="118"/>
                  <a:pt x="62" y="113"/>
                </a:cubicBezTo>
                <a:cubicBezTo>
                  <a:pt x="116" y="107"/>
                  <a:pt x="115" y="29"/>
                  <a:pt x="101" y="23"/>
                </a:cubicBezTo>
                <a:cubicBezTo>
                  <a:pt x="89" y="19"/>
                  <a:pt x="85" y="26"/>
                  <a:pt x="75" y="30"/>
                </a:cubicBezTo>
                <a:cubicBezTo>
                  <a:pt x="49" y="40"/>
                  <a:pt x="59" y="0"/>
                  <a:pt x="25" y="2"/>
                </a:cubicBezTo>
                <a:close/>
                <a:moveTo>
                  <a:pt x="85" y="44"/>
                </a:moveTo>
                <a:cubicBezTo>
                  <a:pt x="90" y="44"/>
                  <a:pt x="92" y="51"/>
                  <a:pt x="91" y="58"/>
                </a:cubicBezTo>
                <a:cubicBezTo>
                  <a:pt x="90" y="65"/>
                  <a:pt x="86" y="71"/>
                  <a:pt x="82" y="70"/>
                </a:cubicBezTo>
                <a:cubicBezTo>
                  <a:pt x="77" y="70"/>
                  <a:pt x="74" y="63"/>
                  <a:pt x="75" y="56"/>
                </a:cubicBezTo>
                <a:cubicBezTo>
                  <a:pt x="76" y="49"/>
                  <a:pt x="81" y="43"/>
                  <a:pt x="85" y="4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7" name="Freeform 96"/>
          <p:cNvSpPr>
            <a:spLocks noEditPoints="1"/>
          </p:cNvSpPr>
          <p:nvPr/>
        </p:nvSpPr>
        <p:spPr bwMode="auto">
          <a:xfrm>
            <a:off x="3961144" y="3144850"/>
            <a:ext cx="301625" cy="560388"/>
          </a:xfrm>
          <a:custGeom>
            <a:avLst/>
            <a:gdLst>
              <a:gd name="T0" fmla="*/ 57 w 71"/>
              <a:gd name="T1" fmla="*/ 67 h 132"/>
              <a:gd name="T2" fmla="*/ 57 w 71"/>
              <a:gd name="T3" fmla="*/ 76 h 132"/>
              <a:gd name="T4" fmla="*/ 57 w 71"/>
              <a:gd name="T5" fmla="*/ 115 h 132"/>
              <a:gd name="T6" fmla="*/ 57 w 71"/>
              <a:gd name="T7" fmla="*/ 119 h 132"/>
              <a:gd name="T8" fmla="*/ 57 w 71"/>
              <a:gd name="T9" fmla="*/ 122 h 132"/>
              <a:gd name="T10" fmla="*/ 64 w 71"/>
              <a:gd name="T11" fmla="*/ 122 h 132"/>
              <a:gd name="T12" fmla="*/ 64 w 71"/>
              <a:gd name="T13" fmla="*/ 132 h 132"/>
              <a:gd name="T14" fmla="*/ 0 w 71"/>
              <a:gd name="T15" fmla="*/ 132 h 132"/>
              <a:gd name="T16" fmla="*/ 0 w 71"/>
              <a:gd name="T17" fmla="*/ 122 h 132"/>
              <a:gd name="T18" fmla="*/ 6 w 71"/>
              <a:gd name="T19" fmla="*/ 122 h 132"/>
              <a:gd name="T20" fmla="*/ 6 w 71"/>
              <a:gd name="T21" fmla="*/ 67 h 132"/>
              <a:gd name="T22" fmla="*/ 0 w 71"/>
              <a:gd name="T23" fmla="*/ 67 h 132"/>
              <a:gd name="T24" fmla="*/ 0 w 71"/>
              <a:gd name="T25" fmla="*/ 57 h 132"/>
              <a:gd name="T26" fmla="*/ 64 w 71"/>
              <a:gd name="T27" fmla="*/ 57 h 132"/>
              <a:gd name="T28" fmla="*/ 64 w 71"/>
              <a:gd name="T29" fmla="*/ 67 h 132"/>
              <a:gd name="T30" fmla="*/ 57 w 71"/>
              <a:gd name="T31" fmla="*/ 67 h 132"/>
              <a:gd name="T32" fmla="*/ 48 w 71"/>
              <a:gd name="T33" fmla="*/ 76 h 132"/>
              <a:gd name="T34" fmla="*/ 38 w 71"/>
              <a:gd name="T35" fmla="*/ 76 h 132"/>
              <a:gd name="T36" fmla="*/ 38 w 71"/>
              <a:gd name="T37" fmla="*/ 115 h 132"/>
              <a:gd name="T38" fmla="*/ 48 w 71"/>
              <a:gd name="T39" fmla="*/ 115 h 132"/>
              <a:gd name="T40" fmla="*/ 48 w 71"/>
              <a:gd name="T41" fmla="*/ 76 h 132"/>
              <a:gd name="T42" fmla="*/ 71 w 71"/>
              <a:gd name="T43" fmla="*/ 22 h 132"/>
              <a:gd name="T44" fmla="*/ 53 w 71"/>
              <a:gd name="T45" fmla="*/ 17 h 132"/>
              <a:gd name="T46" fmla="*/ 71 w 71"/>
              <a:gd name="T47" fmla="*/ 17 h 132"/>
              <a:gd name="T48" fmla="*/ 71 w 71"/>
              <a:gd name="T49" fmla="*/ 8 h 132"/>
              <a:gd name="T50" fmla="*/ 53 w 71"/>
              <a:gd name="T51" fmla="*/ 8 h 132"/>
              <a:gd name="T52" fmla="*/ 71 w 71"/>
              <a:gd name="T53" fmla="*/ 3 h 132"/>
              <a:gd name="T54" fmla="*/ 70 w 71"/>
              <a:gd name="T55" fmla="*/ 0 h 132"/>
              <a:gd name="T56" fmla="*/ 50 w 71"/>
              <a:gd name="T57" fmla="*/ 6 h 132"/>
              <a:gd name="T58" fmla="*/ 51 w 71"/>
              <a:gd name="T59" fmla="*/ 8 h 132"/>
              <a:gd name="T60" fmla="*/ 51 w 71"/>
              <a:gd name="T61" fmla="*/ 17 h 132"/>
              <a:gd name="T62" fmla="*/ 51 w 71"/>
              <a:gd name="T63" fmla="*/ 17 h 132"/>
              <a:gd name="T64" fmla="*/ 50 w 71"/>
              <a:gd name="T65" fmla="*/ 20 h 132"/>
              <a:gd name="T66" fmla="*/ 70 w 71"/>
              <a:gd name="T67" fmla="*/ 25 h 132"/>
              <a:gd name="T68" fmla="*/ 71 w 71"/>
              <a:gd name="T69" fmla="*/ 22 h 132"/>
              <a:gd name="T70" fmla="*/ 35 w 71"/>
              <a:gd name="T71" fmla="*/ 24 h 132"/>
              <a:gd name="T72" fmla="*/ 35 w 71"/>
              <a:gd name="T73" fmla="*/ 29 h 132"/>
              <a:gd name="T74" fmla="*/ 57 w 71"/>
              <a:gd name="T75" fmla="*/ 50 h 132"/>
              <a:gd name="T76" fmla="*/ 6 w 71"/>
              <a:gd name="T77" fmla="*/ 50 h 132"/>
              <a:gd name="T78" fmla="*/ 27 w 71"/>
              <a:gd name="T79" fmla="*/ 29 h 132"/>
              <a:gd name="T80" fmla="*/ 27 w 71"/>
              <a:gd name="T81" fmla="*/ 24 h 132"/>
              <a:gd name="T82" fmla="*/ 22 w 71"/>
              <a:gd name="T83" fmla="*/ 24 h 132"/>
              <a:gd name="T84" fmla="*/ 22 w 71"/>
              <a:gd name="T85" fmla="*/ 2 h 132"/>
              <a:gd name="T86" fmla="*/ 41 w 71"/>
              <a:gd name="T87" fmla="*/ 2 h 132"/>
              <a:gd name="T88" fmla="*/ 41 w 71"/>
              <a:gd name="T89" fmla="*/ 6 h 132"/>
              <a:gd name="T90" fmla="*/ 35 w 71"/>
              <a:gd name="T91" fmla="*/ 12 h 132"/>
              <a:gd name="T92" fmla="*/ 41 w 71"/>
              <a:gd name="T93" fmla="*/ 19 h 132"/>
              <a:gd name="T94" fmla="*/ 41 w 71"/>
              <a:gd name="T95" fmla="*/ 24 h 132"/>
              <a:gd name="T96" fmla="*/ 35 w 71"/>
              <a:gd name="T97" fmla="*/ 24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1" h="132">
                <a:moveTo>
                  <a:pt x="57" y="67"/>
                </a:moveTo>
                <a:cubicBezTo>
                  <a:pt x="57" y="76"/>
                  <a:pt x="57" y="76"/>
                  <a:pt x="57" y="76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7" y="122"/>
                  <a:pt x="57" y="122"/>
                  <a:pt x="57" y="122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22"/>
                  <a:pt x="0" y="122"/>
                  <a:pt x="0" y="122"/>
                </a:cubicBezTo>
                <a:cubicBezTo>
                  <a:pt x="6" y="122"/>
                  <a:pt x="6" y="122"/>
                  <a:pt x="6" y="122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57"/>
                  <a:pt x="0" y="57"/>
                  <a:pt x="0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67"/>
                  <a:pt x="64" y="67"/>
                  <a:pt x="64" y="67"/>
                </a:cubicBezTo>
                <a:cubicBezTo>
                  <a:pt x="57" y="67"/>
                  <a:pt x="57" y="67"/>
                  <a:pt x="57" y="67"/>
                </a:cubicBezTo>
                <a:close/>
                <a:moveTo>
                  <a:pt x="48" y="76"/>
                </a:moveTo>
                <a:cubicBezTo>
                  <a:pt x="38" y="76"/>
                  <a:pt x="38" y="76"/>
                  <a:pt x="38" y="76"/>
                </a:cubicBezTo>
                <a:cubicBezTo>
                  <a:pt x="38" y="115"/>
                  <a:pt x="38" y="115"/>
                  <a:pt x="38" y="115"/>
                </a:cubicBezTo>
                <a:cubicBezTo>
                  <a:pt x="48" y="115"/>
                  <a:pt x="48" y="115"/>
                  <a:pt x="48" y="115"/>
                </a:cubicBezTo>
                <a:cubicBezTo>
                  <a:pt x="48" y="76"/>
                  <a:pt x="48" y="76"/>
                  <a:pt x="48" y="76"/>
                </a:cubicBezTo>
                <a:close/>
                <a:moveTo>
                  <a:pt x="71" y="22"/>
                </a:moveTo>
                <a:cubicBezTo>
                  <a:pt x="53" y="17"/>
                  <a:pt x="53" y="17"/>
                  <a:pt x="53" y="17"/>
                </a:cubicBezTo>
                <a:cubicBezTo>
                  <a:pt x="71" y="17"/>
                  <a:pt x="71" y="17"/>
                  <a:pt x="71" y="17"/>
                </a:cubicBezTo>
                <a:cubicBezTo>
                  <a:pt x="71" y="8"/>
                  <a:pt x="71" y="8"/>
                  <a:pt x="71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71" y="3"/>
                  <a:pt x="71" y="3"/>
                  <a:pt x="71" y="3"/>
                </a:cubicBezTo>
                <a:cubicBezTo>
                  <a:pt x="70" y="0"/>
                  <a:pt x="70" y="0"/>
                  <a:pt x="70" y="0"/>
                </a:cubicBezTo>
                <a:cubicBezTo>
                  <a:pt x="50" y="6"/>
                  <a:pt x="50" y="6"/>
                  <a:pt x="50" y="6"/>
                </a:cubicBezTo>
                <a:cubicBezTo>
                  <a:pt x="51" y="8"/>
                  <a:pt x="51" y="8"/>
                  <a:pt x="51" y="8"/>
                </a:cubicBezTo>
                <a:cubicBezTo>
                  <a:pt x="51" y="17"/>
                  <a:pt x="51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ubicBezTo>
                  <a:pt x="50" y="20"/>
                  <a:pt x="50" y="20"/>
                  <a:pt x="50" y="20"/>
                </a:cubicBezTo>
                <a:cubicBezTo>
                  <a:pt x="70" y="25"/>
                  <a:pt x="70" y="25"/>
                  <a:pt x="70" y="25"/>
                </a:cubicBezTo>
                <a:cubicBezTo>
                  <a:pt x="71" y="22"/>
                  <a:pt x="71" y="22"/>
                  <a:pt x="71" y="22"/>
                </a:cubicBezTo>
                <a:close/>
                <a:moveTo>
                  <a:pt x="35" y="24"/>
                </a:moveTo>
                <a:cubicBezTo>
                  <a:pt x="35" y="29"/>
                  <a:pt x="35" y="29"/>
                  <a:pt x="35" y="29"/>
                </a:cubicBezTo>
                <a:cubicBezTo>
                  <a:pt x="46" y="30"/>
                  <a:pt x="55" y="39"/>
                  <a:pt x="57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7" y="39"/>
                  <a:pt x="16" y="30"/>
                  <a:pt x="27" y="29"/>
                </a:cubicBezTo>
                <a:cubicBezTo>
                  <a:pt x="27" y="24"/>
                  <a:pt x="27" y="24"/>
                  <a:pt x="27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"/>
                  <a:pt x="22" y="2"/>
                  <a:pt x="22" y="2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6"/>
                  <a:pt x="41" y="6"/>
                  <a:pt x="41" y="6"/>
                </a:cubicBezTo>
                <a:cubicBezTo>
                  <a:pt x="38" y="7"/>
                  <a:pt x="35" y="9"/>
                  <a:pt x="35" y="12"/>
                </a:cubicBezTo>
                <a:cubicBezTo>
                  <a:pt x="35" y="16"/>
                  <a:pt x="38" y="18"/>
                  <a:pt x="41" y="19"/>
                </a:cubicBezTo>
                <a:cubicBezTo>
                  <a:pt x="41" y="24"/>
                  <a:pt x="41" y="24"/>
                  <a:pt x="41" y="24"/>
                </a:cubicBezTo>
                <a:lnTo>
                  <a:pt x="35" y="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8" name="Freeform 97"/>
          <p:cNvSpPr>
            <a:spLocks noEditPoints="1"/>
          </p:cNvSpPr>
          <p:nvPr/>
        </p:nvSpPr>
        <p:spPr bwMode="auto">
          <a:xfrm>
            <a:off x="7861632" y="4017012"/>
            <a:ext cx="500063" cy="474663"/>
          </a:xfrm>
          <a:custGeom>
            <a:avLst/>
            <a:gdLst>
              <a:gd name="T0" fmla="*/ 60 w 118"/>
              <a:gd name="T1" fmla="*/ 21 h 112"/>
              <a:gd name="T2" fmla="*/ 99 w 118"/>
              <a:gd name="T3" fmla="*/ 61 h 112"/>
              <a:gd name="T4" fmla="*/ 103 w 118"/>
              <a:gd name="T5" fmla="*/ 64 h 112"/>
              <a:gd name="T6" fmla="*/ 116 w 118"/>
              <a:gd name="T7" fmla="*/ 77 h 112"/>
              <a:gd name="T8" fmla="*/ 118 w 118"/>
              <a:gd name="T9" fmla="*/ 79 h 112"/>
              <a:gd name="T10" fmla="*/ 117 w 118"/>
              <a:gd name="T11" fmla="*/ 82 h 112"/>
              <a:gd name="T12" fmla="*/ 102 w 118"/>
              <a:gd name="T13" fmla="*/ 105 h 112"/>
              <a:gd name="T14" fmla="*/ 76 w 118"/>
              <a:gd name="T15" fmla="*/ 111 h 112"/>
              <a:gd name="T16" fmla="*/ 74 w 118"/>
              <a:gd name="T17" fmla="*/ 110 h 112"/>
              <a:gd name="T18" fmla="*/ 73 w 118"/>
              <a:gd name="T19" fmla="*/ 109 h 112"/>
              <a:gd name="T20" fmla="*/ 65 w 118"/>
              <a:gd name="T21" fmla="*/ 102 h 112"/>
              <a:gd name="T22" fmla="*/ 62 w 118"/>
              <a:gd name="T23" fmla="*/ 98 h 112"/>
              <a:gd name="T24" fmla="*/ 65 w 118"/>
              <a:gd name="T25" fmla="*/ 94 h 112"/>
              <a:gd name="T26" fmla="*/ 68 w 118"/>
              <a:gd name="T27" fmla="*/ 92 h 112"/>
              <a:gd name="T28" fmla="*/ 28 w 118"/>
              <a:gd name="T29" fmla="*/ 52 h 112"/>
              <a:gd name="T30" fmla="*/ 26 w 118"/>
              <a:gd name="T31" fmla="*/ 50 h 112"/>
              <a:gd name="T32" fmla="*/ 27 w 118"/>
              <a:gd name="T33" fmla="*/ 47 h 112"/>
              <a:gd name="T34" fmla="*/ 31 w 118"/>
              <a:gd name="T35" fmla="*/ 33 h 112"/>
              <a:gd name="T36" fmla="*/ 23 w 118"/>
              <a:gd name="T37" fmla="*/ 37 h 112"/>
              <a:gd name="T38" fmla="*/ 13 w 118"/>
              <a:gd name="T39" fmla="*/ 27 h 112"/>
              <a:gd name="T40" fmla="*/ 38 w 118"/>
              <a:gd name="T41" fmla="*/ 13 h 112"/>
              <a:gd name="T42" fmla="*/ 47 w 118"/>
              <a:gd name="T43" fmla="*/ 22 h 112"/>
              <a:gd name="T44" fmla="*/ 55 w 118"/>
              <a:gd name="T45" fmla="*/ 20 h 112"/>
              <a:gd name="T46" fmla="*/ 58 w 118"/>
              <a:gd name="T47" fmla="*/ 19 h 112"/>
              <a:gd name="T48" fmla="*/ 60 w 118"/>
              <a:gd name="T49" fmla="*/ 21 h 112"/>
              <a:gd name="T50" fmla="*/ 79 w 118"/>
              <a:gd name="T51" fmla="*/ 57 h 112"/>
              <a:gd name="T52" fmla="*/ 65 w 118"/>
              <a:gd name="T53" fmla="*/ 57 h 112"/>
              <a:gd name="T54" fmla="*/ 65 w 118"/>
              <a:gd name="T55" fmla="*/ 71 h 112"/>
              <a:gd name="T56" fmla="*/ 79 w 118"/>
              <a:gd name="T57" fmla="*/ 71 h 112"/>
              <a:gd name="T58" fmla="*/ 79 w 118"/>
              <a:gd name="T59" fmla="*/ 57 h 112"/>
              <a:gd name="T60" fmla="*/ 25 w 118"/>
              <a:gd name="T61" fmla="*/ 0 h 112"/>
              <a:gd name="T62" fmla="*/ 0 w 118"/>
              <a:gd name="T63" fmla="*/ 14 h 112"/>
              <a:gd name="T64" fmla="*/ 10 w 118"/>
              <a:gd name="T65" fmla="*/ 24 h 112"/>
              <a:gd name="T66" fmla="*/ 35 w 118"/>
              <a:gd name="T67" fmla="*/ 10 h 112"/>
              <a:gd name="T68" fmla="*/ 25 w 118"/>
              <a:gd name="T69" fmla="*/ 0 h 112"/>
              <a:gd name="T70" fmla="*/ 92 w 118"/>
              <a:gd name="T71" fmla="*/ 68 h 112"/>
              <a:gd name="T72" fmla="*/ 54 w 118"/>
              <a:gd name="T73" fmla="*/ 30 h 112"/>
              <a:gd name="T74" fmla="*/ 41 w 118"/>
              <a:gd name="T75" fmla="*/ 33 h 112"/>
              <a:gd name="T76" fmla="*/ 38 w 118"/>
              <a:gd name="T77" fmla="*/ 47 h 112"/>
              <a:gd name="T78" fmla="*/ 75 w 118"/>
              <a:gd name="T79" fmla="*/ 85 h 112"/>
              <a:gd name="T80" fmla="*/ 84 w 118"/>
              <a:gd name="T81" fmla="*/ 76 h 112"/>
              <a:gd name="T82" fmla="*/ 92 w 118"/>
              <a:gd name="T83" fmla="*/ 6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8" h="112">
                <a:moveTo>
                  <a:pt x="60" y="21"/>
                </a:moveTo>
                <a:cubicBezTo>
                  <a:pt x="99" y="61"/>
                  <a:pt x="99" y="61"/>
                  <a:pt x="99" y="61"/>
                </a:cubicBezTo>
                <a:cubicBezTo>
                  <a:pt x="103" y="64"/>
                  <a:pt x="103" y="64"/>
                  <a:pt x="103" y="64"/>
                </a:cubicBezTo>
                <a:cubicBezTo>
                  <a:pt x="116" y="77"/>
                  <a:pt x="116" y="77"/>
                  <a:pt x="116" y="77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7" y="82"/>
                  <a:pt x="117" y="82"/>
                  <a:pt x="117" y="82"/>
                </a:cubicBezTo>
                <a:cubicBezTo>
                  <a:pt x="114" y="93"/>
                  <a:pt x="109" y="100"/>
                  <a:pt x="102" y="105"/>
                </a:cubicBezTo>
                <a:cubicBezTo>
                  <a:pt x="94" y="111"/>
                  <a:pt x="84" y="112"/>
                  <a:pt x="76" y="111"/>
                </a:cubicBezTo>
                <a:cubicBezTo>
                  <a:pt x="74" y="110"/>
                  <a:pt x="74" y="110"/>
                  <a:pt x="74" y="110"/>
                </a:cubicBezTo>
                <a:cubicBezTo>
                  <a:pt x="73" y="109"/>
                  <a:pt x="73" y="109"/>
                  <a:pt x="73" y="109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2" y="98"/>
                  <a:pt x="62" y="98"/>
                  <a:pt x="62" y="98"/>
                </a:cubicBezTo>
                <a:cubicBezTo>
                  <a:pt x="65" y="94"/>
                  <a:pt x="65" y="94"/>
                  <a:pt x="65" y="94"/>
                </a:cubicBezTo>
                <a:cubicBezTo>
                  <a:pt x="68" y="92"/>
                  <a:pt x="68" y="92"/>
                  <a:pt x="68" y="92"/>
                </a:cubicBezTo>
                <a:cubicBezTo>
                  <a:pt x="28" y="52"/>
                  <a:pt x="28" y="52"/>
                  <a:pt x="28" y="52"/>
                </a:cubicBezTo>
                <a:cubicBezTo>
                  <a:pt x="26" y="50"/>
                  <a:pt x="26" y="50"/>
                  <a:pt x="26" y="50"/>
                </a:cubicBezTo>
                <a:cubicBezTo>
                  <a:pt x="27" y="47"/>
                  <a:pt x="27" y="47"/>
                  <a:pt x="27" y="47"/>
                </a:cubicBezTo>
                <a:cubicBezTo>
                  <a:pt x="31" y="33"/>
                  <a:pt x="31" y="33"/>
                  <a:pt x="31" y="33"/>
                </a:cubicBezTo>
                <a:cubicBezTo>
                  <a:pt x="23" y="37"/>
                  <a:pt x="23" y="37"/>
                  <a:pt x="23" y="37"/>
                </a:cubicBezTo>
                <a:cubicBezTo>
                  <a:pt x="13" y="27"/>
                  <a:pt x="13" y="27"/>
                  <a:pt x="13" y="27"/>
                </a:cubicBezTo>
                <a:cubicBezTo>
                  <a:pt x="38" y="13"/>
                  <a:pt x="38" y="13"/>
                  <a:pt x="38" y="13"/>
                </a:cubicBezTo>
                <a:cubicBezTo>
                  <a:pt x="47" y="22"/>
                  <a:pt x="47" y="22"/>
                  <a:pt x="47" y="22"/>
                </a:cubicBezTo>
                <a:cubicBezTo>
                  <a:pt x="55" y="20"/>
                  <a:pt x="55" y="20"/>
                  <a:pt x="55" y="20"/>
                </a:cubicBezTo>
                <a:cubicBezTo>
                  <a:pt x="58" y="19"/>
                  <a:pt x="58" y="19"/>
                  <a:pt x="58" y="19"/>
                </a:cubicBezTo>
                <a:cubicBezTo>
                  <a:pt x="60" y="21"/>
                  <a:pt x="60" y="21"/>
                  <a:pt x="60" y="21"/>
                </a:cubicBezTo>
                <a:close/>
                <a:moveTo>
                  <a:pt x="79" y="57"/>
                </a:moveTo>
                <a:cubicBezTo>
                  <a:pt x="75" y="53"/>
                  <a:pt x="69" y="53"/>
                  <a:pt x="65" y="57"/>
                </a:cubicBezTo>
                <a:cubicBezTo>
                  <a:pt x="61" y="61"/>
                  <a:pt x="61" y="67"/>
                  <a:pt x="65" y="71"/>
                </a:cubicBezTo>
                <a:cubicBezTo>
                  <a:pt x="69" y="74"/>
                  <a:pt x="75" y="74"/>
                  <a:pt x="79" y="71"/>
                </a:cubicBezTo>
                <a:cubicBezTo>
                  <a:pt x="82" y="67"/>
                  <a:pt x="82" y="61"/>
                  <a:pt x="79" y="57"/>
                </a:cubicBezTo>
                <a:close/>
                <a:moveTo>
                  <a:pt x="25" y="0"/>
                </a:moveTo>
                <a:cubicBezTo>
                  <a:pt x="0" y="14"/>
                  <a:pt x="0" y="14"/>
                  <a:pt x="0" y="14"/>
                </a:cubicBezTo>
                <a:cubicBezTo>
                  <a:pt x="10" y="24"/>
                  <a:pt x="10" y="24"/>
                  <a:pt x="10" y="24"/>
                </a:cubicBezTo>
                <a:cubicBezTo>
                  <a:pt x="35" y="10"/>
                  <a:pt x="35" y="10"/>
                  <a:pt x="35" y="10"/>
                </a:cubicBezTo>
                <a:cubicBezTo>
                  <a:pt x="25" y="0"/>
                  <a:pt x="25" y="0"/>
                  <a:pt x="25" y="0"/>
                </a:cubicBezTo>
                <a:close/>
                <a:moveTo>
                  <a:pt x="92" y="68"/>
                </a:moveTo>
                <a:cubicBezTo>
                  <a:pt x="54" y="30"/>
                  <a:pt x="54" y="30"/>
                  <a:pt x="54" y="30"/>
                </a:cubicBezTo>
                <a:cubicBezTo>
                  <a:pt x="41" y="33"/>
                  <a:pt x="41" y="33"/>
                  <a:pt x="41" y="33"/>
                </a:cubicBezTo>
                <a:cubicBezTo>
                  <a:pt x="38" y="47"/>
                  <a:pt x="38" y="47"/>
                  <a:pt x="38" y="47"/>
                </a:cubicBezTo>
                <a:cubicBezTo>
                  <a:pt x="75" y="85"/>
                  <a:pt x="75" y="85"/>
                  <a:pt x="75" y="85"/>
                </a:cubicBezTo>
                <a:cubicBezTo>
                  <a:pt x="84" y="76"/>
                  <a:pt x="84" y="76"/>
                  <a:pt x="84" y="76"/>
                </a:cubicBezTo>
                <a:lnTo>
                  <a:pt x="92" y="6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0" name="Freeform 99"/>
          <p:cNvSpPr>
            <a:spLocks noEditPoints="1"/>
          </p:cNvSpPr>
          <p:nvPr/>
        </p:nvSpPr>
        <p:spPr bwMode="auto">
          <a:xfrm>
            <a:off x="6297944" y="5565162"/>
            <a:ext cx="431800" cy="534988"/>
          </a:xfrm>
          <a:custGeom>
            <a:avLst/>
            <a:gdLst>
              <a:gd name="T0" fmla="*/ 41 w 102"/>
              <a:gd name="T1" fmla="*/ 61 h 126"/>
              <a:gd name="T2" fmla="*/ 48 w 102"/>
              <a:gd name="T3" fmla="*/ 48 h 126"/>
              <a:gd name="T4" fmla="*/ 77 w 102"/>
              <a:gd name="T5" fmla="*/ 51 h 126"/>
              <a:gd name="T6" fmla="*/ 96 w 102"/>
              <a:gd name="T7" fmla="*/ 62 h 126"/>
              <a:gd name="T8" fmla="*/ 102 w 102"/>
              <a:gd name="T9" fmla="*/ 111 h 126"/>
              <a:gd name="T10" fmla="*/ 82 w 102"/>
              <a:gd name="T11" fmla="*/ 117 h 126"/>
              <a:gd name="T12" fmla="*/ 38 w 102"/>
              <a:gd name="T13" fmla="*/ 117 h 126"/>
              <a:gd name="T14" fmla="*/ 0 w 102"/>
              <a:gd name="T15" fmla="*/ 111 h 126"/>
              <a:gd name="T16" fmla="*/ 6 w 102"/>
              <a:gd name="T17" fmla="*/ 63 h 126"/>
              <a:gd name="T18" fmla="*/ 99 w 102"/>
              <a:gd name="T19" fmla="*/ 36 h 126"/>
              <a:gd name="T20" fmla="*/ 85 w 102"/>
              <a:gd name="T21" fmla="*/ 32 h 126"/>
              <a:gd name="T22" fmla="*/ 85 w 102"/>
              <a:gd name="T23" fmla="*/ 24 h 126"/>
              <a:gd name="T24" fmla="*/ 95 w 102"/>
              <a:gd name="T25" fmla="*/ 14 h 126"/>
              <a:gd name="T26" fmla="*/ 85 w 102"/>
              <a:gd name="T27" fmla="*/ 24 h 126"/>
              <a:gd name="T28" fmla="*/ 81 w 102"/>
              <a:gd name="T29" fmla="*/ 4 h 126"/>
              <a:gd name="T30" fmla="*/ 73 w 102"/>
              <a:gd name="T31" fmla="*/ 15 h 126"/>
              <a:gd name="T32" fmla="*/ 36 w 102"/>
              <a:gd name="T33" fmla="*/ 35 h 126"/>
              <a:gd name="T34" fmla="*/ 23 w 102"/>
              <a:gd name="T35" fmla="*/ 32 h 126"/>
              <a:gd name="T36" fmla="*/ 36 w 102"/>
              <a:gd name="T37" fmla="*/ 35 h 126"/>
              <a:gd name="T38" fmla="*/ 25 w 102"/>
              <a:gd name="T39" fmla="*/ 18 h 126"/>
              <a:gd name="T40" fmla="*/ 39 w 102"/>
              <a:gd name="T41" fmla="*/ 21 h 126"/>
              <a:gd name="T42" fmla="*/ 45 w 102"/>
              <a:gd name="T43" fmla="*/ 16 h 126"/>
              <a:gd name="T44" fmla="*/ 44 w 102"/>
              <a:gd name="T45" fmla="*/ 2 h 126"/>
              <a:gd name="T46" fmla="*/ 45 w 102"/>
              <a:gd name="T47" fmla="*/ 16 h 126"/>
              <a:gd name="T48" fmla="*/ 59 w 102"/>
              <a:gd name="T49" fmla="*/ 0 h 126"/>
              <a:gd name="T50" fmla="*/ 63 w 102"/>
              <a:gd name="T51" fmla="*/ 13 h 126"/>
              <a:gd name="T52" fmla="*/ 46 w 102"/>
              <a:gd name="T53" fmla="*/ 22 h 126"/>
              <a:gd name="T54" fmla="*/ 80 w 102"/>
              <a:gd name="T55" fmla="*/ 22 h 126"/>
              <a:gd name="T56" fmla="*/ 80 w 102"/>
              <a:gd name="T57" fmla="*/ 41 h 126"/>
              <a:gd name="T58" fmla="*/ 76 w 102"/>
              <a:gd name="T59" fmla="*/ 45 h 126"/>
              <a:gd name="T60" fmla="*/ 42 w 102"/>
              <a:gd name="T61" fmla="*/ 45 h 126"/>
              <a:gd name="T62" fmla="*/ 42 w 102"/>
              <a:gd name="T63" fmla="*/ 25 h 126"/>
              <a:gd name="T64" fmla="*/ 46 w 102"/>
              <a:gd name="T65" fmla="*/ 22 h 126"/>
              <a:gd name="T66" fmla="*/ 49 w 102"/>
              <a:gd name="T67" fmla="*/ 29 h 126"/>
              <a:gd name="T68" fmla="*/ 72 w 102"/>
              <a:gd name="T69" fmla="*/ 38 h 126"/>
              <a:gd name="T70" fmla="*/ 13 w 102"/>
              <a:gd name="T71" fmla="*/ 53 h 126"/>
              <a:gd name="T72" fmla="*/ 11 w 102"/>
              <a:gd name="T73" fmla="*/ 59 h 126"/>
              <a:gd name="T74" fmla="*/ 31 w 102"/>
              <a:gd name="T75" fmla="*/ 59 h 126"/>
              <a:gd name="T76" fmla="*/ 33 w 102"/>
              <a:gd name="T77" fmla="*/ 54 h 126"/>
              <a:gd name="T78" fmla="*/ 13 w 102"/>
              <a:gd name="T79" fmla="*/ 53 h 126"/>
              <a:gd name="T80" fmla="*/ 60 w 102"/>
              <a:gd name="T81" fmla="*/ 70 h 126"/>
              <a:gd name="T82" fmla="*/ 37 w 102"/>
              <a:gd name="T83" fmla="*/ 93 h 126"/>
              <a:gd name="T84" fmla="*/ 60 w 102"/>
              <a:gd name="T85" fmla="*/ 115 h 126"/>
              <a:gd name="T86" fmla="*/ 83 w 102"/>
              <a:gd name="T87" fmla="*/ 93 h 126"/>
              <a:gd name="T88" fmla="*/ 53 w 102"/>
              <a:gd name="T89" fmla="*/ 76 h 126"/>
              <a:gd name="T90" fmla="*/ 62 w 102"/>
              <a:gd name="T91" fmla="*/ 84 h 126"/>
              <a:gd name="T92" fmla="*/ 71 w 102"/>
              <a:gd name="T93" fmla="*/ 79 h 126"/>
              <a:gd name="T94" fmla="*/ 69 w 102"/>
              <a:gd name="T95" fmla="*/ 91 h 126"/>
              <a:gd name="T96" fmla="*/ 78 w 102"/>
              <a:gd name="T97" fmla="*/ 95 h 126"/>
              <a:gd name="T98" fmla="*/ 66 w 102"/>
              <a:gd name="T99" fmla="*/ 100 h 126"/>
              <a:gd name="T100" fmla="*/ 67 w 102"/>
              <a:gd name="T101" fmla="*/ 110 h 126"/>
              <a:gd name="T102" fmla="*/ 57 w 102"/>
              <a:gd name="T103" fmla="*/ 102 h 126"/>
              <a:gd name="T104" fmla="*/ 49 w 102"/>
              <a:gd name="T105" fmla="*/ 108 h 126"/>
              <a:gd name="T106" fmla="*/ 51 w 102"/>
              <a:gd name="T107" fmla="*/ 95 h 126"/>
              <a:gd name="T108" fmla="*/ 42 w 102"/>
              <a:gd name="T109" fmla="*/ 91 h 126"/>
              <a:gd name="T110" fmla="*/ 53 w 102"/>
              <a:gd name="T111" fmla="*/ 8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2" h="126">
                <a:moveTo>
                  <a:pt x="6" y="63"/>
                </a:moveTo>
                <a:cubicBezTo>
                  <a:pt x="15" y="62"/>
                  <a:pt x="28" y="61"/>
                  <a:pt x="41" y="61"/>
                </a:cubicBezTo>
                <a:cubicBezTo>
                  <a:pt x="44" y="51"/>
                  <a:pt x="44" y="51"/>
                  <a:pt x="44" y="51"/>
                </a:cubicBezTo>
                <a:cubicBezTo>
                  <a:pt x="45" y="49"/>
                  <a:pt x="47" y="48"/>
                  <a:pt x="48" y="48"/>
                </a:cubicBezTo>
                <a:cubicBezTo>
                  <a:pt x="57" y="48"/>
                  <a:pt x="65" y="48"/>
                  <a:pt x="74" y="48"/>
                </a:cubicBezTo>
                <a:cubicBezTo>
                  <a:pt x="75" y="48"/>
                  <a:pt x="77" y="49"/>
                  <a:pt x="77" y="51"/>
                </a:cubicBezTo>
                <a:cubicBezTo>
                  <a:pt x="81" y="61"/>
                  <a:pt x="81" y="61"/>
                  <a:pt x="81" y="61"/>
                </a:cubicBezTo>
                <a:cubicBezTo>
                  <a:pt x="86" y="61"/>
                  <a:pt x="92" y="62"/>
                  <a:pt x="96" y="62"/>
                </a:cubicBezTo>
                <a:cubicBezTo>
                  <a:pt x="99" y="62"/>
                  <a:pt x="102" y="65"/>
                  <a:pt x="102" y="68"/>
                </a:cubicBezTo>
                <a:cubicBezTo>
                  <a:pt x="102" y="82"/>
                  <a:pt x="102" y="97"/>
                  <a:pt x="102" y="111"/>
                </a:cubicBezTo>
                <a:cubicBezTo>
                  <a:pt x="102" y="114"/>
                  <a:pt x="99" y="117"/>
                  <a:pt x="96" y="117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76" y="122"/>
                  <a:pt x="69" y="126"/>
                  <a:pt x="60" y="126"/>
                </a:cubicBezTo>
                <a:cubicBezTo>
                  <a:pt x="51" y="126"/>
                  <a:pt x="44" y="122"/>
                  <a:pt x="38" y="117"/>
                </a:cubicBezTo>
                <a:cubicBezTo>
                  <a:pt x="6" y="117"/>
                  <a:pt x="6" y="117"/>
                  <a:pt x="6" y="117"/>
                </a:cubicBezTo>
                <a:cubicBezTo>
                  <a:pt x="3" y="117"/>
                  <a:pt x="0" y="114"/>
                  <a:pt x="0" y="111"/>
                </a:cubicBezTo>
                <a:cubicBezTo>
                  <a:pt x="0" y="97"/>
                  <a:pt x="0" y="83"/>
                  <a:pt x="0" y="69"/>
                </a:cubicBezTo>
                <a:cubicBezTo>
                  <a:pt x="0" y="66"/>
                  <a:pt x="3" y="64"/>
                  <a:pt x="6" y="63"/>
                </a:cubicBezTo>
                <a:close/>
                <a:moveTo>
                  <a:pt x="85" y="35"/>
                </a:moveTo>
                <a:cubicBezTo>
                  <a:pt x="99" y="36"/>
                  <a:pt x="99" y="36"/>
                  <a:pt x="99" y="36"/>
                </a:cubicBezTo>
                <a:cubicBezTo>
                  <a:pt x="99" y="32"/>
                  <a:pt x="99" y="32"/>
                  <a:pt x="99" y="32"/>
                </a:cubicBezTo>
                <a:cubicBezTo>
                  <a:pt x="85" y="32"/>
                  <a:pt x="85" y="32"/>
                  <a:pt x="85" y="32"/>
                </a:cubicBezTo>
                <a:cubicBezTo>
                  <a:pt x="85" y="35"/>
                  <a:pt x="85" y="35"/>
                  <a:pt x="85" y="35"/>
                </a:cubicBezTo>
                <a:close/>
                <a:moveTo>
                  <a:pt x="85" y="24"/>
                </a:moveTo>
                <a:cubicBezTo>
                  <a:pt x="96" y="18"/>
                  <a:pt x="96" y="18"/>
                  <a:pt x="96" y="18"/>
                </a:cubicBezTo>
                <a:cubicBezTo>
                  <a:pt x="95" y="14"/>
                  <a:pt x="95" y="14"/>
                  <a:pt x="95" y="14"/>
                </a:cubicBezTo>
                <a:cubicBezTo>
                  <a:pt x="83" y="21"/>
                  <a:pt x="83" y="21"/>
                  <a:pt x="83" y="21"/>
                </a:cubicBezTo>
                <a:cubicBezTo>
                  <a:pt x="85" y="24"/>
                  <a:pt x="85" y="24"/>
                  <a:pt x="85" y="24"/>
                </a:cubicBezTo>
                <a:close/>
                <a:moveTo>
                  <a:pt x="76" y="16"/>
                </a:moveTo>
                <a:cubicBezTo>
                  <a:pt x="81" y="4"/>
                  <a:pt x="81" y="4"/>
                  <a:pt x="81" y="4"/>
                </a:cubicBezTo>
                <a:cubicBezTo>
                  <a:pt x="78" y="2"/>
                  <a:pt x="78" y="2"/>
                  <a:pt x="78" y="2"/>
                </a:cubicBezTo>
                <a:cubicBezTo>
                  <a:pt x="73" y="15"/>
                  <a:pt x="73" y="15"/>
                  <a:pt x="73" y="15"/>
                </a:cubicBezTo>
                <a:cubicBezTo>
                  <a:pt x="76" y="16"/>
                  <a:pt x="76" y="16"/>
                  <a:pt x="76" y="16"/>
                </a:cubicBezTo>
                <a:close/>
                <a:moveTo>
                  <a:pt x="36" y="35"/>
                </a:moveTo>
                <a:cubicBezTo>
                  <a:pt x="23" y="36"/>
                  <a:pt x="23" y="36"/>
                  <a:pt x="23" y="36"/>
                </a:cubicBezTo>
                <a:cubicBezTo>
                  <a:pt x="23" y="32"/>
                  <a:pt x="23" y="32"/>
                  <a:pt x="23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5"/>
                  <a:pt x="36" y="35"/>
                  <a:pt x="36" y="35"/>
                </a:cubicBezTo>
                <a:close/>
                <a:moveTo>
                  <a:pt x="37" y="24"/>
                </a:moveTo>
                <a:cubicBezTo>
                  <a:pt x="25" y="18"/>
                  <a:pt x="25" y="18"/>
                  <a:pt x="25" y="18"/>
                </a:cubicBezTo>
                <a:cubicBezTo>
                  <a:pt x="27" y="14"/>
                  <a:pt x="27" y="14"/>
                  <a:pt x="27" y="14"/>
                </a:cubicBezTo>
                <a:cubicBezTo>
                  <a:pt x="39" y="21"/>
                  <a:pt x="39" y="21"/>
                  <a:pt x="39" y="21"/>
                </a:cubicBezTo>
                <a:cubicBezTo>
                  <a:pt x="37" y="24"/>
                  <a:pt x="37" y="24"/>
                  <a:pt x="37" y="24"/>
                </a:cubicBezTo>
                <a:close/>
                <a:moveTo>
                  <a:pt x="45" y="16"/>
                </a:moveTo>
                <a:cubicBezTo>
                  <a:pt x="40" y="4"/>
                  <a:pt x="40" y="4"/>
                  <a:pt x="40" y="4"/>
                </a:cubicBezTo>
                <a:cubicBezTo>
                  <a:pt x="44" y="2"/>
                  <a:pt x="44" y="2"/>
                  <a:pt x="44" y="2"/>
                </a:cubicBezTo>
                <a:cubicBezTo>
                  <a:pt x="49" y="15"/>
                  <a:pt x="49" y="15"/>
                  <a:pt x="49" y="15"/>
                </a:cubicBezTo>
                <a:cubicBezTo>
                  <a:pt x="45" y="16"/>
                  <a:pt x="45" y="16"/>
                  <a:pt x="45" y="16"/>
                </a:cubicBezTo>
                <a:close/>
                <a:moveTo>
                  <a:pt x="59" y="13"/>
                </a:moveTo>
                <a:cubicBezTo>
                  <a:pt x="59" y="0"/>
                  <a:pt x="59" y="0"/>
                  <a:pt x="59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13"/>
                  <a:pt x="63" y="13"/>
                  <a:pt x="63" y="13"/>
                </a:cubicBezTo>
                <a:cubicBezTo>
                  <a:pt x="59" y="13"/>
                  <a:pt x="59" y="13"/>
                  <a:pt x="59" y="13"/>
                </a:cubicBezTo>
                <a:close/>
                <a:moveTo>
                  <a:pt x="46" y="22"/>
                </a:moveTo>
                <a:cubicBezTo>
                  <a:pt x="76" y="22"/>
                  <a:pt x="76" y="22"/>
                  <a:pt x="76" y="22"/>
                </a:cubicBezTo>
                <a:cubicBezTo>
                  <a:pt x="80" y="22"/>
                  <a:pt x="80" y="22"/>
                  <a:pt x="80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80" y="41"/>
                  <a:pt x="80" y="41"/>
                  <a:pt x="80" y="41"/>
                </a:cubicBezTo>
                <a:cubicBezTo>
                  <a:pt x="80" y="45"/>
                  <a:pt x="80" y="45"/>
                  <a:pt x="80" y="45"/>
                </a:cubicBezTo>
                <a:cubicBezTo>
                  <a:pt x="76" y="45"/>
                  <a:pt x="76" y="45"/>
                  <a:pt x="7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2" y="45"/>
                  <a:pt x="42" y="45"/>
                  <a:pt x="42" y="4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25"/>
                  <a:pt x="42" y="25"/>
                  <a:pt x="42" y="25"/>
                </a:cubicBezTo>
                <a:cubicBezTo>
                  <a:pt x="42" y="22"/>
                  <a:pt x="42" y="22"/>
                  <a:pt x="42" y="22"/>
                </a:cubicBezTo>
                <a:cubicBezTo>
                  <a:pt x="46" y="22"/>
                  <a:pt x="46" y="22"/>
                  <a:pt x="46" y="22"/>
                </a:cubicBezTo>
                <a:close/>
                <a:moveTo>
                  <a:pt x="72" y="29"/>
                </a:moveTo>
                <a:cubicBezTo>
                  <a:pt x="49" y="29"/>
                  <a:pt x="49" y="29"/>
                  <a:pt x="49" y="29"/>
                </a:cubicBezTo>
                <a:cubicBezTo>
                  <a:pt x="49" y="38"/>
                  <a:pt x="49" y="38"/>
                  <a:pt x="49" y="38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13" y="53"/>
                </a:moveTo>
                <a:cubicBezTo>
                  <a:pt x="12" y="53"/>
                  <a:pt x="11" y="54"/>
                  <a:pt x="11" y="55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60"/>
                  <a:pt x="12" y="60"/>
                  <a:pt x="13" y="60"/>
                </a:cubicBezTo>
                <a:cubicBezTo>
                  <a:pt x="31" y="59"/>
                  <a:pt x="31" y="59"/>
                  <a:pt x="31" y="59"/>
                </a:cubicBezTo>
                <a:cubicBezTo>
                  <a:pt x="32" y="59"/>
                  <a:pt x="33" y="58"/>
                  <a:pt x="33" y="57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3"/>
                  <a:pt x="32" y="52"/>
                  <a:pt x="31" y="52"/>
                </a:cubicBezTo>
                <a:cubicBezTo>
                  <a:pt x="13" y="53"/>
                  <a:pt x="13" y="53"/>
                  <a:pt x="13" y="53"/>
                </a:cubicBezTo>
                <a:close/>
                <a:moveTo>
                  <a:pt x="76" y="76"/>
                </a:moveTo>
                <a:cubicBezTo>
                  <a:pt x="72" y="72"/>
                  <a:pt x="66" y="70"/>
                  <a:pt x="60" y="70"/>
                </a:cubicBezTo>
                <a:cubicBezTo>
                  <a:pt x="54" y="70"/>
                  <a:pt x="48" y="72"/>
                  <a:pt x="44" y="76"/>
                </a:cubicBezTo>
                <a:cubicBezTo>
                  <a:pt x="40" y="81"/>
                  <a:pt x="37" y="86"/>
                  <a:pt x="37" y="93"/>
                </a:cubicBezTo>
                <a:cubicBezTo>
                  <a:pt x="37" y="99"/>
                  <a:pt x="40" y="105"/>
                  <a:pt x="44" y="109"/>
                </a:cubicBezTo>
                <a:cubicBezTo>
                  <a:pt x="48" y="113"/>
                  <a:pt x="54" y="115"/>
                  <a:pt x="60" y="115"/>
                </a:cubicBezTo>
                <a:cubicBezTo>
                  <a:pt x="66" y="115"/>
                  <a:pt x="72" y="113"/>
                  <a:pt x="76" y="109"/>
                </a:cubicBezTo>
                <a:cubicBezTo>
                  <a:pt x="80" y="105"/>
                  <a:pt x="83" y="99"/>
                  <a:pt x="83" y="93"/>
                </a:cubicBezTo>
                <a:cubicBezTo>
                  <a:pt x="83" y="86"/>
                  <a:pt x="80" y="81"/>
                  <a:pt x="76" y="76"/>
                </a:cubicBezTo>
                <a:close/>
                <a:moveTo>
                  <a:pt x="53" y="76"/>
                </a:moveTo>
                <a:cubicBezTo>
                  <a:pt x="47" y="79"/>
                  <a:pt x="44" y="83"/>
                  <a:pt x="42" y="88"/>
                </a:cubicBezTo>
                <a:cubicBezTo>
                  <a:pt x="48" y="85"/>
                  <a:pt x="55" y="83"/>
                  <a:pt x="62" y="84"/>
                </a:cubicBezTo>
                <a:cubicBezTo>
                  <a:pt x="60" y="81"/>
                  <a:pt x="57" y="78"/>
                  <a:pt x="53" y="76"/>
                </a:cubicBezTo>
                <a:close/>
                <a:moveTo>
                  <a:pt x="71" y="79"/>
                </a:moveTo>
                <a:cubicBezTo>
                  <a:pt x="65" y="75"/>
                  <a:pt x="60" y="74"/>
                  <a:pt x="55" y="75"/>
                </a:cubicBezTo>
                <a:cubicBezTo>
                  <a:pt x="61" y="79"/>
                  <a:pt x="66" y="84"/>
                  <a:pt x="69" y="91"/>
                </a:cubicBezTo>
                <a:cubicBezTo>
                  <a:pt x="70" y="87"/>
                  <a:pt x="71" y="83"/>
                  <a:pt x="71" y="79"/>
                </a:cubicBezTo>
                <a:close/>
                <a:moveTo>
                  <a:pt x="78" y="95"/>
                </a:moveTo>
                <a:cubicBezTo>
                  <a:pt x="79" y="88"/>
                  <a:pt x="76" y="84"/>
                  <a:pt x="73" y="80"/>
                </a:cubicBezTo>
                <a:cubicBezTo>
                  <a:pt x="73" y="87"/>
                  <a:pt x="71" y="94"/>
                  <a:pt x="66" y="100"/>
                </a:cubicBezTo>
                <a:cubicBezTo>
                  <a:pt x="70" y="99"/>
                  <a:pt x="74" y="98"/>
                  <a:pt x="78" y="95"/>
                </a:cubicBezTo>
                <a:close/>
                <a:moveTo>
                  <a:pt x="67" y="110"/>
                </a:moveTo>
                <a:cubicBezTo>
                  <a:pt x="73" y="107"/>
                  <a:pt x="76" y="103"/>
                  <a:pt x="77" y="98"/>
                </a:cubicBezTo>
                <a:cubicBezTo>
                  <a:pt x="72" y="102"/>
                  <a:pt x="65" y="103"/>
                  <a:pt x="57" y="102"/>
                </a:cubicBezTo>
                <a:cubicBezTo>
                  <a:pt x="60" y="105"/>
                  <a:pt x="63" y="108"/>
                  <a:pt x="67" y="110"/>
                </a:cubicBezTo>
                <a:close/>
                <a:moveTo>
                  <a:pt x="49" y="108"/>
                </a:moveTo>
                <a:cubicBezTo>
                  <a:pt x="54" y="112"/>
                  <a:pt x="60" y="112"/>
                  <a:pt x="64" y="111"/>
                </a:cubicBezTo>
                <a:cubicBezTo>
                  <a:pt x="58" y="108"/>
                  <a:pt x="54" y="103"/>
                  <a:pt x="51" y="95"/>
                </a:cubicBezTo>
                <a:cubicBezTo>
                  <a:pt x="50" y="99"/>
                  <a:pt x="49" y="103"/>
                  <a:pt x="49" y="108"/>
                </a:cubicBezTo>
                <a:close/>
                <a:moveTo>
                  <a:pt x="42" y="91"/>
                </a:moveTo>
                <a:cubicBezTo>
                  <a:pt x="41" y="98"/>
                  <a:pt x="43" y="102"/>
                  <a:pt x="47" y="106"/>
                </a:cubicBezTo>
                <a:cubicBezTo>
                  <a:pt x="47" y="99"/>
                  <a:pt x="49" y="93"/>
                  <a:pt x="53" y="86"/>
                </a:cubicBezTo>
                <a:cubicBezTo>
                  <a:pt x="49" y="87"/>
                  <a:pt x="46" y="89"/>
                  <a:pt x="42" y="9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1" name="Freeform 100"/>
          <p:cNvSpPr>
            <a:spLocks noEditPoints="1"/>
          </p:cNvSpPr>
          <p:nvPr/>
        </p:nvSpPr>
        <p:spPr bwMode="auto">
          <a:xfrm>
            <a:off x="2262519" y="3170250"/>
            <a:ext cx="388938" cy="509588"/>
          </a:xfrm>
          <a:custGeom>
            <a:avLst/>
            <a:gdLst>
              <a:gd name="T0" fmla="*/ 46 w 92"/>
              <a:gd name="T1" fmla="*/ 0 h 120"/>
              <a:gd name="T2" fmla="*/ 76 w 92"/>
              <a:gd name="T3" fmla="*/ 2 h 120"/>
              <a:gd name="T4" fmla="*/ 92 w 92"/>
              <a:gd name="T5" fmla="*/ 14 h 120"/>
              <a:gd name="T6" fmla="*/ 76 w 92"/>
              <a:gd name="T7" fmla="*/ 25 h 120"/>
              <a:gd name="T8" fmla="*/ 46 w 92"/>
              <a:gd name="T9" fmla="*/ 28 h 120"/>
              <a:gd name="T10" fmla="*/ 16 w 92"/>
              <a:gd name="T11" fmla="*/ 25 h 120"/>
              <a:gd name="T12" fmla="*/ 22 w 92"/>
              <a:gd name="T13" fmla="*/ 41 h 120"/>
              <a:gd name="T14" fmla="*/ 36 w 92"/>
              <a:gd name="T15" fmla="*/ 44 h 120"/>
              <a:gd name="T16" fmla="*/ 47 w 92"/>
              <a:gd name="T17" fmla="*/ 71 h 120"/>
              <a:gd name="T18" fmla="*/ 58 w 92"/>
              <a:gd name="T19" fmla="*/ 40 h 120"/>
              <a:gd name="T20" fmla="*/ 71 w 92"/>
              <a:gd name="T21" fmla="*/ 50 h 120"/>
              <a:gd name="T22" fmla="*/ 83 w 92"/>
              <a:gd name="T23" fmla="*/ 39 h 120"/>
              <a:gd name="T24" fmla="*/ 84 w 92"/>
              <a:gd name="T25" fmla="*/ 39 h 120"/>
              <a:gd name="T26" fmla="*/ 84 w 92"/>
              <a:gd name="T27" fmla="*/ 90 h 120"/>
              <a:gd name="T28" fmla="*/ 90 w 92"/>
              <a:gd name="T29" fmla="*/ 97 h 120"/>
              <a:gd name="T30" fmla="*/ 82 w 92"/>
              <a:gd name="T31" fmla="*/ 106 h 120"/>
              <a:gd name="T32" fmla="*/ 86 w 92"/>
              <a:gd name="T33" fmla="*/ 109 h 120"/>
              <a:gd name="T34" fmla="*/ 77 w 92"/>
              <a:gd name="T35" fmla="*/ 113 h 120"/>
              <a:gd name="T36" fmla="*/ 68 w 92"/>
              <a:gd name="T37" fmla="*/ 109 h 120"/>
              <a:gd name="T38" fmla="*/ 68 w 92"/>
              <a:gd name="T39" fmla="*/ 109 h 120"/>
              <a:gd name="T40" fmla="*/ 46 w 92"/>
              <a:gd name="T41" fmla="*/ 111 h 120"/>
              <a:gd name="T42" fmla="*/ 16 w 92"/>
              <a:gd name="T43" fmla="*/ 108 h 120"/>
              <a:gd name="T44" fmla="*/ 1 w 92"/>
              <a:gd name="T45" fmla="*/ 97 h 120"/>
              <a:gd name="T46" fmla="*/ 7 w 92"/>
              <a:gd name="T47" fmla="*/ 90 h 120"/>
              <a:gd name="T48" fmla="*/ 7 w 92"/>
              <a:gd name="T49" fmla="*/ 23 h 120"/>
              <a:gd name="T50" fmla="*/ 0 w 92"/>
              <a:gd name="T51" fmla="*/ 14 h 120"/>
              <a:gd name="T52" fmla="*/ 16 w 92"/>
              <a:gd name="T53" fmla="*/ 2 h 120"/>
              <a:gd name="T54" fmla="*/ 46 w 92"/>
              <a:gd name="T55" fmla="*/ 0 h 120"/>
              <a:gd name="T56" fmla="*/ 63 w 92"/>
              <a:gd name="T57" fmla="*/ 113 h 120"/>
              <a:gd name="T58" fmla="*/ 54 w 92"/>
              <a:gd name="T59" fmla="*/ 116 h 120"/>
              <a:gd name="T60" fmla="*/ 63 w 92"/>
              <a:gd name="T61" fmla="*/ 120 h 120"/>
              <a:gd name="T62" fmla="*/ 72 w 92"/>
              <a:gd name="T63" fmla="*/ 116 h 120"/>
              <a:gd name="T64" fmla="*/ 63 w 92"/>
              <a:gd name="T65" fmla="*/ 113 h 120"/>
              <a:gd name="T66" fmla="*/ 73 w 92"/>
              <a:gd name="T67" fmla="*/ 13 h 120"/>
              <a:gd name="T68" fmla="*/ 46 w 92"/>
              <a:gd name="T69" fmla="*/ 11 h 120"/>
              <a:gd name="T70" fmla="*/ 18 w 92"/>
              <a:gd name="T71" fmla="*/ 13 h 120"/>
              <a:gd name="T72" fmla="*/ 18 w 92"/>
              <a:gd name="T73" fmla="*/ 14 h 120"/>
              <a:gd name="T74" fmla="*/ 46 w 92"/>
              <a:gd name="T75" fmla="*/ 17 h 120"/>
              <a:gd name="T76" fmla="*/ 73 w 92"/>
              <a:gd name="T77" fmla="*/ 14 h 120"/>
              <a:gd name="T78" fmla="*/ 73 w 92"/>
              <a:gd name="T79" fmla="*/ 1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2" h="120">
                <a:moveTo>
                  <a:pt x="46" y="0"/>
                </a:moveTo>
                <a:cubicBezTo>
                  <a:pt x="57" y="0"/>
                  <a:pt x="68" y="1"/>
                  <a:pt x="76" y="2"/>
                </a:cubicBezTo>
                <a:cubicBezTo>
                  <a:pt x="86" y="4"/>
                  <a:pt x="92" y="8"/>
                  <a:pt x="92" y="14"/>
                </a:cubicBezTo>
                <a:cubicBezTo>
                  <a:pt x="92" y="19"/>
                  <a:pt x="86" y="23"/>
                  <a:pt x="76" y="25"/>
                </a:cubicBezTo>
                <a:cubicBezTo>
                  <a:pt x="68" y="27"/>
                  <a:pt x="57" y="28"/>
                  <a:pt x="46" y="28"/>
                </a:cubicBezTo>
                <a:cubicBezTo>
                  <a:pt x="34" y="28"/>
                  <a:pt x="24" y="27"/>
                  <a:pt x="16" y="25"/>
                </a:cubicBezTo>
                <a:cubicBezTo>
                  <a:pt x="16" y="31"/>
                  <a:pt x="17" y="38"/>
                  <a:pt x="22" y="41"/>
                </a:cubicBezTo>
                <a:cubicBezTo>
                  <a:pt x="31" y="46"/>
                  <a:pt x="35" y="40"/>
                  <a:pt x="36" y="44"/>
                </a:cubicBezTo>
                <a:cubicBezTo>
                  <a:pt x="38" y="49"/>
                  <a:pt x="40" y="75"/>
                  <a:pt x="47" y="71"/>
                </a:cubicBezTo>
                <a:cubicBezTo>
                  <a:pt x="55" y="67"/>
                  <a:pt x="55" y="37"/>
                  <a:pt x="58" y="40"/>
                </a:cubicBezTo>
                <a:cubicBezTo>
                  <a:pt x="62" y="44"/>
                  <a:pt x="64" y="56"/>
                  <a:pt x="71" y="50"/>
                </a:cubicBezTo>
                <a:cubicBezTo>
                  <a:pt x="78" y="44"/>
                  <a:pt x="78" y="37"/>
                  <a:pt x="83" y="39"/>
                </a:cubicBezTo>
                <a:cubicBezTo>
                  <a:pt x="83" y="39"/>
                  <a:pt x="84" y="39"/>
                  <a:pt x="84" y="39"/>
                </a:cubicBezTo>
                <a:cubicBezTo>
                  <a:pt x="84" y="90"/>
                  <a:pt x="84" y="90"/>
                  <a:pt x="84" y="90"/>
                </a:cubicBezTo>
                <a:cubicBezTo>
                  <a:pt x="88" y="92"/>
                  <a:pt x="90" y="94"/>
                  <a:pt x="90" y="97"/>
                </a:cubicBezTo>
                <a:cubicBezTo>
                  <a:pt x="90" y="101"/>
                  <a:pt x="87" y="104"/>
                  <a:pt x="82" y="106"/>
                </a:cubicBezTo>
                <a:cubicBezTo>
                  <a:pt x="85" y="106"/>
                  <a:pt x="86" y="108"/>
                  <a:pt x="86" y="109"/>
                </a:cubicBezTo>
                <a:cubicBezTo>
                  <a:pt x="86" y="111"/>
                  <a:pt x="82" y="113"/>
                  <a:pt x="77" y="113"/>
                </a:cubicBezTo>
                <a:cubicBezTo>
                  <a:pt x="72" y="113"/>
                  <a:pt x="68" y="111"/>
                  <a:pt x="68" y="109"/>
                </a:cubicBezTo>
                <a:cubicBezTo>
                  <a:pt x="68" y="109"/>
                  <a:pt x="68" y="109"/>
                  <a:pt x="68" y="109"/>
                </a:cubicBezTo>
                <a:cubicBezTo>
                  <a:pt x="62" y="110"/>
                  <a:pt x="54" y="111"/>
                  <a:pt x="46" y="111"/>
                </a:cubicBezTo>
                <a:cubicBezTo>
                  <a:pt x="34" y="111"/>
                  <a:pt x="24" y="110"/>
                  <a:pt x="16" y="108"/>
                </a:cubicBezTo>
                <a:cubicBezTo>
                  <a:pt x="7" y="106"/>
                  <a:pt x="1" y="102"/>
                  <a:pt x="1" y="97"/>
                </a:cubicBezTo>
                <a:cubicBezTo>
                  <a:pt x="1" y="94"/>
                  <a:pt x="4" y="92"/>
                  <a:pt x="7" y="90"/>
                </a:cubicBezTo>
                <a:cubicBezTo>
                  <a:pt x="7" y="23"/>
                  <a:pt x="7" y="23"/>
                  <a:pt x="7" y="23"/>
                </a:cubicBezTo>
                <a:cubicBezTo>
                  <a:pt x="2" y="21"/>
                  <a:pt x="0" y="17"/>
                  <a:pt x="0" y="14"/>
                </a:cubicBezTo>
                <a:cubicBezTo>
                  <a:pt x="0" y="8"/>
                  <a:pt x="6" y="4"/>
                  <a:pt x="16" y="2"/>
                </a:cubicBezTo>
                <a:cubicBezTo>
                  <a:pt x="24" y="1"/>
                  <a:pt x="34" y="0"/>
                  <a:pt x="46" y="0"/>
                </a:cubicBezTo>
                <a:close/>
                <a:moveTo>
                  <a:pt x="63" y="113"/>
                </a:moveTo>
                <a:cubicBezTo>
                  <a:pt x="58" y="113"/>
                  <a:pt x="54" y="114"/>
                  <a:pt x="54" y="116"/>
                </a:cubicBezTo>
                <a:cubicBezTo>
                  <a:pt x="54" y="119"/>
                  <a:pt x="58" y="120"/>
                  <a:pt x="63" y="120"/>
                </a:cubicBezTo>
                <a:cubicBezTo>
                  <a:pt x="68" y="120"/>
                  <a:pt x="72" y="119"/>
                  <a:pt x="72" y="116"/>
                </a:cubicBezTo>
                <a:cubicBezTo>
                  <a:pt x="72" y="114"/>
                  <a:pt x="68" y="113"/>
                  <a:pt x="63" y="113"/>
                </a:cubicBezTo>
                <a:close/>
                <a:moveTo>
                  <a:pt x="73" y="13"/>
                </a:moveTo>
                <a:cubicBezTo>
                  <a:pt x="66" y="12"/>
                  <a:pt x="57" y="11"/>
                  <a:pt x="46" y="11"/>
                </a:cubicBezTo>
                <a:cubicBezTo>
                  <a:pt x="35" y="11"/>
                  <a:pt x="25" y="12"/>
                  <a:pt x="18" y="13"/>
                </a:cubicBezTo>
                <a:cubicBezTo>
                  <a:pt x="18" y="14"/>
                  <a:pt x="18" y="14"/>
                  <a:pt x="18" y="14"/>
                </a:cubicBezTo>
                <a:cubicBezTo>
                  <a:pt x="25" y="16"/>
                  <a:pt x="35" y="17"/>
                  <a:pt x="46" y="17"/>
                </a:cubicBezTo>
                <a:cubicBezTo>
                  <a:pt x="57" y="17"/>
                  <a:pt x="66" y="16"/>
                  <a:pt x="73" y="14"/>
                </a:cubicBezTo>
                <a:lnTo>
                  <a:pt x="7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2" name="Freeform 101"/>
          <p:cNvSpPr>
            <a:spLocks noEditPoints="1"/>
          </p:cNvSpPr>
          <p:nvPr/>
        </p:nvSpPr>
        <p:spPr bwMode="auto">
          <a:xfrm>
            <a:off x="7925132" y="3184538"/>
            <a:ext cx="377825" cy="481013"/>
          </a:xfrm>
          <a:custGeom>
            <a:avLst/>
            <a:gdLst>
              <a:gd name="T0" fmla="*/ 20 w 89"/>
              <a:gd name="T1" fmla="*/ 80 h 113"/>
              <a:gd name="T2" fmla="*/ 26 w 89"/>
              <a:gd name="T3" fmla="*/ 79 h 113"/>
              <a:gd name="T4" fmla="*/ 28 w 89"/>
              <a:gd name="T5" fmla="*/ 84 h 113"/>
              <a:gd name="T6" fmla="*/ 26 w 89"/>
              <a:gd name="T7" fmla="*/ 94 h 113"/>
              <a:gd name="T8" fmla="*/ 19 w 89"/>
              <a:gd name="T9" fmla="*/ 101 h 113"/>
              <a:gd name="T10" fmla="*/ 14 w 89"/>
              <a:gd name="T11" fmla="*/ 101 h 113"/>
              <a:gd name="T12" fmla="*/ 11 w 89"/>
              <a:gd name="T13" fmla="*/ 97 h 113"/>
              <a:gd name="T14" fmla="*/ 13 w 89"/>
              <a:gd name="T15" fmla="*/ 87 h 113"/>
              <a:gd name="T16" fmla="*/ 20 w 89"/>
              <a:gd name="T17" fmla="*/ 80 h 113"/>
              <a:gd name="T18" fmla="*/ 26 w 89"/>
              <a:gd name="T19" fmla="*/ 0 h 113"/>
              <a:gd name="T20" fmla="*/ 18 w 89"/>
              <a:gd name="T21" fmla="*/ 35 h 113"/>
              <a:gd name="T22" fmla="*/ 54 w 89"/>
              <a:gd name="T23" fmla="*/ 98 h 113"/>
              <a:gd name="T24" fmla="*/ 55 w 89"/>
              <a:gd name="T25" fmla="*/ 99 h 113"/>
              <a:gd name="T26" fmla="*/ 55 w 89"/>
              <a:gd name="T27" fmla="*/ 100 h 113"/>
              <a:gd name="T28" fmla="*/ 56 w 89"/>
              <a:gd name="T29" fmla="*/ 100 h 113"/>
              <a:gd name="T30" fmla="*/ 65 w 89"/>
              <a:gd name="T31" fmla="*/ 109 h 113"/>
              <a:gd name="T32" fmla="*/ 81 w 89"/>
              <a:gd name="T33" fmla="*/ 110 h 113"/>
              <a:gd name="T34" fmla="*/ 89 w 89"/>
              <a:gd name="T35" fmla="*/ 97 h 113"/>
              <a:gd name="T36" fmla="*/ 85 w 89"/>
              <a:gd name="T37" fmla="*/ 81 h 113"/>
              <a:gd name="T38" fmla="*/ 74 w 89"/>
              <a:gd name="T39" fmla="*/ 69 h 113"/>
              <a:gd name="T40" fmla="*/ 59 w 89"/>
              <a:gd name="T41" fmla="*/ 69 h 113"/>
              <a:gd name="T42" fmla="*/ 53 w 89"/>
              <a:gd name="T43" fmla="*/ 74 h 113"/>
              <a:gd name="T44" fmla="*/ 48 w 89"/>
              <a:gd name="T45" fmla="*/ 63 h 113"/>
              <a:gd name="T46" fmla="*/ 52 w 89"/>
              <a:gd name="T47" fmla="*/ 50 h 113"/>
              <a:gd name="T48" fmla="*/ 26 w 89"/>
              <a:gd name="T49" fmla="*/ 0 h 113"/>
              <a:gd name="T50" fmla="*/ 41 w 89"/>
              <a:gd name="T51" fmla="*/ 51 h 113"/>
              <a:gd name="T52" fmla="*/ 46 w 89"/>
              <a:gd name="T53" fmla="*/ 55 h 113"/>
              <a:gd name="T54" fmla="*/ 41 w 89"/>
              <a:gd name="T55" fmla="*/ 59 h 113"/>
              <a:gd name="T56" fmla="*/ 37 w 89"/>
              <a:gd name="T57" fmla="*/ 55 h 113"/>
              <a:gd name="T58" fmla="*/ 41 w 89"/>
              <a:gd name="T59" fmla="*/ 51 h 113"/>
              <a:gd name="T60" fmla="*/ 69 w 89"/>
              <a:gd name="T61" fmla="*/ 79 h 113"/>
              <a:gd name="T62" fmla="*/ 76 w 89"/>
              <a:gd name="T63" fmla="*/ 86 h 113"/>
              <a:gd name="T64" fmla="*/ 78 w 89"/>
              <a:gd name="T65" fmla="*/ 96 h 113"/>
              <a:gd name="T66" fmla="*/ 76 w 89"/>
              <a:gd name="T67" fmla="*/ 100 h 113"/>
              <a:gd name="T68" fmla="*/ 70 w 89"/>
              <a:gd name="T69" fmla="*/ 100 h 113"/>
              <a:gd name="T70" fmla="*/ 63 w 89"/>
              <a:gd name="T71" fmla="*/ 93 h 113"/>
              <a:gd name="T72" fmla="*/ 61 w 89"/>
              <a:gd name="T73" fmla="*/ 83 h 113"/>
              <a:gd name="T74" fmla="*/ 64 w 89"/>
              <a:gd name="T75" fmla="*/ 78 h 113"/>
              <a:gd name="T76" fmla="*/ 69 w 89"/>
              <a:gd name="T77" fmla="*/ 79 h 113"/>
              <a:gd name="T78" fmla="*/ 66 w 89"/>
              <a:gd name="T79" fmla="*/ 0 h 113"/>
              <a:gd name="T80" fmla="*/ 75 w 89"/>
              <a:gd name="T81" fmla="*/ 34 h 113"/>
              <a:gd name="T82" fmla="*/ 57 w 89"/>
              <a:gd name="T83" fmla="*/ 65 h 113"/>
              <a:gd name="T84" fmla="*/ 56 w 89"/>
              <a:gd name="T85" fmla="*/ 65 h 113"/>
              <a:gd name="T86" fmla="*/ 55 w 89"/>
              <a:gd name="T87" fmla="*/ 63 h 113"/>
              <a:gd name="T88" fmla="*/ 59 w 89"/>
              <a:gd name="T89" fmla="*/ 52 h 113"/>
              <a:gd name="T90" fmla="*/ 60 w 89"/>
              <a:gd name="T91" fmla="*/ 50 h 113"/>
              <a:gd name="T92" fmla="*/ 59 w 89"/>
              <a:gd name="T93" fmla="*/ 48 h 113"/>
              <a:gd name="T94" fmla="*/ 50 w 89"/>
              <a:gd name="T95" fmla="*/ 30 h 113"/>
              <a:gd name="T96" fmla="*/ 66 w 89"/>
              <a:gd name="T97" fmla="*/ 0 h 113"/>
              <a:gd name="T98" fmla="*/ 31 w 89"/>
              <a:gd name="T99" fmla="*/ 70 h 113"/>
              <a:gd name="T100" fmla="*/ 31 w 89"/>
              <a:gd name="T101" fmla="*/ 70 h 113"/>
              <a:gd name="T102" fmla="*/ 15 w 89"/>
              <a:gd name="T103" fmla="*/ 70 h 113"/>
              <a:gd name="T104" fmla="*/ 4 w 89"/>
              <a:gd name="T105" fmla="*/ 82 h 113"/>
              <a:gd name="T106" fmla="*/ 1 w 89"/>
              <a:gd name="T107" fmla="*/ 98 h 113"/>
              <a:gd name="T108" fmla="*/ 9 w 89"/>
              <a:gd name="T109" fmla="*/ 111 h 113"/>
              <a:gd name="T110" fmla="*/ 24 w 89"/>
              <a:gd name="T111" fmla="*/ 110 h 113"/>
              <a:gd name="T112" fmla="*/ 34 w 89"/>
              <a:gd name="T113" fmla="*/ 101 h 113"/>
              <a:gd name="T114" fmla="*/ 34 w 89"/>
              <a:gd name="T115" fmla="*/ 101 h 113"/>
              <a:gd name="T116" fmla="*/ 34 w 89"/>
              <a:gd name="T117" fmla="*/ 100 h 113"/>
              <a:gd name="T118" fmla="*/ 35 w 89"/>
              <a:gd name="T119" fmla="*/ 99 h 113"/>
              <a:gd name="T120" fmla="*/ 41 w 89"/>
              <a:gd name="T121" fmla="*/ 88 h 113"/>
              <a:gd name="T122" fmla="*/ 31 w 89"/>
              <a:gd name="T123" fmla="*/ 7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9" h="113">
                <a:moveTo>
                  <a:pt x="20" y="80"/>
                </a:moveTo>
                <a:cubicBezTo>
                  <a:pt x="22" y="79"/>
                  <a:pt x="24" y="78"/>
                  <a:pt x="26" y="79"/>
                </a:cubicBezTo>
                <a:cubicBezTo>
                  <a:pt x="27" y="80"/>
                  <a:pt x="28" y="82"/>
                  <a:pt x="28" y="84"/>
                </a:cubicBezTo>
                <a:cubicBezTo>
                  <a:pt x="28" y="87"/>
                  <a:pt x="28" y="90"/>
                  <a:pt x="26" y="94"/>
                </a:cubicBezTo>
                <a:cubicBezTo>
                  <a:pt x="24" y="97"/>
                  <a:pt x="22" y="100"/>
                  <a:pt x="19" y="101"/>
                </a:cubicBezTo>
                <a:cubicBezTo>
                  <a:pt x="17" y="102"/>
                  <a:pt x="15" y="102"/>
                  <a:pt x="14" y="101"/>
                </a:cubicBezTo>
                <a:cubicBezTo>
                  <a:pt x="12" y="101"/>
                  <a:pt x="11" y="99"/>
                  <a:pt x="11" y="97"/>
                </a:cubicBezTo>
                <a:cubicBezTo>
                  <a:pt x="11" y="94"/>
                  <a:pt x="12" y="90"/>
                  <a:pt x="13" y="87"/>
                </a:cubicBezTo>
                <a:cubicBezTo>
                  <a:pt x="15" y="84"/>
                  <a:pt x="18" y="81"/>
                  <a:pt x="20" y="80"/>
                </a:cubicBezTo>
                <a:close/>
                <a:moveTo>
                  <a:pt x="26" y="0"/>
                </a:moveTo>
                <a:cubicBezTo>
                  <a:pt x="18" y="7"/>
                  <a:pt x="11" y="18"/>
                  <a:pt x="18" y="35"/>
                </a:cubicBezTo>
                <a:cubicBezTo>
                  <a:pt x="54" y="98"/>
                  <a:pt x="54" y="98"/>
                  <a:pt x="54" y="98"/>
                </a:cubicBezTo>
                <a:cubicBezTo>
                  <a:pt x="54" y="98"/>
                  <a:pt x="55" y="99"/>
                  <a:pt x="55" y="99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58" y="104"/>
                  <a:pt x="62" y="107"/>
                  <a:pt x="65" y="109"/>
                </a:cubicBezTo>
                <a:cubicBezTo>
                  <a:pt x="71" y="112"/>
                  <a:pt x="76" y="112"/>
                  <a:pt x="81" y="110"/>
                </a:cubicBezTo>
                <a:cubicBezTo>
                  <a:pt x="85" y="107"/>
                  <a:pt x="88" y="102"/>
                  <a:pt x="89" y="97"/>
                </a:cubicBezTo>
                <a:cubicBezTo>
                  <a:pt x="89" y="92"/>
                  <a:pt x="88" y="86"/>
                  <a:pt x="85" y="81"/>
                </a:cubicBezTo>
                <a:cubicBezTo>
                  <a:pt x="82" y="75"/>
                  <a:pt x="78" y="71"/>
                  <a:pt x="74" y="69"/>
                </a:cubicBezTo>
                <a:cubicBezTo>
                  <a:pt x="69" y="67"/>
                  <a:pt x="63" y="66"/>
                  <a:pt x="59" y="69"/>
                </a:cubicBezTo>
                <a:cubicBezTo>
                  <a:pt x="56" y="70"/>
                  <a:pt x="55" y="72"/>
                  <a:pt x="53" y="74"/>
                </a:cubicBezTo>
                <a:cubicBezTo>
                  <a:pt x="51" y="70"/>
                  <a:pt x="49" y="66"/>
                  <a:pt x="48" y="63"/>
                </a:cubicBezTo>
                <a:cubicBezTo>
                  <a:pt x="50" y="58"/>
                  <a:pt x="50" y="55"/>
                  <a:pt x="52" y="50"/>
                </a:cubicBezTo>
                <a:cubicBezTo>
                  <a:pt x="44" y="33"/>
                  <a:pt x="35" y="17"/>
                  <a:pt x="26" y="0"/>
                </a:cubicBezTo>
                <a:close/>
                <a:moveTo>
                  <a:pt x="41" y="51"/>
                </a:moveTo>
                <a:cubicBezTo>
                  <a:pt x="44" y="51"/>
                  <a:pt x="46" y="52"/>
                  <a:pt x="46" y="55"/>
                </a:cubicBezTo>
                <a:cubicBezTo>
                  <a:pt x="46" y="57"/>
                  <a:pt x="44" y="59"/>
                  <a:pt x="41" y="59"/>
                </a:cubicBezTo>
                <a:cubicBezTo>
                  <a:pt x="39" y="59"/>
                  <a:pt x="37" y="57"/>
                  <a:pt x="37" y="55"/>
                </a:cubicBezTo>
                <a:cubicBezTo>
                  <a:pt x="37" y="52"/>
                  <a:pt x="39" y="51"/>
                  <a:pt x="41" y="51"/>
                </a:cubicBezTo>
                <a:close/>
                <a:moveTo>
                  <a:pt x="69" y="79"/>
                </a:moveTo>
                <a:cubicBezTo>
                  <a:pt x="72" y="80"/>
                  <a:pt x="74" y="82"/>
                  <a:pt x="76" y="86"/>
                </a:cubicBezTo>
                <a:cubicBezTo>
                  <a:pt x="78" y="89"/>
                  <a:pt x="78" y="93"/>
                  <a:pt x="78" y="96"/>
                </a:cubicBezTo>
                <a:cubicBezTo>
                  <a:pt x="78" y="98"/>
                  <a:pt x="77" y="100"/>
                  <a:pt x="76" y="100"/>
                </a:cubicBezTo>
                <a:cubicBezTo>
                  <a:pt x="74" y="101"/>
                  <a:pt x="72" y="101"/>
                  <a:pt x="70" y="100"/>
                </a:cubicBezTo>
                <a:cubicBezTo>
                  <a:pt x="68" y="98"/>
                  <a:pt x="65" y="96"/>
                  <a:pt x="63" y="93"/>
                </a:cubicBezTo>
                <a:cubicBezTo>
                  <a:pt x="62" y="89"/>
                  <a:pt x="61" y="86"/>
                  <a:pt x="61" y="83"/>
                </a:cubicBezTo>
                <a:cubicBezTo>
                  <a:pt x="61" y="81"/>
                  <a:pt x="62" y="79"/>
                  <a:pt x="64" y="78"/>
                </a:cubicBezTo>
                <a:cubicBezTo>
                  <a:pt x="65" y="77"/>
                  <a:pt x="67" y="78"/>
                  <a:pt x="69" y="79"/>
                </a:cubicBezTo>
                <a:close/>
                <a:moveTo>
                  <a:pt x="66" y="0"/>
                </a:moveTo>
                <a:cubicBezTo>
                  <a:pt x="74" y="7"/>
                  <a:pt x="81" y="18"/>
                  <a:pt x="75" y="34"/>
                </a:cubicBezTo>
                <a:cubicBezTo>
                  <a:pt x="57" y="65"/>
                  <a:pt x="57" y="65"/>
                  <a:pt x="57" y="65"/>
                </a:cubicBezTo>
                <a:cubicBezTo>
                  <a:pt x="56" y="65"/>
                  <a:pt x="56" y="65"/>
                  <a:pt x="56" y="65"/>
                </a:cubicBezTo>
                <a:cubicBezTo>
                  <a:pt x="56" y="65"/>
                  <a:pt x="56" y="64"/>
                  <a:pt x="55" y="63"/>
                </a:cubicBezTo>
                <a:cubicBezTo>
                  <a:pt x="57" y="59"/>
                  <a:pt x="58" y="56"/>
                  <a:pt x="59" y="52"/>
                </a:cubicBezTo>
                <a:cubicBezTo>
                  <a:pt x="60" y="50"/>
                  <a:pt x="60" y="50"/>
                  <a:pt x="60" y="50"/>
                </a:cubicBezTo>
                <a:cubicBezTo>
                  <a:pt x="59" y="48"/>
                  <a:pt x="59" y="48"/>
                  <a:pt x="59" y="48"/>
                </a:cubicBezTo>
                <a:cubicBezTo>
                  <a:pt x="50" y="30"/>
                  <a:pt x="50" y="30"/>
                  <a:pt x="50" y="30"/>
                </a:cubicBezTo>
                <a:cubicBezTo>
                  <a:pt x="66" y="0"/>
                  <a:pt x="66" y="0"/>
                  <a:pt x="66" y="0"/>
                </a:cubicBezTo>
                <a:close/>
                <a:moveTo>
                  <a:pt x="31" y="70"/>
                </a:moveTo>
                <a:cubicBezTo>
                  <a:pt x="31" y="70"/>
                  <a:pt x="31" y="70"/>
                  <a:pt x="31" y="70"/>
                </a:cubicBezTo>
                <a:cubicBezTo>
                  <a:pt x="26" y="67"/>
                  <a:pt x="21" y="68"/>
                  <a:pt x="15" y="70"/>
                </a:cubicBezTo>
                <a:cubicBezTo>
                  <a:pt x="11" y="72"/>
                  <a:pt x="7" y="77"/>
                  <a:pt x="4" y="82"/>
                </a:cubicBezTo>
                <a:cubicBezTo>
                  <a:pt x="1" y="87"/>
                  <a:pt x="0" y="93"/>
                  <a:pt x="1" y="98"/>
                </a:cubicBezTo>
                <a:cubicBezTo>
                  <a:pt x="1" y="104"/>
                  <a:pt x="4" y="108"/>
                  <a:pt x="9" y="111"/>
                </a:cubicBezTo>
                <a:cubicBezTo>
                  <a:pt x="13" y="113"/>
                  <a:pt x="19" y="113"/>
                  <a:pt x="24" y="110"/>
                </a:cubicBezTo>
                <a:cubicBezTo>
                  <a:pt x="28" y="109"/>
                  <a:pt x="31" y="105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5" y="100"/>
                  <a:pt x="35" y="99"/>
                  <a:pt x="35" y="99"/>
                </a:cubicBezTo>
                <a:cubicBezTo>
                  <a:pt x="41" y="88"/>
                  <a:pt x="41" y="88"/>
                  <a:pt x="41" y="88"/>
                </a:cubicBezTo>
                <a:lnTo>
                  <a:pt x="31" y="7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Freeform 102"/>
          <p:cNvSpPr>
            <a:spLocks/>
          </p:cNvSpPr>
          <p:nvPr/>
        </p:nvSpPr>
        <p:spPr bwMode="auto">
          <a:xfrm>
            <a:off x="3135644" y="5577862"/>
            <a:ext cx="317500" cy="509588"/>
          </a:xfrm>
          <a:custGeom>
            <a:avLst/>
            <a:gdLst>
              <a:gd name="T0" fmla="*/ 23 w 75"/>
              <a:gd name="T1" fmla="*/ 0 h 120"/>
              <a:gd name="T2" fmla="*/ 33 w 75"/>
              <a:gd name="T3" fmla="*/ 0 h 120"/>
              <a:gd name="T4" fmla="*/ 33 w 75"/>
              <a:gd name="T5" fmla="*/ 31 h 120"/>
              <a:gd name="T6" fmla="*/ 25 w 75"/>
              <a:gd name="T7" fmla="*/ 42 h 120"/>
              <a:gd name="T8" fmla="*/ 36 w 75"/>
              <a:gd name="T9" fmla="*/ 53 h 120"/>
              <a:gd name="T10" fmla="*/ 47 w 75"/>
              <a:gd name="T11" fmla="*/ 42 h 120"/>
              <a:gd name="T12" fmla="*/ 40 w 75"/>
              <a:gd name="T13" fmla="*/ 31 h 120"/>
              <a:gd name="T14" fmla="*/ 40 w 75"/>
              <a:gd name="T15" fmla="*/ 0 h 120"/>
              <a:gd name="T16" fmla="*/ 50 w 75"/>
              <a:gd name="T17" fmla="*/ 0 h 120"/>
              <a:gd name="T18" fmla="*/ 74 w 75"/>
              <a:gd name="T19" fmla="*/ 43 h 120"/>
              <a:gd name="T20" fmla="*/ 62 w 75"/>
              <a:gd name="T21" fmla="*/ 72 h 120"/>
              <a:gd name="T22" fmla="*/ 75 w 75"/>
              <a:gd name="T23" fmla="*/ 72 h 120"/>
              <a:gd name="T24" fmla="*/ 75 w 75"/>
              <a:gd name="T25" fmla="*/ 87 h 120"/>
              <a:gd name="T26" fmla="*/ 66 w 75"/>
              <a:gd name="T27" fmla="*/ 87 h 120"/>
              <a:gd name="T28" fmla="*/ 66 w 75"/>
              <a:gd name="T29" fmla="*/ 120 h 120"/>
              <a:gd name="T30" fmla="*/ 31 w 75"/>
              <a:gd name="T31" fmla="*/ 120 h 120"/>
              <a:gd name="T32" fmla="*/ 31 w 75"/>
              <a:gd name="T33" fmla="*/ 88 h 120"/>
              <a:gd name="T34" fmla="*/ 19 w 75"/>
              <a:gd name="T35" fmla="*/ 88 h 120"/>
              <a:gd name="T36" fmla="*/ 19 w 75"/>
              <a:gd name="T37" fmla="*/ 120 h 120"/>
              <a:gd name="T38" fmla="*/ 8 w 75"/>
              <a:gd name="T39" fmla="*/ 120 h 120"/>
              <a:gd name="T40" fmla="*/ 8 w 75"/>
              <a:gd name="T41" fmla="*/ 87 h 120"/>
              <a:gd name="T42" fmla="*/ 1 w 75"/>
              <a:gd name="T43" fmla="*/ 87 h 120"/>
              <a:gd name="T44" fmla="*/ 1 w 75"/>
              <a:gd name="T45" fmla="*/ 72 h 120"/>
              <a:gd name="T46" fmla="*/ 12 w 75"/>
              <a:gd name="T47" fmla="*/ 72 h 120"/>
              <a:gd name="T48" fmla="*/ 0 w 75"/>
              <a:gd name="T49" fmla="*/ 43 h 120"/>
              <a:gd name="T50" fmla="*/ 23 w 75"/>
              <a:gd name="T51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120">
                <a:moveTo>
                  <a:pt x="23" y="0"/>
                </a:moveTo>
                <a:cubicBezTo>
                  <a:pt x="33" y="0"/>
                  <a:pt x="33" y="0"/>
                  <a:pt x="33" y="0"/>
                </a:cubicBezTo>
                <a:cubicBezTo>
                  <a:pt x="33" y="31"/>
                  <a:pt x="33" y="31"/>
                  <a:pt x="33" y="31"/>
                </a:cubicBezTo>
                <a:cubicBezTo>
                  <a:pt x="29" y="33"/>
                  <a:pt x="25" y="37"/>
                  <a:pt x="25" y="42"/>
                </a:cubicBezTo>
                <a:cubicBezTo>
                  <a:pt x="25" y="48"/>
                  <a:pt x="30" y="53"/>
                  <a:pt x="36" y="53"/>
                </a:cubicBezTo>
                <a:cubicBezTo>
                  <a:pt x="42" y="53"/>
                  <a:pt x="47" y="48"/>
                  <a:pt x="47" y="42"/>
                </a:cubicBezTo>
                <a:cubicBezTo>
                  <a:pt x="47" y="37"/>
                  <a:pt x="44" y="33"/>
                  <a:pt x="40" y="31"/>
                </a:cubicBezTo>
                <a:cubicBezTo>
                  <a:pt x="40" y="0"/>
                  <a:pt x="40" y="0"/>
                  <a:pt x="4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8" y="14"/>
                  <a:pt x="66" y="29"/>
                  <a:pt x="74" y="43"/>
                </a:cubicBezTo>
                <a:cubicBezTo>
                  <a:pt x="68" y="52"/>
                  <a:pt x="64" y="62"/>
                  <a:pt x="62" y="72"/>
                </a:cubicBezTo>
                <a:cubicBezTo>
                  <a:pt x="75" y="72"/>
                  <a:pt x="75" y="72"/>
                  <a:pt x="75" y="72"/>
                </a:cubicBezTo>
                <a:cubicBezTo>
                  <a:pt x="75" y="87"/>
                  <a:pt x="75" y="87"/>
                  <a:pt x="75" y="87"/>
                </a:cubicBezTo>
                <a:cubicBezTo>
                  <a:pt x="66" y="87"/>
                  <a:pt x="66" y="87"/>
                  <a:pt x="66" y="87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88"/>
                  <a:pt x="31" y="88"/>
                  <a:pt x="31" y="88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87"/>
                  <a:pt x="8" y="87"/>
                  <a:pt x="8" y="87"/>
                </a:cubicBezTo>
                <a:cubicBezTo>
                  <a:pt x="1" y="87"/>
                  <a:pt x="1" y="87"/>
                  <a:pt x="1" y="87"/>
                </a:cubicBezTo>
                <a:cubicBezTo>
                  <a:pt x="1" y="72"/>
                  <a:pt x="1" y="72"/>
                  <a:pt x="1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0" y="62"/>
                  <a:pt x="6" y="52"/>
                  <a:pt x="0" y="43"/>
                </a:cubicBezTo>
                <a:cubicBezTo>
                  <a:pt x="8" y="29"/>
                  <a:pt x="15" y="14"/>
                  <a:pt x="2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Freeform 104"/>
          <p:cNvSpPr>
            <a:spLocks noEditPoints="1"/>
          </p:cNvSpPr>
          <p:nvPr/>
        </p:nvSpPr>
        <p:spPr bwMode="auto">
          <a:xfrm>
            <a:off x="633744" y="4751569"/>
            <a:ext cx="347663" cy="530225"/>
          </a:xfrm>
          <a:custGeom>
            <a:avLst/>
            <a:gdLst>
              <a:gd name="T0" fmla="*/ 18 w 82"/>
              <a:gd name="T1" fmla="*/ 29 h 125"/>
              <a:gd name="T2" fmla="*/ 26 w 82"/>
              <a:gd name="T3" fmla="*/ 27 h 125"/>
              <a:gd name="T4" fmla="*/ 26 w 82"/>
              <a:gd name="T5" fmla="*/ 19 h 125"/>
              <a:gd name="T6" fmla="*/ 30 w 82"/>
              <a:gd name="T7" fmla="*/ 19 h 125"/>
              <a:gd name="T8" fmla="*/ 32 w 82"/>
              <a:gd name="T9" fmla="*/ 0 h 125"/>
              <a:gd name="T10" fmla="*/ 50 w 82"/>
              <a:gd name="T11" fmla="*/ 0 h 125"/>
              <a:gd name="T12" fmla="*/ 52 w 82"/>
              <a:gd name="T13" fmla="*/ 19 h 125"/>
              <a:gd name="T14" fmla="*/ 56 w 82"/>
              <a:gd name="T15" fmla="*/ 19 h 125"/>
              <a:gd name="T16" fmla="*/ 56 w 82"/>
              <a:gd name="T17" fmla="*/ 27 h 125"/>
              <a:gd name="T18" fmla="*/ 65 w 82"/>
              <a:gd name="T19" fmla="*/ 29 h 125"/>
              <a:gd name="T20" fmla="*/ 66 w 82"/>
              <a:gd name="T21" fmla="*/ 41 h 125"/>
              <a:gd name="T22" fmla="*/ 32 w 82"/>
              <a:gd name="T23" fmla="*/ 41 h 125"/>
              <a:gd name="T24" fmla="*/ 32 w 82"/>
              <a:gd name="T25" fmla="*/ 59 h 125"/>
              <a:gd name="T26" fmla="*/ 68 w 82"/>
              <a:gd name="T27" fmla="*/ 59 h 125"/>
              <a:gd name="T28" fmla="*/ 73 w 82"/>
              <a:gd name="T29" fmla="*/ 113 h 125"/>
              <a:gd name="T30" fmla="*/ 82 w 82"/>
              <a:gd name="T31" fmla="*/ 113 h 125"/>
              <a:gd name="T32" fmla="*/ 82 w 82"/>
              <a:gd name="T33" fmla="*/ 125 h 125"/>
              <a:gd name="T34" fmla="*/ 0 w 82"/>
              <a:gd name="T35" fmla="*/ 125 h 125"/>
              <a:gd name="T36" fmla="*/ 0 w 82"/>
              <a:gd name="T37" fmla="*/ 113 h 125"/>
              <a:gd name="T38" fmla="*/ 8 w 82"/>
              <a:gd name="T39" fmla="*/ 113 h 125"/>
              <a:gd name="T40" fmla="*/ 18 w 82"/>
              <a:gd name="T41" fmla="*/ 29 h 125"/>
              <a:gd name="T42" fmla="*/ 64 w 82"/>
              <a:gd name="T43" fmla="*/ 113 h 125"/>
              <a:gd name="T44" fmla="*/ 18 w 82"/>
              <a:gd name="T45" fmla="*/ 113 h 125"/>
              <a:gd name="T46" fmla="*/ 64 w 82"/>
              <a:gd name="T47" fmla="*/ 11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2" h="125">
                <a:moveTo>
                  <a:pt x="18" y="29"/>
                </a:moveTo>
                <a:cubicBezTo>
                  <a:pt x="20" y="28"/>
                  <a:pt x="23" y="27"/>
                  <a:pt x="26" y="27"/>
                </a:cubicBezTo>
                <a:cubicBezTo>
                  <a:pt x="26" y="19"/>
                  <a:pt x="26" y="19"/>
                  <a:pt x="26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2" y="0"/>
                  <a:pt x="32" y="0"/>
                  <a:pt x="3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19"/>
                  <a:pt x="52" y="19"/>
                  <a:pt x="52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7"/>
                  <a:pt x="56" y="27"/>
                  <a:pt x="56" y="27"/>
                </a:cubicBezTo>
                <a:cubicBezTo>
                  <a:pt x="59" y="27"/>
                  <a:pt x="62" y="28"/>
                  <a:pt x="65" y="29"/>
                </a:cubicBezTo>
                <a:cubicBezTo>
                  <a:pt x="66" y="41"/>
                  <a:pt x="66" y="41"/>
                  <a:pt x="66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32" y="59"/>
                  <a:pt x="32" y="59"/>
                  <a:pt x="32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82" y="113"/>
                  <a:pt x="82" y="113"/>
                  <a:pt x="82" y="113"/>
                </a:cubicBezTo>
                <a:cubicBezTo>
                  <a:pt x="82" y="125"/>
                  <a:pt x="82" y="125"/>
                  <a:pt x="82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3"/>
                  <a:pt x="0" y="113"/>
                  <a:pt x="0" y="113"/>
                </a:cubicBezTo>
                <a:cubicBezTo>
                  <a:pt x="8" y="113"/>
                  <a:pt x="8" y="113"/>
                  <a:pt x="8" y="113"/>
                </a:cubicBezTo>
                <a:cubicBezTo>
                  <a:pt x="18" y="29"/>
                  <a:pt x="18" y="29"/>
                  <a:pt x="18" y="29"/>
                </a:cubicBezTo>
                <a:close/>
                <a:moveTo>
                  <a:pt x="64" y="113"/>
                </a:moveTo>
                <a:cubicBezTo>
                  <a:pt x="55" y="96"/>
                  <a:pt x="27" y="95"/>
                  <a:pt x="18" y="113"/>
                </a:cubicBezTo>
                <a:lnTo>
                  <a:pt x="64" y="1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6" name="Freeform 149"/>
          <p:cNvSpPr>
            <a:spLocks noEditPoints="1"/>
          </p:cNvSpPr>
          <p:nvPr/>
        </p:nvSpPr>
        <p:spPr bwMode="auto">
          <a:xfrm>
            <a:off x="6957882" y="4810306"/>
            <a:ext cx="576262" cy="412750"/>
          </a:xfrm>
          <a:custGeom>
            <a:avLst/>
            <a:gdLst>
              <a:gd name="T0" fmla="*/ 21 w 136"/>
              <a:gd name="T1" fmla="*/ 53 h 97"/>
              <a:gd name="T2" fmla="*/ 41 w 136"/>
              <a:gd name="T3" fmla="*/ 48 h 97"/>
              <a:gd name="T4" fmla="*/ 28 w 136"/>
              <a:gd name="T5" fmla="*/ 37 h 97"/>
              <a:gd name="T6" fmla="*/ 28 w 136"/>
              <a:gd name="T7" fmla="*/ 12 h 97"/>
              <a:gd name="T8" fmla="*/ 77 w 136"/>
              <a:gd name="T9" fmla="*/ 2 h 97"/>
              <a:gd name="T10" fmla="*/ 127 w 136"/>
              <a:gd name="T11" fmla="*/ 34 h 97"/>
              <a:gd name="T12" fmla="*/ 83 w 136"/>
              <a:gd name="T13" fmla="*/ 90 h 97"/>
              <a:gd name="T14" fmla="*/ 11 w 136"/>
              <a:gd name="T15" fmla="*/ 69 h 97"/>
              <a:gd name="T16" fmla="*/ 21 w 136"/>
              <a:gd name="T17" fmla="*/ 53 h 97"/>
              <a:gd name="T18" fmla="*/ 34 w 136"/>
              <a:gd name="T19" fmla="*/ 26 h 97"/>
              <a:gd name="T20" fmla="*/ 52 w 136"/>
              <a:gd name="T21" fmla="*/ 34 h 97"/>
              <a:gd name="T22" fmla="*/ 67 w 136"/>
              <a:gd name="T23" fmla="*/ 23 h 97"/>
              <a:gd name="T24" fmla="*/ 34 w 136"/>
              <a:gd name="T25" fmla="*/ 26 h 97"/>
              <a:gd name="T26" fmla="*/ 35 w 136"/>
              <a:gd name="T27" fmla="*/ 61 h 97"/>
              <a:gd name="T28" fmla="*/ 24 w 136"/>
              <a:gd name="T29" fmla="*/ 67 h 97"/>
              <a:gd name="T30" fmla="*/ 35 w 136"/>
              <a:gd name="T31" fmla="*/ 72 h 97"/>
              <a:gd name="T32" fmla="*/ 45 w 136"/>
              <a:gd name="T33" fmla="*/ 67 h 97"/>
              <a:gd name="T34" fmla="*/ 35 w 136"/>
              <a:gd name="T35" fmla="*/ 61 h 97"/>
              <a:gd name="T36" fmla="*/ 109 w 136"/>
              <a:gd name="T37" fmla="*/ 33 h 97"/>
              <a:gd name="T38" fmla="*/ 99 w 136"/>
              <a:gd name="T39" fmla="*/ 39 h 97"/>
              <a:gd name="T40" fmla="*/ 109 w 136"/>
              <a:gd name="T41" fmla="*/ 44 h 97"/>
              <a:gd name="T42" fmla="*/ 120 w 136"/>
              <a:gd name="T43" fmla="*/ 39 h 97"/>
              <a:gd name="T44" fmla="*/ 109 w 136"/>
              <a:gd name="T45" fmla="*/ 33 h 97"/>
              <a:gd name="T46" fmla="*/ 107 w 136"/>
              <a:gd name="T47" fmla="*/ 50 h 97"/>
              <a:gd name="T48" fmla="*/ 97 w 136"/>
              <a:gd name="T49" fmla="*/ 56 h 97"/>
              <a:gd name="T50" fmla="*/ 107 w 136"/>
              <a:gd name="T51" fmla="*/ 61 h 97"/>
              <a:gd name="T52" fmla="*/ 118 w 136"/>
              <a:gd name="T53" fmla="*/ 56 h 97"/>
              <a:gd name="T54" fmla="*/ 107 w 136"/>
              <a:gd name="T55" fmla="*/ 50 h 97"/>
              <a:gd name="T56" fmla="*/ 90 w 136"/>
              <a:gd name="T57" fmla="*/ 64 h 97"/>
              <a:gd name="T58" fmla="*/ 79 w 136"/>
              <a:gd name="T59" fmla="*/ 70 h 97"/>
              <a:gd name="T60" fmla="*/ 90 w 136"/>
              <a:gd name="T61" fmla="*/ 75 h 97"/>
              <a:gd name="T62" fmla="*/ 100 w 136"/>
              <a:gd name="T63" fmla="*/ 70 h 97"/>
              <a:gd name="T64" fmla="*/ 90 w 136"/>
              <a:gd name="T65" fmla="*/ 64 h 97"/>
              <a:gd name="T66" fmla="*/ 61 w 136"/>
              <a:gd name="T67" fmla="*/ 70 h 97"/>
              <a:gd name="T68" fmla="*/ 50 w 136"/>
              <a:gd name="T69" fmla="*/ 76 h 97"/>
              <a:gd name="T70" fmla="*/ 61 w 136"/>
              <a:gd name="T71" fmla="*/ 81 h 97"/>
              <a:gd name="T72" fmla="*/ 71 w 136"/>
              <a:gd name="T73" fmla="*/ 76 h 97"/>
              <a:gd name="T74" fmla="*/ 61 w 136"/>
              <a:gd name="T75" fmla="*/ 7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97">
                <a:moveTo>
                  <a:pt x="21" y="53"/>
                </a:moveTo>
                <a:cubicBezTo>
                  <a:pt x="32" y="52"/>
                  <a:pt x="43" y="52"/>
                  <a:pt x="41" y="48"/>
                </a:cubicBezTo>
                <a:cubicBezTo>
                  <a:pt x="40" y="45"/>
                  <a:pt x="34" y="41"/>
                  <a:pt x="28" y="37"/>
                </a:cubicBezTo>
                <a:cubicBezTo>
                  <a:pt x="12" y="27"/>
                  <a:pt x="11" y="21"/>
                  <a:pt x="28" y="12"/>
                </a:cubicBezTo>
                <a:cubicBezTo>
                  <a:pt x="42" y="4"/>
                  <a:pt x="61" y="0"/>
                  <a:pt x="77" y="2"/>
                </a:cubicBezTo>
                <a:cubicBezTo>
                  <a:pt x="101" y="4"/>
                  <a:pt x="121" y="16"/>
                  <a:pt x="127" y="34"/>
                </a:cubicBezTo>
                <a:cubicBezTo>
                  <a:pt x="136" y="58"/>
                  <a:pt x="116" y="83"/>
                  <a:pt x="83" y="90"/>
                </a:cubicBezTo>
                <a:cubicBezTo>
                  <a:pt x="54" y="97"/>
                  <a:pt x="24" y="87"/>
                  <a:pt x="11" y="69"/>
                </a:cubicBezTo>
                <a:cubicBezTo>
                  <a:pt x="0" y="55"/>
                  <a:pt x="6" y="53"/>
                  <a:pt x="21" y="53"/>
                </a:cubicBezTo>
                <a:close/>
                <a:moveTo>
                  <a:pt x="34" y="26"/>
                </a:moveTo>
                <a:cubicBezTo>
                  <a:pt x="35" y="31"/>
                  <a:pt x="43" y="35"/>
                  <a:pt x="52" y="34"/>
                </a:cubicBezTo>
                <a:cubicBezTo>
                  <a:pt x="61" y="33"/>
                  <a:pt x="68" y="28"/>
                  <a:pt x="67" y="23"/>
                </a:cubicBezTo>
                <a:cubicBezTo>
                  <a:pt x="66" y="13"/>
                  <a:pt x="32" y="13"/>
                  <a:pt x="34" y="26"/>
                </a:cubicBezTo>
                <a:close/>
                <a:moveTo>
                  <a:pt x="35" y="61"/>
                </a:moveTo>
                <a:cubicBezTo>
                  <a:pt x="29" y="61"/>
                  <a:pt x="24" y="64"/>
                  <a:pt x="24" y="67"/>
                </a:cubicBezTo>
                <a:cubicBezTo>
                  <a:pt x="24" y="70"/>
                  <a:pt x="29" y="72"/>
                  <a:pt x="35" y="72"/>
                </a:cubicBezTo>
                <a:cubicBezTo>
                  <a:pt x="40" y="72"/>
                  <a:pt x="45" y="70"/>
                  <a:pt x="45" y="67"/>
                </a:cubicBezTo>
                <a:cubicBezTo>
                  <a:pt x="45" y="64"/>
                  <a:pt x="40" y="61"/>
                  <a:pt x="35" y="61"/>
                </a:cubicBezTo>
                <a:close/>
                <a:moveTo>
                  <a:pt x="109" y="33"/>
                </a:moveTo>
                <a:cubicBezTo>
                  <a:pt x="104" y="33"/>
                  <a:pt x="99" y="36"/>
                  <a:pt x="99" y="39"/>
                </a:cubicBezTo>
                <a:cubicBezTo>
                  <a:pt x="99" y="42"/>
                  <a:pt x="104" y="44"/>
                  <a:pt x="109" y="44"/>
                </a:cubicBezTo>
                <a:cubicBezTo>
                  <a:pt x="115" y="44"/>
                  <a:pt x="120" y="42"/>
                  <a:pt x="120" y="39"/>
                </a:cubicBezTo>
                <a:cubicBezTo>
                  <a:pt x="120" y="36"/>
                  <a:pt x="115" y="33"/>
                  <a:pt x="109" y="33"/>
                </a:cubicBezTo>
                <a:close/>
                <a:moveTo>
                  <a:pt x="107" y="50"/>
                </a:moveTo>
                <a:cubicBezTo>
                  <a:pt x="102" y="50"/>
                  <a:pt x="97" y="53"/>
                  <a:pt x="97" y="56"/>
                </a:cubicBezTo>
                <a:cubicBezTo>
                  <a:pt x="97" y="59"/>
                  <a:pt x="102" y="61"/>
                  <a:pt x="107" y="61"/>
                </a:cubicBezTo>
                <a:cubicBezTo>
                  <a:pt x="113" y="61"/>
                  <a:pt x="118" y="59"/>
                  <a:pt x="118" y="56"/>
                </a:cubicBezTo>
                <a:cubicBezTo>
                  <a:pt x="118" y="53"/>
                  <a:pt x="113" y="50"/>
                  <a:pt x="107" y="50"/>
                </a:cubicBezTo>
                <a:close/>
                <a:moveTo>
                  <a:pt x="90" y="64"/>
                </a:moveTo>
                <a:cubicBezTo>
                  <a:pt x="84" y="64"/>
                  <a:pt x="79" y="67"/>
                  <a:pt x="79" y="70"/>
                </a:cubicBezTo>
                <a:cubicBezTo>
                  <a:pt x="79" y="73"/>
                  <a:pt x="84" y="75"/>
                  <a:pt x="90" y="75"/>
                </a:cubicBezTo>
                <a:cubicBezTo>
                  <a:pt x="95" y="75"/>
                  <a:pt x="100" y="73"/>
                  <a:pt x="100" y="70"/>
                </a:cubicBezTo>
                <a:cubicBezTo>
                  <a:pt x="100" y="67"/>
                  <a:pt x="95" y="64"/>
                  <a:pt x="90" y="64"/>
                </a:cubicBezTo>
                <a:close/>
                <a:moveTo>
                  <a:pt x="61" y="70"/>
                </a:moveTo>
                <a:cubicBezTo>
                  <a:pt x="55" y="70"/>
                  <a:pt x="50" y="72"/>
                  <a:pt x="50" y="76"/>
                </a:cubicBezTo>
                <a:cubicBezTo>
                  <a:pt x="50" y="79"/>
                  <a:pt x="55" y="81"/>
                  <a:pt x="61" y="81"/>
                </a:cubicBezTo>
                <a:cubicBezTo>
                  <a:pt x="66" y="81"/>
                  <a:pt x="71" y="79"/>
                  <a:pt x="71" y="76"/>
                </a:cubicBezTo>
                <a:cubicBezTo>
                  <a:pt x="71" y="72"/>
                  <a:pt x="66" y="70"/>
                  <a:pt x="61" y="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7" name="Freeform 150"/>
          <p:cNvSpPr>
            <a:spLocks noEditPoints="1"/>
          </p:cNvSpPr>
          <p:nvPr/>
        </p:nvSpPr>
        <p:spPr bwMode="auto">
          <a:xfrm>
            <a:off x="1362407" y="4742044"/>
            <a:ext cx="496887" cy="549275"/>
          </a:xfrm>
          <a:custGeom>
            <a:avLst/>
            <a:gdLst>
              <a:gd name="T0" fmla="*/ 84 w 117"/>
              <a:gd name="T1" fmla="*/ 38 h 129"/>
              <a:gd name="T2" fmla="*/ 94 w 117"/>
              <a:gd name="T3" fmla="*/ 39 h 129"/>
              <a:gd name="T4" fmla="*/ 99 w 117"/>
              <a:gd name="T5" fmla="*/ 53 h 129"/>
              <a:gd name="T6" fmla="*/ 81 w 117"/>
              <a:gd name="T7" fmla="*/ 85 h 129"/>
              <a:gd name="T8" fmla="*/ 83 w 117"/>
              <a:gd name="T9" fmla="*/ 88 h 129"/>
              <a:gd name="T10" fmla="*/ 96 w 117"/>
              <a:gd name="T11" fmla="*/ 89 h 129"/>
              <a:gd name="T12" fmla="*/ 116 w 117"/>
              <a:gd name="T13" fmla="*/ 117 h 129"/>
              <a:gd name="T14" fmla="*/ 107 w 117"/>
              <a:gd name="T15" fmla="*/ 128 h 129"/>
              <a:gd name="T16" fmla="*/ 81 w 117"/>
              <a:gd name="T17" fmla="*/ 101 h 129"/>
              <a:gd name="T18" fmla="*/ 68 w 117"/>
              <a:gd name="T19" fmla="*/ 100 h 129"/>
              <a:gd name="T20" fmla="*/ 79 w 117"/>
              <a:gd name="T21" fmla="*/ 89 h 129"/>
              <a:gd name="T22" fmla="*/ 76 w 117"/>
              <a:gd name="T23" fmla="*/ 80 h 129"/>
              <a:gd name="T24" fmla="*/ 96 w 117"/>
              <a:gd name="T25" fmla="*/ 46 h 129"/>
              <a:gd name="T26" fmla="*/ 87 w 117"/>
              <a:gd name="T27" fmla="*/ 41 h 129"/>
              <a:gd name="T28" fmla="*/ 90 w 117"/>
              <a:gd name="T29" fmla="*/ 45 h 129"/>
              <a:gd name="T30" fmla="*/ 36 w 117"/>
              <a:gd name="T31" fmla="*/ 96 h 129"/>
              <a:gd name="T32" fmla="*/ 26 w 117"/>
              <a:gd name="T33" fmla="*/ 91 h 129"/>
              <a:gd name="T34" fmla="*/ 20 w 117"/>
              <a:gd name="T35" fmla="*/ 91 h 129"/>
              <a:gd name="T36" fmla="*/ 20 w 117"/>
              <a:gd name="T37" fmla="*/ 84 h 129"/>
              <a:gd name="T38" fmla="*/ 74 w 117"/>
              <a:gd name="T39" fmla="*/ 33 h 129"/>
              <a:gd name="T40" fmla="*/ 19 w 117"/>
              <a:gd name="T41" fmla="*/ 40 h 129"/>
              <a:gd name="T42" fmla="*/ 7 w 117"/>
              <a:gd name="T43" fmla="*/ 43 h 129"/>
              <a:gd name="T44" fmla="*/ 14 w 117"/>
              <a:gd name="T45" fmla="*/ 73 h 129"/>
              <a:gd name="T46" fmla="*/ 35 w 117"/>
              <a:gd name="T47" fmla="*/ 56 h 129"/>
              <a:gd name="T48" fmla="*/ 55 w 117"/>
              <a:gd name="T49" fmla="*/ 40 h 129"/>
              <a:gd name="T50" fmla="*/ 62 w 117"/>
              <a:gd name="T51" fmla="*/ 33 h 129"/>
              <a:gd name="T52" fmla="*/ 54 w 117"/>
              <a:gd name="T53" fmla="*/ 4 h 129"/>
              <a:gd name="T54" fmla="*/ 43 w 117"/>
              <a:gd name="T55" fmla="*/ 3 h 129"/>
              <a:gd name="T56" fmla="*/ 47 w 117"/>
              <a:gd name="T57" fmla="*/ 19 h 129"/>
              <a:gd name="T58" fmla="*/ 43 w 117"/>
              <a:gd name="T59" fmla="*/ 21 h 129"/>
              <a:gd name="T60" fmla="*/ 37 w 117"/>
              <a:gd name="T61" fmla="*/ 18 h 129"/>
              <a:gd name="T62" fmla="*/ 18 w 117"/>
              <a:gd name="T63" fmla="*/ 16 h 129"/>
              <a:gd name="T64" fmla="*/ 19 w 117"/>
              <a:gd name="T65" fmla="*/ 40 h 129"/>
              <a:gd name="T66" fmla="*/ 29 w 117"/>
              <a:gd name="T67" fmla="*/ 79 h 129"/>
              <a:gd name="T68" fmla="*/ 73 w 117"/>
              <a:gd name="T69" fmla="*/ 37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7" h="129">
                <a:moveTo>
                  <a:pt x="80" y="34"/>
                </a:moveTo>
                <a:cubicBezTo>
                  <a:pt x="84" y="38"/>
                  <a:pt x="84" y="38"/>
                  <a:pt x="84" y="38"/>
                </a:cubicBezTo>
                <a:cubicBezTo>
                  <a:pt x="84" y="38"/>
                  <a:pt x="84" y="38"/>
                  <a:pt x="84" y="38"/>
                </a:cubicBezTo>
                <a:cubicBezTo>
                  <a:pt x="89" y="34"/>
                  <a:pt x="90" y="34"/>
                  <a:pt x="94" y="39"/>
                </a:cubicBezTo>
                <a:cubicBezTo>
                  <a:pt x="98" y="44"/>
                  <a:pt x="98" y="44"/>
                  <a:pt x="98" y="44"/>
                </a:cubicBezTo>
                <a:cubicBezTo>
                  <a:pt x="102" y="49"/>
                  <a:pt x="102" y="49"/>
                  <a:pt x="99" y="53"/>
                </a:cubicBezTo>
                <a:cubicBezTo>
                  <a:pt x="79" y="82"/>
                  <a:pt x="79" y="82"/>
                  <a:pt x="79" y="82"/>
                </a:cubicBezTo>
                <a:cubicBezTo>
                  <a:pt x="79" y="83"/>
                  <a:pt x="79" y="84"/>
                  <a:pt x="81" y="85"/>
                </a:cubicBezTo>
                <a:cubicBezTo>
                  <a:pt x="81" y="86"/>
                  <a:pt x="82" y="86"/>
                  <a:pt x="82" y="87"/>
                </a:cubicBezTo>
                <a:cubicBezTo>
                  <a:pt x="83" y="88"/>
                  <a:pt x="83" y="88"/>
                  <a:pt x="83" y="88"/>
                </a:cubicBezTo>
                <a:cubicBezTo>
                  <a:pt x="95" y="77"/>
                  <a:pt x="95" y="77"/>
                  <a:pt x="95" y="77"/>
                </a:cubicBezTo>
                <a:cubicBezTo>
                  <a:pt x="96" y="89"/>
                  <a:pt x="96" y="89"/>
                  <a:pt x="96" y="89"/>
                </a:cubicBezTo>
                <a:cubicBezTo>
                  <a:pt x="94" y="90"/>
                  <a:pt x="94" y="90"/>
                  <a:pt x="94" y="90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7" y="118"/>
                  <a:pt x="117" y="120"/>
                  <a:pt x="116" y="121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06" y="129"/>
                  <a:pt x="104" y="129"/>
                  <a:pt x="103" y="128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79" y="103"/>
                  <a:pt x="79" y="103"/>
                  <a:pt x="79" y="103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80" y="90"/>
                  <a:pt x="80" y="90"/>
                  <a:pt x="80" y="90"/>
                </a:cubicBezTo>
                <a:cubicBezTo>
                  <a:pt x="79" y="89"/>
                  <a:pt x="79" y="89"/>
                  <a:pt x="79" y="89"/>
                </a:cubicBezTo>
                <a:cubicBezTo>
                  <a:pt x="79" y="88"/>
                  <a:pt x="78" y="88"/>
                  <a:pt x="78" y="87"/>
                </a:cubicBezTo>
                <a:cubicBezTo>
                  <a:pt x="75" y="84"/>
                  <a:pt x="74" y="83"/>
                  <a:pt x="76" y="80"/>
                </a:cubicBezTo>
                <a:cubicBezTo>
                  <a:pt x="96" y="51"/>
                  <a:pt x="96" y="51"/>
                  <a:pt x="96" y="51"/>
                </a:cubicBezTo>
                <a:cubicBezTo>
                  <a:pt x="98" y="49"/>
                  <a:pt x="98" y="49"/>
                  <a:pt x="96" y="46"/>
                </a:cubicBezTo>
                <a:cubicBezTo>
                  <a:pt x="92" y="42"/>
                  <a:pt x="92" y="42"/>
                  <a:pt x="92" y="42"/>
                </a:cubicBezTo>
                <a:cubicBezTo>
                  <a:pt x="89" y="39"/>
                  <a:pt x="89" y="39"/>
                  <a:pt x="87" y="41"/>
                </a:cubicBezTo>
                <a:cubicBezTo>
                  <a:pt x="86" y="41"/>
                  <a:pt x="86" y="41"/>
                  <a:pt x="86" y="41"/>
                </a:cubicBezTo>
                <a:cubicBezTo>
                  <a:pt x="90" y="45"/>
                  <a:pt x="90" y="45"/>
                  <a:pt x="90" y="45"/>
                </a:cubicBezTo>
                <a:cubicBezTo>
                  <a:pt x="92" y="47"/>
                  <a:pt x="91" y="50"/>
                  <a:pt x="89" y="52"/>
                </a:cubicBezTo>
                <a:cubicBezTo>
                  <a:pt x="36" y="96"/>
                  <a:pt x="36" y="96"/>
                  <a:pt x="36" y="96"/>
                </a:cubicBezTo>
                <a:cubicBezTo>
                  <a:pt x="34" y="98"/>
                  <a:pt x="31" y="97"/>
                  <a:pt x="29" y="95"/>
                </a:cubicBezTo>
                <a:cubicBezTo>
                  <a:pt x="26" y="91"/>
                  <a:pt x="26" y="91"/>
                  <a:pt x="26" y="91"/>
                </a:cubicBezTo>
                <a:cubicBezTo>
                  <a:pt x="22" y="94"/>
                  <a:pt x="22" y="94"/>
                  <a:pt x="22" y="94"/>
                </a:cubicBezTo>
                <a:cubicBezTo>
                  <a:pt x="20" y="91"/>
                  <a:pt x="20" y="91"/>
                  <a:pt x="20" y="91"/>
                </a:cubicBezTo>
                <a:cubicBezTo>
                  <a:pt x="24" y="88"/>
                  <a:pt x="24" y="88"/>
                  <a:pt x="24" y="88"/>
                </a:cubicBezTo>
                <a:cubicBezTo>
                  <a:pt x="20" y="84"/>
                  <a:pt x="20" y="84"/>
                  <a:pt x="20" y="84"/>
                </a:cubicBezTo>
                <a:cubicBezTo>
                  <a:pt x="18" y="82"/>
                  <a:pt x="18" y="79"/>
                  <a:pt x="20" y="77"/>
                </a:cubicBezTo>
                <a:cubicBezTo>
                  <a:pt x="74" y="33"/>
                  <a:pt x="74" y="33"/>
                  <a:pt x="74" y="33"/>
                </a:cubicBezTo>
                <a:cubicBezTo>
                  <a:pt x="76" y="31"/>
                  <a:pt x="79" y="32"/>
                  <a:pt x="80" y="34"/>
                </a:cubicBezTo>
                <a:close/>
                <a:moveTo>
                  <a:pt x="19" y="40"/>
                </a:moveTo>
                <a:cubicBezTo>
                  <a:pt x="15" y="39"/>
                  <a:pt x="11" y="40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1" y="48"/>
                  <a:pt x="0" y="57"/>
                  <a:pt x="5" y="63"/>
                </a:cubicBezTo>
                <a:cubicBezTo>
                  <a:pt x="14" y="73"/>
                  <a:pt x="14" y="73"/>
                  <a:pt x="14" y="73"/>
                </a:cubicBezTo>
                <a:cubicBezTo>
                  <a:pt x="33" y="57"/>
                  <a:pt x="33" y="57"/>
                  <a:pt x="33" y="57"/>
                </a:cubicBezTo>
                <a:cubicBezTo>
                  <a:pt x="35" y="56"/>
                  <a:pt x="35" y="56"/>
                  <a:pt x="35" y="56"/>
                </a:cubicBezTo>
                <a:cubicBezTo>
                  <a:pt x="51" y="43"/>
                  <a:pt x="51" y="43"/>
                  <a:pt x="51" y="43"/>
                </a:cubicBezTo>
                <a:cubicBezTo>
                  <a:pt x="55" y="40"/>
                  <a:pt x="55" y="40"/>
                  <a:pt x="55" y="40"/>
                </a:cubicBezTo>
                <a:cubicBezTo>
                  <a:pt x="60" y="35"/>
                  <a:pt x="60" y="35"/>
                  <a:pt x="60" y="35"/>
                </a:cubicBezTo>
                <a:cubicBezTo>
                  <a:pt x="62" y="33"/>
                  <a:pt x="62" y="33"/>
                  <a:pt x="62" y="33"/>
                </a:cubicBezTo>
                <a:cubicBezTo>
                  <a:pt x="72" y="26"/>
                  <a:pt x="72" y="26"/>
                  <a:pt x="72" y="26"/>
                </a:cubicBezTo>
                <a:cubicBezTo>
                  <a:pt x="54" y="4"/>
                  <a:pt x="54" y="4"/>
                  <a:pt x="54" y="4"/>
                </a:cubicBezTo>
                <a:cubicBezTo>
                  <a:pt x="51" y="1"/>
                  <a:pt x="46" y="0"/>
                  <a:pt x="43" y="3"/>
                </a:cubicBezTo>
                <a:cubicBezTo>
                  <a:pt x="43" y="3"/>
                  <a:pt x="43" y="3"/>
                  <a:pt x="43" y="3"/>
                </a:cubicBezTo>
                <a:cubicBezTo>
                  <a:pt x="40" y="5"/>
                  <a:pt x="40" y="10"/>
                  <a:pt x="42" y="13"/>
                </a:cubicBezTo>
                <a:cubicBezTo>
                  <a:pt x="47" y="19"/>
                  <a:pt x="47" y="19"/>
                  <a:pt x="47" y="19"/>
                </a:cubicBezTo>
                <a:cubicBezTo>
                  <a:pt x="46" y="19"/>
                  <a:pt x="44" y="20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2" y="22"/>
                  <a:pt x="42" y="22"/>
                  <a:pt x="41" y="23"/>
                </a:cubicBezTo>
                <a:cubicBezTo>
                  <a:pt x="37" y="18"/>
                  <a:pt x="37" y="18"/>
                  <a:pt x="37" y="18"/>
                </a:cubicBezTo>
                <a:cubicBezTo>
                  <a:pt x="32" y="12"/>
                  <a:pt x="24" y="11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2" y="21"/>
                  <a:pt x="11" y="30"/>
                  <a:pt x="16" y="36"/>
                </a:cubicBezTo>
                <a:cubicBezTo>
                  <a:pt x="19" y="40"/>
                  <a:pt x="19" y="40"/>
                  <a:pt x="19" y="40"/>
                </a:cubicBezTo>
                <a:close/>
                <a:moveTo>
                  <a:pt x="26" y="76"/>
                </a:moveTo>
                <a:cubicBezTo>
                  <a:pt x="29" y="79"/>
                  <a:pt x="29" y="79"/>
                  <a:pt x="29" y="79"/>
                </a:cubicBezTo>
                <a:cubicBezTo>
                  <a:pt x="76" y="39"/>
                  <a:pt x="76" y="39"/>
                  <a:pt x="76" y="39"/>
                </a:cubicBezTo>
                <a:cubicBezTo>
                  <a:pt x="73" y="37"/>
                  <a:pt x="73" y="37"/>
                  <a:pt x="73" y="37"/>
                </a:cubicBezTo>
                <a:lnTo>
                  <a:pt x="26" y="7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8" name="Freeform 153"/>
          <p:cNvSpPr>
            <a:spLocks noEditPoints="1"/>
          </p:cNvSpPr>
          <p:nvPr/>
        </p:nvSpPr>
        <p:spPr bwMode="auto">
          <a:xfrm>
            <a:off x="9528507" y="4765856"/>
            <a:ext cx="377825" cy="501650"/>
          </a:xfrm>
          <a:custGeom>
            <a:avLst/>
            <a:gdLst>
              <a:gd name="T0" fmla="*/ 0 w 89"/>
              <a:gd name="T1" fmla="*/ 118 h 118"/>
              <a:gd name="T2" fmla="*/ 32 w 89"/>
              <a:gd name="T3" fmla="*/ 118 h 118"/>
              <a:gd name="T4" fmla="*/ 32 w 89"/>
              <a:gd name="T5" fmla="*/ 74 h 118"/>
              <a:gd name="T6" fmla="*/ 0 w 89"/>
              <a:gd name="T7" fmla="*/ 118 h 118"/>
              <a:gd name="T8" fmla="*/ 18 w 89"/>
              <a:gd name="T9" fmla="*/ 21 h 118"/>
              <a:gd name="T10" fmla="*/ 78 w 89"/>
              <a:gd name="T11" fmla="*/ 49 h 118"/>
              <a:gd name="T12" fmla="*/ 82 w 89"/>
              <a:gd name="T13" fmla="*/ 43 h 118"/>
              <a:gd name="T14" fmla="*/ 67 w 89"/>
              <a:gd name="T15" fmla="*/ 14 h 118"/>
              <a:gd name="T16" fmla="*/ 69 w 89"/>
              <a:gd name="T17" fmla="*/ 7 h 118"/>
              <a:gd name="T18" fmla="*/ 62 w 89"/>
              <a:gd name="T19" fmla="*/ 11 h 118"/>
              <a:gd name="T20" fmla="*/ 25 w 89"/>
              <a:gd name="T21" fmla="*/ 7 h 118"/>
              <a:gd name="T22" fmla="*/ 18 w 89"/>
              <a:gd name="T23" fmla="*/ 21 h 118"/>
              <a:gd name="T24" fmla="*/ 75 w 89"/>
              <a:gd name="T25" fmla="*/ 51 h 118"/>
              <a:gd name="T26" fmla="*/ 45 w 89"/>
              <a:gd name="T27" fmla="*/ 72 h 118"/>
              <a:gd name="T28" fmla="*/ 14 w 89"/>
              <a:gd name="T29" fmla="*/ 41 h 118"/>
              <a:gd name="T30" fmla="*/ 19 w 89"/>
              <a:gd name="T31" fmla="*/ 25 h 118"/>
              <a:gd name="T32" fmla="*/ 47 w 89"/>
              <a:gd name="T33" fmla="*/ 38 h 118"/>
              <a:gd name="T34" fmla="*/ 27 w 89"/>
              <a:gd name="T35" fmla="*/ 42 h 118"/>
              <a:gd name="T36" fmla="*/ 18 w 89"/>
              <a:gd name="T37" fmla="*/ 41 h 118"/>
              <a:gd name="T38" fmla="*/ 18 w 89"/>
              <a:gd name="T39" fmla="*/ 41 h 118"/>
              <a:gd name="T40" fmla="*/ 45 w 89"/>
              <a:gd name="T41" fmla="*/ 69 h 118"/>
              <a:gd name="T42" fmla="*/ 72 w 89"/>
              <a:gd name="T43" fmla="*/ 50 h 118"/>
              <a:gd name="T44" fmla="*/ 75 w 89"/>
              <a:gd name="T45" fmla="*/ 51 h 118"/>
              <a:gd name="T46" fmla="*/ 54 w 89"/>
              <a:gd name="T47" fmla="*/ 57 h 118"/>
              <a:gd name="T48" fmla="*/ 35 w 89"/>
              <a:gd name="T49" fmla="*/ 57 h 118"/>
              <a:gd name="T50" fmla="*/ 45 w 89"/>
              <a:gd name="T51" fmla="*/ 61 h 118"/>
              <a:gd name="T52" fmla="*/ 54 w 89"/>
              <a:gd name="T53" fmla="*/ 57 h 118"/>
              <a:gd name="T54" fmla="*/ 56 w 89"/>
              <a:gd name="T55" fmla="*/ 43 h 118"/>
              <a:gd name="T56" fmla="*/ 60 w 89"/>
              <a:gd name="T57" fmla="*/ 47 h 118"/>
              <a:gd name="T58" fmla="*/ 56 w 89"/>
              <a:gd name="T59" fmla="*/ 50 h 118"/>
              <a:gd name="T60" fmla="*/ 52 w 89"/>
              <a:gd name="T61" fmla="*/ 47 h 118"/>
              <a:gd name="T62" fmla="*/ 56 w 89"/>
              <a:gd name="T63" fmla="*/ 43 h 118"/>
              <a:gd name="T64" fmla="*/ 34 w 89"/>
              <a:gd name="T65" fmla="*/ 43 h 118"/>
              <a:gd name="T66" fmla="*/ 37 w 89"/>
              <a:gd name="T67" fmla="*/ 47 h 118"/>
              <a:gd name="T68" fmla="*/ 34 w 89"/>
              <a:gd name="T69" fmla="*/ 50 h 118"/>
              <a:gd name="T70" fmla="*/ 30 w 89"/>
              <a:gd name="T71" fmla="*/ 47 h 118"/>
              <a:gd name="T72" fmla="*/ 34 w 89"/>
              <a:gd name="T73" fmla="*/ 43 h 118"/>
              <a:gd name="T74" fmla="*/ 59 w 89"/>
              <a:gd name="T75" fmla="*/ 118 h 118"/>
              <a:gd name="T76" fmla="*/ 89 w 89"/>
              <a:gd name="T77" fmla="*/ 118 h 118"/>
              <a:gd name="T78" fmla="*/ 59 w 89"/>
              <a:gd name="T79" fmla="*/ 74 h 118"/>
              <a:gd name="T80" fmla="*/ 59 w 89"/>
              <a:gd name="T81" fmla="*/ 118 h 118"/>
              <a:gd name="T82" fmla="*/ 58 w 89"/>
              <a:gd name="T83" fmla="*/ 74 h 118"/>
              <a:gd name="T84" fmla="*/ 58 w 89"/>
              <a:gd name="T85" fmla="*/ 74 h 118"/>
              <a:gd name="T86" fmla="*/ 58 w 89"/>
              <a:gd name="T87" fmla="*/ 7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9" h="118">
                <a:moveTo>
                  <a:pt x="0" y="118"/>
                </a:moveTo>
                <a:cubicBezTo>
                  <a:pt x="32" y="118"/>
                  <a:pt x="32" y="118"/>
                  <a:pt x="32" y="118"/>
                </a:cubicBezTo>
                <a:cubicBezTo>
                  <a:pt x="32" y="74"/>
                  <a:pt x="32" y="74"/>
                  <a:pt x="32" y="74"/>
                </a:cubicBezTo>
                <a:cubicBezTo>
                  <a:pt x="14" y="80"/>
                  <a:pt x="1" y="97"/>
                  <a:pt x="0" y="118"/>
                </a:cubicBezTo>
                <a:close/>
                <a:moveTo>
                  <a:pt x="18" y="21"/>
                </a:moveTo>
                <a:cubicBezTo>
                  <a:pt x="40" y="31"/>
                  <a:pt x="55" y="39"/>
                  <a:pt x="78" y="49"/>
                </a:cubicBezTo>
                <a:cubicBezTo>
                  <a:pt x="81" y="49"/>
                  <a:pt x="82" y="46"/>
                  <a:pt x="82" y="43"/>
                </a:cubicBezTo>
                <a:cubicBezTo>
                  <a:pt x="83" y="32"/>
                  <a:pt x="76" y="22"/>
                  <a:pt x="67" y="14"/>
                </a:cubicBezTo>
                <a:cubicBezTo>
                  <a:pt x="68" y="12"/>
                  <a:pt x="71" y="9"/>
                  <a:pt x="69" y="7"/>
                </a:cubicBezTo>
                <a:cubicBezTo>
                  <a:pt x="68" y="6"/>
                  <a:pt x="64" y="9"/>
                  <a:pt x="62" y="11"/>
                </a:cubicBezTo>
                <a:cubicBezTo>
                  <a:pt x="50" y="3"/>
                  <a:pt x="35" y="0"/>
                  <a:pt x="25" y="7"/>
                </a:cubicBezTo>
                <a:cubicBezTo>
                  <a:pt x="20" y="9"/>
                  <a:pt x="18" y="15"/>
                  <a:pt x="18" y="21"/>
                </a:cubicBezTo>
                <a:close/>
                <a:moveTo>
                  <a:pt x="75" y="51"/>
                </a:moveTo>
                <a:cubicBezTo>
                  <a:pt x="70" y="63"/>
                  <a:pt x="59" y="72"/>
                  <a:pt x="45" y="72"/>
                </a:cubicBezTo>
                <a:cubicBezTo>
                  <a:pt x="28" y="72"/>
                  <a:pt x="14" y="58"/>
                  <a:pt x="14" y="41"/>
                </a:cubicBezTo>
                <a:cubicBezTo>
                  <a:pt x="14" y="35"/>
                  <a:pt x="16" y="29"/>
                  <a:pt x="19" y="25"/>
                </a:cubicBezTo>
                <a:cubicBezTo>
                  <a:pt x="47" y="38"/>
                  <a:pt x="47" y="38"/>
                  <a:pt x="47" y="38"/>
                </a:cubicBezTo>
                <a:cubicBezTo>
                  <a:pt x="41" y="40"/>
                  <a:pt x="34" y="42"/>
                  <a:pt x="27" y="42"/>
                </a:cubicBezTo>
                <a:cubicBezTo>
                  <a:pt x="24" y="42"/>
                  <a:pt x="21" y="41"/>
                  <a:pt x="18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8" y="56"/>
                  <a:pt x="30" y="69"/>
                  <a:pt x="45" y="69"/>
                </a:cubicBezTo>
                <a:cubicBezTo>
                  <a:pt x="57" y="69"/>
                  <a:pt x="68" y="61"/>
                  <a:pt x="72" y="50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54" y="57"/>
                </a:moveTo>
                <a:cubicBezTo>
                  <a:pt x="35" y="57"/>
                  <a:pt x="35" y="57"/>
                  <a:pt x="35" y="57"/>
                </a:cubicBezTo>
                <a:cubicBezTo>
                  <a:pt x="37" y="59"/>
                  <a:pt x="41" y="61"/>
                  <a:pt x="45" y="61"/>
                </a:cubicBezTo>
                <a:cubicBezTo>
                  <a:pt x="49" y="61"/>
                  <a:pt x="52" y="59"/>
                  <a:pt x="54" y="57"/>
                </a:cubicBezTo>
                <a:close/>
                <a:moveTo>
                  <a:pt x="56" y="43"/>
                </a:moveTo>
                <a:cubicBezTo>
                  <a:pt x="58" y="43"/>
                  <a:pt x="60" y="45"/>
                  <a:pt x="60" y="47"/>
                </a:cubicBezTo>
                <a:cubicBezTo>
                  <a:pt x="60" y="49"/>
                  <a:pt x="58" y="50"/>
                  <a:pt x="56" y="50"/>
                </a:cubicBezTo>
                <a:cubicBezTo>
                  <a:pt x="54" y="50"/>
                  <a:pt x="52" y="49"/>
                  <a:pt x="52" y="47"/>
                </a:cubicBezTo>
                <a:cubicBezTo>
                  <a:pt x="52" y="45"/>
                  <a:pt x="54" y="43"/>
                  <a:pt x="56" y="43"/>
                </a:cubicBezTo>
                <a:close/>
                <a:moveTo>
                  <a:pt x="34" y="43"/>
                </a:moveTo>
                <a:cubicBezTo>
                  <a:pt x="36" y="43"/>
                  <a:pt x="37" y="45"/>
                  <a:pt x="37" y="47"/>
                </a:cubicBezTo>
                <a:cubicBezTo>
                  <a:pt x="37" y="49"/>
                  <a:pt x="36" y="50"/>
                  <a:pt x="34" y="50"/>
                </a:cubicBezTo>
                <a:cubicBezTo>
                  <a:pt x="32" y="50"/>
                  <a:pt x="30" y="49"/>
                  <a:pt x="30" y="47"/>
                </a:cubicBezTo>
                <a:cubicBezTo>
                  <a:pt x="30" y="45"/>
                  <a:pt x="32" y="43"/>
                  <a:pt x="34" y="43"/>
                </a:cubicBezTo>
                <a:close/>
                <a:moveTo>
                  <a:pt x="59" y="118"/>
                </a:moveTo>
                <a:cubicBezTo>
                  <a:pt x="89" y="118"/>
                  <a:pt x="89" y="118"/>
                  <a:pt x="89" y="118"/>
                </a:cubicBezTo>
                <a:cubicBezTo>
                  <a:pt x="89" y="98"/>
                  <a:pt x="76" y="80"/>
                  <a:pt x="59" y="74"/>
                </a:cubicBezTo>
                <a:cubicBezTo>
                  <a:pt x="59" y="118"/>
                  <a:pt x="59" y="118"/>
                  <a:pt x="59" y="118"/>
                </a:cubicBezTo>
                <a:close/>
                <a:moveTo>
                  <a:pt x="58" y="74"/>
                </a:moveTo>
                <a:cubicBezTo>
                  <a:pt x="58" y="74"/>
                  <a:pt x="58" y="74"/>
                  <a:pt x="58" y="74"/>
                </a:cubicBezTo>
                <a:cubicBezTo>
                  <a:pt x="58" y="74"/>
                  <a:pt x="58" y="74"/>
                  <a:pt x="58" y="7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Freeform 154"/>
          <p:cNvSpPr>
            <a:spLocks noEditPoints="1"/>
          </p:cNvSpPr>
          <p:nvPr/>
        </p:nvSpPr>
        <p:spPr bwMode="auto">
          <a:xfrm>
            <a:off x="608345" y="1572806"/>
            <a:ext cx="411162" cy="476250"/>
          </a:xfrm>
          <a:custGeom>
            <a:avLst/>
            <a:gdLst>
              <a:gd name="T0" fmla="*/ 22 w 97"/>
              <a:gd name="T1" fmla="*/ 50 h 112"/>
              <a:gd name="T2" fmla="*/ 39 w 97"/>
              <a:gd name="T3" fmla="*/ 59 h 112"/>
              <a:gd name="T4" fmla="*/ 0 w 97"/>
              <a:gd name="T5" fmla="*/ 109 h 112"/>
              <a:gd name="T6" fmla="*/ 22 w 97"/>
              <a:gd name="T7" fmla="*/ 50 h 112"/>
              <a:gd name="T8" fmla="*/ 88 w 97"/>
              <a:gd name="T9" fmla="*/ 38 h 112"/>
              <a:gd name="T10" fmla="*/ 45 w 97"/>
              <a:gd name="T11" fmla="*/ 112 h 112"/>
              <a:gd name="T12" fmla="*/ 40 w 97"/>
              <a:gd name="T13" fmla="*/ 109 h 112"/>
              <a:gd name="T14" fmla="*/ 83 w 97"/>
              <a:gd name="T15" fmla="*/ 35 h 112"/>
              <a:gd name="T16" fmla="*/ 88 w 97"/>
              <a:gd name="T17" fmla="*/ 38 h 112"/>
              <a:gd name="T18" fmla="*/ 94 w 97"/>
              <a:gd name="T19" fmla="*/ 11 h 112"/>
              <a:gd name="T20" fmla="*/ 90 w 97"/>
              <a:gd name="T21" fmla="*/ 8 h 112"/>
              <a:gd name="T22" fmla="*/ 89 w 97"/>
              <a:gd name="T23" fmla="*/ 8 h 112"/>
              <a:gd name="T24" fmla="*/ 90 w 97"/>
              <a:gd name="T25" fmla="*/ 7 h 112"/>
              <a:gd name="T26" fmla="*/ 95 w 97"/>
              <a:gd name="T27" fmla="*/ 10 h 112"/>
              <a:gd name="T28" fmla="*/ 95 w 97"/>
              <a:gd name="T29" fmla="*/ 11 h 112"/>
              <a:gd name="T30" fmla="*/ 94 w 97"/>
              <a:gd name="T31" fmla="*/ 11 h 112"/>
              <a:gd name="T32" fmla="*/ 72 w 97"/>
              <a:gd name="T33" fmla="*/ 25 h 112"/>
              <a:gd name="T34" fmla="*/ 77 w 97"/>
              <a:gd name="T35" fmla="*/ 28 h 112"/>
              <a:gd name="T36" fmla="*/ 83 w 97"/>
              <a:gd name="T37" fmla="*/ 32 h 112"/>
              <a:gd name="T38" fmla="*/ 89 w 97"/>
              <a:gd name="T39" fmla="*/ 35 h 112"/>
              <a:gd name="T40" fmla="*/ 94 w 97"/>
              <a:gd name="T41" fmla="*/ 12 h 112"/>
              <a:gd name="T42" fmla="*/ 88 w 97"/>
              <a:gd name="T43" fmla="*/ 9 h 112"/>
              <a:gd name="T44" fmla="*/ 72 w 97"/>
              <a:gd name="T45" fmla="*/ 25 h 112"/>
              <a:gd name="T46" fmla="*/ 75 w 97"/>
              <a:gd name="T47" fmla="*/ 30 h 112"/>
              <a:gd name="T48" fmla="*/ 70 w 97"/>
              <a:gd name="T49" fmla="*/ 28 h 112"/>
              <a:gd name="T50" fmla="*/ 27 w 97"/>
              <a:gd name="T51" fmla="*/ 102 h 112"/>
              <a:gd name="T52" fmla="*/ 32 w 97"/>
              <a:gd name="T53" fmla="*/ 105 h 112"/>
              <a:gd name="T54" fmla="*/ 75 w 97"/>
              <a:gd name="T55" fmla="*/ 30 h 112"/>
              <a:gd name="T56" fmla="*/ 82 w 97"/>
              <a:gd name="T57" fmla="*/ 34 h 112"/>
              <a:gd name="T58" fmla="*/ 77 w 97"/>
              <a:gd name="T59" fmla="*/ 31 h 112"/>
              <a:gd name="T60" fmla="*/ 34 w 97"/>
              <a:gd name="T61" fmla="*/ 106 h 112"/>
              <a:gd name="T62" fmla="*/ 39 w 97"/>
              <a:gd name="T63" fmla="*/ 109 h 112"/>
              <a:gd name="T64" fmla="*/ 82 w 97"/>
              <a:gd name="T65" fmla="*/ 34 h 112"/>
              <a:gd name="T66" fmla="*/ 39 w 97"/>
              <a:gd name="T67" fmla="*/ 30 h 112"/>
              <a:gd name="T68" fmla="*/ 59 w 97"/>
              <a:gd name="T69" fmla="*/ 5 h 112"/>
              <a:gd name="T70" fmla="*/ 58 w 97"/>
              <a:gd name="T71" fmla="*/ 20 h 112"/>
              <a:gd name="T72" fmla="*/ 47 w 97"/>
              <a:gd name="T73" fmla="*/ 34 h 112"/>
              <a:gd name="T74" fmla="*/ 39 w 97"/>
              <a:gd name="T75" fmla="*/ 30 h 112"/>
              <a:gd name="T76" fmla="*/ 52 w 97"/>
              <a:gd name="T77" fmla="*/ 9 h 112"/>
              <a:gd name="T78" fmla="*/ 53 w 97"/>
              <a:gd name="T79" fmla="*/ 9 h 112"/>
              <a:gd name="T80" fmla="*/ 53 w 97"/>
              <a:gd name="T81" fmla="*/ 11 h 112"/>
              <a:gd name="T82" fmla="*/ 48 w 97"/>
              <a:gd name="T83" fmla="*/ 18 h 112"/>
              <a:gd name="T84" fmla="*/ 44 w 97"/>
              <a:gd name="T85" fmla="*/ 27 h 112"/>
              <a:gd name="T86" fmla="*/ 42 w 97"/>
              <a:gd name="T87" fmla="*/ 28 h 112"/>
              <a:gd name="T88" fmla="*/ 41 w 97"/>
              <a:gd name="T89" fmla="*/ 27 h 112"/>
              <a:gd name="T90" fmla="*/ 45 w 97"/>
              <a:gd name="T91" fmla="*/ 17 h 112"/>
              <a:gd name="T92" fmla="*/ 52 w 97"/>
              <a:gd name="T93" fmla="*/ 9 h 112"/>
              <a:gd name="T94" fmla="*/ 23 w 97"/>
              <a:gd name="T95" fmla="*/ 49 h 112"/>
              <a:gd name="T96" fmla="*/ 39 w 97"/>
              <a:gd name="T97" fmla="*/ 58 h 112"/>
              <a:gd name="T98" fmla="*/ 47 w 97"/>
              <a:gd name="T99" fmla="*/ 36 h 112"/>
              <a:gd name="T100" fmla="*/ 39 w 97"/>
              <a:gd name="T101" fmla="*/ 31 h 112"/>
              <a:gd name="T102" fmla="*/ 23 w 97"/>
              <a:gd name="T103" fmla="*/ 49 h 112"/>
              <a:gd name="T104" fmla="*/ 27 w 97"/>
              <a:gd name="T105" fmla="*/ 49 h 112"/>
              <a:gd name="T106" fmla="*/ 32 w 97"/>
              <a:gd name="T107" fmla="*/ 52 h 112"/>
              <a:gd name="T108" fmla="*/ 42 w 97"/>
              <a:gd name="T109" fmla="*/ 34 h 112"/>
              <a:gd name="T110" fmla="*/ 39 w 97"/>
              <a:gd name="T111" fmla="*/ 33 h 112"/>
              <a:gd name="T112" fmla="*/ 27 w 97"/>
              <a:gd name="T113" fmla="*/ 4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7" h="112">
                <a:moveTo>
                  <a:pt x="22" y="50"/>
                </a:moveTo>
                <a:cubicBezTo>
                  <a:pt x="28" y="53"/>
                  <a:pt x="33" y="56"/>
                  <a:pt x="39" y="59"/>
                </a:cubicBezTo>
                <a:cubicBezTo>
                  <a:pt x="31" y="80"/>
                  <a:pt x="18" y="96"/>
                  <a:pt x="0" y="109"/>
                </a:cubicBezTo>
                <a:cubicBezTo>
                  <a:pt x="2" y="87"/>
                  <a:pt x="8" y="67"/>
                  <a:pt x="22" y="50"/>
                </a:cubicBezTo>
                <a:close/>
                <a:moveTo>
                  <a:pt x="88" y="38"/>
                </a:moveTo>
                <a:cubicBezTo>
                  <a:pt x="45" y="112"/>
                  <a:pt x="45" y="112"/>
                  <a:pt x="45" y="112"/>
                </a:cubicBezTo>
                <a:cubicBezTo>
                  <a:pt x="40" y="109"/>
                  <a:pt x="40" y="109"/>
                  <a:pt x="40" y="109"/>
                </a:cubicBezTo>
                <a:cubicBezTo>
                  <a:pt x="83" y="35"/>
                  <a:pt x="83" y="35"/>
                  <a:pt x="83" y="35"/>
                </a:cubicBezTo>
                <a:cubicBezTo>
                  <a:pt x="88" y="38"/>
                  <a:pt x="88" y="38"/>
                  <a:pt x="88" y="38"/>
                </a:cubicBezTo>
                <a:close/>
                <a:moveTo>
                  <a:pt x="94" y="11"/>
                </a:move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9" y="8"/>
                </a:cubicBezTo>
                <a:cubicBezTo>
                  <a:pt x="90" y="7"/>
                  <a:pt x="90" y="7"/>
                  <a:pt x="90" y="7"/>
                </a:cubicBezTo>
                <a:cubicBezTo>
                  <a:pt x="95" y="2"/>
                  <a:pt x="97" y="3"/>
                  <a:pt x="95" y="10"/>
                </a:cubicBezTo>
                <a:cubicBezTo>
                  <a:pt x="95" y="11"/>
                  <a:pt x="95" y="11"/>
                  <a:pt x="95" y="11"/>
                </a:cubicBezTo>
                <a:cubicBezTo>
                  <a:pt x="94" y="11"/>
                  <a:pt x="94" y="11"/>
                  <a:pt x="94" y="11"/>
                </a:cubicBezTo>
                <a:close/>
                <a:moveTo>
                  <a:pt x="72" y="25"/>
                </a:moveTo>
                <a:cubicBezTo>
                  <a:pt x="72" y="27"/>
                  <a:pt x="74" y="28"/>
                  <a:pt x="77" y="28"/>
                </a:cubicBezTo>
                <a:cubicBezTo>
                  <a:pt x="78" y="31"/>
                  <a:pt x="80" y="32"/>
                  <a:pt x="83" y="32"/>
                </a:cubicBezTo>
                <a:cubicBezTo>
                  <a:pt x="84" y="34"/>
                  <a:pt x="86" y="36"/>
                  <a:pt x="89" y="35"/>
                </a:cubicBezTo>
                <a:cubicBezTo>
                  <a:pt x="91" y="27"/>
                  <a:pt x="93" y="20"/>
                  <a:pt x="94" y="12"/>
                </a:cubicBezTo>
                <a:cubicBezTo>
                  <a:pt x="88" y="9"/>
                  <a:pt x="88" y="9"/>
                  <a:pt x="88" y="9"/>
                </a:cubicBezTo>
                <a:cubicBezTo>
                  <a:pt x="72" y="25"/>
                  <a:pt x="72" y="25"/>
                  <a:pt x="72" y="25"/>
                </a:cubicBezTo>
                <a:close/>
                <a:moveTo>
                  <a:pt x="75" y="30"/>
                </a:moveTo>
                <a:cubicBezTo>
                  <a:pt x="70" y="28"/>
                  <a:pt x="70" y="28"/>
                  <a:pt x="70" y="28"/>
                </a:cubicBezTo>
                <a:cubicBezTo>
                  <a:pt x="27" y="102"/>
                  <a:pt x="27" y="102"/>
                  <a:pt x="27" y="102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75" y="30"/>
                  <a:pt x="75" y="30"/>
                  <a:pt x="75" y="30"/>
                </a:cubicBezTo>
                <a:close/>
                <a:moveTo>
                  <a:pt x="82" y="34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9" y="109"/>
                  <a:pt x="39" y="109"/>
                  <a:pt x="39" y="109"/>
                </a:cubicBezTo>
                <a:cubicBezTo>
                  <a:pt x="82" y="34"/>
                  <a:pt x="82" y="34"/>
                  <a:pt x="82" y="34"/>
                </a:cubicBezTo>
                <a:close/>
                <a:moveTo>
                  <a:pt x="39" y="30"/>
                </a:moveTo>
                <a:cubicBezTo>
                  <a:pt x="42" y="7"/>
                  <a:pt x="63" y="0"/>
                  <a:pt x="59" y="5"/>
                </a:cubicBezTo>
                <a:cubicBezTo>
                  <a:pt x="56" y="11"/>
                  <a:pt x="59" y="14"/>
                  <a:pt x="58" y="20"/>
                </a:cubicBezTo>
                <a:cubicBezTo>
                  <a:pt x="56" y="27"/>
                  <a:pt x="48" y="35"/>
                  <a:pt x="47" y="34"/>
                </a:cubicBezTo>
                <a:cubicBezTo>
                  <a:pt x="39" y="30"/>
                  <a:pt x="39" y="30"/>
                  <a:pt x="39" y="30"/>
                </a:cubicBezTo>
                <a:close/>
                <a:moveTo>
                  <a:pt x="52" y="9"/>
                </a:moveTo>
                <a:cubicBezTo>
                  <a:pt x="52" y="9"/>
                  <a:pt x="53" y="9"/>
                  <a:pt x="53" y="9"/>
                </a:cubicBezTo>
                <a:cubicBezTo>
                  <a:pt x="54" y="10"/>
                  <a:pt x="54" y="11"/>
                  <a:pt x="53" y="11"/>
                </a:cubicBezTo>
                <a:cubicBezTo>
                  <a:pt x="51" y="13"/>
                  <a:pt x="49" y="16"/>
                  <a:pt x="48" y="18"/>
                </a:cubicBezTo>
                <a:cubicBezTo>
                  <a:pt x="46" y="21"/>
                  <a:pt x="45" y="24"/>
                  <a:pt x="44" y="27"/>
                </a:cubicBezTo>
                <a:cubicBezTo>
                  <a:pt x="44" y="28"/>
                  <a:pt x="43" y="29"/>
                  <a:pt x="42" y="28"/>
                </a:cubicBezTo>
                <a:cubicBezTo>
                  <a:pt x="42" y="28"/>
                  <a:pt x="41" y="27"/>
                  <a:pt x="41" y="27"/>
                </a:cubicBezTo>
                <a:cubicBezTo>
                  <a:pt x="42" y="23"/>
                  <a:pt x="44" y="20"/>
                  <a:pt x="45" y="17"/>
                </a:cubicBezTo>
                <a:cubicBezTo>
                  <a:pt x="47" y="14"/>
                  <a:pt x="49" y="11"/>
                  <a:pt x="52" y="9"/>
                </a:cubicBezTo>
                <a:close/>
                <a:moveTo>
                  <a:pt x="23" y="49"/>
                </a:moveTo>
                <a:cubicBezTo>
                  <a:pt x="39" y="58"/>
                  <a:pt x="39" y="58"/>
                  <a:pt x="39" y="58"/>
                </a:cubicBezTo>
                <a:cubicBezTo>
                  <a:pt x="47" y="36"/>
                  <a:pt x="47" y="36"/>
                  <a:pt x="47" y="36"/>
                </a:cubicBezTo>
                <a:cubicBezTo>
                  <a:pt x="39" y="31"/>
                  <a:pt x="39" y="31"/>
                  <a:pt x="39" y="31"/>
                </a:cubicBezTo>
                <a:cubicBezTo>
                  <a:pt x="23" y="49"/>
                  <a:pt x="23" y="49"/>
                  <a:pt x="23" y="49"/>
                </a:cubicBezTo>
                <a:close/>
                <a:moveTo>
                  <a:pt x="27" y="49"/>
                </a:moveTo>
                <a:cubicBezTo>
                  <a:pt x="32" y="52"/>
                  <a:pt x="32" y="52"/>
                  <a:pt x="32" y="52"/>
                </a:cubicBezTo>
                <a:cubicBezTo>
                  <a:pt x="42" y="34"/>
                  <a:pt x="42" y="34"/>
                  <a:pt x="42" y="34"/>
                </a:cubicBezTo>
                <a:cubicBezTo>
                  <a:pt x="39" y="33"/>
                  <a:pt x="39" y="33"/>
                  <a:pt x="39" y="33"/>
                </a:cubicBezTo>
                <a:lnTo>
                  <a:pt x="27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Freeform 155"/>
          <p:cNvSpPr>
            <a:spLocks noEditPoints="1"/>
          </p:cNvSpPr>
          <p:nvPr/>
        </p:nvSpPr>
        <p:spPr bwMode="auto">
          <a:xfrm>
            <a:off x="1333832" y="1545025"/>
            <a:ext cx="576262" cy="531813"/>
          </a:xfrm>
          <a:custGeom>
            <a:avLst/>
            <a:gdLst>
              <a:gd name="T0" fmla="*/ 9 w 136"/>
              <a:gd name="T1" fmla="*/ 48 h 125"/>
              <a:gd name="T2" fmla="*/ 38 w 136"/>
              <a:gd name="T3" fmla="*/ 118 h 125"/>
              <a:gd name="T4" fmla="*/ 97 w 136"/>
              <a:gd name="T5" fmla="*/ 71 h 125"/>
              <a:gd name="T6" fmla="*/ 55 w 136"/>
              <a:gd name="T7" fmla="*/ 22 h 125"/>
              <a:gd name="T8" fmla="*/ 36 w 136"/>
              <a:gd name="T9" fmla="*/ 43 h 125"/>
              <a:gd name="T10" fmla="*/ 9 w 136"/>
              <a:gd name="T11" fmla="*/ 48 h 125"/>
              <a:gd name="T12" fmla="*/ 111 w 136"/>
              <a:gd name="T13" fmla="*/ 38 h 125"/>
              <a:gd name="T14" fmla="*/ 117 w 136"/>
              <a:gd name="T15" fmla="*/ 0 h 125"/>
              <a:gd name="T16" fmla="*/ 123 w 136"/>
              <a:gd name="T17" fmla="*/ 38 h 125"/>
              <a:gd name="T18" fmla="*/ 116 w 136"/>
              <a:gd name="T19" fmla="*/ 38 h 125"/>
              <a:gd name="T20" fmla="*/ 114 w 136"/>
              <a:gd name="T21" fmla="*/ 10 h 125"/>
              <a:gd name="T22" fmla="*/ 113 w 136"/>
              <a:gd name="T23" fmla="*/ 38 h 125"/>
              <a:gd name="T24" fmla="*/ 111 w 136"/>
              <a:gd name="T25" fmla="*/ 38 h 125"/>
              <a:gd name="T26" fmla="*/ 107 w 136"/>
              <a:gd name="T27" fmla="*/ 64 h 125"/>
              <a:gd name="T28" fmla="*/ 110 w 136"/>
              <a:gd name="T29" fmla="*/ 64 h 125"/>
              <a:gd name="T30" fmla="*/ 113 w 136"/>
              <a:gd name="T31" fmla="*/ 42 h 125"/>
              <a:gd name="T32" fmla="*/ 110 w 136"/>
              <a:gd name="T33" fmla="*/ 42 h 125"/>
              <a:gd name="T34" fmla="*/ 107 w 136"/>
              <a:gd name="T35" fmla="*/ 64 h 125"/>
              <a:gd name="T36" fmla="*/ 116 w 136"/>
              <a:gd name="T37" fmla="*/ 64 h 125"/>
              <a:gd name="T38" fmla="*/ 127 w 136"/>
              <a:gd name="T39" fmla="*/ 64 h 125"/>
              <a:gd name="T40" fmla="*/ 124 w 136"/>
              <a:gd name="T41" fmla="*/ 42 h 125"/>
              <a:gd name="T42" fmla="*/ 116 w 136"/>
              <a:gd name="T43" fmla="*/ 42 h 125"/>
              <a:gd name="T44" fmla="*/ 116 w 136"/>
              <a:gd name="T45" fmla="*/ 64 h 125"/>
              <a:gd name="T46" fmla="*/ 108 w 136"/>
              <a:gd name="T47" fmla="*/ 69 h 125"/>
              <a:gd name="T48" fmla="*/ 127 w 136"/>
              <a:gd name="T49" fmla="*/ 69 h 125"/>
              <a:gd name="T50" fmla="*/ 122 w 136"/>
              <a:gd name="T51" fmla="*/ 119 h 125"/>
              <a:gd name="T52" fmla="*/ 113 w 136"/>
              <a:gd name="T53" fmla="*/ 119 h 125"/>
              <a:gd name="T54" fmla="*/ 108 w 136"/>
              <a:gd name="T55" fmla="*/ 69 h 125"/>
              <a:gd name="T56" fmla="*/ 79 w 136"/>
              <a:gd name="T57" fmla="*/ 48 h 125"/>
              <a:gd name="T58" fmla="*/ 90 w 136"/>
              <a:gd name="T59" fmla="*/ 59 h 125"/>
              <a:gd name="T60" fmla="*/ 79 w 136"/>
              <a:gd name="T61" fmla="*/ 71 h 125"/>
              <a:gd name="T62" fmla="*/ 67 w 136"/>
              <a:gd name="T63" fmla="*/ 59 h 125"/>
              <a:gd name="T64" fmla="*/ 79 w 136"/>
              <a:gd name="T65" fmla="*/ 48 h 125"/>
              <a:gd name="T66" fmla="*/ 42 w 136"/>
              <a:gd name="T67" fmla="*/ 95 h 125"/>
              <a:gd name="T68" fmla="*/ 49 w 136"/>
              <a:gd name="T69" fmla="*/ 102 h 125"/>
              <a:gd name="T70" fmla="*/ 42 w 136"/>
              <a:gd name="T71" fmla="*/ 108 h 125"/>
              <a:gd name="T72" fmla="*/ 36 w 136"/>
              <a:gd name="T73" fmla="*/ 102 h 125"/>
              <a:gd name="T74" fmla="*/ 42 w 136"/>
              <a:gd name="T75" fmla="*/ 95 h 125"/>
              <a:gd name="T76" fmla="*/ 38 w 136"/>
              <a:gd name="T77" fmla="*/ 105 h 125"/>
              <a:gd name="T78" fmla="*/ 47 w 136"/>
              <a:gd name="T79" fmla="*/ 100 h 125"/>
              <a:gd name="T80" fmla="*/ 38 w 136"/>
              <a:gd name="T81" fmla="*/ 105 h 125"/>
              <a:gd name="T82" fmla="*/ 67 w 136"/>
              <a:gd name="T83" fmla="*/ 79 h 125"/>
              <a:gd name="T84" fmla="*/ 76 w 136"/>
              <a:gd name="T85" fmla="*/ 88 h 125"/>
              <a:gd name="T86" fmla="*/ 67 w 136"/>
              <a:gd name="T87" fmla="*/ 97 h 125"/>
              <a:gd name="T88" fmla="*/ 58 w 136"/>
              <a:gd name="T89" fmla="*/ 88 h 125"/>
              <a:gd name="T90" fmla="*/ 67 w 136"/>
              <a:gd name="T91" fmla="*/ 79 h 125"/>
              <a:gd name="T92" fmla="*/ 62 w 136"/>
              <a:gd name="T93" fmla="*/ 92 h 125"/>
              <a:gd name="T94" fmla="*/ 74 w 136"/>
              <a:gd name="T95" fmla="*/ 85 h 125"/>
              <a:gd name="T96" fmla="*/ 62 w 136"/>
              <a:gd name="T97" fmla="*/ 92 h 125"/>
              <a:gd name="T98" fmla="*/ 71 w 136"/>
              <a:gd name="T99" fmla="*/ 65 h 125"/>
              <a:gd name="T100" fmla="*/ 87 w 136"/>
              <a:gd name="T101" fmla="*/ 56 h 125"/>
              <a:gd name="T102" fmla="*/ 71 w 136"/>
              <a:gd name="T103" fmla="*/ 65 h 125"/>
              <a:gd name="T104" fmla="*/ 25 w 136"/>
              <a:gd name="T105" fmla="*/ 48 h 125"/>
              <a:gd name="T106" fmla="*/ 31 w 136"/>
              <a:gd name="T107" fmla="*/ 59 h 125"/>
              <a:gd name="T108" fmla="*/ 25 w 136"/>
              <a:gd name="T109" fmla="*/ 70 h 125"/>
              <a:gd name="T110" fmla="*/ 18 w 136"/>
              <a:gd name="T111" fmla="*/ 59 h 125"/>
              <a:gd name="T112" fmla="*/ 25 w 136"/>
              <a:gd name="T113" fmla="*/ 48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6" h="125">
                <a:moveTo>
                  <a:pt x="9" y="48"/>
                </a:moveTo>
                <a:cubicBezTo>
                  <a:pt x="0" y="77"/>
                  <a:pt x="9" y="112"/>
                  <a:pt x="38" y="118"/>
                </a:cubicBezTo>
                <a:cubicBezTo>
                  <a:pt x="70" y="125"/>
                  <a:pt x="91" y="101"/>
                  <a:pt x="97" y="71"/>
                </a:cubicBezTo>
                <a:cubicBezTo>
                  <a:pt x="107" y="24"/>
                  <a:pt x="62" y="1"/>
                  <a:pt x="55" y="22"/>
                </a:cubicBezTo>
                <a:cubicBezTo>
                  <a:pt x="49" y="38"/>
                  <a:pt x="45" y="48"/>
                  <a:pt x="36" y="43"/>
                </a:cubicBezTo>
                <a:cubicBezTo>
                  <a:pt x="28" y="38"/>
                  <a:pt x="19" y="16"/>
                  <a:pt x="9" y="48"/>
                </a:cubicBezTo>
                <a:close/>
                <a:moveTo>
                  <a:pt x="111" y="38"/>
                </a:moveTo>
                <a:cubicBezTo>
                  <a:pt x="101" y="25"/>
                  <a:pt x="105" y="13"/>
                  <a:pt x="117" y="0"/>
                </a:cubicBezTo>
                <a:cubicBezTo>
                  <a:pt x="120" y="13"/>
                  <a:pt x="136" y="13"/>
                  <a:pt x="123" y="38"/>
                </a:cubicBezTo>
                <a:cubicBezTo>
                  <a:pt x="116" y="38"/>
                  <a:pt x="116" y="38"/>
                  <a:pt x="116" y="38"/>
                </a:cubicBezTo>
                <a:cubicBezTo>
                  <a:pt x="114" y="10"/>
                  <a:pt x="114" y="10"/>
                  <a:pt x="114" y="10"/>
                </a:cubicBezTo>
                <a:cubicBezTo>
                  <a:pt x="108" y="18"/>
                  <a:pt x="109" y="25"/>
                  <a:pt x="113" y="38"/>
                </a:cubicBezTo>
                <a:cubicBezTo>
                  <a:pt x="111" y="38"/>
                  <a:pt x="111" y="38"/>
                  <a:pt x="111" y="38"/>
                </a:cubicBezTo>
                <a:close/>
                <a:moveTo>
                  <a:pt x="107" y="64"/>
                </a:moveTo>
                <a:cubicBezTo>
                  <a:pt x="110" y="64"/>
                  <a:pt x="110" y="64"/>
                  <a:pt x="110" y="64"/>
                </a:cubicBezTo>
                <a:cubicBezTo>
                  <a:pt x="113" y="42"/>
                  <a:pt x="113" y="42"/>
                  <a:pt x="113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07" y="64"/>
                  <a:pt x="107" y="64"/>
                  <a:pt x="107" y="64"/>
                </a:cubicBezTo>
                <a:close/>
                <a:moveTo>
                  <a:pt x="116" y="64"/>
                </a:moveTo>
                <a:cubicBezTo>
                  <a:pt x="127" y="64"/>
                  <a:pt x="127" y="64"/>
                  <a:pt x="127" y="64"/>
                </a:cubicBezTo>
                <a:cubicBezTo>
                  <a:pt x="124" y="42"/>
                  <a:pt x="124" y="42"/>
                  <a:pt x="124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64"/>
                  <a:pt x="116" y="64"/>
                  <a:pt x="116" y="64"/>
                </a:cubicBezTo>
                <a:close/>
                <a:moveTo>
                  <a:pt x="108" y="69"/>
                </a:moveTo>
                <a:cubicBezTo>
                  <a:pt x="115" y="69"/>
                  <a:pt x="120" y="69"/>
                  <a:pt x="127" y="69"/>
                </a:cubicBezTo>
                <a:cubicBezTo>
                  <a:pt x="131" y="85"/>
                  <a:pt x="128" y="105"/>
                  <a:pt x="122" y="119"/>
                </a:cubicBezTo>
                <a:cubicBezTo>
                  <a:pt x="115" y="119"/>
                  <a:pt x="120" y="119"/>
                  <a:pt x="113" y="119"/>
                </a:cubicBezTo>
                <a:cubicBezTo>
                  <a:pt x="107" y="106"/>
                  <a:pt x="102" y="86"/>
                  <a:pt x="108" y="69"/>
                </a:cubicBezTo>
                <a:close/>
                <a:moveTo>
                  <a:pt x="79" y="48"/>
                </a:moveTo>
                <a:cubicBezTo>
                  <a:pt x="85" y="48"/>
                  <a:pt x="90" y="53"/>
                  <a:pt x="90" y="59"/>
                </a:cubicBezTo>
                <a:cubicBezTo>
                  <a:pt x="90" y="66"/>
                  <a:pt x="85" y="71"/>
                  <a:pt x="79" y="71"/>
                </a:cubicBezTo>
                <a:cubicBezTo>
                  <a:pt x="72" y="71"/>
                  <a:pt x="67" y="66"/>
                  <a:pt x="67" y="59"/>
                </a:cubicBezTo>
                <a:cubicBezTo>
                  <a:pt x="67" y="53"/>
                  <a:pt x="72" y="48"/>
                  <a:pt x="79" y="48"/>
                </a:cubicBezTo>
                <a:close/>
                <a:moveTo>
                  <a:pt x="42" y="95"/>
                </a:moveTo>
                <a:cubicBezTo>
                  <a:pt x="46" y="95"/>
                  <a:pt x="49" y="98"/>
                  <a:pt x="49" y="102"/>
                </a:cubicBezTo>
                <a:cubicBezTo>
                  <a:pt x="49" y="105"/>
                  <a:pt x="46" y="108"/>
                  <a:pt x="42" y="108"/>
                </a:cubicBezTo>
                <a:cubicBezTo>
                  <a:pt x="39" y="108"/>
                  <a:pt x="36" y="105"/>
                  <a:pt x="36" y="102"/>
                </a:cubicBezTo>
                <a:cubicBezTo>
                  <a:pt x="36" y="98"/>
                  <a:pt x="39" y="95"/>
                  <a:pt x="42" y="95"/>
                </a:cubicBezTo>
                <a:close/>
                <a:moveTo>
                  <a:pt x="38" y="105"/>
                </a:moveTo>
                <a:cubicBezTo>
                  <a:pt x="42" y="104"/>
                  <a:pt x="45" y="103"/>
                  <a:pt x="47" y="100"/>
                </a:cubicBezTo>
                <a:cubicBezTo>
                  <a:pt x="48" y="107"/>
                  <a:pt x="41" y="109"/>
                  <a:pt x="38" y="105"/>
                </a:cubicBezTo>
                <a:close/>
                <a:moveTo>
                  <a:pt x="67" y="79"/>
                </a:moveTo>
                <a:cubicBezTo>
                  <a:pt x="72" y="79"/>
                  <a:pt x="76" y="83"/>
                  <a:pt x="76" y="88"/>
                </a:cubicBezTo>
                <a:cubicBezTo>
                  <a:pt x="76" y="93"/>
                  <a:pt x="72" y="97"/>
                  <a:pt x="67" y="97"/>
                </a:cubicBezTo>
                <a:cubicBezTo>
                  <a:pt x="62" y="97"/>
                  <a:pt x="58" y="93"/>
                  <a:pt x="58" y="88"/>
                </a:cubicBezTo>
                <a:cubicBezTo>
                  <a:pt x="58" y="83"/>
                  <a:pt x="62" y="79"/>
                  <a:pt x="67" y="79"/>
                </a:cubicBezTo>
                <a:close/>
                <a:moveTo>
                  <a:pt x="62" y="92"/>
                </a:moveTo>
                <a:cubicBezTo>
                  <a:pt x="67" y="91"/>
                  <a:pt x="71" y="90"/>
                  <a:pt x="74" y="85"/>
                </a:cubicBezTo>
                <a:cubicBezTo>
                  <a:pt x="76" y="95"/>
                  <a:pt x="66" y="97"/>
                  <a:pt x="62" y="92"/>
                </a:cubicBezTo>
                <a:close/>
                <a:moveTo>
                  <a:pt x="71" y="65"/>
                </a:moveTo>
                <a:cubicBezTo>
                  <a:pt x="78" y="64"/>
                  <a:pt x="84" y="62"/>
                  <a:pt x="87" y="56"/>
                </a:cubicBezTo>
                <a:cubicBezTo>
                  <a:pt x="90" y="69"/>
                  <a:pt x="76" y="72"/>
                  <a:pt x="71" y="65"/>
                </a:cubicBezTo>
                <a:close/>
                <a:moveTo>
                  <a:pt x="25" y="48"/>
                </a:moveTo>
                <a:cubicBezTo>
                  <a:pt x="28" y="48"/>
                  <a:pt x="31" y="53"/>
                  <a:pt x="31" y="59"/>
                </a:cubicBezTo>
                <a:cubicBezTo>
                  <a:pt x="31" y="65"/>
                  <a:pt x="28" y="70"/>
                  <a:pt x="25" y="70"/>
                </a:cubicBezTo>
                <a:cubicBezTo>
                  <a:pt x="21" y="70"/>
                  <a:pt x="18" y="65"/>
                  <a:pt x="18" y="59"/>
                </a:cubicBezTo>
                <a:cubicBezTo>
                  <a:pt x="18" y="53"/>
                  <a:pt x="21" y="48"/>
                  <a:pt x="25" y="4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210132" y="1580744"/>
            <a:ext cx="492125" cy="460375"/>
            <a:chOff x="2108532" y="1591925"/>
            <a:chExt cx="492125" cy="460375"/>
          </a:xfrm>
          <a:solidFill>
            <a:schemeClr val="accent4"/>
          </a:solidFill>
        </p:grpSpPr>
        <p:sp>
          <p:nvSpPr>
            <p:cNvPr id="391" name="Freeform 156"/>
            <p:cNvSpPr>
              <a:spLocks/>
            </p:cNvSpPr>
            <p:nvPr/>
          </p:nvSpPr>
          <p:spPr bwMode="auto">
            <a:xfrm>
              <a:off x="2151395" y="1753850"/>
              <a:ext cx="17462" cy="8572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2 h 20"/>
                <a:gd name="T8" fmla="*/ 2 w 4"/>
                <a:gd name="T9" fmla="*/ 0 h 20"/>
                <a:gd name="T10" fmla="*/ 4 w 4"/>
                <a:gd name="T11" fmla="*/ 2 h 20"/>
                <a:gd name="T12" fmla="*/ 4 w 4"/>
                <a:gd name="T1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4" y="19"/>
                    <a:pt x="3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157"/>
            <p:cNvSpPr>
              <a:spLocks noEditPoints="1"/>
            </p:cNvSpPr>
            <p:nvPr/>
          </p:nvSpPr>
          <p:spPr bwMode="auto">
            <a:xfrm>
              <a:off x="2130757" y="1664950"/>
              <a:ext cx="63500" cy="127000"/>
            </a:xfrm>
            <a:custGeom>
              <a:avLst/>
              <a:gdLst>
                <a:gd name="T0" fmla="*/ 7 w 15"/>
                <a:gd name="T1" fmla="*/ 0 h 30"/>
                <a:gd name="T2" fmla="*/ 15 w 15"/>
                <a:gd name="T3" fmla="*/ 15 h 30"/>
                <a:gd name="T4" fmla="*/ 7 w 15"/>
                <a:gd name="T5" fmla="*/ 30 h 30"/>
                <a:gd name="T6" fmla="*/ 0 w 15"/>
                <a:gd name="T7" fmla="*/ 15 h 30"/>
                <a:gd name="T8" fmla="*/ 7 w 15"/>
                <a:gd name="T9" fmla="*/ 0 h 30"/>
                <a:gd name="T10" fmla="*/ 8 w 15"/>
                <a:gd name="T11" fmla="*/ 2 h 30"/>
                <a:gd name="T12" fmla="*/ 2 w 15"/>
                <a:gd name="T13" fmla="*/ 15 h 30"/>
                <a:gd name="T14" fmla="*/ 4 w 15"/>
                <a:gd name="T15" fmla="*/ 25 h 30"/>
                <a:gd name="T16" fmla="*/ 4 w 15"/>
                <a:gd name="T17" fmla="*/ 15 h 30"/>
                <a:gd name="T18" fmla="*/ 9 w 15"/>
                <a:gd name="T19" fmla="*/ 2 h 30"/>
                <a:gd name="T20" fmla="*/ 8 w 15"/>
                <a:gd name="T2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7" y="0"/>
                  </a:moveTo>
                  <a:cubicBezTo>
                    <a:pt x="12" y="0"/>
                    <a:pt x="15" y="7"/>
                    <a:pt x="15" y="15"/>
                  </a:cubicBezTo>
                  <a:cubicBezTo>
                    <a:pt x="15" y="23"/>
                    <a:pt x="12" y="30"/>
                    <a:pt x="7" y="30"/>
                  </a:cubicBezTo>
                  <a:cubicBezTo>
                    <a:pt x="3" y="30"/>
                    <a:pt x="0" y="23"/>
                    <a:pt x="0" y="15"/>
                  </a:cubicBezTo>
                  <a:cubicBezTo>
                    <a:pt x="0" y="7"/>
                    <a:pt x="3" y="0"/>
                    <a:pt x="7" y="0"/>
                  </a:cubicBezTo>
                  <a:close/>
                  <a:moveTo>
                    <a:pt x="8" y="2"/>
                  </a:moveTo>
                  <a:cubicBezTo>
                    <a:pt x="4" y="2"/>
                    <a:pt x="2" y="8"/>
                    <a:pt x="2" y="15"/>
                  </a:cubicBezTo>
                  <a:cubicBezTo>
                    <a:pt x="2" y="19"/>
                    <a:pt x="3" y="23"/>
                    <a:pt x="4" y="25"/>
                  </a:cubicBezTo>
                  <a:cubicBezTo>
                    <a:pt x="3" y="23"/>
                    <a:pt x="3" y="19"/>
                    <a:pt x="4" y="15"/>
                  </a:cubicBezTo>
                  <a:cubicBezTo>
                    <a:pt x="4" y="9"/>
                    <a:pt x="6" y="4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158"/>
            <p:cNvSpPr>
              <a:spLocks/>
            </p:cNvSpPr>
            <p:nvPr/>
          </p:nvSpPr>
          <p:spPr bwMode="auto">
            <a:xfrm>
              <a:off x="2232357" y="1753850"/>
              <a:ext cx="17462" cy="8572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2 h 20"/>
                <a:gd name="T8" fmla="*/ 2 w 4"/>
                <a:gd name="T9" fmla="*/ 0 h 20"/>
                <a:gd name="T10" fmla="*/ 4 w 4"/>
                <a:gd name="T11" fmla="*/ 2 h 20"/>
                <a:gd name="T12" fmla="*/ 4 w 4"/>
                <a:gd name="T1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4" y="19"/>
                    <a:pt x="3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159"/>
            <p:cNvSpPr>
              <a:spLocks noEditPoints="1"/>
            </p:cNvSpPr>
            <p:nvPr/>
          </p:nvSpPr>
          <p:spPr bwMode="auto">
            <a:xfrm>
              <a:off x="2206957" y="1664950"/>
              <a:ext cx="63500" cy="127000"/>
            </a:xfrm>
            <a:custGeom>
              <a:avLst/>
              <a:gdLst>
                <a:gd name="T0" fmla="*/ 8 w 15"/>
                <a:gd name="T1" fmla="*/ 0 h 30"/>
                <a:gd name="T2" fmla="*/ 15 w 15"/>
                <a:gd name="T3" fmla="*/ 15 h 30"/>
                <a:gd name="T4" fmla="*/ 8 w 15"/>
                <a:gd name="T5" fmla="*/ 30 h 30"/>
                <a:gd name="T6" fmla="*/ 0 w 15"/>
                <a:gd name="T7" fmla="*/ 15 h 30"/>
                <a:gd name="T8" fmla="*/ 8 w 15"/>
                <a:gd name="T9" fmla="*/ 0 h 30"/>
                <a:gd name="T10" fmla="*/ 8 w 15"/>
                <a:gd name="T11" fmla="*/ 2 h 30"/>
                <a:gd name="T12" fmla="*/ 2 w 15"/>
                <a:gd name="T13" fmla="*/ 15 h 30"/>
                <a:gd name="T14" fmla="*/ 5 w 15"/>
                <a:gd name="T15" fmla="*/ 25 h 30"/>
                <a:gd name="T16" fmla="*/ 4 w 15"/>
                <a:gd name="T17" fmla="*/ 15 h 30"/>
                <a:gd name="T18" fmla="*/ 9 w 15"/>
                <a:gd name="T19" fmla="*/ 2 h 30"/>
                <a:gd name="T20" fmla="*/ 8 w 15"/>
                <a:gd name="T2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8" y="0"/>
                  </a:moveTo>
                  <a:cubicBezTo>
                    <a:pt x="12" y="0"/>
                    <a:pt x="15" y="7"/>
                    <a:pt x="15" y="15"/>
                  </a:cubicBezTo>
                  <a:cubicBezTo>
                    <a:pt x="15" y="23"/>
                    <a:pt x="12" y="30"/>
                    <a:pt x="8" y="30"/>
                  </a:cubicBezTo>
                  <a:cubicBezTo>
                    <a:pt x="4" y="30"/>
                    <a:pt x="0" y="23"/>
                    <a:pt x="0" y="15"/>
                  </a:cubicBezTo>
                  <a:cubicBezTo>
                    <a:pt x="0" y="7"/>
                    <a:pt x="4" y="0"/>
                    <a:pt x="8" y="0"/>
                  </a:cubicBezTo>
                  <a:close/>
                  <a:moveTo>
                    <a:pt x="8" y="2"/>
                  </a:moveTo>
                  <a:cubicBezTo>
                    <a:pt x="5" y="2"/>
                    <a:pt x="2" y="8"/>
                    <a:pt x="2" y="15"/>
                  </a:cubicBezTo>
                  <a:cubicBezTo>
                    <a:pt x="2" y="19"/>
                    <a:pt x="3" y="23"/>
                    <a:pt x="5" y="25"/>
                  </a:cubicBezTo>
                  <a:cubicBezTo>
                    <a:pt x="4" y="23"/>
                    <a:pt x="3" y="19"/>
                    <a:pt x="4" y="15"/>
                  </a:cubicBezTo>
                  <a:cubicBezTo>
                    <a:pt x="5" y="9"/>
                    <a:pt x="7" y="4"/>
                    <a:pt x="9" y="2"/>
                  </a:cubicBezTo>
                  <a:cubicBezTo>
                    <a:pt x="9" y="2"/>
                    <a:pt x="9" y="2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160"/>
            <p:cNvSpPr>
              <a:spLocks/>
            </p:cNvSpPr>
            <p:nvPr/>
          </p:nvSpPr>
          <p:spPr bwMode="auto">
            <a:xfrm>
              <a:off x="2240295" y="1839575"/>
              <a:ext cx="127000" cy="212725"/>
            </a:xfrm>
            <a:custGeom>
              <a:avLst/>
              <a:gdLst>
                <a:gd name="T0" fmla="*/ 27 w 30"/>
                <a:gd name="T1" fmla="*/ 0 h 50"/>
                <a:gd name="T2" fmla="*/ 0 w 30"/>
                <a:gd name="T3" fmla="*/ 50 h 50"/>
                <a:gd name="T4" fmla="*/ 22 w 30"/>
                <a:gd name="T5" fmla="*/ 50 h 50"/>
                <a:gd name="T6" fmla="*/ 30 w 30"/>
                <a:gd name="T7" fmla="*/ 0 h 50"/>
                <a:gd name="T8" fmla="*/ 27 w 3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0">
                  <a:moveTo>
                    <a:pt x="27" y="0"/>
                  </a:moveTo>
                  <a:cubicBezTo>
                    <a:pt x="14" y="11"/>
                    <a:pt x="3" y="28"/>
                    <a:pt x="0" y="50"/>
                  </a:cubicBezTo>
                  <a:cubicBezTo>
                    <a:pt x="7" y="50"/>
                    <a:pt x="15" y="50"/>
                    <a:pt x="22" y="50"/>
                  </a:cubicBezTo>
                  <a:cubicBezTo>
                    <a:pt x="15" y="31"/>
                    <a:pt x="19" y="15"/>
                    <a:pt x="30" y="0"/>
                  </a:cubicBezTo>
                  <a:cubicBezTo>
                    <a:pt x="29" y="0"/>
                    <a:pt x="28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161"/>
            <p:cNvSpPr>
              <a:spLocks/>
            </p:cNvSpPr>
            <p:nvPr/>
          </p:nvSpPr>
          <p:spPr bwMode="auto">
            <a:xfrm>
              <a:off x="2321257" y="1839575"/>
              <a:ext cx="131762" cy="212725"/>
            </a:xfrm>
            <a:custGeom>
              <a:avLst/>
              <a:gdLst>
                <a:gd name="T0" fmla="*/ 15 w 31"/>
                <a:gd name="T1" fmla="*/ 0 h 50"/>
                <a:gd name="T2" fmla="*/ 9 w 31"/>
                <a:gd name="T3" fmla="*/ 50 h 50"/>
                <a:gd name="T4" fmla="*/ 31 w 31"/>
                <a:gd name="T5" fmla="*/ 50 h 50"/>
                <a:gd name="T6" fmla="*/ 18 w 31"/>
                <a:gd name="T7" fmla="*/ 0 h 50"/>
                <a:gd name="T8" fmla="*/ 15 w 31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0">
                  <a:moveTo>
                    <a:pt x="15" y="0"/>
                  </a:moveTo>
                  <a:cubicBezTo>
                    <a:pt x="0" y="19"/>
                    <a:pt x="9" y="41"/>
                    <a:pt x="9" y="50"/>
                  </a:cubicBezTo>
                  <a:cubicBezTo>
                    <a:pt x="16" y="50"/>
                    <a:pt x="24" y="50"/>
                    <a:pt x="31" y="50"/>
                  </a:cubicBezTo>
                  <a:cubicBezTo>
                    <a:pt x="27" y="36"/>
                    <a:pt x="10" y="18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162"/>
            <p:cNvSpPr>
              <a:spLocks/>
            </p:cNvSpPr>
            <p:nvPr/>
          </p:nvSpPr>
          <p:spPr bwMode="auto">
            <a:xfrm>
              <a:off x="2379995" y="1839575"/>
              <a:ext cx="207962" cy="212725"/>
            </a:xfrm>
            <a:custGeom>
              <a:avLst/>
              <a:gdLst>
                <a:gd name="T0" fmla="*/ 9 w 49"/>
                <a:gd name="T1" fmla="*/ 0 h 50"/>
                <a:gd name="T2" fmla="*/ 27 w 49"/>
                <a:gd name="T3" fmla="*/ 50 h 50"/>
                <a:gd name="T4" fmla="*/ 49 w 49"/>
                <a:gd name="T5" fmla="*/ 50 h 50"/>
                <a:gd name="T6" fmla="*/ 12 w 49"/>
                <a:gd name="T7" fmla="*/ 0 h 50"/>
                <a:gd name="T8" fmla="*/ 9 w 4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9" y="0"/>
                  </a:moveTo>
                  <a:cubicBezTo>
                    <a:pt x="0" y="18"/>
                    <a:pt x="22" y="31"/>
                    <a:pt x="27" y="50"/>
                  </a:cubicBezTo>
                  <a:cubicBezTo>
                    <a:pt x="34" y="50"/>
                    <a:pt x="41" y="50"/>
                    <a:pt x="49" y="50"/>
                  </a:cubicBezTo>
                  <a:cubicBezTo>
                    <a:pt x="49" y="36"/>
                    <a:pt x="9" y="18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163"/>
            <p:cNvSpPr>
              <a:spLocks/>
            </p:cNvSpPr>
            <p:nvPr/>
          </p:nvSpPr>
          <p:spPr bwMode="auto">
            <a:xfrm>
              <a:off x="2113295" y="1842750"/>
              <a:ext cx="212725" cy="209550"/>
            </a:xfrm>
            <a:custGeom>
              <a:avLst/>
              <a:gdLst>
                <a:gd name="T0" fmla="*/ 44 w 50"/>
                <a:gd name="T1" fmla="*/ 0 h 49"/>
                <a:gd name="T2" fmla="*/ 0 w 50"/>
                <a:gd name="T3" fmla="*/ 49 h 49"/>
                <a:gd name="T4" fmla="*/ 24 w 50"/>
                <a:gd name="T5" fmla="*/ 49 h 49"/>
                <a:gd name="T6" fmla="*/ 50 w 50"/>
                <a:gd name="T7" fmla="*/ 0 h 49"/>
                <a:gd name="T8" fmla="*/ 44 w 50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9">
                  <a:moveTo>
                    <a:pt x="44" y="0"/>
                  </a:moveTo>
                  <a:cubicBezTo>
                    <a:pt x="31" y="11"/>
                    <a:pt x="4" y="27"/>
                    <a:pt x="0" y="49"/>
                  </a:cubicBezTo>
                  <a:cubicBezTo>
                    <a:pt x="8" y="49"/>
                    <a:pt x="17" y="49"/>
                    <a:pt x="24" y="49"/>
                  </a:cubicBezTo>
                  <a:cubicBezTo>
                    <a:pt x="21" y="28"/>
                    <a:pt x="43" y="6"/>
                    <a:pt x="50" y="0"/>
                  </a:cubicBezTo>
                  <a:cubicBezTo>
                    <a:pt x="49" y="0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164"/>
            <p:cNvSpPr>
              <a:spLocks/>
            </p:cNvSpPr>
            <p:nvPr/>
          </p:nvSpPr>
          <p:spPr bwMode="auto">
            <a:xfrm>
              <a:off x="2108532" y="1842750"/>
              <a:ext cx="169862" cy="136525"/>
            </a:xfrm>
            <a:custGeom>
              <a:avLst/>
              <a:gdLst>
                <a:gd name="T0" fmla="*/ 0 w 40"/>
                <a:gd name="T1" fmla="*/ 32 h 32"/>
                <a:gd name="T2" fmla="*/ 40 w 40"/>
                <a:gd name="T3" fmla="*/ 0 h 32"/>
                <a:gd name="T4" fmla="*/ 30 w 40"/>
                <a:gd name="T5" fmla="*/ 0 h 32"/>
                <a:gd name="T6" fmla="*/ 0 w 40"/>
                <a:gd name="T7" fmla="*/ 9 h 32"/>
                <a:gd name="T8" fmla="*/ 0 w 40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2">
                  <a:moveTo>
                    <a:pt x="0" y="32"/>
                  </a:moveTo>
                  <a:cubicBezTo>
                    <a:pt x="7" y="19"/>
                    <a:pt x="24" y="9"/>
                    <a:pt x="40" y="0"/>
                  </a:cubicBezTo>
                  <a:cubicBezTo>
                    <a:pt x="38" y="0"/>
                    <a:pt x="32" y="0"/>
                    <a:pt x="30" y="0"/>
                  </a:cubicBezTo>
                  <a:cubicBezTo>
                    <a:pt x="19" y="2"/>
                    <a:pt x="9" y="5"/>
                    <a:pt x="0" y="9"/>
                  </a:cubicBezTo>
                  <a:cubicBezTo>
                    <a:pt x="0" y="16"/>
                    <a:pt x="0" y="24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165"/>
            <p:cNvSpPr>
              <a:spLocks/>
            </p:cNvSpPr>
            <p:nvPr/>
          </p:nvSpPr>
          <p:spPr bwMode="auto">
            <a:xfrm>
              <a:off x="2453020" y="1839575"/>
              <a:ext cx="134937" cy="157163"/>
            </a:xfrm>
            <a:custGeom>
              <a:avLst/>
              <a:gdLst>
                <a:gd name="T0" fmla="*/ 0 w 32"/>
                <a:gd name="T1" fmla="*/ 0 h 37"/>
                <a:gd name="T2" fmla="*/ 32 w 32"/>
                <a:gd name="T3" fmla="*/ 37 h 37"/>
                <a:gd name="T4" fmla="*/ 32 w 32"/>
                <a:gd name="T5" fmla="*/ 10 h 37"/>
                <a:gd name="T6" fmla="*/ 3 w 32"/>
                <a:gd name="T7" fmla="*/ 1 h 37"/>
                <a:gd name="T8" fmla="*/ 0 w 32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7">
                  <a:moveTo>
                    <a:pt x="0" y="0"/>
                  </a:moveTo>
                  <a:cubicBezTo>
                    <a:pt x="4" y="13"/>
                    <a:pt x="25" y="22"/>
                    <a:pt x="32" y="37"/>
                  </a:cubicBezTo>
                  <a:cubicBezTo>
                    <a:pt x="32" y="28"/>
                    <a:pt x="32" y="19"/>
                    <a:pt x="32" y="10"/>
                  </a:cubicBezTo>
                  <a:cubicBezTo>
                    <a:pt x="24" y="5"/>
                    <a:pt x="14" y="3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166"/>
            <p:cNvSpPr>
              <a:spLocks/>
            </p:cNvSpPr>
            <p:nvPr/>
          </p:nvSpPr>
          <p:spPr bwMode="auto">
            <a:xfrm>
              <a:off x="2295857" y="1753850"/>
              <a:ext cx="17462" cy="8572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2 h 20"/>
                <a:gd name="T8" fmla="*/ 2 w 4"/>
                <a:gd name="T9" fmla="*/ 0 h 20"/>
                <a:gd name="T10" fmla="*/ 4 w 4"/>
                <a:gd name="T11" fmla="*/ 2 h 20"/>
                <a:gd name="T12" fmla="*/ 4 w 4"/>
                <a:gd name="T1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4" y="19"/>
                    <a:pt x="3" y="20"/>
                    <a:pt x="2" y="20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167"/>
            <p:cNvSpPr>
              <a:spLocks noEditPoints="1"/>
            </p:cNvSpPr>
            <p:nvPr/>
          </p:nvSpPr>
          <p:spPr bwMode="auto">
            <a:xfrm>
              <a:off x="2270457" y="1664950"/>
              <a:ext cx="63500" cy="127000"/>
            </a:xfrm>
            <a:custGeom>
              <a:avLst/>
              <a:gdLst>
                <a:gd name="T0" fmla="*/ 8 w 15"/>
                <a:gd name="T1" fmla="*/ 0 h 30"/>
                <a:gd name="T2" fmla="*/ 15 w 15"/>
                <a:gd name="T3" fmla="*/ 15 h 30"/>
                <a:gd name="T4" fmla="*/ 8 w 15"/>
                <a:gd name="T5" fmla="*/ 30 h 30"/>
                <a:gd name="T6" fmla="*/ 0 w 15"/>
                <a:gd name="T7" fmla="*/ 15 h 30"/>
                <a:gd name="T8" fmla="*/ 8 w 15"/>
                <a:gd name="T9" fmla="*/ 0 h 30"/>
                <a:gd name="T10" fmla="*/ 8 w 15"/>
                <a:gd name="T11" fmla="*/ 2 h 30"/>
                <a:gd name="T12" fmla="*/ 2 w 15"/>
                <a:gd name="T13" fmla="*/ 15 h 30"/>
                <a:gd name="T14" fmla="*/ 5 w 15"/>
                <a:gd name="T15" fmla="*/ 25 h 30"/>
                <a:gd name="T16" fmla="*/ 4 w 15"/>
                <a:gd name="T17" fmla="*/ 15 h 30"/>
                <a:gd name="T18" fmla="*/ 9 w 15"/>
                <a:gd name="T19" fmla="*/ 2 h 30"/>
                <a:gd name="T20" fmla="*/ 8 w 15"/>
                <a:gd name="T2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8" y="0"/>
                  </a:moveTo>
                  <a:cubicBezTo>
                    <a:pt x="12" y="0"/>
                    <a:pt x="15" y="7"/>
                    <a:pt x="15" y="15"/>
                  </a:cubicBezTo>
                  <a:cubicBezTo>
                    <a:pt x="15" y="23"/>
                    <a:pt x="12" y="30"/>
                    <a:pt x="8" y="30"/>
                  </a:cubicBezTo>
                  <a:cubicBezTo>
                    <a:pt x="4" y="30"/>
                    <a:pt x="0" y="23"/>
                    <a:pt x="0" y="15"/>
                  </a:cubicBezTo>
                  <a:cubicBezTo>
                    <a:pt x="0" y="7"/>
                    <a:pt x="4" y="0"/>
                    <a:pt x="8" y="0"/>
                  </a:cubicBezTo>
                  <a:close/>
                  <a:moveTo>
                    <a:pt x="8" y="2"/>
                  </a:moveTo>
                  <a:cubicBezTo>
                    <a:pt x="5" y="2"/>
                    <a:pt x="2" y="8"/>
                    <a:pt x="2" y="15"/>
                  </a:cubicBezTo>
                  <a:cubicBezTo>
                    <a:pt x="2" y="19"/>
                    <a:pt x="3" y="23"/>
                    <a:pt x="5" y="25"/>
                  </a:cubicBezTo>
                  <a:cubicBezTo>
                    <a:pt x="4" y="23"/>
                    <a:pt x="3" y="19"/>
                    <a:pt x="4" y="15"/>
                  </a:cubicBezTo>
                  <a:cubicBezTo>
                    <a:pt x="4" y="9"/>
                    <a:pt x="7" y="4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168"/>
            <p:cNvSpPr>
              <a:spLocks noEditPoints="1"/>
            </p:cNvSpPr>
            <p:nvPr/>
          </p:nvSpPr>
          <p:spPr bwMode="auto">
            <a:xfrm>
              <a:off x="2354595" y="1591925"/>
              <a:ext cx="246062" cy="200025"/>
            </a:xfrm>
            <a:custGeom>
              <a:avLst/>
              <a:gdLst>
                <a:gd name="T0" fmla="*/ 57 w 58"/>
                <a:gd name="T1" fmla="*/ 27 h 47"/>
                <a:gd name="T2" fmla="*/ 50 w 58"/>
                <a:gd name="T3" fmla="*/ 31 h 47"/>
                <a:gd name="T4" fmla="*/ 15 w 58"/>
                <a:gd name="T5" fmla="*/ 16 h 47"/>
                <a:gd name="T6" fmla="*/ 14 w 58"/>
                <a:gd name="T7" fmla="*/ 0 h 47"/>
                <a:gd name="T8" fmla="*/ 20 w 58"/>
                <a:gd name="T9" fmla="*/ 0 h 47"/>
                <a:gd name="T10" fmla="*/ 21 w 58"/>
                <a:gd name="T11" fmla="*/ 9 h 47"/>
                <a:gd name="T12" fmla="*/ 23 w 58"/>
                <a:gd name="T13" fmla="*/ 0 h 47"/>
                <a:gd name="T14" fmla="*/ 57 w 58"/>
                <a:gd name="T15" fmla="*/ 0 h 47"/>
                <a:gd name="T16" fmla="*/ 57 w 58"/>
                <a:gd name="T17" fmla="*/ 27 h 47"/>
                <a:gd name="T18" fmla="*/ 0 w 58"/>
                <a:gd name="T19" fmla="*/ 22 h 47"/>
                <a:gd name="T20" fmla="*/ 14 w 58"/>
                <a:gd name="T21" fmla="*/ 22 h 47"/>
                <a:gd name="T22" fmla="*/ 12 w 58"/>
                <a:gd name="T23" fmla="*/ 18 h 47"/>
                <a:gd name="T24" fmla="*/ 10 w 58"/>
                <a:gd name="T25" fmla="*/ 12 h 47"/>
                <a:gd name="T26" fmla="*/ 0 w 58"/>
                <a:gd name="T27" fmla="*/ 22 h 47"/>
                <a:gd name="T28" fmla="*/ 23 w 58"/>
                <a:gd name="T29" fmla="*/ 46 h 47"/>
                <a:gd name="T30" fmla="*/ 33 w 58"/>
                <a:gd name="T31" fmla="*/ 36 h 47"/>
                <a:gd name="T32" fmla="*/ 28 w 58"/>
                <a:gd name="T33" fmla="*/ 34 h 47"/>
                <a:gd name="T34" fmla="*/ 23 w 58"/>
                <a:gd name="T35" fmla="*/ 32 h 47"/>
                <a:gd name="T36" fmla="*/ 23 w 58"/>
                <a:gd name="T37" fmla="*/ 46 h 47"/>
                <a:gd name="T38" fmla="*/ 56 w 58"/>
                <a:gd name="T39" fmla="*/ 47 h 47"/>
                <a:gd name="T40" fmla="*/ 56 w 58"/>
                <a:gd name="T41" fmla="*/ 32 h 47"/>
                <a:gd name="T42" fmla="*/ 51 w 58"/>
                <a:gd name="T43" fmla="*/ 35 h 47"/>
                <a:gd name="T44" fmla="*/ 46 w 58"/>
                <a:gd name="T45" fmla="*/ 36 h 47"/>
                <a:gd name="T46" fmla="*/ 56 w 58"/>
                <a:gd name="T47" fmla="*/ 47 h 47"/>
                <a:gd name="T48" fmla="*/ 2 w 58"/>
                <a:gd name="T49" fmla="*/ 6 h 47"/>
                <a:gd name="T50" fmla="*/ 10 w 58"/>
                <a:gd name="T51" fmla="*/ 3 h 47"/>
                <a:gd name="T52" fmla="*/ 10 w 58"/>
                <a:gd name="T53" fmla="*/ 6 h 47"/>
                <a:gd name="T54" fmla="*/ 10 w 58"/>
                <a:gd name="T55" fmla="*/ 9 h 47"/>
                <a:gd name="T56" fmla="*/ 2 w 58"/>
                <a:gd name="T57" fmla="*/ 6 h 47"/>
                <a:gd name="T58" fmla="*/ 13 w 58"/>
                <a:gd name="T59" fmla="*/ 33 h 47"/>
                <a:gd name="T60" fmla="*/ 21 w 58"/>
                <a:gd name="T61" fmla="*/ 30 h 47"/>
                <a:gd name="T62" fmla="*/ 18 w 58"/>
                <a:gd name="T63" fmla="*/ 28 h 47"/>
                <a:gd name="T64" fmla="*/ 16 w 58"/>
                <a:gd name="T65" fmla="*/ 25 h 47"/>
                <a:gd name="T66" fmla="*/ 13 w 58"/>
                <a:gd name="T67" fmla="*/ 33 h 47"/>
                <a:gd name="T68" fmla="*/ 40 w 58"/>
                <a:gd name="T69" fmla="*/ 45 h 47"/>
                <a:gd name="T70" fmla="*/ 37 w 58"/>
                <a:gd name="T71" fmla="*/ 37 h 47"/>
                <a:gd name="T72" fmla="*/ 40 w 58"/>
                <a:gd name="T73" fmla="*/ 37 h 47"/>
                <a:gd name="T74" fmla="*/ 43 w 58"/>
                <a:gd name="T75" fmla="*/ 37 h 47"/>
                <a:gd name="T76" fmla="*/ 40 w 58"/>
                <a:gd name="T77" fmla="*/ 45 h 47"/>
                <a:gd name="T78" fmla="*/ 44 w 58"/>
                <a:gd name="T79" fmla="*/ 27 h 47"/>
                <a:gd name="T80" fmla="*/ 23 w 58"/>
                <a:gd name="T81" fmla="*/ 22 h 47"/>
                <a:gd name="T82" fmla="*/ 44 w 58"/>
                <a:gd name="T83" fmla="*/ 27 h 47"/>
                <a:gd name="T84" fmla="*/ 27 w 58"/>
                <a:gd name="T85" fmla="*/ 23 h 47"/>
                <a:gd name="T86" fmla="*/ 17 w 58"/>
                <a:gd name="T87" fmla="*/ 4 h 47"/>
                <a:gd name="T88" fmla="*/ 27 w 58"/>
                <a:gd name="T8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" h="47">
                  <a:moveTo>
                    <a:pt x="57" y="27"/>
                  </a:moveTo>
                  <a:cubicBezTo>
                    <a:pt x="55" y="29"/>
                    <a:pt x="53" y="30"/>
                    <a:pt x="50" y="31"/>
                  </a:cubicBezTo>
                  <a:cubicBezTo>
                    <a:pt x="36" y="37"/>
                    <a:pt x="21" y="30"/>
                    <a:pt x="15" y="16"/>
                  </a:cubicBezTo>
                  <a:cubicBezTo>
                    <a:pt x="13" y="11"/>
                    <a:pt x="13" y="5"/>
                    <a:pt x="1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3"/>
                    <a:pt x="20" y="6"/>
                    <a:pt x="21" y="9"/>
                  </a:cubicBezTo>
                  <a:cubicBezTo>
                    <a:pt x="21" y="6"/>
                    <a:pt x="22" y="3"/>
                    <a:pt x="23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27"/>
                    <a:pt x="57" y="27"/>
                    <a:pt x="57" y="27"/>
                  </a:cubicBezTo>
                  <a:close/>
                  <a:moveTo>
                    <a:pt x="0" y="22"/>
                  </a:moveTo>
                  <a:cubicBezTo>
                    <a:pt x="4" y="20"/>
                    <a:pt x="9" y="25"/>
                    <a:pt x="14" y="22"/>
                  </a:cubicBezTo>
                  <a:cubicBezTo>
                    <a:pt x="13" y="21"/>
                    <a:pt x="12" y="19"/>
                    <a:pt x="12" y="18"/>
                  </a:cubicBezTo>
                  <a:cubicBezTo>
                    <a:pt x="11" y="16"/>
                    <a:pt x="11" y="14"/>
                    <a:pt x="10" y="12"/>
                  </a:cubicBezTo>
                  <a:cubicBezTo>
                    <a:pt x="6" y="13"/>
                    <a:pt x="1" y="16"/>
                    <a:pt x="0" y="22"/>
                  </a:cubicBezTo>
                  <a:close/>
                  <a:moveTo>
                    <a:pt x="23" y="46"/>
                  </a:moveTo>
                  <a:cubicBezTo>
                    <a:pt x="25" y="42"/>
                    <a:pt x="31" y="41"/>
                    <a:pt x="33" y="36"/>
                  </a:cubicBezTo>
                  <a:cubicBezTo>
                    <a:pt x="31" y="36"/>
                    <a:pt x="30" y="35"/>
                    <a:pt x="28" y="34"/>
                  </a:cubicBezTo>
                  <a:cubicBezTo>
                    <a:pt x="26" y="34"/>
                    <a:pt x="25" y="33"/>
                    <a:pt x="23" y="32"/>
                  </a:cubicBezTo>
                  <a:cubicBezTo>
                    <a:pt x="20" y="35"/>
                    <a:pt x="19" y="41"/>
                    <a:pt x="23" y="46"/>
                  </a:cubicBezTo>
                  <a:close/>
                  <a:moveTo>
                    <a:pt x="56" y="47"/>
                  </a:moveTo>
                  <a:cubicBezTo>
                    <a:pt x="54" y="42"/>
                    <a:pt x="58" y="38"/>
                    <a:pt x="56" y="32"/>
                  </a:cubicBezTo>
                  <a:cubicBezTo>
                    <a:pt x="55" y="33"/>
                    <a:pt x="53" y="34"/>
                    <a:pt x="51" y="35"/>
                  </a:cubicBezTo>
                  <a:cubicBezTo>
                    <a:pt x="49" y="35"/>
                    <a:pt x="48" y="36"/>
                    <a:pt x="46" y="36"/>
                  </a:cubicBezTo>
                  <a:cubicBezTo>
                    <a:pt x="47" y="41"/>
                    <a:pt x="50" y="46"/>
                    <a:pt x="56" y="47"/>
                  </a:cubicBezTo>
                  <a:close/>
                  <a:moveTo>
                    <a:pt x="2" y="6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5"/>
                    <a:pt x="10" y="6"/>
                  </a:cubicBezTo>
                  <a:cubicBezTo>
                    <a:pt x="10" y="7"/>
                    <a:pt x="10" y="8"/>
                    <a:pt x="10" y="9"/>
                  </a:cubicBezTo>
                  <a:cubicBezTo>
                    <a:pt x="2" y="6"/>
                    <a:pt x="2" y="6"/>
                    <a:pt x="2" y="6"/>
                  </a:cubicBezTo>
                  <a:close/>
                  <a:moveTo>
                    <a:pt x="13" y="33"/>
                  </a:moveTo>
                  <a:cubicBezTo>
                    <a:pt x="21" y="30"/>
                    <a:pt x="21" y="30"/>
                    <a:pt x="21" y="30"/>
                  </a:cubicBezTo>
                  <a:cubicBezTo>
                    <a:pt x="20" y="29"/>
                    <a:pt x="19" y="28"/>
                    <a:pt x="18" y="28"/>
                  </a:cubicBezTo>
                  <a:cubicBezTo>
                    <a:pt x="17" y="27"/>
                    <a:pt x="17" y="26"/>
                    <a:pt x="16" y="25"/>
                  </a:cubicBezTo>
                  <a:cubicBezTo>
                    <a:pt x="13" y="33"/>
                    <a:pt x="13" y="33"/>
                    <a:pt x="13" y="33"/>
                  </a:cubicBezTo>
                  <a:close/>
                  <a:moveTo>
                    <a:pt x="40" y="45"/>
                  </a:moveTo>
                  <a:cubicBezTo>
                    <a:pt x="37" y="37"/>
                    <a:pt x="37" y="37"/>
                    <a:pt x="37" y="37"/>
                  </a:cubicBezTo>
                  <a:cubicBezTo>
                    <a:pt x="38" y="37"/>
                    <a:pt x="39" y="37"/>
                    <a:pt x="40" y="37"/>
                  </a:cubicBezTo>
                  <a:cubicBezTo>
                    <a:pt x="41" y="37"/>
                    <a:pt x="42" y="37"/>
                    <a:pt x="43" y="37"/>
                  </a:cubicBezTo>
                  <a:cubicBezTo>
                    <a:pt x="40" y="45"/>
                    <a:pt x="40" y="45"/>
                    <a:pt x="40" y="45"/>
                  </a:cubicBezTo>
                  <a:close/>
                  <a:moveTo>
                    <a:pt x="44" y="27"/>
                  </a:moveTo>
                  <a:cubicBezTo>
                    <a:pt x="34" y="28"/>
                    <a:pt x="28" y="25"/>
                    <a:pt x="23" y="22"/>
                  </a:cubicBezTo>
                  <a:cubicBezTo>
                    <a:pt x="23" y="26"/>
                    <a:pt x="38" y="33"/>
                    <a:pt x="44" y="27"/>
                  </a:cubicBezTo>
                  <a:close/>
                  <a:moveTo>
                    <a:pt x="27" y="23"/>
                  </a:moveTo>
                  <a:cubicBezTo>
                    <a:pt x="20" y="15"/>
                    <a:pt x="18" y="9"/>
                    <a:pt x="17" y="4"/>
                  </a:cubicBezTo>
                  <a:cubicBezTo>
                    <a:pt x="15" y="6"/>
                    <a:pt x="19" y="22"/>
                    <a:pt x="2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4" name="Freeform 174"/>
          <p:cNvSpPr>
            <a:spLocks noEditPoints="1"/>
          </p:cNvSpPr>
          <p:nvPr/>
        </p:nvSpPr>
        <p:spPr bwMode="auto">
          <a:xfrm>
            <a:off x="10363070" y="4823006"/>
            <a:ext cx="509587" cy="387350"/>
          </a:xfrm>
          <a:custGeom>
            <a:avLst/>
            <a:gdLst>
              <a:gd name="T0" fmla="*/ 2 w 120"/>
              <a:gd name="T1" fmla="*/ 42 h 91"/>
              <a:gd name="T2" fmla="*/ 120 w 120"/>
              <a:gd name="T3" fmla="*/ 47 h 91"/>
              <a:gd name="T4" fmla="*/ 90 w 120"/>
              <a:gd name="T5" fmla="*/ 88 h 91"/>
              <a:gd name="T6" fmla="*/ 74 w 120"/>
              <a:gd name="T7" fmla="*/ 78 h 91"/>
              <a:gd name="T8" fmla="*/ 30 w 120"/>
              <a:gd name="T9" fmla="*/ 71 h 91"/>
              <a:gd name="T10" fmla="*/ 24 w 120"/>
              <a:gd name="T11" fmla="*/ 49 h 91"/>
              <a:gd name="T12" fmla="*/ 53 w 120"/>
              <a:gd name="T13" fmla="*/ 33 h 91"/>
              <a:gd name="T14" fmla="*/ 58 w 120"/>
              <a:gd name="T15" fmla="*/ 38 h 91"/>
              <a:gd name="T16" fmla="*/ 71 w 120"/>
              <a:gd name="T17" fmla="*/ 31 h 91"/>
              <a:gd name="T18" fmla="*/ 64 w 120"/>
              <a:gd name="T19" fmla="*/ 27 h 91"/>
              <a:gd name="T20" fmla="*/ 59 w 120"/>
              <a:gd name="T21" fmla="*/ 22 h 91"/>
              <a:gd name="T22" fmla="*/ 43 w 120"/>
              <a:gd name="T23" fmla="*/ 33 h 91"/>
              <a:gd name="T24" fmla="*/ 32 w 120"/>
              <a:gd name="T25" fmla="*/ 31 h 91"/>
              <a:gd name="T26" fmla="*/ 32 w 120"/>
              <a:gd name="T27" fmla="*/ 38 h 91"/>
              <a:gd name="T28" fmla="*/ 16 w 120"/>
              <a:gd name="T29" fmla="*/ 40 h 91"/>
              <a:gd name="T30" fmla="*/ 20 w 120"/>
              <a:gd name="T31" fmla="*/ 49 h 91"/>
              <a:gd name="T32" fmla="*/ 16 w 120"/>
              <a:gd name="T33" fmla="*/ 71 h 91"/>
              <a:gd name="T34" fmla="*/ 38 w 120"/>
              <a:gd name="T35" fmla="*/ 57 h 91"/>
              <a:gd name="T36" fmla="*/ 84 w 120"/>
              <a:gd name="T37" fmla="*/ 46 h 91"/>
              <a:gd name="T38" fmla="*/ 86 w 120"/>
              <a:gd name="T39" fmla="*/ 46 h 91"/>
              <a:gd name="T40" fmla="*/ 97 w 120"/>
              <a:gd name="T41" fmla="*/ 31 h 91"/>
              <a:gd name="T42" fmla="*/ 73 w 120"/>
              <a:gd name="T43" fmla="*/ 42 h 91"/>
              <a:gd name="T44" fmla="*/ 68 w 120"/>
              <a:gd name="T45" fmla="*/ 36 h 91"/>
              <a:gd name="T46" fmla="*/ 58 w 120"/>
              <a:gd name="T47" fmla="*/ 44 h 91"/>
              <a:gd name="T48" fmla="*/ 48 w 120"/>
              <a:gd name="T49" fmla="*/ 43 h 91"/>
              <a:gd name="T50" fmla="*/ 46 w 120"/>
              <a:gd name="T51" fmla="*/ 48 h 91"/>
              <a:gd name="T52" fmla="*/ 49 w 120"/>
              <a:gd name="T53" fmla="*/ 63 h 91"/>
              <a:gd name="T54" fmla="*/ 62 w 120"/>
              <a:gd name="T55" fmla="*/ 62 h 91"/>
              <a:gd name="T56" fmla="*/ 76 w 120"/>
              <a:gd name="T57" fmla="*/ 65 h 91"/>
              <a:gd name="T58" fmla="*/ 87 w 120"/>
              <a:gd name="T59" fmla="*/ 58 h 91"/>
              <a:gd name="T60" fmla="*/ 98 w 120"/>
              <a:gd name="T61" fmla="*/ 59 h 91"/>
              <a:gd name="T62" fmla="*/ 107 w 120"/>
              <a:gd name="T63" fmla="*/ 50 h 91"/>
              <a:gd name="T64" fmla="*/ 97 w 120"/>
              <a:gd name="T65" fmla="*/ 55 h 91"/>
              <a:gd name="T66" fmla="*/ 86 w 120"/>
              <a:gd name="T67" fmla="*/ 54 h 91"/>
              <a:gd name="T68" fmla="*/ 75 w 120"/>
              <a:gd name="T69" fmla="*/ 61 h 91"/>
              <a:gd name="T70" fmla="*/ 62 w 120"/>
              <a:gd name="T71" fmla="*/ 58 h 91"/>
              <a:gd name="T72" fmla="*/ 49 w 120"/>
              <a:gd name="T73" fmla="*/ 63 h 91"/>
              <a:gd name="T74" fmla="*/ 14 w 120"/>
              <a:gd name="T75" fmla="*/ 33 h 91"/>
              <a:gd name="T76" fmla="*/ 31 w 120"/>
              <a:gd name="T77" fmla="*/ 29 h 91"/>
              <a:gd name="T78" fmla="*/ 37 w 120"/>
              <a:gd name="T79" fmla="*/ 20 h 91"/>
              <a:gd name="T80" fmla="*/ 48 w 120"/>
              <a:gd name="T81" fmla="*/ 22 h 91"/>
              <a:gd name="T82" fmla="*/ 61 w 120"/>
              <a:gd name="T83" fmla="*/ 17 h 91"/>
              <a:gd name="T84" fmla="*/ 68 w 120"/>
              <a:gd name="T85" fmla="*/ 21 h 91"/>
              <a:gd name="T86" fmla="*/ 77 w 120"/>
              <a:gd name="T87" fmla="*/ 18 h 91"/>
              <a:gd name="T88" fmla="*/ 84 w 120"/>
              <a:gd name="T89" fmla="*/ 20 h 91"/>
              <a:gd name="T90" fmla="*/ 78 w 120"/>
              <a:gd name="T91" fmla="*/ 14 h 91"/>
              <a:gd name="T92" fmla="*/ 69 w 120"/>
              <a:gd name="T93" fmla="*/ 16 h 91"/>
              <a:gd name="T94" fmla="*/ 62 w 120"/>
              <a:gd name="T95" fmla="*/ 12 h 91"/>
              <a:gd name="T96" fmla="*/ 48 w 120"/>
              <a:gd name="T97" fmla="*/ 17 h 91"/>
              <a:gd name="T98" fmla="*/ 35 w 120"/>
              <a:gd name="T99" fmla="*/ 15 h 91"/>
              <a:gd name="T100" fmla="*/ 28 w 120"/>
              <a:gd name="T101" fmla="*/ 2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0" h="91">
                <a:moveTo>
                  <a:pt x="16" y="71"/>
                </a:moveTo>
                <a:cubicBezTo>
                  <a:pt x="5" y="66"/>
                  <a:pt x="0" y="56"/>
                  <a:pt x="2" y="42"/>
                </a:cubicBezTo>
                <a:cubicBezTo>
                  <a:pt x="1" y="37"/>
                  <a:pt x="13" y="16"/>
                  <a:pt x="49" y="8"/>
                </a:cubicBezTo>
                <a:cubicBezTo>
                  <a:pt x="85" y="0"/>
                  <a:pt x="120" y="31"/>
                  <a:pt x="120" y="47"/>
                </a:cubicBezTo>
                <a:cubicBezTo>
                  <a:pt x="120" y="58"/>
                  <a:pt x="105" y="68"/>
                  <a:pt x="88" y="74"/>
                </a:cubicBezTo>
                <a:cubicBezTo>
                  <a:pt x="90" y="88"/>
                  <a:pt x="90" y="88"/>
                  <a:pt x="90" y="88"/>
                </a:cubicBezTo>
                <a:cubicBezTo>
                  <a:pt x="84" y="91"/>
                  <a:pt x="84" y="91"/>
                  <a:pt x="84" y="91"/>
                </a:cubicBezTo>
                <a:cubicBezTo>
                  <a:pt x="74" y="78"/>
                  <a:pt x="74" y="78"/>
                  <a:pt x="74" y="78"/>
                </a:cubicBezTo>
                <a:cubicBezTo>
                  <a:pt x="60" y="81"/>
                  <a:pt x="47" y="81"/>
                  <a:pt x="42" y="79"/>
                </a:cubicBezTo>
                <a:cubicBezTo>
                  <a:pt x="35" y="77"/>
                  <a:pt x="30" y="71"/>
                  <a:pt x="30" y="71"/>
                </a:cubicBezTo>
                <a:cubicBezTo>
                  <a:pt x="30" y="71"/>
                  <a:pt x="30" y="71"/>
                  <a:pt x="30" y="71"/>
                </a:cubicBezTo>
                <a:cubicBezTo>
                  <a:pt x="26" y="66"/>
                  <a:pt x="24" y="55"/>
                  <a:pt x="24" y="49"/>
                </a:cubicBezTo>
                <a:cubicBezTo>
                  <a:pt x="30" y="44"/>
                  <a:pt x="37" y="40"/>
                  <a:pt x="45" y="36"/>
                </a:cubicBezTo>
                <a:cubicBezTo>
                  <a:pt x="47" y="35"/>
                  <a:pt x="50" y="34"/>
                  <a:pt x="53" y="33"/>
                </a:cubicBezTo>
                <a:cubicBezTo>
                  <a:pt x="54" y="39"/>
                  <a:pt x="54" y="39"/>
                  <a:pt x="54" y="39"/>
                </a:cubicBezTo>
                <a:cubicBezTo>
                  <a:pt x="58" y="38"/>
                  <a:pt x="58" y="38"/>
                  <a:pt x="58" y="38"/>
                </a:cubicBezTo>
                <a:cubicBezTo>
                  <a:pt x="57" y="32"/>
                  <a:pt x="57" y="32"/>
                  <a:pt x="57" y="32"/>
                </a:cubicBezTo>
                <a:cubicBezTo>
                  <a:pt x="61" y="32"/>
                  <a:pt x="66" y="31"/>
                  <a:pt x="71" y="31"/>
                </a:cubicBezTo>
                <a:cubicBezTo>
                  <a:pt x="71" y="27"/>
                  <a:pt x="71" y="27"/>
                  <a:pt x="71" y="27"/>
                </a:cubicBezTo>
                <a:cubicBezTo>
                  <a:pt x="69" y="27"/>
                  <a:pt x="67" y="27"/>
                  <a:pt x="64" y="27"/>
                </a:cubicBezTo>
                <a:cubicBezTo>
                  <a:pt x="64" y="21"/>
                  <a:pt x="64" y="21"/>
                  <a:pt x="64" y="21"/>
                </a:cubicBezTo>
                <a:cubicBezTo>
                  <a:pt x="59" y="22"/>
                  <a:pt x="59" y="22"/>
                  <a:pt x="59" y="22"/>
                </a:cubicBezTo>
                <a:cubicBezTo>
                  <a:pt x="60" y="28"/>
                  <a:pt x="60" y="28"/>
                  <a:pt x="60" y="28"/>
                </a:cubicBezTo>
                <a:cubicBezTo>
                  <a:pt x="54" y="29"/>
                  <a:pt x="48" y="30"/>
                  <a:pt x="43" y="33"/>
                </a:cubicBezTo>
                <a:cubicBezTo>
                  <a:pt x="40" y="34"/>
                  <a:pt x="38" y="35"/>
                  <a:pt x="35" y="36"/>
                </a:cubicBezTo>
                <a:cubicBezTo>
                  <a:pt x="32" y="31"/>
                  <a:pt x="32" y="31"/>
                  <a:pt x="32" y="31"/>
                </a:cubicBezTo>
                <a:cubicBezTo>
                  <a:pt x="28" y="33"/>
                  <a:pt x="28" y="33"/>
                  <a:pt x="28" y="33"/>
                </a:cubicBezTo>
                <a:cubicBezTo>
                  <a:pt x="32" y="38"/>
                  <a:pt x="32" y="38"/>
                  <a:pt x="32" y="38"/>
                </a:cubicBezTo>
                <a:cubicBezTo>
                  <a:pt x="29" y="41"/>
                  <a:pt x="25" y="43"/>
                  <a:pt x="22" y="46"/>
                </a:cubicBezTo>
                <a:cubicBezTo>
                  <a:pt x="16" y="40"/>
                  <a:pt x="16" y="40"/>
                  <a:pt x="16" y="40"/>
                </a:cubicBezTo>
                <a:cubicBezTo>
                  <a:pt x="13" y="44"/>
                  <a:pt x="13" y="44"/>
                  <a:pt x="13" y="44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55"/>
                  <a:pt x="22" y="65"/>
                  <a:pt x="25" y="71"/>
                </a:cubicBezTo>
                <a:cubicBezTo>
                  <a:pt x="16" y="71"/>
                  <a:pt x="16" y="71"/>
                  <a:pt x="16" y="71"/>
                </a:cubicBezTo>
                <a:close/>
                <a:moveTo>
                  <a:pt x="36" y="54"/>
                </a:moveTo>
                <a:cubicBezTo>
                  <a:pt x="38" y="57"/>
                  <a:pt x="38" y="57"/>
                  <a:pt x="38" y="57"/>
                </a:cubicBezTo>
                <a:cubicBezTo>
                  <a:pt x="44" y="53"/>
                  <a:pt x="51" y="50"/>
                  <a:pt x="59" y="48"/>
                </a:cubicBezTo>
                <a:cubicBezTo>
                  <a:pt x="67" y="47"/>
                  <a:pt x="75" y="46"/>
                  <a:pt x="84" y="46"/>
                </a:cubicBezTo>
                <a:cubicBezTo>
                  <a:pt x="85" y="46"/>
                  <a:pt x="85" y="46"/>
                  <a:pt x="85" y="46"/>
                </a:cubicBezTo>
                <a:cubicBezTo>
                  <a:pt x="86" y="46"/>
                  <a:pt x="86" y="46"/>
                  <a:pt x="86" y="46"/>
                </a:cubicBezTo>
                <a:cubicBezTo>
                  <a:pt x="100" y="34"/>
                  <a:pt x="100" y="34"/>
                  <a:pt x="100" y="34"/>
                </a:cubicBezTo>
                <a:cubicBezTo>
                  <a:pt x="97" y="31"/>
                  <a:pt x="97" y="31"/>
                  <a:pt x="97" y="31"/>
                </a:cubicBezTo>
                <a:cubicBezTo>
                  <a:pt x="84" y="42"/>
                  <a:pt x="84" y="42"/>
                  <a:pt x="84" y="42"/>
                </a:cubicBezTo>
                <a:cubicBezTo>
                  <a:pt x="80" y="42"/>
                  <a:pt x="76" y="42"/>
                  <a:pt x="73" y="42"/>
                </a:cubicBezTo>
                <a:cubicBezTo>
                  <a:pt x="72" y="36"/>
                  <a:pt x="72" y="36"/>
                  <a:pt x="72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43"/>
                  <a:pt x="68" y="43"/>
                  <a:pt x="68" y="43"/>
                </a:cubicBezTo>
                <a:cubicBezTo>
                  <a:pt x="65" y="43"/>
                  <a:pt x="61" y="44"/>
                  <a:pt x="58" y="44"/>
                </a:cubicBezTo>
                <a:cubicBezTo>
                  <a:pt x="55" y="45"/>
                  <a:pt x="53" y="46"/>
                  <a:pt x="50" y="47"/>
                </a:cubicBezTo>
                <a:cubicBezTo>
                  <a:pt x="48" y="43"/>
                  <a:pt x="48" y="43"/>
                  <a:pt x="48" y="43"/>
                </a:cubicBezTo>
                <a:cubicBezTo>
                  <a:pt x="44" y="44"/>
                  <a:pt x="44" y="44"/>
                  <a:pt x="44" y="44"/>
                </a:cubicBezTo>
                <a:cubicBezTo>
                  <a:pt x="46" y="48"/>
                  <a:pt x="46" y="48"/>
                  <a:pt x="46" y="48"/>
                </a:cubicBezTo>
                <a:cubicBezTo>
                  <a:pt x="42" y="50"/>
                  <a:pt x="39" y="52"/>
                  <a:pt x="36" y="54"/>
                </a:cubicBezTo>
                <a:close/>
                <a:moveTo>
                  <a:pt x="49" y="63"/>
                </a:moveTo>
                <a:cubicBezTo>
                  <a:pt x="50" y="67"/>
                  <a:pt x="50" y="67"/>
                  <a:pt x="50" y="67"/>
                </a:cubicBezTo>
                <a:cubicBezTo>
                  <a:pt x="62" y="62"/>
                  <a:pt x="62" y="62"/>
                  <a:pt x="62" y="62"/>
                </a:cubicBezTo>
                <a:cubicBezTo>
                  <a:pt x="75" y="65"/>
                  <a:pt x="75" y="65"/>
                  <a:pt x="75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87" y="58"/>
                  <a:pt x="87" y="58"/>
                  <a:pt x="87" y="58"/>
                </a:cubicBezTo>
                <a:cubicBezTo>
                  <a:pt x="97" y="59"/>
                  <a:pt x="97" y="59"/>
                  <a:pt x="97" y="59"/>
                </a:cubicBezTo>
                <a:cubicBezTo>
                  <a:pt x="98" y="59"/>
                  <a:pt x="98" y="59"/>
                  <a:pt x="98" y="59"/>
                </a:cubicBezTo>
                <a:cubicBezTo>
                  <a:pt x="99" y="58"/>
                  <a:pt x="99" y="58"/>
                  <a:pt x="99" y="58"/>
                </a:cubicBezTo>
                <a:cubicBezTo>
                  <a:pt x="107" y="50"/>
                  <a:pt x="107" y="50"/>
                  <a:pt x="107" y="50"/>
                </a:cubicBezTo>
                <a:cubicBezTo>
                  <a:pt x="104" y="47"/>
                  <a:pt x="104" y="47"/>
                  <a:pt x="104" y="47"/>
                </a:cubicBezTo>
                <a:cubicBezTo>
                  <a:pt x="97" y="55"/>
                  <a:pt x="97" y="55"/>
                  <a:pt x="97" y="55"/>
                </a:cubicBezTo>
                <a:cubicBezTo>
                  <a:pt x="87" y="54"/>
                  <a:pt x="87" y="54"/>
                  <a:pt x="87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75" y="61"/>
                  <a:pt x="75" y="61"/>
                  <a:pt x="75" y="61"/>
                </a:cubicBezTo>
                <a:cubicBezTo>
                  <a:pt x="63" y="58"/>
                  <a:pt x="63" y="58"/>
                  <a:pt x="63" y="58"/>
                </a:cubicBezTo>
                <a:cubicBezTo>
                  <a:pt x="62" y="58"/>
                  <a:pt x="62" y="58"/>
                  <a:pt x="62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49" y="63"/>
                  <a:pt x="49" y="63"/>
                  <a:pt x="49" y="63"/>
                </a:cubicBezTo>
                <a:close/>
                <a:moveTo>
                  <a:pt x="13" y="29"/>
                </a:moveTo>
                <a:cubicBezTo>
                  <a:pt x="14" y="33"/>
                  <a:pt x="14" y="33"/>
                  <a:pt x="14" y="33"/>
                </a:cubicBezTo>
                <a:cubicBezTo>
                  <a:pt x="30" y="29"/>
                  <a:pt x="30" y="29"/>
                  <a:pt x="30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8"/>
                  <a:pt x="31" y="28"/>
                  <a:pt x="31" y="28"/>
                </a:cubicBezTo>
                <a:cubicBezTo>
                  <a:pt x="37" y="20"/>
                  <a:pt x="37" y="20"/>
                  <a:pt x="37" y="20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61" y="17"/>
                  <a:pt x="61" y="17"/>
                  <a:pt x="61" y="17"/>
                </a:cubicBezTo>
                <a:cubicBezTo>
                  <a:pt x="67" y="20"/>
                  <a:pt x="67" y="20"/>
                  <a:pt x="67" y="20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21"/>
                  <a:pt x="69" y="21"/>
                  <a:pt x="69" y="21"/>
                </a:cubicBezTo>
                <a:cubicBezTo>
                  <a:pt x="77" y="18"/>
                  <a:pt x="77" y="18"/>
                  <a:pt x="77" y="18"/>
                </a:cubicBezTo>
                <a:cubicBezTo>
                  <a:pt x="81" y="23"/>
                  <a:pt x="81" y="23"/>
                  <a:pt x="81" y="23"/>
                </a:cubicBezTo>
                <a:cubicBezTo>
                  <a:pt x="84" y="20"/>
                  <a:pt x="84" y="20"/>
                  <a:pt x="84" y="20"/>
                </a:cubicBezTo>
                <a:cubicBezTo>
                  <a:pt x="79" y="15"/>
                  <a:pt x="79" y="15"/>
                  <a:pt x="79" y="15"/>
                </a:cubicBezTo>
                <a:cubicBezTo>
                  <a:pt x="78" y="14"/>
                  <a:pt x="78" y="14"/>
                  <a:pt x="78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69" y="16"/>
                  <a:pt x="69" y="16"/>
                  <a:pt x="69" y="16"/>
                </a:cubicBezTo>
                <a:cubicBezTo>
                  <a:pt x="63" y="13"/>
                  <a:pt x="63" y="13"/>
                  <a:pt x="63" y="13"/>
                </a:cubicBezTo>
                <a:cubicBezTo>
                  <a:pt x="62" y="12"/>
                  <a:pt x="62" y="12"/>
                  <a:pt x="62" y="12"/>
                </a:cubicBezTo>
                <a:cubicBezTo>
                  <a:pt x="61" y="12"/>
                  <a:pt x="61" y="12"/>
                  <a:pt x="61" y="12"/>
                </a:cubicBezTo>
                <a:cubicBezTo>
                  <a:pt x="48" y="17"/>
                  <a:pt x="48" y="17"/>
                  <a:pt x="48" y="17"/>
                </a:cubicBezTo>
                <a:cubicBezTo>
                  <a:pt x="37" y="15"/>
                  <a:pt x="37" y="15"/>
                  <a:pt x="37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28" y="25"/>
                  <a:pt x="28" y="25"/>
                  <a:pt x="28" y="25"/>
                </a:cubicBezTo>
                <a:lnTo>
                  <a:pt x="13" y="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5" name="Freeform 175"/>
          <p:cNvSpPr>
            <a:spLocks noEditPoints="1"/>
          </p:cNvSpPr>
          <p:nvPr/>
        </p:nvSpPr>
        <p:spPr bwMode="auto">
          <a:xfrm>
            <a:off x="3034045" y="1585506"/>
            <a:ext cx="495300" cy="450850"/>
          </a:xfrm>
          <a:custGeom>
            <a:avLst/>
            <a:gdLst>
              <a:gd name="T0" fmla="*/ 240 w 312"/>
              <a:gd name="T1" fmla="*/ 0 h 284"/>
              <a:gd name="T2" fmla="*/ 253 w 312"/>
              <a:gd name="T3" fmla="*/ 14 h 284"/>
              <a:gd name="T4" fmla="*/ 229 w 312"/>
              <a:gd name="T5" fmla="*/ 83 h 284"/>
              <a:gd name="T6" fmla="*/ 53 w 312"/>
              <a:gd name="T7" fmla="*/ 24 h 284"/>
              <a:gd name="T8" fmla="*/ 66 w 312"/>
              <a:gd name="T9" fmla="*/ 35 h 284"/>
              <a:gd name="T10" fmla="*/ 88 w 312"/>
              <a:gd name="T11" fmla="*/ 54 h 284"/>
              <a:gd name="T12" fmla="*/ 53 w 312"/>
              <a:gd name="T13" fmla="*/ 67 h 284"/>
              <a:gd name="T14" fmla="*/ 66 w 312"/>
              <a:gd name="T15" fmla="*/ 75 h 284"/>
              <a:gd name="T16" fmla="*/ 88 w 312"/>
              <a:gd name="T17" fmla="*/ 94 h 284"/>
              <a:gd name="T18" fmla="*/ 53 w 312"/>
              <a:gd name="T19" fmla="*/ 107 h 284"/>
              <a:gd name="T20" fmla="*/ 66 w 312"/>
              <a:gd name="T21" fmla="*/ 118 h 284"/>
              <a:gd name="T22" fmla="*/ 88 w 312"/>
              <a:gd name="T23" fmla="*/ 134 h 284"/>
              <a:gd name="T24" fmla="*/ 53 w 312"/>
              <a:gd name="T25" fmla="*/ 150 h 284"/>
              <a:gd name="T26" fmla="*/ 66 w 312"/>
              <a:gd name="T27" fmla="*/ 158 h 284"/>
              <a:gd name="T28" fmla="*/ 88 w 312"/>
              <a:gd name="T29" fmla="*/ 174 h 284"/>
              <a:gd name="T30" fmla="*/ 53 w 312"/>
              <a:gd name="T31" fmla="*/ 190 h 284"/>
              <a:gd name="T32" fmla="*/ 66 w 312"/>
              <a:gd name="T33" fmla="*/ 201 h 284"/>
              <a:gd name="T34" fmla="*/ 88 w 312"/>
              <a:gd name="T35" fmla="*/ 217 h 284"/>
              <a:gd name="T36" fmla="*/ 53 w 312"/>
              <a:gd name="T37" fmla="*/ 233 h 284"/>
              <a:gd name="T38" fmla="*/ 53 w 312"/>
              <a:gd name="T39" fmla="*/ 260 h 284"/>
              <a:gd name="T40" fmla="*/ 229 w 312"/>
              <a:gd name="T41" fmla="*/ 207 h 284"/>
              <a:gd name="T42" fmla="*/ 253 w 312"/>
              <a:gd name="T43" fmla="*/ 273 h 284"/>
              <a:gd name="T44" fmla="*/ 240 w 312"/>
              <a:gd name="T45" fmla="*/ 284 h 284"/>
              <a:gd name="T46" fmla="*/ 29 w 312"/>
              <a:gd name="T47" fmla="*/ 284 h 284"/>
              <a:gd name="T48" fmla="*/ 29 w 312"/>
              <a:gd name="T49" fmla="*/ 252 h 284"/>
              <a:gd name="T50" fmla="*/ 0 w 312"/>
              <a:gd name="T51" fmla="*/ 231 h 284"/>
              <a:gd name="T52" fmla="*/ 29 w 312"/>
              <a:gd name="T53" fmla="*/ 209 h 284"/>
              <a:gd name="T54" fmla="*/ 0 w 312"/>
              <a:gd name="T55" fmla="*/ 188 h 284"/>
              <a:gd name="T56" fmla="*/ 29 w 312"/>
              <a:gd name="T57" fmla="*/ 169 h 284"/>
              <a:gd name="T58" fmla="*/ 0 w 312"/>
              <a:gd name="T59" fmla="*/ 148 h 284"/>
              <a:gd name="T60" fmla="*/ 29 w 312"/>
              <a:gd name="T61" fmla="*/ 129 h 284"/>
              <a:gd name="T62" fmla="*/ 0 w 312"/>
              <a:gd name="T63" fmla="*/ 105 h 284"/>
              <a:gd name="T64" fmla="*/ 29 w 312"/>
              <a:gd name="T65" fmla="*/ 89 h 284"/>
              <a:gd name="T66" fmla="*/ 0 w 312"/>
              <a:gd name="T67" fmla="*/ 65 h 284"/>
              <a:gd name="T68" fmla="*/ 29 w 312"/>
              <a:gd name="T69" fmla="*/ 14 h 284"/>
              <a:gd name="T70" fmla="*/ 42 w 312"/>
              <a:gd name="T71" fmla="*/ 0 h 284"/>
              <a:gd name="T72" fmla="*/ 144 w 312"/>
              <a:gd name="T73" fmla="*/ 228 h 284"/>
              <a:gd name="T74" fmla="*/ 181 w 312"/>
              <a:gd name="T75" fmla="*/ 225 h 284"/>
              <a:gd name="T76" fmla="*/ 146 w 312"/>
              <a:gd name="T77" fmla="*/ 188 h 284"/>
              <a:gd name="T78" fmla="*/ 144 w 312"/>
              <a:gd name="T79" fmla="*/ 228 h 284"/>
              <a:gd name="T80" fmla="*/ 277 w 312"/>
              <a:gd name="T81" fmla="*/ 62 h 284"/>
              <a:gd name="T82" fmla="*/ 197 w 312"/>
              <a:gd name="T83" fmla="*/ 209 h 284"/>
              <a:gd name="T84" fmla="*/ 277 w 312"/>
              <a:gd name="T85" fmla="*/ 6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12" h="284">
                <a:moveTo>
                  <a:pt x="42" y="0"/>
                </a:moveTo>
                <a:lnTo>
                  <a:pt x="240" y="0"/>
                </a:lnTo>
                <a:lnTo>
                  <a:pt x="253" y="0"/>
                </a:lnTo>
                <a:lnTo>
                  <a:pt x="253" y="14"/>
                </a:lnTo>
                <a:lnTo>
                  <a:pt x="253" y="59"/>
                </a:lnTo>
                <a:lnTo>
                  <a:pt x="229" y="83"/>
                </a:lnTo>
                <a:lnTo>
                  <a:pt x="229" y="24"/>
                </a:lnTo>
                <a:lnTo>
                  <a:pt x="53" y="24"/>
                </a:lnTo>
                <a:lnTo>
                  <a:pt x="53" y="41"/>
                </a:lnTo>
                <a:lnTo>
                  <a:pt x="66" y="35"/>
                </a:lnTo>
                <a:lnTo>
                  <a:pt x="77" y="33"/>
                </a:lnTo>
                <a:lnTo>
                  <a:pt x="88" y="54"/>
                </a:lnTo>
                <a:lnTo>
                  <a:pt x="77" y="59"/>
                </a:lnTo>
                <a:lnTo>
                  <a:pt x="53" y="67"/>
                </a:lnTo>
                <a:lnTo>
                  <a:pt x="53" y="81"/>
                </a:lnTo>
                <a:lnTo>
                  <a:pt x="66" y="75"/>
                </a:lnTo>
                <a:lnTo>
                  <a:pt x="77" y="73"/>
                </a:lnTo>
                <a:lnTo>
                  <a:pt x="88" y="94"/>
                </a:lnTo>
                <a:lnTo>
                  <a:pt x="77" y="99"/>
                </a:lnTo>
                <a:lnTo>
                  <a:pt x="53" y="107"/>
                </a:lnTo>
                <a:lnTo>
                  <a:pt x="53" y="124"/>
                </a:lnTo>
                <a:lnTo>
                  <a:pt x="66" y="118"/>
                </a:lnTo>
                <a:lnTo>
                  <a:pt x="77" y="113"/>
                </a:lnTo>
                <a:lnTo>
                  <a:pt x="88" y="134"/>
                </a:lnTo>
                <a:lnTo>
                  <a:pt x="77" y="140"/>
                </a:lnTo>
                <a:lnTo>
                  <a:pt x="53" y="150"/>
                </a:lnTo>
                <a:lnTo>
                  <a:pt x="53" y="164"/>
                </a:lnTo>
                <a:lnTo>
                  <a:pt x="66" y="158"/>
                </a:lnTo>
                <a:lnTo>
                  <a:pt x="77" y="153"/>
                </a:lnTo>
                <a:lnTo>
                  <a:pt x="88" y="174"/>
                </a:lnTo>
                <a:lnTo>
                  <a:pt x="77" y="180"/>
                </a:lnTo>
                <a:lnTo>
                  <a:pt x="53" y="190"/>
                </a:lnTo>
                <a:lnTo>
                  <a:pt x="53" y="207"/>
                </a:lnTo>
                <a:lnTo>
                  <a:pt x="66" y="201"/>
                </a:lnTo>
                <a:lnTo>
                  <a:pt x="77" y="196"/>
                </a:lnTo>
                <a:lnTo>
                  <a:pt x="88" y="217"/>
                </a:lnTo>
                <a:lnTo>
                  <a:pt x="77" y="223"/>
                </a:lnTo>
                <a:lnTo>
                  <a:pt x="53" y="233"/>
                </a:lnTo>
                <a:lnTo>
                  <a:pt x="53" y="252"/>
                </a:lnTo>
                <a:lnTo>
                  <a:pt x="53" y="260"/>
                </a:lnTo>
                <a:lnTo>
                  <a:pt x="229" y="260"/>
                </a:lnTo>
                <a:lnTo>
                  <a:pt x="229" y="207"/>
                </a:lnTo>
                <a:lnTo>
                  <a:pt x="253" y="182"/>
                </a:lnTo>
                <a:lnTo>
                  <a:pt x="253" y="273"/>
                </a:lnTo>
                <a:lnTo>
                  <a:pt x="253" y="284"/>
                </a:lnTo>
                <a:lnTo>
                  <a:pt x="240" y="284"/>
                </a:lnTo>
                <a:lnTo>
                  <a:pt x="42" y="284"/>
                </a:lnTo>
                <a:lnTo>
                  <a:pt x="29" y="284"/>
                </a:lnTo>
                <a:lnTo>
                  <a:pt x="29" y="273"/>
                </a:lnTo>
                <a:lnTo>
                  <a:pt x="29" y="252"/>
                </a:lnTo>
                <a:lnTo>
                  <a:pt x="5" y="252"/>
                </a:lnTo>
                <a:lnTo>
                  <a:pt x="0" y="231"/>
                </a:lnTo>
                <a:lnTo>
                  <a:pt x="29" y="217"/>
                </a:lnTo>
                <a:lnTo>
                  <a:pt x="29" y="209"/>
                </a:lnTo>
                <a:lnTo>
                  <a:pt x="5" y="209"/>
                </a:lnTo>
                <a:lnTo>
                  <a:pt x="0" y="188"/>
                </a:lnTo>
                <a:lnTo>
                  <a:pt x="29" y="174"/>
                </a:lnTo>
                <a:lnTo>
                  <a:pt x="29" y="169"/>
                </a:lnTo>
                <a:lnTo>
                  <a:pt x="5" y="169"/>
                </a:lnTo>
                <a:lnTo>
                  <a:pt x="0" y="148"/>
                </a:lnTo>
                <a:lnTo>
                  <a:pt x="29" y="134"/>
                </a:lnTo>
                <a:lnTo>
                  <a:pt x="29" y="129"/>
                </a:lnTo>
                <a:lnTo>
                  <a:pt x="5" y="129"/>
                </a:lnTo>
                <a:lnTo>
                  <a:pt x="0" y="105"/>
                </a:lnTo>
                <a:lnTo>
                  <a:pt x="29" y="91"/>
                </a:lnTo>
                <a:lnTo>
                  <a:pt x="29" y="89"/>
                </a:lnTo>
                <a:lnTo>
                  <a:pt x="5" y="89"/>
                </a:lnTo>
                <a:lnTo>
                  <a:pt x="0" y="65"/>
                </a:lnTo>
                <a:lnTo>
                  <a:pt x="29" y="51"/>
                </a:lnTo>
                <a:lnTo>
                  <a:pt x="29" y="14"/>
                </a:lnTo>
                <a:lnTo>
                  <a:pt x="29" y="0"/>
                </a:lnTo>
                <a:lnTo>
                  <a:pt x="42" y="0"/>
                </a:lnTo>
                <a:lnTo>
                  <a:pt x="42" y="0"/>
                </a:lnTo>
                <a:close/>
                <a:moveTo>
                  <a:pt x="144" y="228"/>
                </a:moveTo>
                <a:lnTo>
                  <a:pt x="162" y="225"/>
                </a:lnTo>
                <a:lnTo>
                  <a:pt x="181" y="225"/>
                </a:lnTo>
                <a:lnTo>
                  <a:pt x="165" y="207"/>
                </a:lnTo>
                <a:lnTo>
                  <a:pt x="146" y="188"/>
                </a:lnTo>
                <a:lnTo>
                  <a:pt x="144" y="207"/>
                </a:lnTo>
                <a:lnTo>
                  <a:pt x="144" y="228"/>
                </a:lnTo>
                <a:lnTo>
                  <a:pt x="144" y="228"/>
                </a:lnTo>
                <a:close/>
                <a:moveTo>
                  <a:pt x="277" y="62"/>
                </a:moveTo>
                <a:lnTo>
                  <a:pt x="162" y="174"/>
                </a:lnTo>
                <a:lnTo>
                  <a:pt x="197" y="209"/>
                </a:lnTo>
                <a:lnTo>
                  <a:pt x="312" y="99"/>
                </a:lnTo>
                <a:lnTo>
                  <a:pt x="277" y="6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Freeform 176"/>
          <p:cNvSpPr>
            <a:spLocks noEditPoints="1"/>
          </p:cNvSpPr>
          <p:nvPr/>
        </p:nvSpPr>
        <p:spPr bwMode="auto">
          <a:xfrm>
            <a:off x="3965907" y="1556137"/>
            <a:ext cx="284162" cy="509588"/>
          </a:xfrm>
          <a:custGeom>
            <a:avLst/>
            <a:gdLst>
              <a:gd name="T0" fmla="*/ 0 w 67"/>
              <a:gd name="T1" fmla="*/ 62 h 120"/>
              <a:gd name="T2" fmla="*/ 5 w 67"/>
              <a:gd name="T3" fmla="*/ 62 h 120"/>
              <a:gd name="T4" fmla="*/ 1 w 67"/>
              <a:gd name="T5" fmla="*/ 43 h 120"/>
              <a:gd name="T6" fmla="*/ 0 w 67"/>
              <a:gd name="T7" fmla="*/ 39 h 120"/>
              <a:gd name="T8" fmla="*/ 4 w 67"/>
              <a:gd name="T9" fmla="*/ 38 h 120"/>
              <a:gd name="T10" fmla="*/ 5 w 67"/>
              <a:gd name="T11" fmla="*/ 38 h 120"/>
              <a:gd name="T12" fmla="*/ 4 w 67"/>
              <a:gd name="T13" fmla="*/ 32 h 120"/>
              <a:gd name="T14" fmla="*/ 8 w 67"/>
              <a:gd name="T15" fmla="*/ 31 h 120"/>
              <a:gd name="T16" fmla="*/ 6 w 67"/>
              <a:gd name="T17" fmla="*/ 22 h 120"/>
              <a:gd name="T18" fmla="*/ 19 w 67"/>
              <a:gd name="T19" fmla="*/ 24 h 120"/>
              <a:gd name="T20" fmla="*/ 20 w 67"/>
              <a:gd name="T21" fmla="*/ 29 h 120"/>
              <a:gd name="T22" fmla="*/ 24 w 67"/>
              <a:gd name="T23" fmla="*/ 28 h 120"/>
              <a:gd name="T24" fmla="*/ 25 w 67"/>
              <a:gd name="T25" fmla="*/ 34 h 120"/>
              <a:gd name="T26" fmla="*/ 27 w 67"/>
              <a:gd name="T27" fmla="*/ 33 h 120"/>
              <a:gd name="T28" fmla="*/ 29 w 67"/>
              <a:gd name="T29" fmla="*/ 33 h 120"/>
              <a:gd name="T30" fmla="*/ 29 w 67"/>
              <a:gd name="T31" fmla="*/ 26 h 120"/>
              <a:gd name="T32" fmla="*/ 34 w 67"/>
              <a:gd name="T33" fmla="*/ 0 h 120"/>
              <a:gd name="T34" fmla="*/ 41 w 67"/>
              <a:gd name="T35" fmla="*/ 26 h 120"/>
              <a:gd name="T36" fmla="*/ 42 w 67"/>
              <a:gd name="T37" fmla="*/ 31 h 120"/>
              <a:gd name="T38" fmla="*/ 48 w 67"/>
              <a:gd name="T39" fmla="*/ 26 h 120"/>
              <a:gd name="T40" fmla="*/ 65 w 67"/>
              <a:gd name="T41" fmla="*/ 32 h 120"/>
              <a:gd name="T42" fmla="*/ 67 w 67"/>
              <a:gd name="T43" fmla="*/ 39 h 120"/>
              <a:gd name="T44" fmla="*/ 67 w 67"/>
              <a:gd name="T45" fmla="*/ 40 h 120"/>
              <a:gd name="T46" fmla="*/ 67 w 67"/>
              <a:gd name="T47" fmla="*/ 41 h 120"/>
              <a:gd name="T48" fmla="*/ 60 w 67"/>
              <a:gd name="T49" fmla="*/ 62 h 120"/>
              <a:gd name="T50" fmla="*/ 67 w 67"/>
              <a:gd name="T51" fmla="*/ 62 h 120"/>
              <a:gd name="T52" fmla="*/ 56 w 67"/>
              <a:gd name="T53" fmla="*/ 120 h 120"/>
              <a:gd name="T54" fmla="*/ 13 w 67"/>
              <a:gd name="T55" fmla="*/ 120 h 120"/>
              <a:gd name="T56" fmla="*/ 0 w 67"/>
              <a:gd name="T57" fmla="*/ 62 h 120"/>
              <a:gd name="T58" fmla="*/ 32 w 67"/>
              <a:gd name="T59" fmla="*/ 25 h 120"/>
              <a:gd name="T60" fmla="*/ 36 w 67"/>
              <a:gd name="T61" fmla="*/ 25 h 120"/>
              <a:gd name="T62" fmla="*/ 33 w 67"/>
              <a:gd name="T63" fmla="*/ 7 h 120"/>
              <a:gd name="T64" fmla="*/ 32 w 67"/>
              <a:gd name="T65" fmla="*/ 25 h 120"/>
              <a:gd name="T66" fmla="*/ 51 w 67"/>
              <a:gd name="T67" fmla="*/ 24 h 120"/>
              <a:gd name="T68" fmla="*/ 64 w 67"/>
              <a:gd name="T69" fmla="*/ 28 h 120"/>
              <a:gd name="T70" fmla="*/ 61 w 67"/>
              <a:gd name="T71" fmla="*/ 17 h 120"/>
              <a:gd name="T72" fmla="*/ 51 w 67"/>
              <a:gd name="T73" fmla="*/ 24 h 120"/>
              <a:gd name="T74" fmla="*/ 13 w 67"/>
              <a:gd name="T75" fmla="*/ 62 h 120"/>
              <a:gd name="T76" fmla="*/ 29 w 67"/>
              <a:gd name="T77" fmla="*/ 62 h 120"/>
              <a:gd name="T78" fmla="*/ 25 w 67"/>
              <a:gd name="T79" fmla="*/ 42 h 120"/>
              <a:gd name="T80" fmla="*/ 9 w 67"/>
              <a:gd name="T81" fmla="*/ 45 h 120"/>
              <a:gd name="T82" fmla="*/ 13 w 67"/>
              <a:gd name="T83" fmla="*/ 62 h 120"/>
              <a:gd name="T84" fmla="*/ 39 w 67"/>
              <a:gd name="T85" fmla="*/ 62 h 120"/>
              <a:gd name="T86" fmla="*/ 52 w 67"/>
              <a:gd name="T87" fmla="*/ 62 h 120"/>
              <a:gd name="T88" fmla="*/ 59 w 67"/>
              <a:gd name="T89" fmla="*/ 40 h 120"/>
              <a:gd name="T90" fmla="*/ 48 w 67"/>
              <a:gd name="T91" fmla="*/ 36 h 120"/>
              <a:gd name="T92" fmla="*/ 39 w 67"/>
              <a:gd name="T93" fmla="*/ 62 h 120"/>
              <a:gd name="T94" fmla="*/ 13 w 67"/>
              <a:gd name="T95" fmla="*/ 70 h 120"/>
              <a:gd name="T96" fmla="*/ 21 w 67"/>
              <a:gd name="T97" fmla="*/ 109 h 120"/>
              <a:gd name="T98" fmla="*/ 29 w 67"/>
              <a:gd name="T99" fmla="*/ 109 h 120"/>
              <a:gd name="T100" fmla="*/ 21 w 67"/>
              <a:gd name="T101" fmla="*/ 70 h 120"/>
              <a:gd name="T102" fmla="*/ 13 w 67"/>
              <a:gd name="T103" fmla="*/ 7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20">
                <a:moveTo>
                  <a:pt x="0" y="62"/>
                </a:moveTo>
                <a:cubicBezTo>
                  <a:pt x="5" y="62"/>
                  <a:pt x="5" y="62"/>
                  <a:pt x="5" y="62"/>
                </a:cubicBezTo>
                <a:cubicBezTo>
                  <a:pt x="1" y="43"/>
                  <a:pt x="1" y="43"/>
                  <a:pt x="1" y="43"/>
                </a:cubicBezTo>
                <a:cubicBezTo>
                  <a:pt x="0" y="39"/>
                  <a:pt x="0" y="39"/>
                  <a:pt x="0" y="39"/>
                </a:cubicBezTo>
                <a:cubicBezTo>
                  <a:pt x="4" y="38"/>
                  <a:pt x="4" y="38"/>
                  <a:pt x="4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4" y="32"/>
                  <a:pt x="4" y="32"/>
                  <a:pt x="4" y="32"/>
                </a:cubicBezTo>
                <a:cubicBezTo>
                  <a:pt x="8" y="31"/>
                  <a:pt x="8" y="31"/>
                  <a:pt x="8" y="31"/>
                </a:cubicBezTo>
                <a:cubicBezTo>
                  <a:pt x="6" y="22"/>
                  <a:pt x="6" y="22"/>
                  <a:pt x="6" y="22"/>
                </a:cubicBezTo>
                <a:cubicBezTo>
                  <a:pt x="19" y="24"/>
                  <a:pt x="19" y="24"/>
                  <a:pt x="19" y="24"/>
                </a:cubicBezTo>
                <a:cubicBezTo>
                  <a:pt x="20" y="29"/>
                  <a:pt x="20" y="29"/>
                  <a:pt x="20" y="29"/>
                </a:cubicBezTo>
                <a:cubicBezTo>
                  <a:pt x="24" y="28"/>
                  <a:pt x="24" y="28"/>
                  <a:pt x="24" y="28"/>
                </a:cubicBezTo>
                <a:cubicBezTo>
                  <a:pt x="25" y="34"/>
                  <a:pt x="25" y="34"/>
                  <a:pt x="25" y="34"/>
                </a:cubicBezTo>
                <a:cubicBezTo>
                  <a:pt x="27" y="33"/>
                  <a:pt x="27" y="33"/>
                  <a:pt x="27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26"/>
                  <a:pt x="29" y="26"/>
                  <a:pt x="29" y="26"/>
                </a:cubicBezTo>
                <a:cubicBezTo>
                  <a:pt x="18" y="18"/>
                  <a:pt x="25" y="9"/>
                  <a:pt x="34" y="0"/>
                </a:cubicBezTo>
                <a:cubicBezTo>
                  <a:pt x="36" y="11"/>
                  <a:pt x="53" y="11"/>
                  <a:pt x="41" y="26"/>
                </a:cubicBezTo>
                <a:cubicBezTo>
                  <a:pt x="42" y="31"/>
                  <a:pt x="42" y="31"/>
                  <a:pt x="42" y="31"/>
                </a:cubicBezTo>
                <a:cubicBezTo>
                  <a:pt x="48" y="26"/>
                  <a:pt x="48" y="26"/>
                  <a:pt x="48" y="26"/>
                </a:cubicBezTo>
                <a:cubicBezTo>
                  <a:pt x="65" y="32"/>
                  <a:pt x="65" y="32"/>
                  <a:pt x="65" y="32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41"/>
                  <a:pt x="67" y="41"/>
                  <a:pt x="67" y="41"/>
                </a:cubicBezTo>
                <a:cubicBezTo>
                  <a:pt x="60" y="62"/>
                  <a:pt x="60" y="62"/>
                  <a:pt x="60" y="62"/>
                </a:cubicBezTo>
                <a:cubicBezTo>
                  <a:pt x="67" y="62"/>
                  <a:pt x="67" y="62"/>
                  <a:pt x="67" y="62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0" y="62"/>
                  <a:pt x="0" y="62"/>
                  <a:pt x="0" y="62"/>
                </a:cubicBezTo>
                <a:close/>
                <a:moveTo>
                  <a:pt x="32" y="25"/>
                </a:moveTo>
                <a:cubicBezTo>
                  <a:pt x="36" y="25"/>
                  <a:pt x="36" y="25"/>
                  <a:pt x="36" y="25"/>
                </a:cubicBezTo>
                <a:cubicBezTo>
                  <a:pt x="34" y="21"/>
                  <a:pt x="31" y="15"/>
                  <a:pt x="33" y="7"/>
                </a:cubicBezTo>
                <a:cubicBezTo>
                  <a:pt x="26" y="13"/>
                  <a:pt x="29" y="20"/>
                  <a:pt x="32" y="25"/>
                </a:cubicBezTo>
                <a:close/>
                <a:moveTo>
                  <a:pt x="51" y="24"/>
                </a:moveTo>
                <a:cubicBezTo>
                  <a:pt x="64" y="28"/>
                  <a:pt x="64" y="28"/>
                  <a:pt x="64" y="28"/>
                </a:cubicBezTo>
                <a:cubicBezTo>
                  <a:pt x="61" y="17"/>
                  <a:pt x="61" y="17"/>
                  <a:pt x="61" y="17"/>
                </a:cubicBezTo>
                <a:cubicBezTo>
                  <a:pt x="51" y="24"/>
                  <a:pt x="51" y="24"/>
                  <a:pt x="51" y="24"/>
                </a:cubicBezTo>
                <a:close/>
                <a:moveTo>
                  <a:pt x="13" y="62"/>
                </a:moveTo>
                <a:cubicBezTo>
                  <a:pt x="29" y="62"/>
                  <a:pt x="29" y="62"/>
                  <a:pt x="29" y="62"/>
                </a:cubicBezTo>
                <a:cubicBezTo>
                  <a:pt x="25" y="42"/>
                  <a:pt x="25" y="42"/>
                  <a:pt x="25" y="42"/>
                </a:cubicBezTo>
                <a:cubicBezTo>
                  <a:pt x="9" y="45"/>
                  <a:pt x="9" y="45"/>
                  <a:pt x="9" y="45"/>
                </a:cubicBezTo>
                <a:cubicBezTo>
                  <a:pt x="13" y="62"/>
                  <a:pt x="13" y="62"/>
                  <a:pt x="13" y="62"/>
                </a:cubicBezTo>
                <a:close/>
                <a:moveTo>
                  <a:pt x="39" y="62"/>
                </a:moveTo>
                <a:cubicBezTo>
                  <a:pt x="52" y="62"/>
                  <a:pt x="52" y="62"/>
                  <a:pt x="52" y="62"/>
                </a:cubicBezTo>
                <a:cubicBezTo>
                  <a:pt x="59" y="40"/>
                  <a:pt x="59" y="40"/>
                  <a:pt x="59" y="40"/>
                </a:cubicBezTo>
                <a:cubicBezTo>
                  <a:pt x="48" y="36"/>
                  <a:pt x="48" y="36"/>
                  <a:pt x="48" y="36"/>
                </a:cubicBezTo>
                <a:cubicBezTo>
                  <a:pt x="39" y="62"/>
                  <a:pt x="39" y="62"/>
                  <a:pt x="39" y="62"/>
                </a:cubicBezTo>
                <a:close/>
                <a:moveTo>
                  <a:pt x="13" y="70"/>
                </a:moveTo>
                <a:cubicBezTo>
                  <a:pt x="21" y="109"/>
                  <a:pt x="21" y="109"/>
                  <a:pt x="21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1" y="70"/>
                  <a:pt x="21" y="70"/>
                  <a:pt x="21" y="70"/>
                </a:cubicBezTo>
                <a:lnTo>
                  <a:pt x="13" y="7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Freeform 177"/>
          <p:cNvSpPr>
            <a:spLocks noEditPoints="1"/>
          </p:cNvSpPr>
          <p:nvPr/>
        </p:nvSpPr>
        <p:spPr bwMode="auto">
          <a:xfrm>
            <a:off x="4673932" y="1547406"/>
            <a:ext cx="428625" cy="527050"/>
          </a:xfrm>
          <a:custGeom>
            <a:avLst/>
            <a:gdLst>
              <a:gd name="T0" fmla="*/ 51 w 101"/>
              <a:gd name="T1" fmla="*/ 49 h 124"/>
              <a:gd name="T2" fmla="*/ 21 w 101"/>
              <a:gd name="T3" fmla="*/ 41 h 124"/>
              <a:gd name="T4" fmla="*/ 7 w 101"/>
              <a:gd name="T5" fmla="*/ 79 h 124"/>
              <a:gd name="T6" fmla="*/ 22 w 101"/>
              <a:gd name="T7" fmla="*/ 104 h 124"/>
              <a:gd name="T8" fmla="*/ 23 w 101"/>
              <a:gd name="T9" fmla="*/ 112 h 124"/>
              <a:gd name="T10" fmla="*/ 50 w 101"/>
              <a:gd name="T11" fmla="*/ 119 h 124"/>
              <a:gd name="T12" fmla="*/ 77 w 101"/>
              <a:gd name="T13" fmla="*/ 112 h 124"/>
              <a:gd name="T14" fmla="*/ 78 w 101"/>
              <a:gd name="T15" fmla="*/ 104 h 124"/>
              <a:gd name="T16" fmla="*/ 94 w 101"/>
              <a:gd name="T17" fmla="*/ 79 h 124"/>
              <a:gd name="T18" fmla="*/ 80 w 101"/>
              <a:gd name="T19" fmla="*/ 41 h 124"/>
              <a:gd name="T20" fmla="*/ 51 w 101"/>
              <a:gd name="T21" fmla="*/ 49 h 124"/>
              <a:gd name="T22" fmla="*/ 53 w 101"/>
              <a:gd name="T23" fmla="*/ 18 h 124"/>
              <a:gd name="T24" fmla="*/ 97 w 101"/>
              <a:gd name="T25" fmla="*/ 15 h 124"/>
              <a:gd name="T26" fmla="*/ 55 w 101"/>
              <a:gd name="T27" fmla="*/ 27 h 124"/>
              <a:gd name="T28" fmla="*/ 52 w 101"/>
              <a:gd name="T29" fmla="*/ 45 h 124"/>
              <a:gd name="T30" fmla="*/ 50 w 101"/>
              <a:gd name="T31" fmla="*/ 45 h 124"/>
              <a:gd name="T32" fmla="*/ 34 w 101"/>
              <a:gd name="T33" fmla="*/ 14 h 124"/>
              <a:gd name="T34" fmla="*/ 44 w 101"/>
              <a:gd name="T35" fmla="*/ 6 h 124"/>
              <a:gd name="T36" fmla="*/ 53 w 101"/>
              <a:gd name="T37" fmla="*/ 18 h 124"/>
              <a:gd name="T38" fmla="*/ 20 w 101"/>
              <a:gd name="T39" fmla="*/ 79 h 124"/>
              <a:gd name="T40" fmla="*/ 17 w 101"/>
              <a:gd name="T41" fmla="*/ 61 h 124"/>
              <a:gd name="T42" fmla="*/ 25 w 101"/>
              <a:gd name="T43" fmla="*/ 61 h 124"/>
              <a:gd name="T44" fmla="*/ 33 w 101"/>
              <a:gd name="T45" fmla="*/ 75 h 124"/>
              <a:gd name="T46" fmla="*/ 20 w 101"/>
              <a:gd name="T47" fmla="*/ 79 h 124"/>
              <a:gd name="T48" fmla="*/ 25 w 101"/>
              <a:gd name="T49" fmla="*/ 58 h 124"/>
              <a:gd name="T50" fmla="*/ 18 w 101"/>
              <a:gd name="T51" fmla="*/ 58 h 124"/>
              <a:gd name="T52" fmla="*/ 25 w 101"/>
              <a:gd name="T53" fmla="*/ 51 h 124"/>
              <a:gd name="T54" fmla="*/ 25 w 101"/>
              <a:gd name="T55" fmla="*/ 58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1" h="124">
                <a:moveTo>
                  <a:pt x="51" y="49"/>
                </a:moveTo>
                <a:cubicBezTo>
                  <a:pt x="46" y="45"/>
                  <a:pt x="33" y="36"/>
                  <a:pt x="21" y="41"/>
                </a:cubicBezTo>
                <a:cubicBezTo>
                  <a:pt x="5" y="46"/>
                  <a:pt x="0" y="64"/>
                  <a:pt x="7" y="79"/>
                </a:cubicBezTo>
                <a:cubicBezTo>
                  <a:pt x="15" y="93"/>
                  <a:pt x="20" y="100"/>
                  <a:pt x="22" y="104"/>
                </a:cubicBezTo>
                <a:cubicBezTo>
                  <a:pt x="23" y="106"/>
                  <a:pt x="23" y="109"/>
                  <a:pt x="23" y="112"/>
                </a:cubicBezTo>
                <a:cubicBezTo>
                  <a:pt x="25" y="122"/>
                  <a:pt x="44" y="124"/>
                  <a:pt x="50" y="119"/>
                </a:cubicBezTo>
                <a:cubicBezTo>
                  <a:pt x="56" y="124"/>
                  <a:pt x="75" y="122"/>
                  <a:pt x="77" y="112"/>
                </a:cubicBezTo>
                <a:cubicBezTo>
                  <a:pt x="77" y="109"/>
                  <a:pt x="77" y="106"/>
                  <a:pt x="78" y="104"/>
                </a:cubicBezTo>
                <a:cubicBezTo>
                  <a:pt x="80" y="100"/>
                  <a:pt x="86" y="93"/>
                  <a:pt x="94" y="79"/>
                </a:cubicBezTo>
                <a:cubicBezTo>
                  <a:pt x="101" y="64"/>
                  <a:pt x="96" y="46"/>
                  <a:pt x="80" y="41"/>
                </a:cubicBezTo>
                <a:cubicBezTo>
                  <a:pt x="68" y="36"/>
                  <a:pt x="55" y="45"/>
                  <a:pt x="51" y="49"/>
                </a:cubicBezTo>
                <a:close/>
                <a:moveTo>
                  <a:pt x="53" y="18"/>
                </a:moveTo>
                <a:cubicBezTo>
                  <a:pt x="61" y="0"/>
                  <a:pt x="80" y="8"/>
                  <a:pt x="97" y="15"/>
                </a:cubicBezTo>
                <a:cubicBezTo>
                  <a:pt x="89" y="25"/>
                  <a:pt x="68" y="33"/>
                  <a:pt x="55" y="27"/>
                </a:cubicBezTo>
                <a:cubicBezTo>
                  <a:pt x="55" y="33"/>
                  <a:pt x="53" y="39"/>
                  <a:pt x="52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49" y="31"/>
                  <a:pt x="45" y="23"/>
                  <a:pt x="34" y="14"/>
                </a:cubicBezTo>
                <a:cubicBezTo>
                  <a:pt x="44" y="6"/>
                  <a:pt x="44" y="6"/>
                  <a:pt x="44" y="6"/>
                </a:cubicBezTo>
                <a:cubicBezTo>
                  <a:pt x="49" y="9"/>
                  <a:pt x="52" y="13"/>
                  <a:pt x="53" y="18"/>
                </a:cubicBezTo>
                <a:close/>
                <a:moveTo>
                  <a:pt x="20" y="79"/>
                </a:moveTo>
                <a:cubicBezTo>
                  <a:pt x="17" y="73"/>
                  <a:pt x="16" y="67"/>
                  <a:pt x="17" y="61"/>
                </a:cubicBezTo>
                <a:cubicBezTo>
                  <a:pt x="25" y="61"/>
                  <a:pt x="25" y="61"/>
                  <a:pt x="25" y="61"/>
                </a:cubicBezTo>
                <a:cubicBezTo>
                  <a:pt x="27" y="66"/>
                  <a:pt x="30" y="71"/>
                  <a:pt x="33" y="75"/>
                </a:cubicBezTo>
                <a:cubicBezTo>
                  <a:pt x="20" y="79"/>
                  <a:pt x="20" y="79"/>
                  <a:pt x="20" y="79"/>
                </a:cubicBezTo>
                <a:close/>
                <a:moveTo>
                  <a:pt x="25" y="58"/>
                </a:moveTo>
                <a:cubicBezTo>
                  <a:pt x="18" y="58"/>
                  <a:pt x="18" y="58"/>
                  <a:pt x="18" y="58"/>
                </a:cubicBezTo>
                <a:cubicBezTo>
                  <a:pt x="19" y="55"/>
                  <a:pt x="21" y="53"/>
                  <a:pt x="25" y="51"/>
                </a:cubicBezTo>
                <a:cubicBezTo>
                  <a:pt x="24" y="53"/>
                  <a:pt x="24" y="55"/>
                  <a:pt x="25" y="5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8" name="Freeform 178"/>
          <p:cNvSpPr>
            <a:spLocks/>
          </p:cNvSpPr>
          <p:nvPr/>
        </p:nvSpPr>
        <p:spPr bwMode="auto">
          <a:xfrm>
            <a:off x="5458157" y="1598206"/>
            <a:ext cx="454025" cy="425450"/>
          </a:xfrm>
          <a:custGeom>
            <a:avLst/>
            <a:gdLst>
              <a:gd name="T0" fmla="*/ 67 w 107"/>
              <a:gd name="T1" fmla="*/ 38 h 100"/>
              <a:gd name="T2" fmla="*/ 38 w 107"/>
              <a:gd name="T3" fmla="*/ 0 h 100"/>
              <a:gd name="T4" fmla="*/ 24 w 107"/>
              <a:gd name="T5" fmla="*/ 23 h 100"/>
              <a:gd name="T6" fmla="*/ 40 w 107"/>
              <a:gd name="T7" fmla="*/ 37 h 100"/>
              <a:gd name="T8" fmla="*/ 8 w 107"/>
              <a:gd name="T9" fmla="*/ 37 h 100"/>
              <a:gd name="T10" fmla="*/ 0 w 107"/>
              <a:gd name="T11" fmla="*/ 46 h 100"/>
              <a:gd name="T12" fmla="*/ 0 w 107"/>
              <a:gd name="T13" fmla="*/ 46 h 100"/>
              <a:gd name="T14" fmla="*/ 5 w 107"/>
              <a:gd name="T15" fmla="*/ 54 h 100"/>
              <a:gd name="T16" fmla="*/ 0 w 107"/>
              <a:gd name="T17" fmla="*/ 61 h 100"/>
              <a:gd name="T18" fmla="*/ 0 w 107"/>
              <a:gd name="T19" fmla="*/ 61 h 100"/>
              <a:gd name="T20" fmla="*/ 7 w 107"/>
              <a:gd name="T21" fmla="*/ 70 h 100"/>
              <a:gd name="T22" fmla="*/ 5 w 107"/>
              <a:gd name="T23" fmla="*/ 76 h 100"/>
              <a:gd name="T24" fmla="*/ 5 w 107"/>
              <a:gd name="T25" fmla="*/ 76 h 100"/>
              <a:gd name="T26" fmla="*/ 14 w 107"/>
              <a:gd name="T27" fmla="*/ 84 h 100"/>
              <a:gd name="T28" fmla="*/ 14 w 107"/>
              <a:gd name="T29" fmla="*/ 84 h 100"/>
              <a:gd name="T30" fmla="*/ 11 w 107"/>
              <a:gd name="T31" fmla="*/ 91 h 100"/>
              <a:gd name="T32" fmla="*/ 11 w 107"/>
              <a:gd name="T33" fmla="*/ 91 h 100"/>
              <a:gd name="T34" fmla="*/ 20 w 107"/>
              <a:gd name="T35" fmla="*/ 99 h 100"/>
              <a:gd name="T36" fmla="*/ 59 w 107"/>
              <a:gd name="T37" fmla="*/ 99 h 100"/>
              <a:gd name="T38" fmla="*/ 67 w 107"/>
              <a:gd name="T39" fmla="*/ 92 h 100"/>
              <a:gd name="T40" fmla="*/ 86 w 107"/>
              <a:gd name="T41" fmla="*/ 89 h 100"/>
              <a:gd name="T42" fmla="*/ 86 w 107"/>
              <a:gd name="T43" fmla="*/ 100 h 100"/>
              <a:gd name="T44" fmla="*/ 107 w 107"/>
              <a:gd name="T45" fmla="*/ 100 h 100"/>
              <a:gd name="T46" fmla="*/ 107 w 107"/>
              <a:gd name="T47" fmla="*/ 34 h 100"/>
              <a:gd name="T48" fmla="*/ 86 w 107"/>
              <a:gd name="T49" fmla="*/ 34 h 100"/>
              <a:gd name="T50" fmla="*/ 86 w 107"/>
              <a:gd name="T51" fmla="*/ 38 h 100"/>
              <a:gd name="T52" fmla="*/ 87 w 107"/>
              <a:gd name="T53" fmla="*/ 65 h 100"/>
              <a:gd name="T54" fmla="*/ 83 w 107"/>
              <a:gd name="T55" fmla="*/ 65 h 100"/>
              <a:gd name="T56" fmla="*/ 80 w 107"/>
              <a:gd name="T57" fmla="*/ 41 h 100"/>
              <a:gd name="T58" fmla="*/ 67 w 107"/>
              <a:gd name="T59" fmla="*/ 38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7" h="100">
                <a:moveTo>
                  <a:pt x="67" y="38"/>
                </a:moveTo>
                <a:cubicBezTo>
                  <a:pt x="61" y="22"/>
                  <a:pt x="44" y="20"/>
                  <a:pt x="38" y="0"/>
                </a:cubicBezTo>
                <a:cubicBezTo>
                  <a:pt x="26" y="0"/>
                  <a:pt x="15" y="11"/>
                  <a:pt x="24" y="23"/>
                </a:cubicBezTo>
                <a:cubicBezTo>
                  <a:pt x="28" y="28"/>
                  <a:pt x="35" y="32"/>
                  <a:pt x="4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3" y="37"/>
                  <a:pt x="0" y="41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9"/>
                  <a:pt x="2" y="52"/>
                  <a:pt x="5" y="54"/>
                </a:cubicBezTo>
                <a:cubicBezTo>
                  <a:pt x="2" y="55"/>
                  <a:pt x="0" y="58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5"/>
                  <a:pt x="3" y="69"/>
                  <a:pt x="7" y="70"/>
                </a:cubicBezTo>
                <a:cubicBezTo>
                  <a:pt x="6" y="71"/>
                  <a:pt x="5" y="73"/>
                  <a:pt x="5" y="76"/>
                </a:cubicBezTo>
                <a:cubicBezTo>
                  <a:pt x="5" y="76"/>
                  <a:pt x="5" y="76"/>
                  <a:pt x="5" y="76"/>
                </a:cubicBezTo>
                <a:cubicBezTo>
                  <a:pt x="5" y="80"/>
                  <a:pt x="9" y="84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12" y="86"/>
                  <a:pt x="11" y="88"/>
                  <a:pt x="11" y="91"/>
                </a:cubicBezTo>
                <a:cubicBezTo>
                  <a:pt x="11" y="91"/>
                  <a:pt x="11" y="91"/>
                  <a:pt x="11" y="91"/>
                </a:cubicBezTo>
                <a:cubicBezTo>
                  <a:pt x="11" y="95"/>
                  <a:pt x="15" y="99"/>
                  <a:pt x="20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67" y="92"/>
                  <a:pt x="67" y="92"/>
                  <a:pt x="67" y="92"/>
                </a:cubicBezTo>
                <a:cubicBezTo>
                  <a:pt x="86" y="89"/>
                  <a:pt x="86" y="89"/>
                  <a:pt x="86" y="89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107" y="100"/>
                  <a:pt x="107" y="100"/>
                  <a:pt x="107" y="100"/>
                </a:cubicBezTo>
                <a:cubicBezTo>
                  <a:pt x="107" y="34"/>
                  <a:pt x="107" y="34"/>
                  <a:pt x="107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8"/>
                  <a:pt x="86" y="38"/>
                  <a:pt x="86" y="38"/>
                </a:cubicBezTo>
                <a:cubicBezTo>
                  <a:pt x="87" y="65"/>
                  <a:pt x="87" y="65"/>
                  <a:pt x="87" y="65"/>
                </a:cubicBezTo>
                <a:cubicBezTo>
                  <a:pt x="83" y="65"/>
                  <a:pt x="83" y="65"/>
                  <a:pt x="83" y="65"/>
                </a:cubicBezTo>
                <a:cubicBezTo>
                  <a:pt x="80" y="41"/>
                  <a:pt x="80" y="41"/>
                  <a:pt x="80" y="41"/>
                </a:cubicBezTo>
                <a:lnTo>
                  <a:pt x="67" y="3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9" name="Freeform 179"/>
          <p:cNvSpPr>
            <a:spLocks noEditPoints="1"/>
          </p:cNvSpPr>
          <p:nvPr/>
        </p:nvSpPr>
        <p:spPr bwMode="auto">
          <a:xfrm>
            <a:off x="6326520" y="1568044"/>
            <a:ext cx="369887" cy="485775"/>
          </a:xfrm>
          <a:custGeom>
            <a:avLst/>
            <a:gdLst>
              <a:gd name="T0" fmla="*/ 47 w 87"/>
              <a:gd name="T1" fmla="*/ 0 h 114"/>
              <a:gd name="T2" fmla="*/ 50 w 87"/>
              <a:gd name="T3" fmla="*/ 1 h 114"/>
              <a:gd name="T4" fmla="*/ 87 w 87"/>
              <a:gd name="T5" fmla="*/ 28 h 114"/>
              <a:gd name="T6" fmla="*/ 87 w 87"/>
              <a:gd name="T7" fmla="*/ 109 h 114"/>
              <a:gd name="T8" fmla="*/ 82 w 87"/>
              <a:gd name="T9" fmla="*/ 114 h 114"/>
              <a:gd name="T10" fmla="*/ 14 w 87"/>
              <a:gd name="T11" fmla="*/ 114 h 114"/>
              <a:gd name="T12" fmla="*/ 2 w 87"/>
              <a:gd name="T13" fmla="*/ 105 h 114"/>
              <a:gd name="T14" fmla="*/ 0 w 87"/>
              <a:gd name="T15" fmla="*/ 101 h 114"/>
              <a:gd name="T16" fmla="*/ 0 w 87"/>
              <a:gd name="T17" fmla="*/ 0 h 114"/>
              <a:gd name="T18" fmla="*/ 22 w 87"/>
              <a:gd name="T19" fmla="*/ 90 h 114"/>
              <a:gd name="T20" fmla="*/ 33 w 87"/>
              <a:gd name="T21" fmla="*/ 67 h 114"/>
              <a:gd name="T22" fmla="*/ 43 w 87"/>
              <a:gd name="T23" fmla="*/ 74 h 114"/>
              <a:gd name="T24" fmla="*/ 25 w 87"/>
              <a:gd name="T25" fmla="*/ 92 h 114"/>
              <a:gd name="T26" fmla="*/ 52 w 87"/>
              <a:gd name="T27" fmla="*/ 84 h 114"/>
              <a:gd name="T28" fmla="*/ 55 w 87"/>
              <a:gd name="T29" fmla="*/ 56 h 114"/>
              <a:gd name="T30" fmla="*/ 55 w 87"/>
              <a:gd name="T31" fmla="*/ 56 h 114"/>
              <a:gd name="T32" fmla="*/ 55 w 87"/>
              <a:gd name="T33" fmla="*/ 56 h 114"/>
              <a:gd name="T34" fmla="*/ 54 w 87"/>
              <a:gd name="T35" fmla="*/ 56 h 114"/>
              <a:gd name="T36" fmla="*/ 54 w 87"/>
              <a:gd name="T37" fmla="*/ 56 h 114"/>
              <a:gd name="T38" fmla="*/ 54 w 87"/>
              <a:gd name="T39" fmla="*/ 55 h 114"/>
              <a:gd name="T40" fmla="*/ 53 w 87"/>
              <a:gd name="T41" fmla="*/ 55 h 114"/>
              <a:gd name="T42" fmla="*/ 53 w 87"/>
              <a:gd name="T43" fmla="*/ 55 h 114"/>
              <a:gd name="T44" fmla="*/ 53 w 87"/>
              <a:gd name="T45" fmla="*/ 55 h 114"/>
              <a:gd name="T46" fmla="*/ 53 w 87"/>
              <a:gd name="T47" fmla="*/ 55 h 114"/>
              <a:gd name="T48" fmla="*/ 52 w 87"/>
              <a:gd name="T49" fmla="*/ 54 h 114"/>
              <a:gd name="T50" fmla="*/ 52 w 87"/>
              <a:gd name="T51" fmla="*/ 54 h 114"/>
              <a:gd name="T52" fmla="*/ 52 w 87"/>
              <a:gd name="T53" fmla="*/ 54 h 114"/>
              <a:gd name="T54" fmla="*/ 49 w 87"/>
              <a:gd name="T55" fmla="*/ 52 h 114"/>
              <a:gd name="T56" fmla="*/ 49 w 87"/>
              <a:gd name="T57" fmla="*/ 52 h 114"/>
              <a:gd name="T58" fmla="*/ 48 w 87"/>
              <a:gd name="T59" fmla="*/ 51 h 114"/>
              <a:gd name="T60" fmla="*/ 48 w 87"/>
              <a:gd name="T61" fmla="*/ 51 h 114"/>
              <a:gd name="T62" fmla="*/ 48 w 87"/>
              <a:gd name="T63" fmla="*/ 51 h 114"/>
              <a:gd name="T64" fmla="*/ 47 w 87"/>
              <a:gd name="T65" fmla="*/ 51 h 114"/>
              <a:gd name="T66" fmla="*/ 47 w 87"/>
              <a:gd name="T67" fmla="*/ 51 h 114"/>
              <a:gd name="T68" fmla="*/ 47 w 87"/>
              <a:gd name="T69" fmla="*/ 50 h 114"/>
              <a:gd name="T70" fmla="*/ 47 w 87"/>
              <a:gd name="T71" fmla="*/ 50 h 114"/>
              <a:gd name="T72" fmla="*/ 46 w 87"/>
              <a:gd name="T73" fmla="*/ 50 h 114"/>
              <a:gd name="T74" fmla="*/ 46 w 87"/>
              <a:gd name="T75" fmla="*/ 50 h 114"/>
              <a:gd name="T76" fmla="*/ 46 w 87"/>
              <a:gd name="T77" fmla="*/ 50 h 114"/>
              <a:gd name="T78" fmla="*/ 45 w 87"/>
              <a:gd name="T79" fmla="*/ 49 h 114"/>
              <a:gd name="T80" fmla="*/ 40 w 87"/>
              <a:gd name="T81" fmla="*/ 45 h 114"/>
              <a:gd name="T82" fmla="*/ 20 w 87"/>
              <a:gd name="T83" fmla="*/ 88 h 114"/>
              <a:gd name="T84" fmla="*/ 38 w 87"/>
              <a:gd name="T85" fmla="*/ 93 h 114"/>
              <a:gd name="T86" fmla="*/ 69 w 87"/>
              <a:gd name="T87" fmla="*/ 87 h 114"/>
              <a:gd name="T88" fmla="*/ 38 w 87"/>
              <a:gd name="T89" fmla="*/ 93 h 114"/>
              <a:gd name="T90" fmla="*/ 71 w 87"/>
              <a:gd name="T91" fmla="*/ 52 h 114"/>
              <a:gd name="T92" fmla="*/ 37 w 87"/>
              <a:gd name="T93" fmla="*/ 40 h 114"/>
              <a:gd name="T94" fmla="*/ 11 w 87"/>
              <a:gd name="T95" fmla="*/ 99 h 114"/>
              <a:gd name="T96" fmla="*/ 20 w 87"/>
              <a:gd name="T97" fmla="*/ 104 h 114"/>
              <a:gd name="T98" fmla="*/ 77 w 87"/>
              <a:gd name="T99" fmla="*/ 34 h 114"/>
              <a:gd name="T100" fmla="*/ 46 w 87"/>
              <a:gd name="T101" fmla="*/ 11 h 114"/>
              <a:gd name="T102" fmla="*/ 10 w 87"/>
              <a:gd name="T103" fmla="*/ 10 h 114"/>
              <a:gd name="T104" fmla="*/ 11 w 87"/>
              <a:gd name="T105" fmla="*/ 9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7" h="114">
                <a:moveTo>
                  <a:pt x="5" y="0"/>
                </a:moveTo>
                <a:cubicBezTo>
                  <a:pt x="47" y="0"/>
                  <a:pt x="47" y="0"/>
                  <a:pt x="47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50" y="1"/>
                  <a:pt x="50" y="1"/>
                  <a:pt x="50" y="1"/>
                </a:cubicBezTo>
                <a:cubicBezTo>
                  <a:pt x="85" y="27"/>
                  <a:pt x="85" y="27"/>
                  <a:pt x="85" y="27"/>
                </a:cubicBezTo>
                <a:cubicBezTo>
                  <a:pt x="87" y="28"/>
                  <a:pt x="87" y="28"/>
                  <a:pt x="87" y="28"/>
                </a:cubicBezTo>
                <a:cubicBezTo>
                  <a:pt x="87" y="31"/>
                  <a:pt x="87" y="31"/>
                  <a:pt x="87" y="31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114"/>
                  <a:pt x="87" y="114"/>
                  <a:pt x="87" y="114"/>
                </a:cubicBezTo>
                <a:cubicBezTo>
                  <a:pt x="82" y="114"/>
                  <a:pt x="82" y="114"/>
                  <a:pt x="82" y="114"/>
                </a:cubicBezTo>
                <a:cubicBezTo>
                  <a:pt x="16" y="114"/>
                  <a:pt x="16" y="114"/>
                  <a:pt x="16" y="114"/>
                </a:cubicBezTo>
                <a:cubicBezTo>
                  <a:pt x="14" y="114"/>
                  <a:pt x="14" y="114"/>
                  <a:pt x="14" y="114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2" y="105"/>
                  <a:pt x="2" y="105"/>
                  <a:pt x="2" y="10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22" y="90"/>
                </a:moveTo>
                <a:cubicBezTo>
                  <a:pt x="33" y="75"/>
                  <a:pt x="33" y="75"/>
                  <a:pt x="33" y="75"/>
                </a:cubicBezTo>
                <a:cubicBezTo>
                  <a:pt x="31" y="73"/>
                  <a:pt x="31" y="69"/>
                  <a:pt x="33" y="67"/>
                </a:cubicBezTo>
                <a:cubicBezTo>
                  <a:pt x="35" y="64"/>
                  <a:pt x="39" y="63"/>
                  <a:pt x="41" y="65"/>
                </a:cubicBezTo>
                <a:cubicBezTo>
                  <a:pt x="44" y="67"/>
                  <a:pt x="45" y="71"/>
                  <a:pt x="43" y="74"/>
                </a:cubicBezTo>
                <a:cubicBezTo>
                  <a:pt x="41" y="77"/>
                  <a:pt x="38" y="78"/>
                  <a:pt x="36" y="77"/>
                </a:cubicBezTo>
                <a:cubicBezTo>
                  <a:pt x="25" y="92"/>
                  <a:pt x="25" y="92"/>
                  <a:pt x="25" y="92"/>
                </a:cubicBezTo>
                <a:cubicBezTo>
                  <a:pt x="26" y="92"/>
                  <a:pt x="26" y="93"/>
                  <a:pt x="27" y="93"/>
                </a:cubicBezTo>
                <a:cubicBezTo>
                  <a:pt x="35" y="90"/>
                  <a:pt x="44" y="87"/>
                  <a:pt x="52" y="84"/>
                </a:cubicBezTo>
                <a:cubicBezTo>
                  <a:pt x="52" y="76"/>
                  <a:pt x="55" y="68"/>
                  <a:pt x="61" y="60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49"/>
                  <a:pt x="45" y="49"/>
                  <a:pt x="45" y="49"/>
                </a:cubicBezTo>
                <a:cubicBezTo>
                  <a:pt x="45" y="49"/>
                  <a:pt x="45" y="49"/>
                  <a:pt x="45" y="49"/>
                </a:cubicBezTo>
                <a:cubicBezTo>
                  <a:pt x="40" y="45"/>
                  <a:pt x="40" y="45"/>
                  <a:pt x="40" y="45"/>
                </a:cubicBezTo>
                <a:cubicBezTo>
                  <a:pt x="34" y="53"/>
                  <a:pt x="28" y="59"/>
                  <a:pt x="20" y="62"/>
                </a:cubicBezTo>
                <a:cubicBezTo>
                  <a:pt x="20" y="71"/>
                  <a:pt x="20" y="79"/>
                  <a:pt x="20" y="88"/>
                </a:cubicBezTo>
                <a:cubicBezTo>
                  <a:pt x="21" y="89"/>
                  <a:pt x="21" y="89"/>
                  <a:pt x="22" y="90"/>
                </a:cubicBezTo>
                <a:close/>
                <a:moveTo>
                  <a:pt x="38" y="93"/>
                </a:moveTo>
                <a:cubicBezTo>
                  <a:pt x="69" y="93"/>
                  <a:pt x="69" y="93"/>
                  <a:pt x="69" y="93"/>
                </a:cubicBezTo>
                <a:cubicBezTo>
                  <a:pt x="69" y="87"/>
                  <a:pt x="69" y="87"/>
                  <a:pt x="69" y="87"/>
                </a:cubicBezTo>
                <a:cubicBezTo>
                  <a:pt x="56" y="87"/>
                  <a:pt x="56" y="87"/>
                  <a:pt x="56" y="87"/>
                </a:cubicBezTo>
                <a:cubicBezTo>
                  <a:pt x="38" y="93"/>
                  <a:pt x="38" y="93"/>
                  <a:pt x="38" y="93"/>
                </a:cubicBezTo>
                <a:close/>
                <a:moveTo>
                  <a:pt x="66" y="60"/>
                </a:moveTo>
                <a:cubicBezTo>
                  <a:pt x="71" y="52"/>
                  <a:pt x="71" y="52"/>
                  <a:pt x="71" y="52"/>
                </a:cubicBezTo>
                <a:cubicBezTo>
                  <a:pt x="43" y="32"/>
                  <a:pt x="43" y="32"/>
                  <a:pt x="43" y="32"/>
                </a:cubicBezTo>
                <a:cubicBezTo>
                  <a:pt x="37" y="40"/>
                  <a:pt x="37" y="40"/>
                  <a:pt x="37" y="40"/>
                </a:cubicBezTo>
                <a:cubicBezTo>
                  <a:pt x="66" y="60"/>
                  <a:pt x="66" y="60"/>
                  <a:pt x="66" y="60"/>
                </a:cubicBezTo>
                <a:close/>
                <a:moveTo>
                  <a:pt x="11" y="99"/>
                </a:moveTo>
                <a:cubicBezTo>
                  <a:pt x="20" y="98"/>
                  <a:pt x="20" y="98"/>
                  <a:pt x="20" y="98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77" y="34"/>
                  <a:pt x="77" y="34"/>
                  <a:pt x="77" y="34"/>
                </a:cubicBezTo>
                <a:cubicBezTo>
                  <a:pt x="47" y="24"/>
                  <a:pt x="47" y="24"/>
                  <a:pt x="47" y="24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6" y="10"/>
                  <a:pt x="46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99"/>
                  <a:pt x="10" y="99"/>
                  <a:pt x="10" y="99"/>
                </a:cubicBezTo>
                <a:lnTo>
                  <a:pt x="11" y="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Freeform 182"/>
          <p:cNvSpPr>
            <a:spLocks noEditPoints="1"/>
          </p:cNvSpPr>
          <p:nvPr/>
        </p:nvSpPr>
        <p:spPr bwMode="auto">
          <a:xfrm>
            <a:off x="7052007" y="1549787"/>
            <a:ext cx="479425" cy="522288"/>
          </a:xfrm>
          <a:custGeom>
            <a:avLst/>
            <a:gdLst>
              <a:gd name="T0" fmla="*/ 182 w 302"/>
              <a:gd name="T1" fmla="*/ 0 h 329"/>
              <a:gd name="T2" fmla="*/ 273 w 302"/>
              <a:gd name="T3" fmla="*/ 53 h 329"/>
              <a:gd name="T4" fmla="*/ 171 w 302"/>
              <a:gd name="T5" fmla="*/ 225 h 329"/>
              <a:gd name="T6" fmla="*/ 123 w 302"/>
              <a:gd name="T7" fmla="*/ 254 h 329"/>
              <a:gd name="T8" fmla="*/ 75 w 302"/>
              <a:gd name="T9" fmla="*/ 257 h 329"/>
              <a:gd name="T10" fmla="*/ 80 w 302"/>
              <a:gd name="T11" fmla="*/ 168 h 329"/>
              <a:gd name="T12" fmla="*/ 182 w 302"/>
              <a:gd name="T13" fmla="*/ 0 h 329"/>
              <a:gd name="T14" fmla="*/ 182 w 302"/>
              <a:gd name="T15" fmla="*/ 0 h 329"/>
              <a:gd name="T16" fmla="*/ 270 w 302"/>
              <a:gd name="T17" fmla="*/ 324 h 329"/>
              <a:gd name="T18" fmla="*/ 275 w 302"/>
              <a:gd name="T19" fmla="*/ 291 h 329"/>
              <a:gd name="T20" fmla="*/ 176 w 302"/>
              <a:gd name="T21" fmla="*/ 289 h 329"/>
              <a:gd name="T22" fmla="*/ 302 w 302"/>
              <a:gd name="T23" fmla="*/ 281 h 329"/>
              <a:gd name="T24" fmla="*/ 299 w 302"/>
              <a:gd name="T25" fmla="*/ 267 h 329"/>
              <a:gd name="T26" fmla="*/ 265 w 302"/>
              <a:gd name="T27" fmla="*/ 265 h 329"/>
              <a:gd name="T28" fmla="*/ 299 w 302"/>
              <a:gd name="T29" fmla="*/ 259 h 329"/>
              <a:gd name="T30" fmla="*/ 286 w 302"/>
              <a:gd name="T31" fmla="*/ 233 h 329"/>
              <a:gd name="T32" fmla="*/ 195 w 302"/>
              <a:gd name="T33" fmla="*/ 222 h 329"/>
              <a:gd name="T34" fmla="*/ 192 w 302"/>
              <a:gd name="T35" fmla="*/ 249 h 329"/>
              <a:gd name="T36" fmla="*/ 232 w 302"/>
              <a:gd name="T37" fmla="*/ 257 h 329"/>
              <a:gd name="T38" fmla="*/ 0 w 302"/>
              <a:gd name="T39" fmla="*/ 267 h 329"/>
              <a:gd name="T40" fmla="*/ 3 w 302"/>
              <a:gd name="T41" fmla="*/ 291 h 329"/>
              <a:gd name="T42" fmla="*/ 152 w 302"/>
              <a:gd name="T43" fmla="*/ 310 h 329"/>
              <a:gd name="T44" fmla="*/ 94 w 302"/>
              <a:gd name="T45" fmla="*/ 310 h 329"/>
              <a:gd name="T46" fmla="*/ 96 w 302"/>
              <a:gd name="T47" fmla="*/ 329 h 329"/>
              <a:gd name="T48" fmla="*/ 270 w 302"/>
              <a:gd name="T49" fmla="*/ 324 h 329"/>
              <a:gd name="T50" fmla="*/ 270 w 302"/>
              <a:gd name="T51" fmla="*/ 324 h 329"/>
              <a:gd name="T52" fmla="*/ 118 w 302"/>
              <a:gd name="T53" fmla="*/ 235 h 329"/>
              <a:gd name="T54" fmla="*/ 152 w 302"/>
              <a:gd name="T55" fmla="*/ 214 h 329"/>
              <a:gd name="T56" fmla="*/ 96 w 302"/>
              <a:gd name="T57" fmla="*/ 179 h 329"/>
              <a:gd name="T58" fmla="*/ 94 w 302"/>
              <a:gd name="T59" fmla="*/ 222 h 329"/>
              <a:gd name="T60" fmla="*/ 118 w 302"/>
              <a:gd name="T61" fmla="*/ 235 h 329"/>
              <a:gd name="T62" fmla="*/ 118 w 302"/>
              <a:gd name="T63" fmla="*/ 235 h 329"/>
              <a:gd name="T64" fmla="*/ 240 w 302"/>
              <a:gd name="T65" fmla="*/ 53 h 329"/>
              <a:gd name="T66" fmla="*/ 158 w 302"/>
              <a:gd name="T67" fmla="*/ 190 h 329"/>
              <a:gd name="T68" fmla="*/ 168 w 302"/>
              <a:gd name="T69" fmla="*/ 195 h 329"/>
              <a:gd name="T70" fmla="*/ 251 w 302"/>
              <a:gd name="T71" fmla="*/ 59 h 329"/>
              <a:gd name="T72" fmla="*/ 240 w 302"/>
              <a:gd name="T73" fmla="*/ 53 h 329"/>
              <a:gd name="T74" fmla="*/ 240 w 302"/>
              <a:gd name="T75" fmla="*/ 53 h 329"/>
              <a:gd name="T76" fmla="*/ 190 w 302"/>
              <a:gd name="T77" fmla="*/ 21 h 329"/>
              <a:gd name="T78" fmla="*/ 107 w 302"/>
              <a:gd name="T79" fmla="*/ 158 h 329"/>
              <a:gd name="T80" fmla="*/ 126 w 302"/>
              <a:gd name="T81" fmla="*/ 168 h 329"/>
              <a:gd name="T82" fmla="*/ 208 w 302"/>
              <a:gd name="T83" fmla="*/ 32 h 329"/>
              <a:gd name="T84" fmla="*/ 190 w 302"/>
              <a:gd name="T85" fmla="*/ 21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2" h="329">
                <a:moveTo>
                  <a:pt x="182" y="0"/>
                </a:moveTo>
                <a:lnTo>
                  <a:pt x="273" y="53"/>
                </a:lnTo>
                <a:lnTo>
                  <a:pt x="171" y="225"/>
                </a:lnTo>
                <a:lnTo>
                  <a:pt x="123" y="254"/>
                </a:lnTo>
                <a:lnTo>
                  <a:pt x="75" y="257"/>
                </a:lnTo>
                <a:lnTo>
                  <a:pt x="80" y="168"/>
                </a:lnTo>
                <a:lnTo>
                  <a:pt x="182" y="0"/>
                </a:lnTo>
                <a:lnTo>
                  <a:pt x="182" y="0"/>
                </a:lnTo>
                <a:close/>
                <a:moveTo>
                  <a:pt x="270" y="324"/>
                </a:moveTo>
                <a:lnTo>
                  <a:pt x="275" y="291"/>
                </a:lnTo>
                <a:lnTo>
                  <a:pt x="176" y="289"/>
                </a:lnTo>
                <a:lnTo>
                  <a:pt x="302" y="281"/>
                </a:lnTo>
                <a:lnTo>
                  <a:pt x="299" y="267"/>
                </a:lnTo>
                <a:lnTo>
                  <a:pt x="265" y="265"/>
                </a:lnTo>
                <a:lnTo>
                  <a:pt x="299" y="259"/>
                </a:lnTo>
                <a:lnTo>
                  <a:pt x="286" y="233"/>
                </a:lnTo>
                <a:lnTo>
                  <a:pt x="195" y="222"/>
                </a:lnTo>
                <a:lnTo>
                  <a:pt x="192" y="249"/>
                </a:lnTo>
                <a:lnTo>
                  <a:pt x="232" y="257"/>
                </a:lnTo>
                <a:lnTo>
                  <a:pt x="0" y="267"/>
                </a:lnTo>
                <a:lnTo>
                  <a:pt x="3" y="291"/>
                </a:lnTo>
                <a:lnTo>
                  <a:pt x="152" y="310"/>
                </a:lnTo>
                <a:lnTo>
                  <a:pt x="94" y="310"/>
                </a:lnTo>
                <a:lnTo>
                  <a:pt x="96" y="329"/>
                </a:lnTo>
                <a:lnTo>
                  <a:pt x="270" y="324"/>
                </a:lnTo>
                <a:lnTo>
                  <a:pt x="270" y="324"/>
                </a:lnTo>
                <a:close/>
                <a:moveTo>
                  <a:pt x="118" y="235"/>
                </a:moveTo>
                <a:lnTo>
                  <a:pt x="152" y="214"/>
                </a:lnTo>
                <a:lnTo>
                  <a:pt x="96" y="179"/>
                </a:lnTo>
                <a:lnTo>
                  <a:pt x="94" y="222"/>
                </a:lnTo>
                <a:lnTo>
                  <a:pt x="118" y="235"/>
                </a:lnTo>
                <a:lnTo>
                  <a:pt x="118" y="235"/>
                </a:lnTo>
                <a:close/>
                <a:moveTo>
                  <a:pt x="240" y="53"/>
                </a:moveTo>
                <a:lnTo>
                  <a:pt x="158" y="190"/>
                </a:lnTo>
                <a:lnTo>
                  <a:pt x="168" y="195"/>
                </a:lnTo>
                <a:lnTo>
                  <a:pt x="251" y="59"/>
                </a:lnTo>
                <a:lnTo>
                  <a:pt x="240" y="53"/>
                </a:lnTo>
                <a:lnTo>
                  <a:pt x="240" y="53"/>
                </a:lnTo>
                <a:close/>
                <a:moveTo>
                  <a:pt x="190" y="21"/>
                </a:moveTo>
                <a:lnTo>
                  <a:pt x="107" y="158"/>
                </a:lnTo>
                <a:lnTo>
                  <a:pt x="126" y="168"/>
                </a:lnTo>
                <a:lnTo>
                  <a:pt x="208" y="32"/>
                </a:lnTo>
                <a:lnTo>
                  <a:pt x="190" y="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Freeform 183"/>
          <p:cNvSpPr>
            <a:spLocks noEditPoints="1"/>
          </p:cNvSpPr>
          <p:nvPr/>
        </p:nvSpPr>
        <p:spPr bwMode="auto">
          <a:xfrm>
            <a:off x="7874332" y="1545819"/>
            <a:ext cx="484187" cy="530225"/>
          </a:xfrm>
          <a:custGeom>
            <a:avLst/>
            <a:gdLst>
              <a:gd name="T0" fmla="*/ 0 w 114"/>
              <a:gd name="T1" fmla="*/ 125 h 125"/>
              <a:gd name="T2" fmla="*/ 16 w 114"/>
              <a:gd name="T3" fmla="*/ 93 h 125"/>
              <a:gd name="T4" fmla="*/ 16 w 114"/>
              <a:gd name="T5" fmla="*/ 53 h 125"/>
              <a:gd name="T6" fmla="*/ 15 w 114"/>
              <a:gd name="T7" fmla="*/ 51 h 125"/>
              <a:gd name="T8" fmla="*/ 16 w 114"/>
              <a:gd name="T9" fmla="*/ 50 h 125"/>
              <a:gd name="T10" fmla="*/ 59 w 114"/>
              <a:gd name="T11" fmla="*/ 16 h 125"/>
              <a:gd name="T12" fmla="*/ 109 w 114"/>
              <a:gd name="T13" fmla="*/ 1 h 125"/>
              <a:gd name="T14" fmla="*/ 114 w 114"/>
              <a:gd name="T15" fmla="*/ 0 h 125"/>
              <a:gd name="T16" fmla="*/ 113 w 114"/>
              <a:gd name="T17" fmla="*/ 6 h 125"/>
              <a:gd name="T18" fmla="*/ 99 w 114"/>
              <a:gd name="T19" fmla="*/ 46 h 125"/>
              <a:gd name="T20" fmla="*/ 67 w 114"/>
              <a:gd name="T21" fmla="*/ 86 h 125"/>
              <a:gd name="T22" fmla="*/ 67 w 114"/>
              <a:gd name="T23" fmla="*/ 86 h 125"/>
              <a:gd name="T24" fmla="*/ 66 w 114"/>
              <a:gd name="T25" fmla="*/ 87 h 125"/>
              <a:gd name="T26" fmla="*/ 34 w 114"/>
              <a:gd name="T27" fmla="*/ 94 h 125"/>
              <a:gd name="T28" fmla="*/ 27 w 114"/>
              <a:gd name="T29" fmla="*/ 110 h 125"/>
              <a:gd name="T30" fmla="*/ 0 w 114"/>
              <a:gd name="T31" fmla="*/ 125 h 125"/>
              <a:gd name="T32" fmla="*/ 52 w 114"/>
              <a:gd name="T33" fmla="*/ 29 h 125"/>
              <a:gd name="T34" fmla="*/ 23 w 114"/>
              <a:gd name="T35" fmla="*/ 53 h 125"/>
              <a:gd name="T36" fmla="*/ 24 w 114"/>
              <a:gd name="T37" fmla="*/ 82 h 125"/>
              <a:gd name="T38" fmla="*/ 93 w 114"/>
              <a:gd name="T39" fmla="*/ 17 h 125"/>
              <a:gd name="T40" fmla="*/ 97 w 114"/>
              <a:gd name="T41" fmla="*/ 20 h 125"/>
              <a:gd name="T42" fmla="*/ 39 w 114"/>
              <a:gd name="T43" fmla="*/ 86 h 125"/>
              <a:gd name="T44" fmla="*/ 63 w 114"/>
              <a:gd name="T45" fmla="*/ 80 h 125"/>
              <a:gd name="T46" fmla="*/ 69 w 114"/>
              <a:gd name="T47" fmla="*/ 74 h 125"/>
              <a:gd name="T48" fmla="*/ 50 w 114"/>
              <a:gd name="T49" fmla="*/ 73 h 125"/>
              <a:gd name="T50" fmla="*/ 53 w 114"/>
              <a:gd name="T51" fmla="*/ 69 h 125"/>
              <a:gd name="T52" fmla="*/ 76 w 114"/>
              <a:gd name="T53" fmla="*/ 67 h 125"/>
              <a:gd name="T54" fmla="*/ 77 w 114"/>
              <a:gd name="T55" fmla="*/ 65 h 125"/>
              <a:gd name="T56" fmla="*/ 61 w 114"/>
              <a:gd name="T57" fmla="*/ 65 h 125"/>
              <a:gd name="T58" fmla="*/ 65 w 114"/>
              <a:gd name="T59" fmla="*/ 62 h 125"/>
              <a:gd name="T60" fmla="*/ 80 w 114"/>
              <a:gd name="T61" fmla="*/ 61 h 125"/>
              <a:gd name="T62" fmla="*/ 92 w 114"/>
              <a:gd name="T63" fmla="*/ 43 h 125"/>
              <a:gd name="T64" fmla="*/ 105 w 114"/>
              <a:gd name="T65" fmla="*/ 10 h 125"/>
              <a:gd name="T66" fmla="*/ 62 w 114"/>
              <a:gd name="T67" fmla="*/ 23 h 125"/>
              <a:gd name="T68" fmla="*/ 57 w 114"/>
              <a:gd name="T69" fmla="*/ 25 h 125"/>
              <a:gd name="T70" fmla="*/ 57 w 114"/>
              <a:gd name="T71" fmla="*/ 40 h 125"/>
              <a:gd name="T72" fmla="*/ 54 w 114"/>
              <a:gd name="T73" fmla="*/ 41 h 125"/>
              <a:gd name="T74" fmla="*/ 52 w 114"/>
              <a:gd name="T75" fmla="*/ 29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4" h="125">
                <a:moveTo>
                  <a:pt x="0" y="125"/>
                </a:moveTo>
                <a:cubicBezTo>
                  <a:pt x="4" y="114"/>
                  <a:pt x="10" y="103"/>
                  <a:pt x="16" y="93"/>
                </a:cubicBezTo>
                <a:cubicBezTo>
                  <a:pt x="17" y="82"/>
                  <a:pt x="16" y="53"/>
                  <a:pt x="16" y="53"/>
                </a:cubicBezTo>
                <a:cubicBezTo>
                  <a:pt x="15" y="51"/>
                  <a:pt x="15" y="51"/>
                  <a:pt x="15" y="51"/>
                </a:cubicBezTo>
                <a:cubicBezTo>
                  <a:pt x="16" y="50"/>
                  <a:pt x="16" y="50"/>
                  <a:pt x="16" y="50"/>
                </a:cubicBezTo>
                <a:cubicBezTo>
                  <a:pt x="29" y="34"/>
                  <a:pt x="43" y="24"/>
                  <a:pt x="59" y="16"/>
                </a:cubicBezTo>
                <a:cubicBezTo>
                  <a:pt x="75" y="9"/>
                  <a:pt x="92" y="4"/>
                  <a:pt x="109" y="1"/>
                </a:cubicBezTo>
                <a:cubicBezTo>
                  <a:pt x="114" y="0"/>
                  <a:pt x="114" y="0"/>
                  <a:pt x="114" y="0"/>
                </a:cubicBezTo>
                <a:cubicBezTo>
                  <a:pt x="113" y="6"/>
                  <a:pt x="113" y="6"/>
                  <a:pt x="113" y="6"/>
                </a:cubicBezTo>
                <a:cubicBezTo>
                  <a:pt x="110" y="19"/>
                  <a:pt x="106" y="33"/>
                  <a:pt x="99" y="46"/>
                </a:cubicBezTo>
                <a:cubicBezTo>
                  <a:pt x="91" y="59"/>
                  <a:pt x="81" y="73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6" y="87"/>
                  <a:pt x="66" y="87"/>
                  <a:pt x="66" y="87"/>
                </a:cubicBezTo>
                <a:cubicBezTo>
                  <a:pt x="34" y="94"/>
                  <a:pt x="34" y="94"/>
                  <a:pt x="34" y="94"/>
                </a:cubicBezTo>
                <a:cubicBezTo>
                  <a:pt x="32" y="99"/>
                  <a:pt x="29" y="104"/>
                  <a:pt x="27" y="110"/>
                </a:cubicBezTo>
                <a:cubicBezTo>
                  <a:pt x="18" y="115"/>
                  <a:pt x="9" y="120"/>
                  <a:pt x="0" y="125"/>
                </a:cubicBezTo>
                <a:close/>
                <a:moveTo>
                  <a:pt x="52" y="29"/>
                </a:moveTo>
                <a:cubicBezTo>
                  <a:pt x="41" y="35"/>
                  <a:pt x="32" y="43"/>
                  <a:pt x="23" y="53"/>
                </a:cubicBezTo>
                <a:cubicBezTo>
                  <a:pt x="23" y="58"/>
                  <a:pt x="24" y="71"/>
                  <a:pt x="24" y="82"/>
                </a:cubicBezTo>
                <a:cubicBezTo>
                  <a:pt x="41" y="58"/>
                  <a:pt x="64" y="36"/>
                  <a:pt x="93" y="17"/>
                </a:cubicBezTo>
                <a:cubicBezTo>
                  <a:pt x="95" y="18"/>
                  <a:pt x="96" y="19"/>
                  <a:pt x="97" y="20"/>
                </a:cubicBezTo>
                <a:cubicBezTo>
                  <a:pt x="80" y="33"/>
                  <a:pt x="58" y="50"/>
                  <a:pt x="39" y="86"/>
                </a:cubicBezTo>
                <a:cubicBezTo>
                  <a:pt x="63" y="80"/>
                  <a:pt x="63" y="80"/>
                  <a:pt x="63" y="80"/>
                </a:cubicBezTo>
                <a:cubicBezTo>
                  <a:pt x="65" y="78"/>
                  <a:pt x="67" y="76"/>
                  <a:pt x="69" y="74"/>
                </a:cubicBezTo>
                <a:cubicBezTo>
                  <a:pt x="50" y="73"/>
                  <a:pt x="50" y="73"/>
                  <a:pt x="50" y="73"/>
                </a:cubicBezTo>
                <a:cubicBezTo>
                  <a:pt x="53" y="69"/>
                  <a:pt x="53" y="69"/>
                  <a:pt x="53" y="69"/>
                </a:cubicBezTo>
                <a:cubicBezTo>
                  <a:pt x="76" y="67"/>
                  <a:pt x="76" y="67"/>
                  <a:pt x="76" y="67"/>
                </a:cubicBezTo>
                <a:cubicBezTo>
                  <a:pt x="76" y="66"/>
                  <a:pt x="76" y="66"/>
                  <a:pt x="77" y="65"/>
                </a:cubicBezTo>
                <a:cubicBezTo>
                  <a:pt x="61" y="65"/>
                  <a:pt x="61" y="65"/>
                  <a:pt x="61" y="65"/>
                </a:cubicBezTo>
                <a:cubicBezTo>
                  <a:pt x="65" y="62"/>
                  <a:pt x="65" y="62"/>
                  <a:pt x="65" y="62"/>
                </a:cubicBezTo>
                <a:cubicBezTo>
                  <a:pt x="80" y="61"/>
                  <a:pt x="80" y="61"/>
                  <a:pt x="80" y="61"/>
                </a:cubicBezTo>
                <a:cubicBezTo>
                  <a:pt x="85" y="55"/>
                  <a:pt x="89" y="49"/>
                  <a:pt x="92" y="43"/>
                </a:cubicBezTo>
                <a:cubicBezTo>
                  <a:pt x="98" y="32"/>
                  <a:pt x="102" y="21"/>
                  <a:pt x="105" y="10"/>
                </a:cubicBezTo>
                <a:cubicBezTo>
                  <a:pt x="90" y="12"/>
                  <a:pt x="75" y="16"/>
                  <a:pt x="62" y="23"/>
                </a:cubicBezTo>
                <a:cubicBezTo>
                  <a:pt x="60" y="24"/>
                  <a:pt x="59" y="25"/>
                  <a:pt x="57" y="25"/>
                </a:cubicBezTo>
                <a:cubicBezTo>
                  <a:pt x="57" y="40"/>
                  <a:pt x="57" y="40"/>
                  <a:pt x="57" y="40"/>
                </a:cubicBezTo>
                <a:cubicBezTo>
                  <a:pt x="54" y="41"/>
                  <a:pt x="54" y="41"/>
                  <a:pt x="54" y="41"/>
                </a:cubicBezTo>
                <a:lnTo>
                  <a:pt x="52" y="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Freeform 191"/>
          <p:cNvSpPr>
            <a:spLocks noEditPoints="1"/>
          </p:cNvSpPr>
          <p:nvPr/>
        </p:nvSpPr>
        <p:spPr bwMode="auto">
          <a:xfrm>
            <a:off x="7005970" y="4003518"/>
            <a:ext cx="546100" cy="501650"/>
          </a:xfrm>
          <a:custGeom>
            <a:avLst/>
            <a:gdLst>
              <a:gd name="T0" fmla="*/ 112 w 129"/>
              <a:gd name="T1" fmla="*/ 89 h 118"/>
              <a:gd name="T2" fmla="*/ 116 w 129"/>
              <a:gd name="T3" fmla="*/ 55 h 118"/>
              <a:gd name="T4" fmla="*/ 66 w 129"/>
              <a:gd name="T5" fmla="*/ 54 h 118"/>
              <a:gd name="T6" fmla="*/ 129 w 129"/>
              <a:gd name="T7" fmla="*/ 49 h 118"/>
              <a:gd name="T8" fmla="*/ 129 w 129"/>
              <a:gd name="T9" fmla="*/ 41 h 118"/>
              <a:gd name="T10" fmla="*/ 111 w 129"/>
              <a:gd name="T11" fmla="*/ 38 h 118"/>
              <a:gd name="T12" fmla="*/ 128 w 129"/>
              <a:gd name="T13" fmla="*/ 35 h 118"/>
              <a:gd name="T14" fmla="*/ 125 w 129"/>
              <a:gd name="T15" fmla="*/ 7 h 118"/>
              <a:gd name="T16" fmla="*/ 15 w 129"/>
              <a:gd name="T17" fmla="*/ 0 h 118"/>
              <a:gd name="T18" fmla="*/ 10 w 129"/>
              <a:gd name="T19" fmla="*/ 27 h 118"/>
              <a:gd name="T20" fmla="*/ 19 w 129"/>
              <a:gd name="T21" fmla="*/ 28 h 118"/>
              <a:gd name="T22" fmla="*/ 19 w 129"/>
              <a:gd name="T23" fmla="*/ 38 h 118"/>
              <a:gd name="T24" fmla="*/ 22 w 129"/>
              <a:gd name="T25" fmla="*/ 40 h 118"/>
              <a:gd name="T26" fmla="*/ 22 w 129"/>
              <a:gd name="T27" fmla="*/ 40 h 118"/>
              <a:gd name="T28" fmla="*/ 25 w 129"/>
              <a:gd name="T29" fmla="*/ 38 h 118"/>
              <a:gd name="T30" fmla="*/ 25 w 129"/>
              <a:gd name="T31" fmla="*/ 28 h 118"/>
              <a:gd name="T32" fmla="*/ 94 w 129"/>
              <a:gd name="T33" fmla="*/ 34 h 118"/>
              <a:gd name="T34" fmla="*/ 0 w 129"/>
              <a:gd name="T35" fmla="*/ 44 h 118"/>
              <a:gd name="T36" fmla="*/ 2 w 129"/>
              <a:gd name="T37" fmla="*/ 59 h 118"/>
              <a:gd name="T38" fmla="*/ 54 w 129"/>
              <a:gd name="T39" fmla="*/ 66 h 118"/>
              <a:gd name="T40" fmla="*/ 25 w 129"/>
              <a:gd name="T41" fmla="*/ 67 h 118"/>
              <a:gd name="T42" fmla="*/ 26 w 129"/>
              <a:gd name="T43" fmla="*/ 92 h 118"/>
              <a:gd name="T44" fmla="*/ 72 w 129"/>
              <a:gd name="T45" fmla="*/ 90 h 118"/>
              <a:gd name="T46" fmla="*/ 72 w 129"/>
              <a:gd name="T47" fmla="*/ 114 h 118"/>
              <a:gd name="T48" fmla="*/ 77 w 129"/>
              <a:gd name="T49" fmla="*/ 118 h 118"/>
              <a:gd name="T50" fmla="*/ 77 w 129"/>
              <a:gd name="T51" fmla="*/ 118 h 118"/>
              <a:gd name="T52" fmla="*/ 81 w 129"/>
              <a:gd name="T53" fmla="*/ 114 h 118"/>
              <a:gd name="T54" fmla="*/ 81 w 129"/>
              <a:gd name="T55" fmla="*/ 90 h 118"/>
              <a:gd name="T56" fmla="*/ 84 w 129"/>
              <a:gd name="T57" fmla="*/ 90 h 118"/>
              <a:gd name="T58" fmla="*/ 84 w 129"/>
              <a:gd name="T59" fmla="*/ 103 h 118"/>
              <a:gd name="T60" fmla="*/ 87 w 129"/>
              <a:gd name="T61" fmla="*/ 105 h 118"/>
              <a:gd name="T62" fmla="*/ 87 w 129"/>
              <a:gd name="T63" fmla="*/ 105 h 118"/>
              <a:gd name="T64" fmla="*/ 90 w 129"/>
              <a:gd name="T65" fmla="*/ 103 h 118"/>
              <a:gd name="T66" fmla="*/ 90 w 129"/>
              <a:gd name="T67" fmla="*/ 89 h 118"/>
              <a:gd name="T68" fmla="*/ 112 w 129"/>
              <a:gd name="T69" fmla="*/ 89 h 118"/>
              <a:gd name="T70" fmla="*/ 120 w 129"/>
              <a:gd name="T71" fmla="*/ 83 h 118"/>
              <a:gd name="T72" fmla="*/ 123 w 129"/>
              <a:gd name="T73" fmla="*/ 87 h 118"/>
              <a:gd name="T74" fmla="*/ 120 w 129"/>
              <a:gd name="T75" fmla="*/ 90 h 118"/>
              <a:gd name="T76" fmla="*/ 116 w 129"/>
              <a:gd name="T77" fmla="*/ 87 h 118"/>
              <a:gd name="T78" fmla="*/ 120 w 129"/>
              <a:gd name="T79" fmla="*/ 83 h 118"/>
              <a:gd name="T80" fmla="*/ 4 w 129"/>
              <a:gd name="T81" fmla="*/ 30 h 118"/>
              <a:gd name="T82" fmla="*/ 6 w 129"/>
              <a:gd name="T83" fmla="*/ 32 h 118"/>
              <a:gd name="T84" fmla="*/ 4 w 129"/>
              <a:gd name="T85" fmla="*/ 35 h 118"/>
              <a:gd name="T86" fmla="*/ 1 w 129"/>
              <a:gd name="T87" fmla="*/ 32 h 118"/>
              <a:gd name="T88" fmla="*/ 4 w 129"/>
              <a:gd name="T89" fmla="*/ 30 h 118"/>
              <a:gd name="T90" fmla="*/ 12 w 129"/>
              <a:gd name="T91" fmla="*/ 31 h 118"/>
              <a:gd name="T92" fmla="*/ 15 w 129"/>
              <a:gd name="T93" fmla="*/ 34 h 118"/>
              <a:gd name="T94" fmla="*/ 12 w 129"/>
              <a:gd name="T95" fmla="*/ 38 h 118"/>
              <a:gd name="T96" fmla="*/ 8 w 129"/>
              <a:gd name="T97" fmla="*/ 34 h 118"/>
              <a:gd name="T98" fmla="*/ 12 w 129"/>
              <a:gd name="T99" fmla="*/ 31 h 118"/>
              <a:gd name="T100" fmla="*/ 56 w 129"/>
              <a:gd name="T101" fmla="*/ 94 h 118"/>
              <a:gd name="T102" fmla="*/ 59 w 129"/>
              <a:gd name="T103" fmla="*/ 96 h 118"/>
              <a:gd name="T104" fmla="*/ 56 w 129"/>
              <a:gd name="T105" fmla="*/ 99 h 118"/>
              <a:gd name="T106" fmla="*/ 54 w 129"/>
              <a:gd name="T107" fmla="*/ 96 h 118"/>
              <a:gd name="T108" fmla="*/ 56 w 129"/>
              <a:gd name="T109" fmla="*/ 94 h 118"/>
              <a:gd name="T110" fmla="*/ 64 w 129"/>
              <a:gd name="T111" fmla="*/ 95 h 118"/>
              <a:gd name="T112" fmla="*/ 68 w 129"/>
              <a:gd name="T113" fmla="*/ 98 h 118"/>
              <a:gd name="T114" fmla="*/ 64 w 129"/>
              <a:gd name="T115" fmla="*/ 102 h 118"/>
              <a:gd name="T116" fmla="*/ 61 w 129"/>
              <a:gd name="T117" fmla="*/ 98 h 118"/>
              <a:gd name="T118" fmla="*/ 64 w 129"/>
              <a:gd name="T119" fmla="*/ 9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9" h="118">
                <a:moveTo>
                  <a:pt x="112" y="89"/>
                </a:moveTo>
                <a:cubicBezTo>
                  <a:pt x="116" y="55"/>
                  <a:pt x="116" y="55"/>
                  <a:pt x="116" y="55"/>
                </a:cubicBezTo>
                <a:cubicBezTo>
                  <a:pt x="66" y="54"/>
                  <a:pt x="66" y="54"/>
                  <a:pt x="66" y="54"/>
                </a:cubicBezTo>
                <a:cubicBezTo>
                  <a:pt x="129" y="49"/>
                  <a:pt x="129" y="49"/>
                  <a:pt x="129" y="49"/>
                </a:cubicBezTo>
                <a:cubicBezTo>
                  <a:pt x="129" y="41"/>
                  <a:pt x="129" y="41"/>
                  <a:pt x="129" y="41"/>
                </a:cubicBezTo>
                <a:cubicBezTo>
                  <a:pt x="111" y="38"/>
                  <a:pt x="111" y="38"/>
                  <a:pt x="111" y="38"/>
                </a:cubicBezTo>
                <a:cubicBezTo>
                  <a:pt x="128" y="35"/>
                  <a:pt x="128" y="35"/>
                  <a:pt x="128" y="35"/>
                </a:cubicBezTo>
                <a:cubicBezTo>
                  <a:pt x="125" y="7"/>
                  <a:pt x="125" y="7"/>
                  <a:pt x="125" y="7"/>
                </a:cubicBezTo>
                <a:cubicBezTo>
                  <a:pt x="15" y="0"/>
                  <a:pt x="15" y="0"/>
                  <a:pt x="15" y="0"/>
                </a:cubicBezTo>
                <a:cubicBezTo>
                  <a:pt x="10" y="27"/>
                  <a:pt x="10" y="27"/>
                  <a:pt x="10" y="27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38"/>
                  <a:pt x="19" y="38"/>
                  <a:pt x="19" y="38"/>
                </a:cubicBezTo>
                <a:cubicBezTo>
                  <a:pt x="19" y="39"/>
                  <a:pt x="20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3" y="40"/>
                  <a:pt x="25" y="39"/>
                  <a:pt x="25" y="38"/>
                </a:cubicBezTo>
                <a:cubicBezTo>
                  <a:pt x="25" y="28"/>
                  <a:pt x="25" y="28"/>
                  <a:pt x="25" y="28"/>
                </a:cubicBezTo>
                <a:cubicBezTo>
                  <a:pt x="94" y="34"/>
                  <a:pt x="94" y="34"/>
                  <a:pt x="94" y="34"/>
                </a:cubicBezTo>
                <a:cubicBezTo>
                  <a:pt x="0" y="44"/>
                  <a:pt x="0" y="44"/>
                  <a:pt x="0" y="44"/>
                </a:cubicBezTo>
                <a:cubicBezTo>
                  <a:pt x="2" y="59"/>
                  <a:pt x="2" y="59"/>
                  <a:pt x="2" y="59"/>
                </a:cubicBezTo>
                <a:cubicBezTo>
                  <a:pt x="54" y="66"/>
                  <a:pt x="54" y="66"/>
                  <a:pt x="54" y="66"/>
                </a:cubicBezTo>
                <a:cubicBezTo>
                  <a:pt x="25" y="67"/>
                  <a:pt x="25" y="67"/>
                  <a:pt x="25" y="67"/>
                </a:cubicBezTo>
                <a:cubicBezTo>
                  <a:pt x="26" y="92"/>
                  <a:pt x="26" y="92"/>
                  <a:pt x="26" y="92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114"/>
                  <a:pt x="72" y="114"/>
                  <a:pt x="72" y="114"/>
                </a:cubicBezTo>
                <a:cubicBezTo>
                  <a:pt x="72" y="116"/>
                  <a:pt x="74" y="118"/>
                  <a:pt x="77" y="118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9" y="118"/>
                  <a:pt x="81" y="116"/>
                  <a:pt x="81" y="114"/>
                </a:cubicBezTo>
                <a:cubicBezTo>
                  <a:pt x="81" y="90"/>
                  <a:pt x="81" y="90"/>
                  <a:pt x="81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84" y="104"/>
                  <a:pt x="86" y="105"/>
                  <a:pt x="87" y="105"/>
                </a:cubicBezTo>
                <a:cubicBezTo>
                  <a:pt x="87" y="105"/>
                  <a:pt x="87" y="105"/>
                  <a:pt x="87" y="105"/>
                </a:cubicBezTo>
                <a:cubicBezTo>
                  <a:pt x="89" y="105"/>
                  <a:pt x="90" y="104"/>
                  <a:pt x="90" y="103"/>
                </a:cubicBezTo>
                <a:cubicBezTo>
                  <a:pt x="90" y="89"/>
                  <a:pt x="90" y="89"/>
                  <a:pt x="90" y="89"/>
                </a:cubicBezTo>
                <a:cubicBezTo>
                  <a:pt x="112" y="89"/>
                  <a:pt x="112" y="89"/>
                  <a:pt x="112" y="89"/>
                </a:cubicBezTo>
                <a:close/>
                <a:moveTo>
                  <a:pt x="120" y="83"/>
                </a:moveTo>
                <a:cubicBezTo>
                  <a:pt x="122" y="83"/>
                  <a:pt x="123" y="85"/>
                  <a:pt x="123" y="87"/>
                </a:cubicBezTo>
                <a:cubicBezTo>
                  <a:pt x="123" y="89"/>
                  <a:pt x="122" y="90"/>
                  <a:pt x="120" y="90"/>
                </a:cubicBezTo>
                <a:cubicBezTo>
                  <a:pt x="118" y="90"/>
                  <a:pt x="116" y="89"/>
                  <a:pt x="116" y="87"/>
                </a:cubicBezTo>
                <a:cubicBezTo>
                  <a:pt x="116" y="85"/>
                  <a:pt x="118" y="83"/>
                  <a:pt x="120" y="83"/>
                </a:cubicBezTo>
                <a:close/>
                <a:moveTo>
                  <a:pt x="4" y="30"/>
                </a:moveTo>
                <a:cubicBezTo>
                  <a:pt x="5" y="30"/>
                  <a:pt x="6" y="31"/>
                  <a:pt x="6" y="32"/>
                </a:cubicBezTo>
                <a:cubicBezTo>
                  <a:pt x="6" y="34"/>
                  <a:pt x="5" y="35"/>
                  <a:pt x="4" y="35"/>
                </a:cubicBezTo>
                <a:cubicBezTo>
                  <a:pt x="2" y="35"/>
                  <a:pt x="1" y="34"/>
                  <a:pt x="1" y="32"/>
                </a:cubicBezTo>
                <a:cubicBezTo>
                  <a:pt x="1" y="31"/>
                  <a:pt x="2" y="30"/>
                  <a:pt x="4" y="30"/>
                </a:cubicBezTo>
                <a:close/>
                <a:moveTo>
                  <a:pt x="12" y="31"/>
                </a:moveTo>
                <a:cubicBezTo>
                  <a:pt x="13" y="31"/>
                  <a:pt x="15" y="32"/>
                  <a:pt x="15" y="34"/>
                </a:cubicBezTo>
                <a:cubicBezTo>
                  <a:pt x="15" y="36"/>
                  <a:pt x="13" y="38"/>
                  <a:pt x="12" y="38"/>
                </a:cubicBezTo>
                <a:cubicBezTo>
                  <a:pt x="10" y="38"/>
                  <a:pt x="8" y="36"/>
                  <a:pt x="8" y="34"/>
                </a:cubicBezTo>
                <a:cubicBezTo>
                  <a:pt x="8" y="32"/>
                  <a:pt x="10" y="31"/>
                  <a:pt x="12" y="31"/>
                </a:cubicBezTo>
                <a:close/>
                <a:moveTo>
                  <a:pt x="56" y="94"/>
                </a:moveTo>
                <a:cubicBezTo>
                  <a:pt x="57" y="94"/>
                  <a:pt x="59" y="95"/>
                  <a:pt x="59" y="96"/>
                </a:cubicBezTo>
                <a:cubicBezTo>
                  <a:pt x="59" y="97"/>
                  <a:pt x="57" y="99"/>
                  <a:pt x="56" y="99"/>
                </a:cubicBezTo>
                <a:cubicBezTo>
                  <a:pt x="55" y="99"/>
                  <a:pt x="54" y="97"/>
                  <a:pt x="54" y="96"/>
                </a:cubicBezTo>
                <a:cubicBezTo>
                  <a:pt x="54" y="95"/>
                  <a:pt x="55" y="94"/>
                  <a:pt x="56" y="94"/>
                </a:cubicBezTo>
                <a:close/>
                <a:moveTo>
                  <a:pt x="64" y="95"/>
                </a:moveTo>
                <a:cubicBezTo>
                  <a:pt x="66" y="95"/>
                  <a:pt x="68" y="96"/>
                  <a:pt x="68" y="98"/>
                </a:cubicBezTo>
                <a:cubicBezTo>
                  <a:pt x="68" y="100"/>
                  <a:pt x="66" y="102"/>
                  <a:pt x="64" y="102"/>
                </a:cubicBezTo>
                <a:cubicBezTo>
                  <a:pt x="62" y="102"/>
                  <a:pt x="61" y="100"/>
                  <a:pt x="61" y="98"/>
                </a:cubicBezTo>
                <a:cubicBezTo>
                  <a:pt x="61" y="96"/>
                  <a:pt x="62" y="95"/>
                  <a:pt x="64" y="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Freeform 194"/>
          <p:cNvSpPr>
            <a:spLocks noEditPoints="1"/>
          </p:cNvSpPr>
          <p:nvPr/>
        </p:nvSpPr>
        <p:spPr bwMode="auto">
          <a:xfrm>
            <a:off x="9498675" y="5565162"/>
            <a:ext cx="449262" cy="534988"/>
          </a:xfrm>
          <a:custGeom>
            <a:avLst/>
            <a:gdLst>
              <a:gd name="T0" fmla="*/ 6 w 106"/>
              <a:gd name="T1" fmla="*/ 110 h 126"/>
              <a:gd name="T2" fmla="*/ 10 w 106"/>
              <a:gd name="T3" fmla="*/ 124 h 126"/>
              <a:gd name="T4" fmla="*/ 22 w 106"/>
              <a:gd name="T5" fmla="*/ 122 h 126"/>
              <a:gd name="T6" fmla="*/ 6 w 106"/>
              <a:gd name="T7" fmla="*/ 110 h 126"/>
              <a:gd name="T8" fmla="*/ 33 w 106"/>
              <a:gd name="T9" fmla="*/ 116 h 126"/>
              <a:gd name="T10" fmla="*/ 34 w 106"/>
              <a:gd name="T11" fmla="*/ 123 h 126"/>
              <a:gd name="T12" fmla="*/ 34 w 106"/>
              <a:gd name="T13" fmla="*/ 123 h 126"/>
              <a:gd name="T14" fmla="*/ 29 w 106"/>
              <a:gd name="T15" fmla="*/ 124 h 126"/>
              <a:gd name="T16" fmla="*/ 3 w 106"/>
              <a:gd name="T17" fmla="*/ 104 h 126"/>
              <a:gd name="T18" fmla="*/ 2 w 106"/>
              <a:gd name="T19" fmla="*/ 98 h 126"/>
              <a:gd name="T20" fmla="*/ 2 w 106"/>
              <a:gd name="T21" fmla="*/ 98 h 126"/>
              <a:gd name="T22" fmla="*/ 7 w 106"/>
              <a:gd name="T23" fmla="*/ 97 h 126"/>
              <a:gd name="T24" fmla="*/ 33 w 106"/>
              <a:gd name="T25" fmla="*/ 116 h 126"/>
              <a:gd name="T26" fmla="*/ 90 w 106"/>
              <a:gd name="T27" fmla="*/ 62 h 126"/>
              <a:gd name="T28" fmla="*/ 106 w 106"/>
              <a:gd name="T29" fmla="*/ 62 h 126"/>
              <a:gd name="T30" fmla="*/ 106 w 106"/>
              <a:gd name="T31" fmla="*/ 54 h 126"/>
              <a:gd name="T32" fmla="*/ 90 w 106"/>
              <a:gd name="T33" fmla="*/ 54 h 126"/>
              <a:gd name="T34" fmla="*/ 90 w 106"/>
              <a:gd name="T35" fmla="*/ 62 h 126"/>
              <a:gd name="T36" fmla="*/ 31 w 106"/>
              <a:gd name="T37" fmla="*/ 19 h 126"/>
              <a:gd name="T38" fmla="*/ 23 w 106"/>
              <a:gd name="T39" fmla="*/ 5 h 126"/>
              <a:gd name="T40" fmla="*/ 16 w 106"/>
              <a:gd name="T41" fmla="*/ 9 h 126"/>
              <a:gd name="T42" fmla="*/ 24 w 106"/>
              <a:gd name="T43" fmla="*/ 23 h 126"/>
              <a:gd name="T44" fmla="*/ 31 w 106"/>
              <a:gd name="T45" fmla="*/ 19 h 126"/>
              <a:gd name="T46" fmla="*/ 52 w 106"/>
              <a:gd name="T47" fmla="*/ 16 h 126"/>
              <a:gd name="T48" fmla="*/ 52 w 106"/>
              <a:gd name="T49" fmla="*/ 0 h 126"/>
              <a:gd name="T50" fmla="*/ 45 w 106"/>
              <a:gd name="T51" fmla="*/ 0 h 126"/>
              <a:gd name="T52" fmla="*/ 45 w 106"/>
              <a:gd name="T53" fmla="*/ 16 h 126"/>
              <a:gd name="T54" fmla="*/ 52 w 106"/>
              <a:gd name="T55" fmla="*/ 16 h 126"/>
              <a:gd name="T56" fmla="*/ 86 w 106"/>
              <a:gd name="T57" fmla="*/ 40 h 126"/>
              <a:gd name="T58" fmla="*/ 100 w 106"/>
              <a:gd name="T59" fmla="*/ 32 h 126"/>
              <a:gd name="T60" fmla="*/ 96 w 106"/>
              <a:gd name="T61" fmla="*/ 26 h 126"/>
              <a:gd name="T62" fmla="*/ 83 w 106"/>
              <a:gd name="T63" fmla="*/ 34 h 126"/>
              <a:gd name="T64" fmla="*/ 86 w 106"/>
              <a:gd name="T65" fmla="*/ 40 h 126"/>
              <a:gd name="T66" fmla="*/ 72 w 106"/>
              <a:gd name="T67" fmla="*/ 24 h 126"/>
              <a:gd name="T68" fmla="*/ 81 w 106"/>
              <a:gd name="T69" fmla="*/ 10 h 126"/>
              <a:gd name="T70" fmla="*/ 74 w 106"/>
              <a:gd name="T71" fmla="*/ 6 h 126"/>
              <a:gd name="T72" fmla="*/ 66 w 106"/>
              <a:gd name="T73" fmla="*/ 20 h 126"/>
              <a:gd name="T74" fmla="*/ 72 w 106"/>
              <a:gd name="T75" fmla="*/ 24 h 126"/>
              <a:gd name="T76" fmla="*/ 39 w 106"/>
              <a:gd name="T77" fmla="*/ 105 h 126"/>
              <a:gd name="T78" fmla="*/ 41 w 106"/>
              <a:gd name="T79" fmla="*/ 112 h 126"/>
              <a:gd name="T80" fmla="*/ 41 w 106"/>
              <a:gd name="T81" fmla="*/ 112 h 126"/>
              <a:gd name="T82" fmla="*/ 35 w 106"/>
              <a:gd name="T83" fmla="*/ 113 h 126"/>
              <a:gd name="T84" fmla="*/ 9 w 106"/>
              <a:gd name="T85" fmla="*/ 93 h 126"/>
              <a:gd name="T86" fmla="*/ 8 w 106"/>
              <a:gd name="T87" fmla="*/ 87 h 126"/>
              <a:gd name="T88" fmla="*/ 8 w 106"/>
              <a:gd name="T89" fmla="*/ 87 h 126"/>
              <a:gd name="T90" fmla="*/ 14 w 106"/>
              <a:gd name="T91" fmla="*/ 86 h 126"/>
              <a:gd name="T92" fmla="*/ 39 w 106"/>
              <a:gd name="T93" fmla="*/ 105 h 126"/>
              <a:gd name="T94" fmla="*/ 65 w 106"/>
              <a:gd name="T95" fmla="*/ 29 h 126"/>
              <a:gd name="T96" fmla="*/ 23 w 106"/>
              <a:gd name="T97" fmla="*/ 38 h 126"/>
              <a:gd name="T98" fmla="*/ 18 w 106"/>
              <a:gd name="T99" fmla="*/ 83 h 126"/>
              <a:gd name="T100" fmla="*/ 42 w 106"/>
              <a:gd name="T101" fmla="*/ 96 h 126"/>
              <a:gd name="T102" fmla="*/ 78 w 106"/>
              <a:gd name="T103" fmla="*/ 70 h 126"/>
              <a:gd name="T104" fmla="*/ 65 w 106"/>
              <a:gd name="T105" fmla="*/ 29 h 126"/>
              <a:gd name="T106" fmla="*/ 29 w 106"/>
              <a:gd name="T107" fmla="*/ 68 h 126"/>
              <a:gd name="T108" fmla="*/ 58 w 106"/>
              <a:gd name="T109" fmla="*/ 34 h 126"/>
              <a:gd name="T110" fmla="*/ 29 w 106"/>
              <a:gd name="T111" fmla="*/ 68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6" h="126">
                <a:moveTo>
                  <a:pt x="6" y="110"/>
                </a:moveTo>
                <a:cubicBezTo>
                  <a:pt x="3" y="115"/>
                  <a:pt x="5" y="121"/>
                  <a:pt x="10" y="124"/>
                </a:cubicBezTo>
                <a:cubicBezTo>
                  <a:pt x="14" y="126"/>
                  <a:pt x="19" y="125"/>
                  <a:pt x="22" y="122"/>
                </a:cubicBezTo>
                <a:cubicBezTo>
                  <a:pt x="6" y="110"/>
                  <a:pt x="6" y="110"/>
                  <a:pt x="6" y="110"/>
                </a:cubicBezTo>
                <a:close/>
                <a:moveTo>
                  <a:pt x="33" y="116"/>
                </a:moveTo>
                <a:cubicBezTo>
                  <a:pt x="35" y="118"/>
                  <a:pt x="36" y="120"/>
                  <a:pt x="34" y="123"/>
                </a:cubicBezTo>
                <a:cubicBezTo>
                  <a:pt x="34" y="123"/>
                  <a:pt x="34" y="123"/>
                  <a:pt x="34" y="123"/>
                </a:cubicBezTo>
                <a:cubicBezTo>
                  <a:pt x="33" y="125"/>
                  <a:pt x="31" y="125"/>
                  <a:pt x="29" y="124"/>
                </a:cubicBezTo>
                <a:cubicBezTo>
                  <a:pt x="3" y="104"/>
                  <a:pt x="3" y="104"/>
                  <a:pt x="3" y="104"/>
                </a:cubicBezTo>
                <a:cubicBezTo>
                  <a:pt x="1" y="103"/>
                  <a:pt x="0" y="100"/>
                  <a:pt x="2" y="98"/>
                </a:cubicBezTo>
                <a:cubicBezTo>
                  <a:pt x="2" y="98"/>
                  <a:pt x="2" y="98"/>
                  <a:pt x="2" y="98"/>
                </a:cubicBezTo>
                <a:cubicBezTo>
                  <a:pt x="3" y="96"/>
                  <a:pt x="5" y="95"/>
                  <a:pt x="7" y="97"/>
                </a:cubicBezTo>
                <a:cubicBezTo>
                  <a:pt x="33" y="116"/>
                  <a:pt x="33" y="116"/>
                  <a:pt x="33" y="116"/>
                </a:cubicBezTo>
                <a:close/>
                <a:moveTo>
                  <a:pt x="90" y="62"/>
                </a:moveTo>
                <a:cubicBezTo>
                  <a:pt x="106" y="62"/>
                  <a:pt x="106" y="62"/>
                  <a:pt x="106" y="62"/>
                </a:cubicBezTo>
                <a:cubicBezTo>
                  <a:pt x="106" y="54"/>
                  <a:pt x="106" y="54"/>
                  <a:pt x="106" y="54"/>
                </a:cubicBezTo>
                <a:cubicBezTo>
                  <a:pt x="90" y="54"/>
                  <a:pt x="90" y="54"/>
                  <a:pt x="90" y="54"/>
                </a:cubicBezTo>
                <a:cubicBezTo>
                  <a:pt x="90" y="62"/>
                  <a:pt x="90" y="62"/>
                  <a:pt x="90" y="62"/>
                </a:cubicBezTo>
                <a:close/>
                <a:moveTo>
                  <a:pt x="31" y="19"/>
                </a:moveTo>
                <a:cubicBezTo>
                  <a:pt x="23" y="5"/>
                  <a:pt x="23" y="5"/>
                  <a:pt x="23" y="5"/>
                </a:cubicBezTo>
                <a:cubicBezTo>
                  <a:pt x="16" y="9"/>
                  <a:pt x="16" y="9"/>
                  <a:pt x="16" y="9"/>
                </a:cubicBezTo>
                <a:cubicBezTo>
                  <a:pt x="24" y="23"/>
                  <a:pt x="24" y="23"/>
                  <a:pt x="24" y="23"/>
                </a:cubicBezTo>
                <a:cubicBezTo>
                  <a:pt x="31" y="19"/>
                  <a:pt x="31" y="19"/>
                  <a:pt x="31" y="19"/>
                </a:cubicBezTo>
                <a:close/>
                <a:moveTo>
                  <a:pt x="52" y="16"/>
                </a:moveTo>
                <a:cubicBezTo>
                  <a:pt x="52" y="0"/>
                  <a:pt x="52" y="0"/>
                  <a:pt x="5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16"/>
                  <a:pt x="45" y="16"/>
                  <a:pt x="45" y="16"/>
                </a:cubicBezTo>
                <a:cubicBezTo>
                  <a:pt x="52" y="16"/>
                  <a:pt x="52" y="16"/>
                  <a:pt x="52" y="16"/>
                </a:cubicBezTo>
                <a:close/>
                <a:moveTo>
                  <a:pt x="86" y="40"/>
                </a:moveTo>
                <a:cubicBezTo>
                  <a:pt x="100" y="32"/>
                  <a:pt x="100" y="32"/>
                  <a:pt x="100" y="32"/>
                </a:cubicBezTo>
                <a:cubicBezTo>
                  <a:pt x="96" y="26"/>
                  <a:pt x="96" y="26"/>
                  <a:pt x="96" y="26"/>
                </a:cubicBezTo>
                <a:cubicBezTo>
                  <a:pt x="83" y="34"/>
                  <a:pt x="83" y="34"/>
                  <a:pt x="83" y="34"/>
                </a:cubicBezTo>
                <a:cubicBezTo>
                  <a:pt x="86" y="40"/>
                  <a:pt x="86" y="40"/>
                  <a:pt x="86" y="40"/>
                </a:cubicBezTo>
                <a:close/>
                <a:moveTo>
                  <a:pt x="72" y="24"/>
                </a:moveTo>
                <a:cubicBezTo>
                  <a:pt x="81" y="10"/>
                  <a:pt x="81" y="10"/>
                  <a:pt x="81" y="10"/>
                </a:cubicBezTo>
                <a:cubicBezTo>
                  <a:pt x="74" y="6"/>
                  <a:pt x="74" y="6"/>
                  <a:pt x="74" y="6"/>
                </a:cubicBezTo>
                <a:cubicBezTo>
                  <a:pt x="66" y="20"/>
                  <a:pt x="66" y="20"/>
                  <a:pt x="66" y="20"/>
                </a:cubicBezTo>
                <a:cubicBezTo>
                  <a:pt x="72" y="24"/>
                  <a:pt x="72" y="24"/>
                  <a:pt x="72" y="24"/>
                </a:cubicBezTo>
                <a:close/>
                <a:moveTo>
                  <a:pt x="39" y="105"/>
                </a:moveTo>
                <a:cubicBezTo>
                  <a:pt x="41" y="107"/>
                  <a:pt x="42" y="109"/>
                  <a:pt x="41" y="112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39" y="114"/>
                  <a:pt x="37" y="114"/>
                  <a:pt x="35" y="113"/>
                </a:cubicBezTo>
                <a:cubicBezTo>
                  <a:pt x="9" y="93"/>
                  <a:pt x="9" y="93"/>
                  <a:pt x="9" y="93"/>
                </a:cubicBezTo>
                <a:cubicBezTo>
                  <a:pt x="7" y="92"/>
                  <a:pt x="7" y="89"/>
                  <a:pt x="8" y="87"/>
                </a:cubicBezTo>
                <a:cubicBezTo>
                  <a:pt x="8" y="87"/>
                  <a:pt x="8" y="87"/>
                  <a:pt x="8" y="87"/>
                </a:cubicBezTo>
                <a:cubicBezTo>
                  <a:pt x="9" y="85"/>
                  <a:pt x="12" y="84"/>
                  <a:pt x="14" y="86"/>
                </a:cubicBezTo>
                <a:cubicBezTo>
                  <a:pt x="39" y="105"/>
                  <a:pt x="39" y="105"/>
                  <a:pt x="39" y="105"/>
                </a:cubicBezTo>
                <a:close/>
                <a:moveTo>
                  <a:pt x="65" y="29"/>
                </a:moveTo>
                <a:cubicBezTo>
                  <a:pt x="50" y="20"/>
                  <a:pt x="31" y="25"/>
                  <a:pt x="23" y="38"/>
                </a:cubicBezTo>
                <a:cubicBezTo>
                  <a:pt x="15" y="52"/>
                  <a:pt x="26" y="68"/>
                  <a:pt x="18" y="83"/>
                </a:cubicBezTo>
                <a:cubicBezTo>
                  <a:pt x="42" y="96"/>
                  <a:pt x="42" y="96"/>
                  <a:pt x="42" y="96"/>
                </a:cubicBezTo>
                <a:cubicBezTo>
                  <a:pt x="51" y="83"/>
                  <a:pt x="70" y="84"/>
                  <a:pt x="78" y="70"/>
                </a:cubicBezTo>
                <a:cubicBezTo>
                  <a:pt x="86" y="56"/>
                  <a:pt x="80" y="38"/>
                  <a:pt x="65" y="29"/>
                </a:cubicBezTo>
                <a:close/>
                <a:moveTo>
                  <a:pt x="29" y="68"/>
                </a:moveTo>
                <a:cubicBezTo>
                  <a:pt x="27" y="43"/>
                  <a:pt x="31" y="27"/>
                  <a:pt x="58" y="34"/>
                </a:cubicBezTo>
                <a:cubicBezTo>
                  <a:pt x="39" y="45"/>
                  <a:pt x="35" y="46"/>
                  <a:pt x="29" y="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Freeform 195"/>
          <p:cNvSpPr>
            <a:spLocks noEditPoints="1"/>
          </p:cNvSpPr>
          <p:nvPr/>
        </p:nvSpPr>
        <p:spPr bwMode="auto">
          <a:xfrm>
            <a:off x="11148087" y="4776969"/>
            <a:ext cx="377825" cy="479425"/>
          </a:xfrm>
          <a:custGeom>
            <a:avLst/>
            <a:gdLst>
              <a:gd name="T0" fmla="*/ 77 w 89"/>
              <a:gd name="T1" fmla="*/ 23 h 113"/>
              <a:gd name="T2" fmla="*/ 72 w 89"/>
              <a:gd name="T3" fmla="*/ 57 h 113"/>
              <a:gd name="T4" fmla="*/ 72 w 89"/>
              <a:gd name="T5" fmla="*/ 57 h 113"/>
              <a:gd name="T6" fmla="*/ 78 w 89"/>
              <a:gd name="T7" fmla="*/ 72 h 113"/>
              <a:gd name="T8" fmla="*/ 74 w 89"/>
              <a:gd name="T9" fmla="*/ 85 h 113"/>
              <a:gd name="T10" fmla="*/ 82 w 89"/>
              <a:gd name="T11" fmla="*/ 87 h 113"/>
              <a:gd name="T12" fmla="*/ 79 w 89"/>
              <a:gd name="T13" fmla="*/ 99 h 113"/>
              <a:gd name="T14" fmla="*/ 0 w 89"/>
              <a:gd name="T15" fmla="*/ 78 h 113"/>
              <a:gd name="T16" fmla="*/ 4 w 89"/>
              <a:gd name="T17" fmla="*/ 66 h 113"/>
              <a:gd name="T18" fmla="*/ 11 w 89"/>
              <a:gd name="T19" fmla="*/ 68 h 113"/>
              <a:gd name="T20" fmla="*/ 14 w 89"/>
              <a:gd name="T21" fmla="*/ 55 h 113"/>
              <a:gd name="T22" fmla="*/ 27 w 89"/>
              <a:gd name="T23" fmla="*/ 45 h 113"/>
              <a:gd name="T24" fmla="*/ 39 w 89"/>
              <a:gd name="T25" fmla="*/ 13 h 113"/>
              <a:gd name="T26" fmla="*/ 31 w 89"/>
              <a:gd name="T27" fmla="*/ 11 h 113"/>
              <a:gd name="T28" fmla="*/ 34 w 89"/>
              <a:gd name="T29" fmla="*/ 0 h 113"/>
              <a:gd name="T30" fmla="*/ 89 w 89"/>
              <a:gd name="T31" fmla="*/ 14 h 113"/>
              <a:gd name="T32" fmla="*/ 86 w 89"/>
              <a:gd name="T33" fmla="*/ 26 h 113"/>
              <a:gd name="T34" fmla="*/ 77 w 89"/>
              <a:gd name="T35" fmla="*/ 23 h 113"/>
              <a:gd name="T36" fmla="*/ 32 w 89"/>
              <a:gd name="T37" fmla="*/ 90 h 113"/>
              <a:gd name="T38" fmla="*/ 28 w 89"/>
              <a:gd name="T39" fmla="*/ 113 h 113"/>
              <a:gd name="T40" fmla="*/ 39 w 89"/>
              <a:gd name="T41" fmla="*/ 113 h 113"/>
              <a:gd name="T42" fmla="*/ 47 w 89"/>
              <a:gd name="T43" fmla="*/ 94 h 113"/>
              <a:gd name="T44" fmla="*/ 32 w 89"/>
              <a:gd name="T45" fmla="*/ 90 h 113"/>
              <a:gd name="T46" fmla="*/ 25 w 89"/>
              <a:gd name="T47" fmla="*/ 57 h 113"/>
              <a:gd name="T48" fmla="*/ 22 w 89"/>
              <a:gd name="T49" fmla="*/ 71 h 113"/>
              <a:gd name="T50" fmla="*/ 37 w 89"/>
              <a:gd name="T51" fmla="*/ 75 h 113"/>
              <a:gd name="T52" fmla="*/ 41 w 89"/>
              <a:gd name="T53" fmla="*/ 62 h 113"/>
              <a:gd name="T54" fmla="*/ 25 w 89"/>
              <a:gd name="T55" fmla="*/ 57 h 113"/>
              <a:gd name="T56" fmla="*/ 47 w 89"/>
              <a:gd name="T57" fmla="*/ 16 h 113"/>
              <a:gd name="T58" fmla="*/ 36 w 89"/>
              <a:gd name="T59" fmla="*/ 47 h 113"/>
              <a:gd name="T60" fmla="*/ 46 w 89"/>
              <a:gd name="T61" fmla="*/ 50 h 113"/>
              <a:gd name="T62" fmla="*/ 57 w 89"/>
              <a:gd name="T63" fmla="*/ 19 h 113"/>
              <a:gd name="T64" fmla="*/ 47 w 89"/>
              <a:gd name="T65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9" h="113">
                <a:moveTo>
                  <a:pt x="77" y="23"/>
                </a:move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7" y="61"/>
                  <a:pt x="79" y="66"/>
                  <a:pt x="78" y="72"/>
                </a:cubicBezTo>
                <a:cubicBezTo>
                  <a:pt x="74" y="85"/>
                  <a:pt x="74" y="85"/>
                  <a:pt x="74" y="85"/>
                </a:cubicBezTo>
                <a:cubicBezTo>
                  <a:pt x="82" y="87"/>
                  <a:pt x="82" y="87"/>
                  <a:pt x="82" y="87"/>
                </a:cubicBezTo>
                <a:cubicBezTo>
                  <a:pt x="79" y="99"/>
                  <a:pt x="79" y="99"/>
                  <a:pt x="79" y="99"/>
                </a:cubicBezTo>
                <a:cubicBezTo>
                  <a:pt x="0" y="78"/>
                  <a:pt x="0" y="78"/>
                  <a:pt x="0" y="78"/>
                </a:cubicBezTo>
                <a:cubicBezTo>
                  <a:pt x="4" y="66"/>
                  <a:pt x="4" y="66"/>
                  <a:pt x="4" y="66"/>
                </a:cubicBezTo>
                <a:cubicBezTo>
                  <a:pt x="11" y="68"/>
                  <a:pt x="11" y="68"/>
                  <a:pt x="11" y="68"/>
                </a:cubicBezTo>
                <a:cubicBezTo>
                  <a:pt x="14" y="55"/>
                  <a:pt x="14" y="55"/>
                  <a:pt x="14" y="55"/>
                </a:cubicBezTo>
                <a:cubicBezTo>
                  <a:pt x="16" y="49"/>
                  <a:pt x="20" y="45"/>
                  <a:pt x="27" y="45"/>
                </a:cubicBezTo>
                <a:cubicBezTo>
                  <a:pt x="39" y="13"/>
                  <a:pt x="39" y="13"/>
                  <a:pt x="39" y="13"/>
                </a:cubicBezTo>
                <a:cubicBezTo>
                  <a:pt x="31" y="11"/>
                  <a:pt x="31" y="11"/>
                  <a:pt x="31" y="11"/>
                </a:cubicBezTo>
                <a:cubicBezTo>
                  <a:pt x="34" y="0"/>
                  <a:pt x="34" y="0"/>
                  <a:pt x="34" y="0"/>
                </a:cubicBezTo>
                <a:cubicBezTo>
                  <a:pt x="89" y="14"/>
                  <a:pt x="89" y="14"/>
                  <a:pt x="89" y="14"/>
                </a:cubicBezTo>
                <a:cubicBezTo>
                  <a:pt x="86" y="26"/>
                  <a:pt x="86" y="26"/>
                  <a:pt x="86" y="26"/>
                </a:cubicBezTo>
                <a:cubicBezTo>
                  <a:pt x="77" y="23"/>
                  <a:pt x="77" y="23"/>
                  <a:pt x="77" y="23"/>
                </a:cubicBezTo>
                <a:close/>
                <a:moveTo>
                  <a:pt x="32" y="90"/>
                </a:moveTo>
                <a:cubicBezTo>
                  <a:pt x="28" y="113"/>
                  <a:pt x="28" y="113"/>
                  <a:pt x="28" y="113"/>
                </a:cubicBezTo>
                <a:cubicBezTo>
                  <a:pt x="39" y="113"/>
                  <a:pt x="39" y="113"/>
                  <a:pt x="39" y="113"/>
                </a:cubicBezTo>
                <a:cubicBezTo>
                  <a:pt x="47" y="94"/>
                  <a:pt x="47" y="94"/>
                  <a:pt x="47" y="94"/>
                </a:cubicBezTo>
                <a:cubicBezTo>
                  <a:pt x="32" y="90"/>
                  <a:pt x="32" y="90"/>
                  <a:pt x="32" y="90"/>
                </a:cubicBezTo>
                <a:close/>
                <a:moveTo>
                  <a:pt x="25" y="57"/>
                </a:moveTo>
                <a:cubicBezTo>
                  <a:pt x="22" y="71"/>
                  <a:pt x="22" y="71"/>
                  <a:pt x="22" y="71"/>
                </a:cubicBezTo>
                <a:cubicBezTo>
                  <a:pt x="37" y="75"/>
                  <a:pt x="37" y="75"/>
                  <a:pt x="37" y="75"/>
                </a:cubicBezTo>
                <a:cubicBezTo>
                  <a:pt x="41" y="62"/>
                  <a:pt x="41" y="62"/>
                  <a:pt x="41" y="62"/>
                </a:cubicBezTo>
                <a:cubicBezTo>
                  <a:pt x="25" y="57"/>
                  <a:pt x="25" y="57"/>
                  <a:pt x="25" y="57"/>
                </a:cubicBezTo>
                <a:close/>
                <a:moveTo>
                  <a:pt x="47" y="16"/>
                </a:moveTo>
                <a:cubicBezTo>
                  <a:pt x="36" y="47"/>
                  <a:pt x="36" y="47"/>
                  <a:pt x="36" y="47"/>
                </a:cubicBezTo>
                <a:cubicBezTo>
                  <a:pt x="46" y="50"/>
                  <a:pt x="46" y="50"/>
                  <a:pt x="46" y="50"/>
                </a:cubicBezTo>
                <a:cubicBezTo>
                  <a:pt x="57" y="19"/>
                  <a:pt x="57" y="19"/>
                  <a:pt x="57" y="19"/>
                </a:cubicBezTo>
                <a:lnTo>
                  <a:pt x="47" y="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Freeform 196"/>
          <p:cNvSpPr>
            <a:spLocks noEditPoints="1"/>
          </p:cNvSpPr>
          <p:nvPr/>
        </p:nvSpPr>
        <p:spPr bwMode="auto">
          <a:xfrm>
            <a:off x="10328607" y="5596912"/>
            <a:ext cx="419100" cy="471488"/>
          </a:xfrm>
          <a:custGeom>
            <a:avLst/>
            <a:gdLst>
              <a:gd name="T0" fmla="*/ 5 w 99"/>
              <a:gd name="T1" fmla="*/ 73 h 111"/>
              <a:gd name="T2" fmla="*/ 30 w 99"/>
              <a:gd name="T3" fmla="*/ 63 h 111"/>
              <a:gd name="T4" fmla="*/ 30 w 99"/>
              <a:gd name="T5" fmla="*/ 64 h 111"/>
              <a:gd name="T6" fmla="*/ 50 w 99"/>
              <a:gd name="T7" fmla="*/ 83 h 111"/>
              <a:gd name="T8" fmla="*/ 69 w 99"/>
              <a:gd name="T9" fmla="*/ 64 h 111"/>
              <a:gd name="T10" fmla="*/ 69 w 99"/>
              <a:gd name="T11" fmla="*/ 63 h 111"/>
              <a:gd name="T12" fmla="*/ 94 w 99"/>
              <a:gd name="T13" fmla="*/ 73 h 111"/>
              <a:gd name="T14" fmla="*/ 99 w 99"/>
              <a:gd name="T15" fmla="*/ 111 h 111"/>
              <a:gd name="T16" fmla="*/ 1 w 99"/>
              <a:gd name="T17" fmla="*/ 111 h 111"/>
              <a:gd name="T18" fmla="*/ 5 w 99"/>
              <a:gd name="T19" fmla="*/ 73 h 111"/>
              <a:gd name="T20" fmla="*/ 59 w 99"/>
              <a:gd name="T21" fmla="*/ 52 h 111"/>
              <a:gd name="T22" fmla="*/ 56 w 99"/>
              <a:gd name="T23" fmla="*/ 47 h 111"/>
              <a:gd name="T24" fmla="*/ 50 w 99"/>
              <a:gd name="T25" fmla="*/ 47 h 111"/>
              <a:gd name="T26" fmla="*/ 44 w 99"/>
              <a:gd name="T27" fmla="*/ 47 h 111"/>
              <a:gd name="T28" fmla="*/ 40 w 99"/>
              <a:gd name="T29" fmla="*/ 52 h 111"/>
              <a:gd name="T30" fmla="*/ 34 w 99"/>
              <a:gd name="T31" fmla="*/ 44 h 111"/>
              <a:gd name="T32" fmla="*/ 32 w 99"/>
              <a:gd name="T33" fmla="*/ 46 h 111"/>
              <a:gd name="T34" fmla="*/ 40 w 99"/>
              <a:gd name="T35" fmla="*/ 63 h 111"/>
              <a:gd name="T36" fmla="*/ 60 w 99"/>
              <a:gd name="T37" fmla="*/ 63 h 111"/>
              <a:gd name="T38" fmla="*/ 66 w 99"/>
              <a:gd name="T39" fmla="*/ 46 h 111"/>
              <a:gd name="T40" fmla="*/ 65 w 99"/>
              <a:gd name="T41" fmla="*/ 44 h 111"/>
              <a:gd name="T42" fmla="*/ 59 w 99"/>
              <a:gd name="T43" fmla="*/ 52 h 111"/>
              <a:gd name="T44" fmla="*/ 50 w 99"/>
              <a:gd name="T45" fmla="*/ 50 h 111"/>
              <a:gd name="T46" fmla="*/ 56 w 99"/>
              <a:gd name="T47" fmla="*/ 51 h 111"/>
              <a:gd name="T48" fmla="*/ 58 w 99"/>
              <a:gd name="T49" fmla="*/ 54 h 111"/>
              <a:gd name="T50" fmla="*/ 42 w 99"/>
              <a:gd name="T51" fmla="*/ 54 h 111"/>
              <a:gd name="T52" fmla="*/ 44 w 99"/>
              <a:gd name="T53" fmla="*/ 51 h 111"/>
              <a:gd name="T54" fmla="*/ 50 w 99"/>
              <a:gd name="T55" fmla="*/ 50 h 111"/>
              <a:gd name="T56" fmla="*/ 50 w 99"/>
              <a:gd name="T57" fmla="*/ 50 h 111"/>
              <a:gd name="T58" fmla="*/ 31 w 99"/>
              <a:gd name="T59" fmla="*/ 35 h 111"/>
              <a:gd name="T60" fmla="*/ 32 w 99"/>
              <a:gd name="T61" fmla="*/ 18 h 111"/>
              <a:gd name="T62" fmla="*/ 66 w 99"/>
              <a:gd name="T63" fmla="*/ 18 h 111"/>
              <a:gd name="T64" fmla="*/ 68 w 99"/>
              <a:gd name="T65" fmla="*/ 35 h 111"/>
              <a:gd name="T66" fmla="*/ 74 w 99"/>
              <a:gd name="T67" fmla="*/ 27 h 111"/>
              <a:gd name="T68" fmla="*/ 71 w 99"/>
              <a:gd name="T69" fmla="*/ 12 h 111"/>
              <a:gd name="T70" fmla="*/ 28 w 99"/>
              <a:gd name="T71" fmla="*/ 10 h 111"/>
              <a:gd name="T72" fmla="*/ 26 w 99"/>
              <a:gd name="T73" fmla="*/ 30 h 111"/>
              <a:gd name="T74" fmla="*/ 31 w 99"/>
              <a:gd name="T75" fmla="*/ 3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9" h="111">
                <a:moveTo>
                  <a:pt x="5" y="73"/>
                </a:moveTo>
                <a:cubicBezTo>
                  <a:pt x="30" y="63"/>
                  <a:pt x="30" y="63"/>
                  <a:pt x="30" y="63"/>
                </a:cubicBezTo>
                <a:cubicBezTo>
                  <a:pt x="30" y="63"/>
                  <a:pt x="30" y="64"/>
                  <a:pt x="30" y="64"/>
                </a:cubicBezTo>
                <a:cubicBezTo>
                  <a:pt x="30" y="74"/>
                  <a:pt x="39" y="83"/>
                  <a:pt x="50" y="83"/>
                </a:cubicBezTo>
                <a:cubicBezTo>
                  <a:pt x="60" y="83"/>
                  <a:pt x="69" y="74"/>
                  <a:pt x="69" y="64"/>
                </a:cubicBezTo>
                <a:cubicBezTo>
                  <a:pt x="69" y="64"/>
                  <a:pt x="69" y="64"/>
                  <a:pt x="69" y="63"/>
                </a:cubicBezTo>
                <a:cubicBezTo>
                  <a:pt x="94" y="73"/>
                  <a:pt x="94" y="73"/>
                  <a:pt x="94" y="73"/>
                </a:cubicBezTo>
                <a:cubicBezTo>
                  <a:pt x="99" y="83"/>
                  <a:pt x="99" y="97"/>
                  <a:pt x="99" y="111"/>
                </a:cubicBezTo>
                <a:cubicBezTo>
                  <a:pt x="66" y="111"/>
                  <a:pt x="33" y="111"/>
                  <a:pt x="1" y="111"/>
                </a:cubicBezTo>
                <a:cubicBezTo>
                  <a:pt x="0" y="93"/>
                  <a:pt x="1" y="80"/>
                  <a:pt x="5" y="73"/>
                </a:cubicBezTo>
                <a:close/>
                <a:moveTo>
                  <a:pt x="59" y="52"/>
                </a:moveTo>
                <a:cubicBezTo>
                  <a:pt x="59" y="50"/>
                  <a:pt x="57" y="47"/>
                  <a:pt x="56" y="47"/>
                </a:cubicBezTo>
                <a:cubicBezTo>
                  <a:pt x="55" y="47"/>
                  <a:pt x="51" y="47"/>
                  <a:pt x="50" y="47"/>
                </a:cubicBezTo>
                <a:cubicBezTo>
                  <a:pt x="49" y="47"/>
                  <a:pt x="45" y="47"/>
                  <a:pt x="44" y="47"/>
                </a:cubicBezTo>
                <a:cubicBezTo>
                  <a:pt x="43" y="47"/>
                  <a:pt x="41" y="50"/>
                  <a:pt x="40" y="52"/>
                </a:cubicBezTo>
                <a:cubicBezTo>
                  <a:pt x="38" y="50"/>
                  <a:pt x="35" y="48"/>
                  <a:pt x="34" y="44"/>
                </a:cubicBezTo>
                <a:cubicBezTo>
                  <a:pt x="33" y="45"/>
                  <a:pt x="33" y="46"/>
                  <a:pt x="32" y="46"/>
                </a:cubicBezTo>
                <a:cubicBezTo>
                  <a:pt x="34" y="53"/>
                  <a:pt x="36" y="59"/>
                  <a:pt x="40" y="63"/>
                </a:cubicBezTo>
                <a:cubicBezTo>
                  <a:pt x="46" y="63"/>
                  <a:pt x="54" y="63"/>
                  <a:pt x="60" y="63"/>
                </a:cubicBezTo>
                <a:cubicBezTo>
                  <a:pt x="64" y="59"/>
                  <a:pt x="65" y="53"/>
                  <a:pt x="66" y="46"/>
                </a:cubicBezTo>
                <a:cubicBezTo>
                  <a:pt x="66" y="46"/>
                  <a:pt x="66" y="45"/>
                  <a:pt x="65" y="44"/>
                </a:cubicBezTo>
                <a:cubicBezTo>
                  <a:pt x="64" y="47"/>
                  <a:pt x="61" y="50"/>
                  <a:pt x="59" y="52"/>
                </a:cubicBezTo>
                <a:close/>
                <a:moveTo>
                  <a:pt x="50" y="50"/>
                </a:moveTo>
                <a:cubicBezTo>
                  <a:pt x="52" y="50"/>
                  <a:pt x="56" y="51"/>
                  <a:pt x="56" y="51"/>
                </a:cubicBezTo>
                <a:cubicBezTo>
                  <a:pt x="56" y="51"/>
                  <a:pt x="57" y="52"/>
                  <a:pt x="58" y="54"/>
                </a:cubicBezTo>
                <a:cubicBezTo>
                  <a:pt x="54" y="57"/>
                  <a:pt x="46" y="57"/>
                  <a:pt x="42" y="54"/>
                </a:cubicBezTo>
                <a:cubicBezTo>
                  <a:pt x="43" y="53"/>
                  <a:pt x="44" y="51"/>
                  <a:pt x="44" y="51"/>
                </a:cubicBezTo>
                <a:cubicBezTo>
                  <a:pt x="44" y="51"/>
                  <a:pt x="49" y="50"/>
                  <a:pt x="50" y="50"/>
                </a:cubicBezTo>
                <a:cubicBezTo>
                  <a:pt x="50" y="50"/>
                  <a:pt x="50" y="50"/>
                  <a:pt x="50" y="50"/>
                </a:cubicBezTo>
                <a:close/>
                <a:moveTo>
                  <a:pt x="31" y="35"/>
                </a:moveTo>
                <a:cubicBezTo>
                  <a:pt x="30" y="27"/>
                  <a:pt x="30" y="24"/>
                  <a:pt x="32" y="18"/>
                </a:cubicBezTo>
                <a:cubicBezTo>
                  <a:pt x="42" y="12"/>
                  <a:pt x="60" y="13"/>
                  <a:pt x="66" y="18"/>
                </a:cubicBezTo>
                <a:cubicBezTo>
                  <a:pt x="68" y="25"/>
                  <a:pt x="68" y="26"/>
                  <a:pt x="68" y="35"/>
                </a:cubicBezTo>
                <a:cubicBezTo>
                  <a:pt x="68" y="35"/>
                  <a:pt x="73" y="31"/>
                  <a:pt x="74" y="27"/>
                </a:cubicBezTo>
                <a:cubicBezTo>
                  <a:pt x="75" y="23"/>
                  <a:pt x="73" y="14"/>
                  <a:pt x="71" y="12"/>
                </a:cubicBezTo>
                <a:cubicBezTo>
                  <a:pt x="64" y="0"/>
                  <a:pt x="36" y="0"/>
                  <a:pt x="28" y="10"/>
                </a:cubicBezTo>
                <a:cubicBezTo>
                  <a:pt x="26" y="12"/>
                  <a:pt x="23" y="27"/>
                  <a:pt x="26" y="30"/>
                </a:cubicBezTo>
                <a:cubicBezTo>
                  <a:pt x="28" y="33"/>
                  <a:pt x="31" y="35"/>
                  <a:pt x="31" y="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Freeform 198"/>
          <p:cNvSpPr>
            <a:spLocks noEditPoints="1"/>
          </p:cNvSpPr>
          <p:nvPr/>
        </p:nvSpPr>
        <p:spPr bwMode="auto">
          <a:xfrm>
            <a:off x="11178250" y="5565162"/>
            <a:ext cx="369887" cy="534988"/>
          </a:xfrm>
          <a:custGeom>
            <a:avLst/>
            <a:gdLst>
              <a:gd name="T0" fmla="*/ 20 w 87"/>
              <a:gd name="T1" fmla="*/ 91 h 126"/>
              <a:gd name="T2" fmla="*/ 69 w 87"/>
              <a:gd name="T3" fmla="*/ 91 h 126"/>
              <a:gd name="T4" fmla="*/ 62 w 87"/>
              <a:gd name="T5" fmla="*/ 119 h 126"/>
              <a:gd name="T6" fmla="*/ 54 w 87"/>
              <a:gd name="T7" fmla="*/ 119 h 126"/>
              <a:gd name="T8" fmla="*/ 45 w 87"/>
              <a:gd name="T9" fmla="*/ 126 h 126"/>
              <a:gd name="T10" fmla="*/ 35 w 87"/>
              <a:gd name="T11" fmla="*/ 119 h 126"/>
              <a:gd name="T12" fmla="*/ 26 w 87"/>
              <a:gd name="T13" fmla="*/ 119 h 126"/>
              <a:gd name="T14" fmla="*/ 20 w 87"/>
              <a:gd name="T15" fmla="*/ 91 h 126"/>
              <a:gd name="T16" fmla="*/ 62 w 87"/>
              <a:gd name="T17" fmla="*/ 34 h 126"/>
              <a:gd name="T18" fmla="*/ 63 w 87"/>
              <a:gd name="T19" fmla="*/ 41 h 126"/>
              <a:gd name="T20" fmla="*/ 61 w 87"/>
              <a:gd name="T21" fmla="*/ 43 h 126"/>
              <a:gd name="T22" fmla="*/ 63 w 87"/>
              <a:gd name="T23" fmla="*/ 45 h 126"/>
              <a:gd name="T24" fmla="*/ 62 w 87"/>
              <a:gd name="T25" fmla="*/ 49 h 126"/>
              <a:gd name="T26" fmla="*/ 61 w 87"/>
              <a:gd name="T27" fmla="*/ 50 h 126"/>
              <a:gd name="T28" fmla="*/ 62 w 87"/>
              <a:gd name="T29" fmla="*/ 51 h 126"/>
              <a:gd name="T30" fmla="*/ 61 w 87"/>
              <a:gd name="T31" fmla="*/ 55 h 126"/>
              <a:gd name="T32" fmla="*/ 59 w 87"/>
              <a:gd name="T33" fmla="*/ 56 h 126"/>
              <a:gd name="T34" fmla="*/ 61 w 87"/>
              <a:gd name="T35" fmla="*/ 58 h 126"/>
              <a:gd name="T36" fmla="*/ 60 w 87"/>
              <a:gd name="T37" fmla="*/ 62 h 126"/>
              <a:gd name="T38" fmla="*/ 57 w 87"/>
              <a:gd name="T39" fmla="*/ 64 h 126"/>
              <a:gd name="T40" fmla="*/ 35 w 87"/>
              <a:gd name="T41" fmla="*/ 58 h 126"/>
              <a:gd name="T42" fmla="*/ 26 w 87"/>
              <a:gd name="T43" fmla="*/ 58 h 126"/>
              <a:gd name="T44" fmla="*/ 26 w 87"/>
              <a:gd name="T45" fmla="*/ 37 h 126"/>
              <a:gd name="T46" fmla="*/ 34 w 87"/>
              <a:gd name="T47" fmla="*/ 37 h 126"/>
              <a:gd name="T48" fmla="*/ 51 w 87"/>
              <a:gd name="T49" fmla="*/ 18 h 126"/>
              <a:gd name="T50" fmla="*/ 46 w 87"/>
              <a:gd name="T51" fmla="*/ 35 h 126"/>
              <a:gd name="T52" fmla="*/ 62 w 87"/>
              <a:gd name="T53" fmla="*/ 34 h 126"/>
              <a:gd name="T54" fmla="*/ 18 w 87"/>
              <a:gd name="T55" fmla="*/ 84 h 126"/>
              <a:gd name="T56" fmla="*/ 30 w 87"/>
              <a:gd name="T57" fmla="*/ 84 h 126"/>
              <a:gd name="T58" fmla="*/ 21 w 87"/>
              <a:gd name="T59" fmla="*/ 57 h 126"/>
              <a:gd name="T60" fmla="*/ 14 w 87"/>
              <a:gd name="T61" fmla="*/ 34 h 126"/>
              <a:gd name="T62" fmla="*/ 28 w 87"/>
              <a:gd name="T63" fmla="*/ 15 h 126"/>
              <a:gd name="T64" fmla="*/ 44 w 87"/>
              <a:gd name="T65" fmla="*/ 12 h 126"/>
              <a:gd name="T66" fmla="*/ 60 w 87"/>
              <a:gd name="T67" fmla="*/ 16 h 126"/>
              <a:gd name="T68" fmla="*/ 74 w 87"/>
              <a:gd name="T69" fmla="*/ 33 h 126"/>
              <a:gd name="T70" fmla="*/ 67 w 87"/>
              <a:gd name="T71" fmla="*/ 56 h 126"/>
              <a:gd name="T72" fmla="*/ 58 w 87"/>
              <a:gd name="T73" fmla="*/ 84 h 126"/>
              <a:gd name="T74" fmla="*/ 70 w 87"/>
              <a:gd name="T75" fmla="*/ 84 h 126"/>
              <a:gd name="T76" fmla="*/ 78 w 87"/>
              <a:gd name="T77" fmla="*/ 61 h 126"/>
              <a:gd name="T78" fmla="*/ 85 w 87"/>
              <a:gd name="T79" fmla="*/ 31 h 126"/>
              <a:gd name="T80" fmla="*/ 66 w 87"/>
              <a:gd name="T81" fmla="*/ 5 h 126"/>
              <a:gd name="T82" fmla="*/ 45 w 87"/>
              <a:gd name="T83" fmla="*/ 0 h 126"/>
              <a:gd name="T84" fmla="*/ 23 w 87"/>
              <a:gd name="T85" fmla="*/ 5 h 126"/>
              <a:gd name="T86" fmla="*/ 3 w 87"/>
              <a:gd name="T87" fmla="*/ 31 h 126"/>
              <a:gd name="T88" fmla="*/ 10 w 87"/>
              <a:gd name="T89" fmla="*/ 62 h 126"/>
              <a:gd name="T90" fmla="*/ 18 w 87"/>
              <a:gd name="T91" fmla="*/ 84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7" h="126">
                <a:moveTo>
                  <a:pt x="20" y="91"/>
                </a:moveTo>
                <a:cubicBezTo>
                  <a:pt x="69" y="91"/>
                  <a:pt x="69" y="91"/>
                  <a:pt x="69" y="91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3" y="123"/>
                  <a:pt x="49" y="126"/>
                  <a:pt x="45" y="126"/>
                </a:cubicBezTo>
                <a:cubicBezTo>
                  <a:pt x="40" y="126"/>
                  <a:pt x="36" y="123"/>
                  <a:pt x="35" y="119"/>
                </a:cubicBezTo>
                <a:cubicBezTo>
                  <a:pt x="26" y="119"/>
                  <a:pt x="26" y="119"/>
                  <a:pt x="26" y="119"/>
                </a:cubicBezTo>
                <a:cubicBezTo>
                  <a:pt x="20" y="91"/>
                  <a:pt x="20" y="91"/>
                  <a:pt x="20" y="91"/>
                </a:cubicBezTo>
                <a:close/>
                <a:moveTo>
                  <a:pt x="62" y="34"/>
                </a:moveTo>
                <a:cubicBezTo>
                  <a:pt x="63" y="41"/>
                  <a:pt x="63" y="41"/>
                  <a:pt x="63" y="41"/>
                </a:cubicBezTo>
                <a:cubicBezTo>
                  <a:pt x="61" y="43"/>
                  <a:pt x="61" y="43"/>
                  <a:pt x="61" y="43"/>
                </a:cubicBezTo>
                <a:cubicBezTo>
                  <a:pt x="63" y="45"/>
                  <a:pt x="63" y="45"/>
                  <a:pt x="63" y="45"/>
                </a:cubicBezTo>
                <a:cubicBezTo>
                  <a:pt x="62" y="49"/>
                  <a:pt x="62" y="49"/>
                  <a:pt x="62" y="49"/>
                </a:cubicBezTo>
                <a:cubicBezTo>
                  <a:pt x="61" y="50"/>
                  <a:pt x="61" y="50"/>
                  <a:pt x="61" y="50"/>
                </a:cubicBezTo>
                <a:cubicBezTo>
                  <a:pt x="62" y="51"/>
                  <a:pt x="62" y="51"/>
                  <a:pt x="62" y="51"/>
                </a:cubicBezTo>
                <a:cubicBezTo>
                  <a:pt x="61" y="55"/>
                  <a:pt x="61" y="55"/>
                  <a:pt x="61" y="55"/>
                </a:cubicBezTo>
                <a:cubicBezTo>
                  <a:pt x="59" y="56"/>
                  <a:pt x="59" y="56"/>
                  <a:pt x="59" y="56"/>
                </a:cubicBezTo>
                <a:cubicBezTo>
                  <a:pt x="61" y="58"/>
                  <a:pt x="61" y="58"/>
                  <a:pt x="61" y="58"/>
                </a:cubicBezTo>
                <a:cubicBezTo>
                  <a:pt x="60" y="62"/>
                  <a:pt x="60" y="62"/>
                  <a:pt x="60" y="62"/>
                </a:cubicBezTo>
                <a:cubicBezTo>
                  <a:pt x="57" y="64"/>
                  <a:pt x="57" y="64"/>
                  <a:pt x="57" y="64"/>
                </a:cubicBezTo>
                <a:cubicBezTo>
                  <a:pt x="35" y="58"/>
                  <a:pt x="35" y="58"/>
                  <a:pt x="35" y="58"/>
                </a:cubicBezTo>
                <a:cubicBezTo>
                  <a:pt x="26" y="58"/>
                  <a:pt x="26" y="58"/>
                  <a:pt x="26" y="58"/>
                </a:cubicBezTo>
                <a:cubicBezTo>
                  <a:pt x="26" y="37"/>
                  <a:pt x="26" y="37"/>
                  <a:pt x="26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51" y="18"/>
                  <a:pt x="51" y="18"/>
                  <a:pt x="51" y="18"/>
                </a:cubicBezTo>
                <a:cubicBezTo>
                  <a:pt x="60" y="25"/>
                  <a:pt x="52" y="31"/>
                  <a:pt x="46" y="35"/>
                </a:cubicBezTo>
                <a:cubicBezTo>
                  <a:pt x="62" y="34"/>
                  <a:pt x="62" y="34"/>
                  <a:pt x="62" y="34"/>
                </a:cubicBezTo>
                <a:close/>
                <a:moveTo>
                  <a:pt x="18" y="84"/>
                </a:moveTo>
                <a:cubicBezTo>
                  <a:pt x="30" y="84"/>
                  <a:pt x="30" y="84"/>
                  <a:pt x="30" y="84"/>
                </a:cubicBezTo>
                <a:cubicBezTo>
                  <a:pt x="29" y="73"/>
                  <a:pt x="25" y="65"/>
                  <a:pt x="21" y="57"/>
                </a:cubicBezTo>
                <a:cubicBezTo>
                  <a:pt x="17" y="48"/>
                  <a:pt x="13" y="40"/>
                  <a:pt x="14" y="34"/>
                </a:cubicBezTo>
                <a:cubicBezTo>
                  <a:pt x="16" y="25"/>
                  <a:pt x="21" y="19"/>
                  <a:pt x="28" y="15"/>
                </a:cubicBezTo>
                <a:cubicBezTo>
                  <a:pt x="33" y="13"/>
                  <a:pt x="39" y="12"/>
                  <a:pt x="44" y="12"/>
                </a:cubicBezTo>
                <a:cubicBezTo>
                  <a:pt x="50" y="12"/>
                  <a:pt x="56" y="13"/>
                  <a:pt x="60" y="16"/>
                </a:cubicBezTo>
                <a:cubicBezTo>
                  <a:pt x="67" y="19"/>
                  <a:pt x="72" y="25"/>
                  <a:pt x="74" y="33"/>
                </a:cubicBezTo>
                <a:cubicBezTo>
                  <a:pt x="75" y="40"/>
                  <a:pt x="71" y="48"/>
                  <a:pt x="67" y="56"/>
                </a:cubicBezTo>
                <a:cubicBezTo>
                  <a:pt x="63" y="65"/>
                  <a:pt x="59" y="73"/>
                  <a:pt x="58" y="84"/>
                </a:cubicBezTo>
                <a:cubicBezTo>
                  <a:pt x="70" y="84"/>
                  <a:pt x="70" y="84"/>
                  <a:pt x="70" y="84"/>
                </a:cubicBezTo>
                <a:cubicBezTo>
                  <a:pt x="71" y="76"/>
                  <a:pt x="75" y="68"/>
                  <a:pt x="78" y="61"/>
                </a:cubicBezTo>
                <a:cubicBezTo>
                  <a:pt x="83" y="51"/>
                  <a:pt x="87" y="42"/>
                  <a:pt x="85" y="31"/>
                </a:cubicBezTo>
                <a:cubicBezTo>
                  <a:pt x="83" y="19"/>
                  <a:pt x="76" y="11"/>
                  <a:pt x="66" y="5"/>
                </a:cubicBezTo>
                <a:cubicBezTo>
                  <a:pt x="59" y="2"/>
                  <a:pt x="52" y="0"/>
                  <a:pt x="45" y="0"/>
                </a:cubicBezTo>
                <a:cubicBezTo>
                  <a:pt x="37" y="0"/>
                  <a:pt x="30" y="2"/>
                  <a:pt x="23" y="5"/>
                </a:cubicBezTo>
                <a:cubicBezTo>
                  <a:pt x="13" y="10"/>
                  <a:pt x="5" y="18"/>
                  <a:pt x="3" y="31"/>
                </a:cubicBezTo>
                <a:cubicBezTo>
                  <a:pt x="0" y="42"/>
                  <a:pt x="5" y="51"/>
                  <a:pt x="10" y="62"/>
                </a:cubicBezTo>
                <a:cubicBezTo>
                  <a:pt x="13" y="69"/>
                  <a:pt x="17" y="76"/>
                  <a:pt x="18" y="8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Freeform 148"/>
          <p:cNvSpPr>
            <a:spLocks noEditPoints="1"/>
          </p:cNvSpPr>
          <p:nvPr/>
        </p:nvSpPr>
        <p:spPr bwMode="auto">
          <a:xfrm>
            <a:off x="8676020" y="4783319"/>
            <a:ext cx="512762" cy="466725"/>
          </a:xfrm>
          <a:custGeom>
            <a:avLst/>
            <a:gdLst>
              <a:gd name="T0" fmla="*/ 121 w 121"/>
              <a:gd name="T1" fmla="*/ 43 h 110"/>
              <a:gd name="T2" fmla="*/ 118 w 121"/>
              <a:gd name="T3" fmla="*/ 47 h 110"/>
              <a:gd name="T4" fmla="*/ 118 w 121"/>
              <a:gd name="T5" fmla="*/ 103 h 110"/>
              <a:gd name="T6" fmla="*/ 121 w 121"/>
              <a:gd name="T7" fmla="*/ 106 h 110"/>
              <a:gd name="T8" fmla="*/ 83 w 121"/>
              <a:gd name="T9" fmla="*/ 110 h 110"/>
              <a:gd name="T10" fmla="*/ 80 w 121"/>
              <a:gd name="T11" fmla="*/ 106 h 110"/>
              <a:gd name="T12" fmla="*/ 84 w 121"/>
              <a:gd name="T13" fmla="*/ 103 h 110"/>
              <a:gd name="T14" fmla="*/ 83 w 121"/>
              <a:gd name="T15" fmla="*/ 47 h 110"/>
              <a:gd name="T16" fmla="*/ 80 w 121"/>
              <a:gd name="T17" fmla="*/ 43 h 110"/>
              <a:gd name="T18" fmla="*/ 94 w 121"/>
              <a:gd name="T19" fmla="*/ 25 h 110"/>
              <a:gd name="T20" fmla="*/ 109 w 121"/>
              <a:gd name="T21" fmla="*/ 22 h 110"/>
              <a:gd name="T22" fmla="*/ 118 w 121"/>
              <a:gd name="T23" fmla="*/ 40 h 110"/>
              <a:gd name="T24" fmla="*/ 52 w 121"/>
              <a:gd name="T25" fmla="*/ 32 h 110"/>
              <a:gd name="T26" fmla="*/ 53 w 121"/>
              <a:gd name="T27" fmla="*/ 36 h 110"/>
              <a:gd name="T28" fmla="*/ 56 w 121"/>
              <a:gd name="T29" fmla="*/ 72 h 110"/>
              <a:gd name="T30" fmla="*/ 54 w 121"/>
              <a:gd name="T31" fmla="*/ 83 h 110"/>
              <a:gd name="T32" fmla="*/ 51 w 121"/>
              <a:gd name="T33" fmla="*/ 80 h 110"/>
              <a:gd name="T34" fmla="*/ 48 w 121"/>
              <a:gd name="T35" fmla="*/ 71 h 110"/>
              <a:gd name="T36" fmla="*/ 45 w 121"/>
              <a:gd name="T37" fmla="*/ 88 h 110"/>
              <a:gd name="T38" fmla="*/ 43 w 121"/>
              <a:gd name="T39" fmla="*/ 85 h 110"/>
              <a:gd name="T40" fmla="*/ 39 w 121"/>
              <a:gd name="T41" fmla="*/ 66 h 110"/>
              <a:gd name="T42" fmla="*/ 30 w 121"/>
              <a:gd name="T43" fmla="*/ 89 h 110"/>
              <a:gd name="T44" fmla="*/ 28 w 121"/>
              <a:gd name="T45" fmla="*/ 92 h 110"/>
              <a:gd name="T46" fmla="*/ 25 w 121"/>
              <a:gd name="T47" fmla="*/ 73 h 110"/>
              <a:gd name="T48" fmla="*/ 21 w 121"/>
              <a:gd name="T49" fmla="*/ 74 h 110"/>
              <a:gd name="T50" fmla="*/ 18 w 121"/>
              <a:gd name="T51" fmla="*/ 103 h 110"/>
              <a:gd name="T52" fmla="*/ 14 w 121"/>
              <a:gd name="T53" fmla="*/ 99 h 110"/>
              <a:gd name="T54" fmla="*/ 11 w 121"/>
              <a:gd name="T55" fmla="*/ 71 h 110"/>
              <a:gd name="T56" fmla="*/ 8 w 121"/>
              <a:gd name="T57" fmla="*/ 80 h 110"/>
              <a:gd name="T58" fmla="*/ 6 w 121"/>
              <a:gd name="T59" fmla="*/ 77 h 110"/>
              <a:gd name="T60" fmla="*/ 0 w 121"/>
              <a:gd name="T61" fmla="*/ 51 h 110"/>
              <a:gd name="T62" fmla="*/ 35 w 121"/>
              <a:gd name="T63" fmla="*/ 15 h 110"/>
              <a:gd name="T64" fmla="*/ 29 w 121"/>
              <a:gd name="T65" fmla="*/ 12 h 110"/>
              <a:gd name="T66" fmla="*/ 24 w 121"/>
              <a:gd name="T67" fmla="*/ 12 h 110"/>
              <a:gd name="T68" fmla="*/ 17 w 121"/>
              <a:gd name="T69" fmla="*/ 9 h 110"/>
              <a:gd name="T70" fmla="*/ 17 w 121"/>
              <a:gd name="T71" fmla="*/ 18 h 110"/>
              <a:gd name="T72" fmla="*/ 17 w 121"/>
              <a:gd name="T73" fmla="*/ 9 h 110"/>
              <a:gd name="T74" fmla="*/ 10 w 121"/>
              <a:gd name="T75" fmla="*/ 24 h 110"/>
              <a:gd name="T76" fmla="*/ 14 w 121"/>
              <a:gd name="T77" fmla="*/ 24 h 110"/>
              <a:gd name="T78" fmla="*/ 84 w 121"/>
              <a:gd name="T79" fmla="*/ 7 h 110"/>
              <a:gd name="T80" fmla="*/ 83 w 121"/>
              <a:gd name="T81" fmla="*/ 10 h 110"/>
              <a:gd name="T82" fmla="*/ 57 w 121"/>
              <a:gd name="T83" fmla="*/ 1 h 110"/>
              <a:gd name="T84" fmla="*/ 84 w 121"/>
              <a:gd name="T85" fmla="*/ 7 h 110"/>
              <a:gd name="T86" fmla="*/ 58 w 121"/>
              <a:gd name="T87" fmla="*/ 23 h 110"/>
              <a:gd name="T88" fmla="*/ 59 w 121"/>
              <a:gd name="T89" fmla="*/ 26 h 110"/>
              <a:gd name="T90" fmla="*/ 85 w 121"/>
              <a:gd name="T91" fmla="*/ 17 h 110"/>
              <a:gd name="T92" fmla="*/ 83 w 121"/>
              <a:gd name="T93" fmla="*/ 12 h 110"/>
              <a:gd name="T94" fmla="*/ 55 w 121"/>
              <a:gd name="T95" fmla="*/ 13 h 110"/>
              <a:gd name="T96" fmla="*/ 83 w 121"/>
              <a:gd name="T97" fmla="*/ 15 h 110"/>
              <a:gd name="T98" fmla="*/ 83 w 121"/>
              <a:gd name="T99" fmla="*/ 12 h 110"/>
              <a:gd name="T100" fmla="*/ 101 w 121"/>
              <a:gd name="T101" fmla="*/ 13 h 110"/>
              <a:gd name="T102" fmla="*/ 97 w 121"/>
              <a:gd name="T103" fmla="*/ 13 h 110"/>
              <a:gd name="T104" fmla="*/ 96 w 121"/>
              <a:gd name="T105" fmla="*/ 6 h 110"/>
              <a:gd name="T106" fmla="*/ 106 w 121"/>
              <a:gd name="T107" fmla="*/ 20 h 110"/>
              <a:gd name="T108" fmla="*/ 96 w 121"/>
              <a:gd name="T109" fmla="*/ 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1" h="110">
                <a:moveTo>
                  <a:pt x="118" y="40"/>
                </a:moveTo>
                <a:cubicBezTo>
                  <a:pt x="120" y="40"/>
                  <a:pt x="121" y="42"/>
                  <a:pt x="121" y="43"/>
                </a:cubicBezTo>
                <a:cubicBezTo>
                  <a:pt x="121" y="43"/>
                  <a:pt x="121" y="43"/>
                  <a:pt x="121" y="43"/>
                </a:cubicBezTo>
                <a:cubicBezTo>
                  <a:pt x="121" y="46"/>
                  <a:pt x="120" y="47"/>
                  <a:pt x="118" y="47"/>
                </a:cubicBezTo>
                <a:cubicBezTo>
                  <a:pt x="118" y="47"/>
                  <a:pt x="118" y="47"/>
                  <a:pt x="118" y="47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6"/>
                </a:cubicBezTo>
                <a:cubicBezTo>
                  <a:pt x="121" y="106"/>
                  <a:pt x="121" y="106"/>
                  <a:pt x="121" y="106"/>
                </a:cubicBezTo>
                <a:cubicBezTo>
                  <a:pt x="121" y="109"/>
                  <a:pt x="120" y="110"/>
                  <a:pt x="118" y="110"/>
                </a:cubicBezTo>
                <a:cubicBezTo>
                  <a:pt x="83" y="110"/>
                  <a:pt x="83" y="110"/>
                  <a:pt x="83" y="110"/>
                </a:cubicBezTo>
                <a:cubicBezTo>
                  <a:pt x="81" y="110"/>
                  <a:pt x="80" y="109"/>
                  <a:pt x="80" y="106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0" y="104"/>
                  <a:pt x="81" y="103"/>
                  <a:pt x="83" y="10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84" y="47"/>
                  <a:pt x="84" y="47"/>
                  <a:pt x="84" y="47"/>
                </a:cubicBezTo>
                <a:cubicBezTo>
                  <a:pt x="83" y="47"/>
                  <a:pt x="83" y="47"/>
                  <a:pt x="83" y="47"/>
                </a:cubicBezTo>
                <a:cubicBezTo>
                  <a:pt x="81" y="47"/>
                  <a:pt x="80" y="46"/>
                  <a:pt x="80" y="43"/>
                </a:cubicBezTo>
                <a:cubicBezTo>
                  <a:pt x="80" y="43"/>
                  <a:pt x="80" y="43"/>
                  <a:pt x="80" y="43"/>
                </a:cubicBezTo>
                <a:cubicBezTo>
                  <a:pt x="80" y="41"/>
                  <a:pt x="81" y="40"/>
                  <a:pt x="83" y="40"/>
                </a:cubicBezTo>
                <a:cubicBezTo>
                  <a:pt x="84" y="33"/>
                  <a:pt x="88" y="28"/>
                  <a:pt x="94" y="25"/>
                </a:cubicBezTo>
                <a:cubicBezTo>
                  <a:pt x="94" y="22"/>
                  <a:pt x="94" y="22"/>
                  <a:pt x="94" y="22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14" y="28"/>
                  <a:pt x="118" y="34"/>
                  <a:pt x="118" y="40"/>
                </a:cubicBezTo>
                <a:close/>
                <a:moveTo>
                  <a:pt x="35" y="15"/>
                </a:moveTo>
                <a:cubicBezTo>
                  <a:pt x="45" y="15"/>
                  <a:pt x="52" y="23"/>
                  <a:pt x="52" y="32"/>
                </a:cubicBezTo>
                <a:cubicBezTo>
                  <a:pt x="52" y="33"/>
                  <a:pt x="52" y="35"/>
                  <a:pt x="52" y="36"/>
                </a:cubicBezTo>
                <a:cubicBezTo>
                  <a:pt x="52" y="36"/>
                  <a:pt x="53" y="36"/>
                  <a:pt x="53" y="36"/>
                </a:cubicBezTo>
                <a:cubicBezTo>
                  <a:pt x="63" y="36"/>
                  <a:pt x="71" y="44"/>
                  <a:pt x="71" y="54"/>
                </a:cubicBezTo>
                <a:cubicBezTo>
                  <a:pt x="71" y="63"/>
                  <a:pt x="65" y="70"/>
                  <a:pt x="56" y="72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1"/>
                  <a:pt x="55" y="83"/>
                  <a:pt x="54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52" y="83"/>
                  <a:pt x="51" y="81"/>
                  <a:pt x="51" y="80"/>
                </a:cubicBezTo>
                <a:cubicBezTo>
                  <a:pt x="51" y="72"/>
                  <a:pt x="51" y="72"/>
                  <a:pt x="51" y="72"/>
                </a:cubicBezTo>
                <a:cubicBezTo>
                  <a:pt x="50" y="72"/>
                  <a:pt x="49" y="72"/>
                  <a:pt x="48" y="71"/>
                </a:cubicBezTo>
                <a:cubicBezTo>
                  <a:pt x="48" y="85"/>
                  <a:pt x="48" y="85"/>
                  <a:pt x="48" y="85"/>
                </a:cubicBezTo>
                <a:cubicBezTo>
                  <a:pt x="48" y="87"/>
                  <a:pt x="47" y="88"/>
                  <a:pt x="45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88"/>
                  <a:pt x="43" y="87"/>
                  <a:pt x="43" y="85"/>
                </a:cubicBezTo>
                <a:cubicBezTo>
                  <a:pt x="43" y="69"/>
                  <a:pt x="43" y="69"/>
                  <a:pt x="43" y="69"/>
                </a:cubicBezTo>
                <a:cubicBezTo>
                  <a:pt x="41" y="68"/>
                  <a:pt x="40" y="67"/>
                  <a:pt x="39" y="66"/>
                </a:cubicBezTo>
                <a:cubicBezTo>
                  <a:pt x="37" y="69"/>
                  <a:pt x="34" y="71"/>
                  <a:pt x="30" y="72"/>
                </a:cubicBezTo>
                <a:cubicBezTo>
                  <a:pt x="30" y="89"/>
                  <a:pt x="30" y="89"/>
                  <a:pt x="30" y="89"/>
                </a:cubicBezTo>
                <a:cubicBezTo>
                  <a:pt x="30" y="90"/>
                  <a:pt x="29" y="92"/>
                  <a:pt x="28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6" y="92"/>
                  <a:pt x="25" y="90"/>
                  <a:pt x="25" y="89"/>
                </a:cubicBezTo>
                <a:cubicBezTo>
                  <a:pt x="25" y="73"/>
                  <a:pt x="25" y="73"/>
                  <a:pt x="25" y="73"/>
                </a:cubicBezTo>
                <a:cubicBezTo>
                  <a:pt x="24" y="74"/>
                  <a:pt x="23" y="74"/>
                  <a:pt x="22" y="74"/>
                </a:cubicBezTo>
                <a:cubicBezTo>
                  <a:pt x="22" y="74"/>
                  <a:pt x="22" y="74"/>
                  <a:pt x="21" y="74"/>
                </a:cubicBezTo>
                <a:cubicBezTo>
                  <a:pt x="21" y="99"/>
                  <a:pt x="21" y="99"/>
                  <a:pt x="21" y="99"/>
                </a:cubicBezTo>
                <a:cubicBezTo>
                  <a:pt x="21" y="101"/>
                  <a:pt x="20" y="103"/>
                  <a:pt x="18" y="103"/>
                </a:cubicBezTo>
                <a:cubicBezTo>
                  <a:pt x="18" y="103"/>
                  <a:pt x="18" y="103"/>
                  <a:pt x="18" y="103"/>
                </a:cubicBezTo>
                <a:cubicBezTo>
                  <a:pt x="16" y="103"/>
                  <a:pt x="14" y="101"/>
                  <a:pt x="14" y="99"/>
                </a:cubicBezTo>
                <a:cubicBezTo>
                  <a:pt x="14" y="72"/>
                  <a:pt x="14" y="72"/>
                  <a:pt x="14" y="72"/>
                </a:cubicBezTo>
                <a:cubicBezTo>
                  <a:pt x="13" y="72"/>
                  <a:pt x="12" y="71"/>
                  <a:pt x="11" y="71"/>
                </a:cubicBezTo>
                <a:cubicBezTo>
                  <a:pt x="11" y="77"/>
                  <a:pt x="11" y="77"/>
                  <a:pt x="11" y="77"/>
                </a:cubicBezTo>
                <a:cubicBezTo>
                  <a:pt x="11" y="79"/>
                  <a:pt x="10" y="80"/>
                  <a:pt x="8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7" y="80"/>
                  <a:pt x="6" y="79"/>
                  <a:pt x="6" y="77"/>
                </a:cubicBezTo>
                <a:cubicBezTo>
                  <a:pt x="6" y="67"/>
                  <a:pt x="6" y="67"/>
                  <a:pt x="6" y="67"/>
                </a:cubicBezTo>
                <a:cubicBezTo>
                  <a:pt x="2" y="63"/>
                  <a:pt x="0" y="57"/>
                  <a:pt x="0" y="51"/>
                </a:cubicBezTo>
                <a:cubicBezTo>
                  <a:pt x="0" y="40"/>
                  <a:pt x="8" y="31"/>
                  <a:pt x="18" y="29"/>
                </a:cubicBezTo>
                <a:cubicBezTo>
                  <a:pt x="19" y="21"/>
                  <a:pt x="27" y="15"/>
                  <a:pt x="35" y="15"/>
                </a:cubicBezTo>
                <a:close/>
                <a:moveTo>
                  <a:pt x="27" y="9"/>
                </a:moveTo>
                <a:cubicBezTo>
                  <a:pt x="28" y="9"/>
                  <a:pt x="29" y="10"/>
                  <a:pt x="29" y="12"/>
                </a:cubicBezTo>
                <a:cubicBezTo>
                  <a:pt x="29" y="13"/>
                  <a:pt x="28" y="14"/>
                  <a:pt x="27" y="14"/>
                </a:cubicBezTo>
                <a:cubicBezTo>
                  <a:pt x="25" y="14"/>
                  <a:pt x="24" y="13"/>
                  <a:pt x="24" y="12"/>
                </a:cubicBezTo>
                <a:cubicBezTo>
                  <a:pt x="24" y="10"/>
                  <a:pt x="25" y="9"/>
                  <a:pt x="27" y="9"/>
                </a:cubicBezTo>
                <a:close/>
                <a:moveTo>
                  <a:pt x="17" y="9"/>
                </a:moveTo>
                <a:cubicBezTo>
                  <a:pt x="14" y="9"/>
                  <a:pt x="12" y="11"/>
                  <a:pt x="12" y="14"/>
                </a:cubicBezTo>
                <a:cubicBezTo>
                  <a:pt x="12" y="16"/>
                  <a:pt x="14" y="18"/>
                  <a:pt x="17" y="18"/>
                </a:cubicBezTo>
                <a:cubicBezTo>
                  <a:pt x="19" y="18"/>
                  <a:pt x="22" y="16"/>
                  <a:pt x="22" y="14"/>
                </a:cubicBezTo>
                <a:cubicBezTo>
                  <a:pt x="22" y="11"/>
                  <a:pt x="19" y="9"/>
                  <a:pt x="17" y="9"/>
                </a:cubicBezTo>
                <a:close/>
                <a:moveTo>
                  <a:pt x="12" y="22"/>
                </a:moveTo>
                <a:cubicBezTo>
                  <a:pt x="11" y="22"/>
                  <a:pt x="10" y="23"/>
                  <a:pt x="10" y="24"/>
                </a:cubicBezTo>
                <a:cubicBezTo>
                  <a:pt x="10" y="25"/>
                  <a:pt x="11" y="26"/>
                  <a:pt x="12" y="26"/>
                </a:cubicBezTo>
                <a:cubicBezTo>
                  <a:pt x="14" y="26"/>
                  <a:pt x="14" y="25"/>
                  <a:pt x="14" y="24"/>
                </a:cubicBezTo>
                <a:cubicBezTo>
                  <a:pt x="14" y="23"/>
                  <a:pt x="14" y="22"/>
                  <a:pt x="12" y="22"/>
                </a:cubicBezTo>
                <a:close/>
                <a:moveTo>
                  <a:pt x="84" y="7"/>
                </a:moveTo>
                <a:cubicBezTo>
                  <a:pt x="85" y="7"/>
                  <a:pt x="85" y="8"/>
                  <a:pt x="85" y="9"/>
                </a:cubicBezTo>
                <a:cubicBezTo>
                  <a:pt x="85" y="10"/>
                  <a:pt x="84" y="11"/>
                  <a:pt x="83" y="10"/>
                </a:cubicBezTo>
                <a:cubicBezTo>
                  <a:pt x="58" y="4"/>
                  <a:pt x="58" y="4"/>
                  <a:pt x="58" y="4"/>
                </a:cubicBezTo>
                <a:cubicBezTo>
                  <a:pt x="57" y="3"/>
                  <a:pt x="56" y="2"/>
                  <a:pt x="57" y="1"/>
                </a:cubicBezTo>
                <a:cubicBezTo>
                  <a:pt x="57" y="1"/>
                  <a:pt x="58" y="0"/>
                  <a:pt x="59" y="0"/>
                </a:cubicBezTo>
                <a:cubicBezTo>
                  <a:pt x="84" y="7"/>
                  <a:pt x="84" y="7"/>
                  <a:pt x="84" y="7"/>
                </a:cubicBezTo>
                <a:close/>
                <a:moveTo>
                  <a:pt x="83" y="16"/>
                </a:moveTo>
                <a:cubicBezTo>
                  <a:pt x="58" y="23"/>
                  <a:pt x="58" y="23"/>
                  <a:pt x="58" y="23"/>
                </a:cubicBezTo>
                <a:cubicBezTo>
                  <a:pt x="57" y="23"/>
                  <a:pt x="56" y="24"/>
                  <a:pt x="57" y="25"/>
                </a:cubicBezTo>
                <a:cubicBezTo>
                  <a:pt x="57" y="26"/>
                  <a:pt x="58" y="27"/>
                  <a:pt x="59" y="26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19"/>
                  <a:pt x="86" y="18"/>
                  <a:pt x="85" y="17"/>
                </a:cubicBezTo>
                <a:cubicBezTo>
                  <a:pt x="85" y="17"/>
                  <a:pt x="84" y="16"/>
                  <a:pt x="83" y="16"/>
                </a:cubicBezTo>
                <a:close/>
                <a:moveTo>
                  <a:pt x="83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6" y="12"/>
                  <a:pt x="55" y="12"/>
                  <a:pt x="55" y="13"/>
                </a:cubicBezTo>
                <a:cubicBezTo>
                  <a:pt x="55" y="14"/>
                  <a:pt x="56" y="15"/>
                  <a:pt x="57" y="15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5"/>
                  <a:pt x="85" y="14"/>
                  <a:pt x="85" y="13"/>
                </a:cubicBezTo>
                <a:cubicBezTo>
                  <a:pt x="85" y="12"/>
                  <a:pt x="84" y="12"/>
                  <a:pt x="83" y="12"/>
                </a:cubicBezTo>
                <a:close/>
                <a:moveTo>
                  <a:pt x="99" y="11"/>
                </a:moveTo>
                <a:cubicBezTo>
                  <a:pt x="100" y="11"/>
                  <a:pt x="101" y="12"/>
                  <a:pt x="101" y="13"/>
                </a:cubicBezTo>
                <a:cubicBezTo>
                  <a:pt x="101" y="14"/>
                  <a:pt x="100" y="15"/>
                  <a:pt x="99" y="15"/>
                </a:cubicBezTo>
                <a:cubicBezTo>
                  <a:pt x="98" y="15"/>
                  <a:pt x="97" y="14"/>
                  <a:pt x="97" y="13"/>
                </a:cubicBezTo>
                <a:cubicBezTo>
                  <a:pt x="97" y="12"/>
                  <a:pt x="98" y="11"/>
                  <a:pt x="99" y="11"/>
                </a:cubicBezTo>
                <a:close/>
                <a:moveTo>
                  <a:pt x="96" y="6"/>
                </a:moveTo>
                <a:cubicBezTo>
                  <a:pt x="96" y="20"/>
                  <a:pt x="96" y="20"/>
                  <a:pt x="9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6"/>
                  <a:pt x="106" y="6"/>
                  <a:pt x="106" y="6"/>
                </a:cubicBezTo>
                <a:lnTo>
                  <a:pt x="96" y="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Freeform 152"/>
          <p:cNvSpPr>
            <a:spLocks noEditPoints="1"/>
          </p:cNvSpPr>
          <p:nvPr/>
        </p:nvSpPr>
        <p:spPr bwMode="auto">
          <a:xfrm>
            <a:off x="8706182" y="5583419"/>
            <a:ext cx="496887" cy="498475"/>
          </a:xfrm>
          <a:custGeom>
            <a:avLst/>
            <a:gdLst>
              <a:gd name="T0" fmla="*/ 38 w 117"/>
              <a:gd name="T1" fmla="*/ 0 h 117"/>
              <a:gd name="T2" fmla="*/ 64 w 117"/>
              <a:gd name="T3" fmla="*/ 2 h 117"/>
              <a:gd name="T4" fmla="*/ 76 w 117"/>
              <a:gd name="T5" fmla="*/ 11 h 117"/>
              <a:gd name="T6" fmla="*/ 64 w 117"/>
              <a:gd name="T7" fmla="*/ 20 h 117"/>
              <a:gd name="T8" fmla="*/ 38 w 117"/>
              <a:gd name="T9" fmla="*/ 23 h 117"/>
              <a:gd name="T10" fmla="*/ 12 w 117"/>
              <a:gd name="T11" fmla="*/ 20 h 117"/>
              <a:gd name="T12" fmla="*/ 0 w 117"/>
              <a:gd name="T13" fmla="*/ 11 h 117"/>
              <a:gd name="T14" fmla="*/ 12 w 117"/>
              <a:gd name="T15" fmla="*/ 2 h 117"/>
              <a:gd name="T16" fmla="*/ 38 w 117"/>
              <a:gd name="T17" fmla="*/ 0 h 117"/>
              <a:gd name="T18" fmla="*/ 79 w 117"/>
              <a:gd name="T19" fmla="*/ 26 h 117"/>
              <a:gd name="T20" fmla="*/ 105 w 117"/>
              <a:gd name="T21" fmla="*/ 29 h 117"/>
              <a:gd name="T22" fmla="*/ 117 w 117"/>
              <a:gd name="T23" fmla="*/ 37 h 117"/>
              <a:gd name="T24" fmla="*/ 105 w 117"/>
              <a:gd name="T25" fmla="*/ 46 h 117"/>
              <a:gd name="T26" fmla="*/ 79 w 117"/>
              <a:gd name="T27" fmla="*/ 49 h 117"/>
              <a:gd name="T28" fmla="*/ 53 w 117"/>
              <a:gd name="T29" fmla="*/ 46 h 117"/>
              <a:gd name="T30" fmla="*/ 41 w 117"/>
              <a:gd name="T31" fmla="*/ 37 h 117"/>
              <a:gd name="T32" fmla="*/ 53 w 117"/>
              <a:gd name="T33" fmla="*/ 29 h 117"/>
              <a:gd name="T34" fmla="*/ 79 w 117"/>
              <a:gd name="T35" fmla="*/ 26 h 117"/>
              <a:gd name="T36" fmla="*/ 112 w 117"/>
              <a:gd name="T37" fmla="*/ 47 h 117"/>
              <a:gd name="T38" fmla="*/ 108 w 117"/>
              <a:gd name="T39" fmla="*/ 49 h 117"/>
              <a:gd name="T40" fmla="*/ 99 w 117"/>
              <a:gd name="T41" fmla="*/ 84 h 117"/>
              <a:gd name="T42" fmla="*/ 86 w 117"/>
              <a:gd name="T43" fmla="*/ 65 h 117"/>
              <a:gd name="T44" fmla="*/ 65 w 117"/>
              <a:gd name="T45" fmla="*/ 72 h 117"/>
              <a:gd name="T46" fmla="*/ 59 w 117"/>
              <a:gd name="T47" fmla="*/ 51 h 117"/>
              <a:gd name="T48" fmla="*/ 53 w 117"/>
              <a:gd name="T49" fmla="*/ 50 h 117"/>
              <a:gd name="T50" fmla="*/ 47 w 117"/>
              <a:gd name="T51" fmla="*/ 47 h 117"/>
              <a:gd name="T52" fmla="*/ 47 w 117"/>
              <a:gd name="T53" fmla="*/ 107 h 117"/>
              <a:gd name="T54" fmla="*/ 79 w 117"/>
              <a:gd name="T55" fmla="*/ 117 h 117"/>
              <a:gd name="T56" fmla="*/ 112 w 117"/>
              <a:gd name="T57" fmla="*/ 107 h 117"/>
              <a:gd name="T58" fmla="*/ 112 w 117"/>
              <a:gd name="T59" fmla="*/ 47 h 117"/>
              <a:gd name="T60" fmla="*/ 104 w 117"/>
              <a:gd name="T61" fmla="*/ 33 h 117"/>
              <a:gd name="T62" fmla="*/ 79 w 117"/>
              <a:gd name="T63" fmla="*/ 30 h 117"/>
              <a:gd name="T64" fmla="*/ 54 w 117"/>
              <a:gd name="T65" fmla="*/ 33 h 117"/>
              <a:gd name="T66" fmla="*/ 45 w 117"/>
              <a:gd name="T67" fmla="*/ 37 h 117"/>
              <a:gd name="T68" fmla="*/ 54 w 117"/>
              <a:gd name="T69" fmla="*/ 42 h 117"/>
              <a:gd name="T70" fmla="*/ 79 w 117"/>
              <a:gd name="T71" fmla="*/ 45 h 117"/>
              <a:gd name="T72" fmla="*/ 104 w 117"/>
              <a:gd name="T73" fmla="*/ 42 h 117"/>
              <a:gd name="T74" fmla="*/ 113 w 117"/>
              <a:gd name="T75" fmla="*/ 37 h 117"/>
              <a:gd name="T76" fmla="*/ 104 w 117"/>
              <a:gd name="T77" fmla="*/ 33 h 117"/>
              <a:gd name="T78" fmla="*/ 41 w 117"/>
              <a:gd name="T79" fmla="*/ 91 h 117"/>
              <a:gd name="T80" fmla="*/ 41 w 117"/>
              <a:gd name="T81" fmla="*/ 47 h 117"/>
              <a:gd name="T82" fmla="*/ 35 w 117"/>
              <a:gd name="T83" fmla="*/ 37 h 117"/>
              <a:gd name="T84" fmla="*/ 43 w 117"/>
              <a:gd name="T85" fmla="*/ 26 h 117"/>
              <a:gd name="T86" fmla="*/ 38 w 117"/>
              <a:gd name="T87" fmla="*/ 26 h 117"/>
              <a:gd name="T88" fmla="*/ 12 w 117"/>
              <a:gd name="T89" fmla="*/ 24 h 117"/>
              <a:gd name="T90" fmla="*/ 5 w 117"/>
              <a:gd name="T91" fmla="*/ 21 h 117"/>
              <a:gd name="T92" fmla="*/ 5 w 117"/>
              <a:gd name="T93" fmla="*/ 81 h 117"/>
              <a:gd name="T94" fmla="*/ 38 w 117"/>
              <a:gd name="T95" fmla="*/ 91 h 117"/>
              <a:gd name="T96" fmla="*/ 41 w 117"/>
              <a:gd name="T97" fmla="*/ 91 h 117"/>
              <a:gd name="T98" fmla="*/ 63 w 117"/>
              <a:gd name="T99" fmla="*/ 7 h 117"/>
              <a:gd name="T100" fmla="*/ 38 w 117"/>
              <a:gd name="T101" fmla="*/ 4 h 117"/>
              <a:gd name="T102" fmla="*/ 13 w 117"/>
              <a:gd name="T103" fmla="*/ 7 h 117"/>
              <a:gd name="T104" fmla="*/ 4 w 117"/>
              <a:gd name="T105" fmla="*/ 11 h 117"/>
              <a:gd name="T106" fmla="*/ 13 w 117"/>
              <a:gd name="T107" fmla="*/ 16 h 117"/>
              <a:gd name="T108" fmla="*/ 38 w 117"/>
              <a:gd name="T109" fmla="*/ 19 h 117"/>
              <a:gd name="T110" fmla="*/ 63 w 117"/>
              <a:gd name="T111" fmla="*/ 16 h 117"/>
              <a:gd name="T112" fmla="*/ 71 w 117"/>
              <a:gd name="T113" fmla="*/ 11 h 117"/>
              <a:gd name="T114" fmla="*/ 63 w 117"/>
              <a:gd name="T115" fmla="*/ 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" h="117">
                <a:moveTo>
                  <a:pt x="38" y="0"/>
                </a:moveTo>
                <a:cubicBezTo>
                  <a:pt x="48" y="0"/>
                  <a:pt x="57" y="1"/>
                  <a:pt x="64" y="2"/>
                </a:cubicBezTo>
                <a:cubicBezTo>
                  <a:pt x="71" y="4"/>
                  <a:pt x="76" y="8"/>
                  <a:pt x="76" y="11"/>
                </a:cubicBezTo>
                <a:cubicBezTo>
                  <a:pt x="76" y="15"/>
                  <a:pt x="71" y="18"/>
                  <a:pt x="64" y="20"/>
                </a:cubicBezTo>
                <a:cubicBezTo>
                  <a:pt x="57" y="22"/>
                  <a:pt x="48" y="23"/>
                  <a:pt x="38" y="23"/>
                </a:cubicBezTo>
                <a:cubicBezTo>
                  <a:pt x="28" y="23"/>
                  <a:pt x="18" y="22"/>
                  <a:pt x="12" y="20"/>
                </a:cubicBezTo>
                <a:cubicBezTo>
                  <a:pt x="4" y="18"/>
                  <a:pt x="0" y="15"/>
                  <a:pt x="0" y="11"/>
                </a:cubicBezTo>
                <a:cubicBezTo>
                  <a:pt x="0" y="8"/>
                  <a:pt x="4" y="4"/>
                  <a:pt x="12" y="2"/>
                </a:cubicBezTo>
                <a:cubicBezTo>
                  <a:pt x="18" y="1"/>
                  <a:pt x="28" y="0"/>
                  <a:pt x="38" y="0"/>
                </a:cubicBezTo>
                <a:close/>
                <a:moveTo>
                  <a:pt x="79" y="26"/>
                </a:moveTo>
                <a:cubicBezTo>
                  <a:pt x="89" y="26"/>
                  <a:pt x="98" y="27"/>
                  <a:pt x="105" y="29"/>
                </a:cubicBezTo>
                <a:cubicBezTo>
                  <a:pt x="112" y="31"/>
                  <a:pt x="117" y="34"/>
                  <a:pt x="117" y="37"/>
                </a:cubicBezTo>
                <a:cubicBezTo>
                  <a:pt x="117" y="41"/>
                  <a:pt x="112" y="44"/>
                  <a:pt x="105" y="46"/>
                </a:cubicBezTo>
                <a:cubicBezTo>
                  <a:pt x="98" y="48"/>
                  <a:pt x="89" y="49"/>
                  <a:pt x="79" y="49"/>
                </a:cubicBezTo>
                <a:cubicBezTo>
                  <a:pt x="69" y="49"/>
                  <a:pt x="60" y="48"/>
                  <a:pt x="53" y="46"/>
                </a:cubicBezTo>
                <a:cubicBezTo>
                  <a:pt x="45" y="44"/>
                  <a:pt x="41" y="41"/>
                  <a:pt x="41" y="37"/>
                </a:cubicBezTo>
                <a:cubicBezTo>
                  <a:pt x="41" y="34"/>
                  <a:pt x="45" y="31"/>
                  <a:pt x="53" y="29"/>
                </a:cubicBezTo>
                <a:cubicBezTo>
                  <a:pt x="60" y="27"/>
                  <a:pt x="69" y="26"/>
                  <a:pt x="79" y="26"/>
                </a:cubicBezTo>
                <a:close/>
                <a:moveTo>
                  <a:pt x="112" y="47"/>
                </a:moveTo>
                <a:cubicBezTo>
                  <a:pt x="111" y="47"/>
                  <a:pt x="110" y="48"/>
                  <a:pt x="108" y="49"/>
                </a:cubicBezTo>
                <a:cubicBezTo>
                  <a:pt x="108" y="58"/>
                  <a:pt x="107" y="85"/>
                  <a:pt x="99" y="84"/>
                </a:cubicBezTo>
                <a:cubicBezTo>
                  <a:pt x="91" y="82"/>
                  <a:pt x="91" y="58"/>
                  <a:pt x="86" y="65"/>
                </a:cubicBezTo>
                <a:cubicBezTo>
                  <a:pt x="80" y="71"/>
                  <a:pt x="70" y="77"/>
                  <a:pt x="65" y="72"/>
                </a:cubicBezTo>
                <a:cubicBezTo>
                  <a:pt x="60" y="67"/>
                  <a:pt x="59" y="53"/>
                  <a:pt x="59" y="51"/>
                </a:cubicBezTo>
                <a:cubicBezTo>
                  <a:pt x="57" y="51"/>
                  <a:pt x="55" y="50"/>
                  <a:pt x="53" y="50"/>
                </a:cubicBezTo>
                <a:cubicBezTo>
                  <a:pt x="50" y="49"/>
                  <a:pt x="48" y="48"/>
                  <a:pt x="47" y="47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7" y="112"/>
                  <a:pt x="61" y="117"/>
                  <a:pt x="79" y="117"/>
                </a:cubicBezTo>
                <a:cubicBezTo>
                  <a:pt x="98" y="117"/>
                  <a:pt x="112" y="112"/>
                  <a:pt x="112" y="107"/>
                </a:cubicBezTo>
                <a:cubicBezTo>
                  <a:pt x="112" y="47"/>
                  <a:pt x="112" y="47"/>
                  <a:pt x="112" y="47"/>
                </a:cubicBezTo>
                <a:close/>
                <a:moveTo>
                  <a:pt x="104" y="33"/>
                </a:moveTo>
                <a:cubicBezTo>
                  <a:pt x="97" y="31"/>
                  <a:pt x="89" y="30"/>
                  <a:pt x="79" y="30"/>
                </a:cubicBezTo>
                <a:cubicBezTo>
                  <a:pt x="69" y="30"/>
                  <a:pt x="60" y="31"/>
                  <a:pt x="54" y="33"/>
                </a:cubicBezTo>
                <a:cubicBezTo>
                  <a:pt x="48" y="34"/>
                  <a:pt x="45" y="36"/>
                  <a:pt x="45" y="37"/>
                </a:cubicBezTo>
                <a:cubicBezTo>
                  <a:pt x="45" y="39"/>
                  <a:pt x="48" y="41"/>
                  <a:pt x="54" y="42"/>
                </a:cubicBezTo>
                <a:cubicBezTo>
                  <a:pt x="60" y="44"/>
                  <a:pt x="69" y="45"/>
                  <a:pt x="79" y="45"/>
                </a:cubicBezTo>
                <a:cubicBezTo>
                  <a:pt x="89" y="45"/>
                  <a:pt x="97" y="44"/>
                  <a:pt x="104" y="42"/>
                </a:cubicBezTo>
                <a:cubicBezTo>
                  <a:pt x="109" y="41"/>
                  <a:pt x="113" y="39"/>
                  <a:pt x="113" y="37"/>
                </a:cubicBezTo>
                <a:cubicBezTo>
                  <a:pt x="113" y="36"/>
                  <a:pt x="109" y="34"/>
                  <a:pt x="104" y="33"/>
                </a:cubicBezTo>
                <a:close/>
                <a:moveTo>
                  <a:pt x="41" y="91"/>
                </a:moveTo>
                <a:cubicBezTo>
                  <a:pt x="41" y="47"/>
                  <a:pt x="41" y="47"/>
                  <a:pt x="41" y="47"/>
                </a:cubicBezTo>
                <a:cubicBezTo>
                  <a:pt x="38" y="45"/>
                  <a:pt x="35" y="42"/>
                  <a:pt x="35" y="37"/>
                </a:cubicBezTo>
                <a:cubicBezTo>
                  <a:pt x="35" y="32"/>
                  <a:pt x="39" y="29"/>
                  <a:pt x="43" y="26"/>
                </a:cubicBezTo>
                <a:cubicBezTo>
                  <a:pt x="41" y="26"/>
                  <a:pt x="39" y="26"/>
                  <a:pt x="38" y="26"/>
                </a:cubicBezTo>
                <a:cubicBezTo>
                  <a:pt x="28" y="26"/>
                  <a:pt x="18" y="25"/>
                  <a:pt x="12" y="24"/>
                </a:cubicBezTo>
                <a:cubicBezTo>
                  <a:pt x="9" y="23"/>
                  <a:pt x="7" y="22"/>
                  <a:pt x="5" y="21"/>
                </a:cubicBezTo>
                <a:cubicBezTo>
                  <a:pt x="5" y="81"/>
                  <a:pt x="5" y="81"/>
                  <a:pt x="5" y="81"/>
                </a:cubicBezTo>
                <a:cubicBezTo>
                  <a:pt x="5" y="86"/>
                  <a:pt x="20" y="91"/>
                  <a:pt x="38" y="91"/>
                </a:cubicBezTo>
                <a:cubicBezTo>
                  <a:pt x="39" y="91"/>
                  <a:pt x="40" y="91"/>
                  <a:pt x="41" y="91"/>
                </a:cubicBezTo>
                <a:close/>
                <a:moveTo>
                  <a:pt x="63" y="7"/>
                </a:moveTo>
                <a:cubicBezTo>
                  <a:pt x="56" y="5"/>
                  <a:pt x="47" y="4"/>
                  <a:pt x="38" y="4"/>
                </a:cubicBezTo>
                <a:cubicBezTo>
                  <a:pt x="28" y="4"/>
                  <a:pt x="19" y="5"/>
                  <a:pt x="13" y="7"/>
                </a:cubicBezTo>
                <a:cubicBezTo>
                  <a:pt x="7" y="8"/>
                  <a:pt x="4" y="10"/>
                  <a:pt x="4" y="11"/>
                </a:cubicBezTo>
                <a:cubicBezTo>
                  <a:pt x="4" y="13"/>
                  <a:pt x="7" y="15"/>
                  <a:pt x="13" y="16"/>
                </a:cubicBezTo>
                <a:cubicBezTo>
                  <a:pt x="19" y="18"/>
                  <a:pt x="28" y="19"/>
                  <a:pt x="38" y="19"/>
                </a:cubicBezTo>
                <a:cubicBezTo>
                  <a:pt x="47" y="19"/>
                  <a:pt x="56" y="18"/>
                  <a:pt x="63" y="16"/>
                </a:cubicBezTo>
                <a:cubicBezTo>
                  <a:pt x="68" y="15"/>
                  <a:pt x="71" y="13"/>
                  <a:pt x="71" y="11"/>
                </a:cubicBezTo>
                <a:cubicBezTo>
                  <a:pt x="71" y="10"/>
                  <a:pt x="68" y="8"/>
                  <a:pt x="63" y="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Freeform 169"/>
          <p:cNvSpPr>
            <a:spLocks noEditPoints="1"/>
          </p:cNvSpPr>
          <p:nvPr/>
        </p:nvSpPr>
        <p:spPr bwMode="auto">
          <a:xfrm>
            <a:off x="9552319" y="1573600"/>
            <a:ext cx="461962" cy="474663"/>
          </a:xfrm>
          <a:custGeom>
            <a:avLst/>
            <a:gdLst>
              <a:gd name="T0" fmla="*/ 88 w 109"/>
              <a:gd name="T1" fmla="*/ 75 h 112"/>
              <a:gd name="T2" fmla="*/ 63 w 109"/>
              <a:gd name="T3" fmla="*/ 84 h 112"/>
              <a:gd name="T4" fmla="*/ 74 w 109"/>
              <a:gd name="T5" fmla="*/ 71 h 112"/>
              <a:gd name="T6" fmla="*/ 76 w 109"/>
              <a:gd name="T7" fmla="*/ 21 h 112"/>
              <a:gd name="T8" fmla="*/ 62 w 109"/>
              <a:gd name="T9" fmla="*/ 72 h 112"/>
              <a:gd name="T10" fmla="*/ 68 w 109"/>
              <a:gd name="T11" fmla="*/ 13 h 112"/>
              <a:gd name="T12" fmla="*/ 62 w 109"/>
              <a:gd name="T13" fmla="*/ 22 h 112"/>
              <a:gd name="T14" fmla="*/ 62 w 109"/>
              <a:gd name="T15" fmla="*/ 33 h 112"/>
              <a:gd name="T16" fmla="*/ 53 w 109"/>
              <a:gd name="T17" fmla="*/ 27 h 112"/>
              <a:gd name="T18" fmla="*/ 6 w 109"/>
              <a:gd name="T19" fmla="*/ 28 h 112"/>
              <a:gd name="T20" fmla="*/ 4 w 109"/>
              <a:gd name="T21" fmla="*/ 31 h 112"/>
              <a:gd name="T22" fmla="*/ 0 w 109"/>
              <a:gd name="T23" fmla="*/ 42 h 112"/>
              <a:gd name="T24" fmla="*/ 5 w 109"/>
              <a:gd name="T25" fmla="*/ 109 h 112"/>
              <a:gd name="T26" fmla="*/ 44 w 109"/>
              <a:gd name="T27" fmla="*/ 112 h 112"/>
              <a:gd name="T28" fmla="*/ 68 w 109"/>
              <a:gd name="T29" fmla="*/ 109 h 112"/>
              <a:gd name="T30" fmla="*/ 109 w 109"/>
              <a:gd name="T31" fmla="*/ 104 h 112"/>
              <a:gd name="T32" fmla="*/ 105 w 109"/>
              <a:gd name="T33" fmla="*/ 37 h 112"/>
              <a:gd name="T34" fmla="*/ 103 w 109"/>
              <a:gd name="T35" fmla="*/ 28 h 112"/>
              <a:gd name="T36" fmla="*/ 96 w 109"/>
              <a:gd name="T37" fmla="*/ 15 h 112"/>
              <a:gd name="T38" fmla="*/ 96 w 109"/>
              <a:gd name="T39" fmla="*/ 15 h 112"/>
              <a:gd name="T40" fmla="*/ 76 w 109"/>
              <a:gd name="T41" fmla="*/ 13 h 112"/>
              <a:gd name="T42" fmla="*/ 76 w 109"/>
              <a:gd name="T43" fmla="*/ 5 h 112"/>
              <a:gd name="T44" fmla="*/ 70 w 109"/>
              <a:gd name="T45" fmla="*/ 1 h 112"/>
              <a:gd name="T46" fmla="*/ 53 w 109"/>
              <a:gd name="T47" fmla="*/ 27 h 112"/>
              <a:gd name="T48" fmla="*/ 48 w 109"/>
              <a:gd name="T49" fmla="*/ 106 h 112"/>
              <a:gd name="T50" fmla="*/ 51 w 109"/>
              <a:gd name="T51" fmla="*/ 98 h 112"/>
              <a:gd name="T52" fmla="*/ 61 w 109"/>
              <a:gd name="T53" fmla="*/ 98 h 112"/>
              <a:gd name="T54" fmla="*/ 64 w 109"/>
              <a:gd name="T55" fmla="*/ 105 h 112"/>
              <a:gd name="T56" fmla="*/ 59 w 109"/>
              <a:gd name="T57" fmla="*/ 101 h 112"/>
              <a:gd name="T58" fmla="*/ 53 w 109"/>
              <a:gd name="T59" fmla="*/ 101 h 112"/>
              <a:gd name="T60" fmla="*/ 45 w 109"/>
              <a:gd name="T61" fmla="*/ 69 h 112"/>
              <a:gd name="T62" fmla="*/ 17 w 109"/>
              <a:gd name="T63" fmla="*/ 69 h 112"/>
              <a:gd name="T64" fmla="*/ 15 w 109"/>
              <a:gd name="T65" fmla="*/ 65 h 112"/>
              <a:gd name="T66" fmla="*/ 46 w 109"/>
              <a:gd name="T67" fmla="*/ 65 h 112"/>
              <a:gd name="T68" fmla="*/ 45 w 109"/>
              <a:gd name="T69" fmla="*/ 69 h 112"/>
              <a:gd name="T70" fmla="*/ 31 w 109"/>
              <a:gd name="T71" fmla="*/ 57 h 112"/>
              <a:gd name="T72" fmla="*/ 14 w 109"/>
              <a:gd name="T73" fmla="*/ 58 h 112"/>
              <a:gd name="T74" fmla="*/ 31 w 109"/>
              <a:gd name="T75" fmla="*/ 53 h 112"/>
              <a:gd name="T76" fmla="*/ 47 w 109"/>
              <a:gd name="T77" fmla="*/ 58 h 112"/>
              <a:gd name="T78" fmla="*/ 45 w 109"/>
              <a:gd name="T79" fmla="*/ 50 h 112"/>
              <a:gd name="T80" fmla="*/ 17 w 109"/>
              <a:gd name="T81" fmla="*/ 50 h 112"/>
              <a:gd name="T82" fmla="*/ 15 w 109"/>
              <a:gd name="T83" fmla="*/ 46 h 112"/>
              <a:gd name="T84" fmla="*/ 46 w 109"/>
              <a:gd name="T85" fmla="*/ 46 h 112"/>
              <a:gd name="T86" fmla="*/ 45 w 109"/>
              <a:gd name="T87" fmla="*/ 50 h 112"/>
              <a:gd name="T88" fmla="*/ 31 w 109"/>
              <a:gd name="T89" fmla="*/ 37 h 112"/>
              <a:gd name="T90" fmla="*/ 14 w 109"/>
              <a:gd name="T91" fmla="*/ 39 h 112"/>
              <a:gd name="T92" fmla="*/ 31 w 109"/>
              <a:gd name="T93" fmla="*/ 34 h 112"/>
              <a:gd name="T94" fmla="*/ 47 w 109"/>
              <a:gd name="T95" fmla="*/ 39 h 112"/>
              <a:gd name="T96" fmla="*/ 96 w 109"/>
              <a:gd name="T97" fmla="*/ 32 h 112"/>
              <a:gd name="T98" fmla="*/ 92 w 109"/>
              <a:gd name="T99" fmla="*/ 83 h 112"/>
              <a:gd name="T100" fmla="*/ 74 w 109"/>
              <a:gd name="T101" fmla="*/ 87 h 112"/>
              <a:gd name="T102" fmla="*/ 78 w 109"/>
              <a:gd name="T103" fmla="*/ 89 h 112"/>
              <a:gd name="T104" fmla="*/ 99 w 109"/>
              <a:gd name="T105" fmla="*/ 33 h 112"/>
              <a:gd name="T106" fmla="*/ 31 w 109"/>
              <a:gd name="T107" fmla="*/ 28 h 112"/>
              <a:gd name="T108" fmla="*/ 51 w 109"/>
              <a:gd name="T109" fmla="*/ 93 h 112"/>
              <a:gd name="T110" fmla="*/ 11 w 109"/>
              <a:gd name="T111" fmla="*/ 93 h 112"/>
              <a:gd name="T112" fmla="*/ 31 w 109"/>
              <a:gd name="T113" fmla="*/ 2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9" h="112">
                <a:moveTo>
                  <a:pt x="88" y="20"/>
                </a:moveTo>
                <a:cubicBezTo>
                  <a:pt x="88" y="75"/>
                  <a:pt x="88" y="75"/>
                  <a:pt x="88" y="75"/>
                </a:cubicBezTo>
                <a:cubicBezTo>
                  <a:pt x="81" y="76"/>
                  <a:pt x="75" y="78"/>
                  <a:pt x="70" y="80"/>
                </a:cubicBezTo>
                <a:cubicBezTo>
                  <a:pt x="68" y="81"/>
                  <a:pt x="66" y="82"/>
                  <a:pt x="63" y="84"/>
                </a:cubicBezTo>
                <a:cubicBezTo>
                  <a:pt x="64" y="82"/>
                  <a:pt x="65" y="81"/>
                  <a:pt x="66" y="80"/>
                </a:cubicBezTo>
                <a:cubicBezTo>
                  <a:pt x="68" y="76"/>
                  <a:pt x="71" y="74"/>
                  <a:pt x="74" y="71"/>
                </a:cubicBezTo>
                <a:cubicBezTo>
                  <a:pt x="75" y="71"/>
                  <a:pt x="76" y="70"/>
                  <a:pt x="76" y="68"/>
                </a:cubicBezTo>
                <a:cubicBezTo>
                  <a:pt x="76" y="21"/>
                  <a:pt x="76" y="21"/>
                  <a:pt x="76" y="21"/>
                </a:cubicBezTo>
                <a:cubicBezTo>
                  <a:pt x="80" y="20"/>
                  <a:pt x="84" y="20"/>
                  <a:pt x="88" y="20"/>
                </a:cubicBezTo>
                <a:close/>
                <a:moveTo>
                  <a:pt x="62" y="72"/>
                </a:moveTo>
                <a:cubicBezTo>
                  <a:pt x="64" y="70"/>
                  <a:pt x="66" y="68"/>
                  <a:pt x="68" y="66"/>
                </a:cubicBezTo>
                <a:cubicBezTo>
                  <a:pt x="68" y="13"/>
                  <a:pt x="68" y="13"/>
                  <a:pt x="68" y="13"/>
                </a:cubicBezTo>
                <a:cubicBezTo>
                  <a:pt x="67" y="14"/>
                  <a:pt x="66" y="15"/>
                  <a:pt x="65" y="17"/>
                </a:cubicBezTo>
                <a:cubicBezTo>
                  <a:pt x="64" y="19"/>
                  <a:pt x="63" y="20"/>
                  <a:pt x="62" y="22"/>
                </a:cubicBezTo>
                <a:cubicBezTo>
                  <a:pt x="62" y="32"/>
                  <a:pt x="62" y="32"/>
                  <a:pt x="62" y="32"/>
                </a:cubicBezTo>
                <a:cubicBezTo>
                  <a:pt x="62" y="33"/>
                  <a:pt x="62" y="33"/>
                  <a:pt x="62" y="33"/>
                </a:cubicBezTo>
                <a:cubicBezTo>
                  <a:pt x="62" y="72"/>
                  <a:pt x="62" y="72"/>
                  <a:pt x="62" y="72"/>
                </a:cubicBezTo>
                <a:close/>
                <a:moveTo>
                  <a:pt x="53" y="27"/>
                </a:moveTo>
                <a:cubicBezTo>
                  <a:pt x="45" y="23"/>
                  <a:pt x="38" y="22"/>
                  <a:pt x="31" y="22"/>
                </a:cubicBezTo>
                <a:cubicBezTo>
                  <a:pt x="22" y="22"/>
                  <a:pt x="14" y="24"/>
                  <a:pt x="6" y="28"/>
                </a:cubicBezTo>
                <a:cubicBezTo>
                  <a:pt x="5" y="29"/>
                  <a:pt x="4" y="30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7"/>
                  <a:pt x="4" y="37"/>
                  <a:pt x="4" y="37"/>
                </a:cubicBezTo>
                <a:cubicBezTo>
                  <a:pt x="2" y="37"/>
                  <a:pt x="0" y="39"/>
                  <a:pt x="0" y="4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6"/>
                  <a:pt x="2" y="109"/>
                  <a:pt x="5" y="109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68" y="109"/>
                  <a:pt x="68" y="109"/>
                  <a:pt x="68" y="109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7" y="109"/>
                  <a:pt x="109" y="106"/>
                  <a:pt x="109" y="104"/>
                </a:cubicBezTo>
                <a:cubicBezTo>
                  <a:pt x="109" y="42"/>
                  <a:pt x="109" y="42"/>
                  <a:pt x="109" y="42"/>
                </a:cubicBezTo>
                <a:cubicBezTo>
                  <a:pt x="109" y="39"/>
                  <a:pt x="107" y="37"/>
                  <a:pt x="105" y="37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0"/>
                  <a:pt x="104" y="29"/>
                  <a:pt x="103" y="28"/>
                </a:cubicBezTo>
                <a:cubicBezTo>
                  <a:pt x="101" y="27"/>
                  <a:pt x="98" y="26"/>
                  <a:pt x="96" y="2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3"/>
                  <a:pt x="94" y="11"/>
                  <a:pt x="92" y="11"/>
                </a:cubicBezTo>
                <a:cubicBezTo>
                  <a:pt x="86" y="12"/>
                  <a:pt x="81" y="12"/>
                  <a:pt x="76" y="13"/>
                </a:cubicBezTo>
                <a:cubicBezTo>
                  <a:pt x="76" y="5"/>
                  <a:pt x="76" y="5"/>
                  <a:pt x="76" y="5"/>
                </a:cubicBezTo>
                <a:cubicBezTo>
                  <a:pt x="76" y="5"/>
                  <a:pt x="76" y="5"/>
                  <a:pt x="76" y="5"/>
                </a:cubicBezTo>
                <a:cubicBezTo>
                  <a:pt x="76" y="4"/>
                  <a:pt x="76" y="3"/>
                  <a:pt x="75" y="3"/>
                </a:cubicBezTo>
                <a:cubicBezTo>
                  <a:pt x="74" y="1"/>
                  <a:pt x="72" y="0"/>
                  <a:pt x="70" y="1"/>
                </a:cubicBezTo>
                <a:cubicBezTo>
                  <a:pt x="65" y="4"/>
                  <a:pt x="61" y="8"/>
                  <a:pt x="58" y="13"/>
                </a:cubicBezTo>
                <a:cubicBezTo>
                  <a:pt x="56" y="17"/>
                  <a:pt x="54" y="21"/>
                  <a:pt x="53" y="27"/>
                </a:cubicBezTo>
                <a:close/>
                <a:moveTo>
                  <a:pt x="50" y="105"/>
                </a:moveTo>
                <a:cubicBezTo>
                  <a:pt x="50" y="106"/>
                  <a:pt x="49" y="106"/>
                  <a:pt x="48" y="106"/>
                </a:cubicBezTo>
                <a:cubicBezTo>
                  <a:pt x="47" y="105"/>
                  <a:pt x="46" y="104"/>
                  <a:pt x="47" y="103"/>
                </a:cubicBezTo>
                <a:cubicBezTo>
                  <a:pt x="48" y="100"/>
                  <a:pt x="49" y="99"/>
                  <a:pt x="51" y="98"/>
                </a:cubicBezTo>
                <a:cubicBezTo>
                  <a:pt x="53" y="96"/>
                  <a:pt x="55" y="96"/>
                  <a:pt x="56" y="96"/>
                </a:cubicBezTo>
                <a:cubicBezTo>
                  <a:pt x="58" y="96"/>
                  <a:pt x="60" y="97"/>
                  <a:pt x="61" y="98"/>
                </a:cubicBezTo>
                <a:cubicBezTo>
                  <a:pt x="63" y="99"/>
                  <a:pt x="64" y="101"/>
                  <a:pt x="65" y="103"/>
                </a:cubicBezTo>
                <a:cubicBezTo>
                  <a:pt x="65" y="104"/>
                  <a:pt x="65" y="105"/>
                  <a:pt x="64" y="105"/>
                </a:cubicBezTo>
                <a:cubicBezTo>
                  <a:pt x="63" y="106"/>
                  <a:pt x="61" y="105"/>
                  <a:pt x="61" y="104"/>
                </a:cubicBezTo>
                <a:cubicBezTo>
                  <a:pt x="61" y="103"/>
                  <a:pt x="60" y="102"/>
                  <a:pt x="59" y="101"/>
                </a:cubicBezTo>
                <a:cubicBezTo>
                  <a:pt x="58" y="100"/>
                  <a:pt x="57" y="100"/>
                  <a:pt x="56" y="100"/>
                </a:cubicBezTo>
                <a:cubicBezTo>
                  <a:pt x="55" y="100"/>
                  <a:pt x="54" y="100"/>
                  <a:pt x="53" y="101"/>
                </a:cubicBezTo>
                <a:cubicBezTo>
                  <a:pt x="52" y="101"/>
                  <a:pt x="51" y="103"/>
                  <a:pt x="50" y="105"/>
                </a:cubicBezTo>
                <a:close/>
                <a:moveTo>
                  <a:pt x="45" y="69"/>
                </a:moveTo>
                <a:cubicBezTo>
                  <a:pt x="40" y="67"/>
                  <a:pt x="35" y="67"/>
                  <a:pt x="31" y="67"/>
                </a:cubicBezTo>
                <a:cubicBezTo>
                  <a:pt x="26" y="67"/>
                  <a:pt x="21" y="67"/>
                  <a:pt x="17" y="69"/>
                </a:cubicBezTo>
                <a:cubicBezTo>
                  <a:pt x="16" y="70"/>
                  <a:pt x="15" y="69"/>
                  <a:pt x="14" y="68"/>
                </a:cubicBezTo>
                <a:cubicBezTo>
                  <a:pt x="14" y="67"/>
                  <a:pt x="14" y="66"/>
                  <a:pt x="15" y="65"/>
                </a:cubicBezTo>
                <a:cubicBezTo>
                  <a:pt x="20" y="64"/>
                  <a:pt x="26" y="63"/>
                  <a:pt x="31" y="63"/>
                </a:cubicBezTo>
                <a:cubicBezTo>
                  <a:pt x="36" y="63"/>
                  <a:pt x="41" y="63"/>
                  <a:pt x="46" y="65"/>
                </a:cubicBezTo>
                <a:cubicBezTo>
                  <a:pt x="47" y="66"/>
                  <a:pt x="48" y="67"/>
                  <a:pt x="47" y="68"/>
                </a:cubicBezTo>
                <a:cubicBezTo>
                  <a:pt x="47" y="69"/>
                  <a:pt x="46" y="70"/>
                  <a:pt x="45" y="69"/>
                </a:cubicBezTo>
                <a:close/>
                <a:moveTo>
                  <a:pt x="45" y="59"/>
                </a:moveTo>
                <a:cubicBezTo>
                  <a:pt x="40" y="58"/>
                  <a:pt x="35" y="57"/>
                  <a:pt x="31" y="57"/>
                </a:cubicBezTo>
                <a:cubicBezTo>
                  <a:pt x="26" y="57"/>
                  <a:pt x="21" y="58"/>
                  <a:pt x="17" y="59"/>
                </a:cubicBezTo>
                <a:cubicBezTo>
                  <a:pt x="16" y="60"/>
                  <a:pt x="15" y="59"/>
                  <a:pt x="14" y="58"/>
                </a:cubicBezTo>
                <a:cubicBezTo>
                  <a:pt x="14" y="57"/>
                  <a:pt x="14" y="56"/>
                  <a:pt x="15" y="56"/>
                </a:cubicBezTo>
                <a:cubicBezTo>
                  <a:pt x="20" y="54"/>
                  <a:pt x="26" y="53"/>
                  <a:pt x="31" y="53"/>
                </a:cubicBezTo>
                <a:cubicBezTo>
                  <a:pt x="36" y="53"/>
                  <a:pt x="41" y="54"/>
                  <a:pt x="46" y="56"/>
                </a:cubicBezTo>
                <a:cubicBezTo>
                  <a:pt x="47" y="56"/>
                  <a:pt x="48" y="57"/>
                  <a:pt x="47" y="58"/>
                </a:cubicBezTo>
                <a:cubicBezTo>
                  <a:pt x="47" y="59"/>
                  <a:pt x="46" y="60"/>
                  <a:pt x="45" y="59"/>
                </a:cubicBezTo>
                <a:close/>
                <a:moveTo>
                  <a:pt x="45" y="50"/>
                </a:moveTo>
                <a:cubicBezTo>
                  <a:pt x="40" y="48"/>
                  <a:pt x="35" y="47"/>
                  <a:pt x="31" y="47"/>
                </a:cubicBezTo>
                <a:cubicBezTo>
                  <a:pt x="26" y="47"/>
                  <a:pt x="21" y="48"/>
                  <a:pt x="17" y="50"/>
                </a:cubicBezTo>
                <a:cubicBezTo>
                  <a:pt x="16" y="50"/>
                  <a:pt x="15" y="50"/>
                  <a:pt x="14" y="49"/>
                </a:cubicBezTo>
                <a:cubicBezTo>
                  <a:pt x="14" y="48"/>
                  <a:pt x="14" y="47"/>
                  <a:pt x="15" y="46"/>
                </a:cubicBezTo>
                <a:cubicBezTo>
                  <a:pt x="20" y="44"/>
                  <a:pt x="26" y="43"/>
                  <a:pt x="31" y="43"/>
                </a:cubicBezTo>
                <a:cubicBezTo>
                  <a:pt x="36" y="43"/>
                  <a:pt x="41" y="44"/>
                  <a:pt x="46" y="46"/>
                </a:cubicBezTo>
                <a:cubicBezTo>
                  <a:pt x="47" y="47"/>
                  <a:pt x="48" y="48"/>
                  <a:pt x="47" y="49"/>
                </a:cubicBezTo>
                <a:cubicBezTo>
                  <a:pt x="47" y="50"/>
                  <a:pt x="46" y="50"/>
                  <a:pt x="45" y="50"/>
                </a:cubicBezTo>
                <a:close/>
                <a:moveTo>
                  <a:pt x="45" y="40"/>
                </a:moveTo>
                <a:cubicBezTo>
                  <a:pt x="40" y="38"/>
                  <a:pt x="35" y="37"/>
                  <a:pt x="31" y="37"/>
                </a:cubicBezTo>
                <a:cubicBezTo>
                  <a:pt x="26" y="38"/>
                  <a:pt x="21" y="38"/>
                  <a:pt x="17" y="40"/>
                </a:cubicBezTo>
                <a:cubicBezTo>
                  <a:pt x="16" y="40"/>
                  <a:pt x="15" y="40"/>
                  <a:pt x="14" y="39"/>
                </a:cubicBezTo>
                <a:cubicBezTo>
                  <a:pt x="14" y="38"/>
                  <a:pt x="14" y="37"/>
                  <a:pt x="15" y="36"/>
                </a:cubicBezTo>
                <a:cubicBezTo>
                  <a:pt x="20" y="35"/>
                  <a:pt x="26" y="34"/>
                  <a:pt x="31" y="34"/>
                </a:cubicBezTo>
                <a:cubicBezTo>
                  <a:pt x="36" y="34"/>
                  <a:pt x="41" y="34"/>
                  <a:pt x="46" y="36"/>
                </a:cubicBezTo>
                <a:cubicBezTo>
                  <a:pt x="47" y="37"/>
                  <a:pt x="48" y="38"/>
                  <a:pt x="47" y="39"/>
                </a:cubicBezTo>
                <a:cubicBezTo>
                  <a:pt x="47" y="40"/>
                  <a:pt x="46" y="40"/>
                  <a:pt x="45" y="40"/>
                </a:cubicBezTo>
                <a:close/>
                <a:moveTo>
                  <a:pt x="96" y="32"/>
                </a:moveTo>
                <a:cubicBezTo>
                  <a:pt x="96" y="79"/>
                  <a:pt x="96" y="79"/>
                  <a:pt x="96" y="79"/>
                </a:cubicBezTo>
                <a:cubicBezTo>
                  <a:pt x="96" y="81"/>
                  <a:pt x="94" y="83"/>
                  <a:pt x="92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84" y="83"/>
                  <a:pt x="79" y="85"/>
                  <a:pt x="74" y="87"/>
                </a:cubicBezTo>
                <a:cubicBezTo>
                  <a:pt x="72" y="88"/>
                  <a:pt x="70" y="89"/>
                  <a:pt x="68" y="90"/>
                </a:cubicBezTo>
                <a:cubicBezTo>
                  <a:pt x="71" y="89"/>
                  <a:pt x="75" y="89"/>
                  <a:pt x="78" y="89"/>
                </a:cubicBezTo>
                <a:cubicBezTo>
                  <a:pt x="85" y="89"/>
                  <a:pt x="92" y="90"/>
                  <a:pt x="99" y="93"/>
                </a:cubicBezTo>
                <a:cubicBezTo>
                  <a:pt x="99" y="33"/>
                  <a:pt x="99" y="33"/>
                  <a:pt x="99" y="33"/>
                </a:cubicBezTo>
                <a:cubicBezTo>
                  <a:pt x="98" y="33"/>
                  <a:pt x="97" y="32"/>
                  <a:pt x="96" y="32"/>
                </a:cubicBezTo>
                <a:close/>
                <a:moveTo>
                  <a:pt x="31" y="28"/>
                </a:moveTo>
                <a:cubicBezTo>
                  <a:pt x="37" y="28"/>
                  <a:pt x="44" y="30"/>
                  <a:pt x="51" y="33"/>
                </a:cubicBezTo>
                <a:cubicBezTo>
                  <a:pt x="51" y="93"/>
                  <a:pt x="51" y="93"/>
                  <a:pt x="51" y="93"/>
                </a:cubicBezTo>
                <a:cubicBezTo>
                  <a:pt x="44" y="90"/>
                  <a:pt x="37" y="89"/>
                  <a:pt x="31" y="89"/>
                </a:cubicBezTo>
                <a:cubicBezTo>
                  <a:pt x="24" y="89"/>
                  <a:pt x="17" y="90"/>
                  <a:pt x="11" y="93"/>
                </a:cubicBezTo>
                <a:cubicBezTo>
                  <a:pt x="11" y="33"/>
                  <a:pt x="11" y="33"/>
                  <a:pt x="11" y="33"/>
                </a:cubicBezTo>
                <a:cubicBezTo>
                  <a:pt x="17" y="30"/>
                  <a:pt x="24" y="28"/>
                  <a:pt x="31" y="2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Freeform 170"/>
          <p:cNvSpPr>
            <a:spLocks noEditPoints="1"/>
          </p:cNvSpPr>
          <p:nvPr/>
        </p:nvSpPr>
        <p:spPr bwMode="auto">
          <a:xfrm>
            <a:off x="8729994" y="1549787"/>
            <a:ext cx="428625" cy="522288"/>
          </a:xfrm>
          <a:custGeom>
            <a:avLst/>
            <a:gdLst>
              <a:gd name="T0" fmla="*/ 17 w 101"/>
              <a:gd name="T1" fmla="*/ 16 h 123"/>
              <a:gd name="T2" fmla="*/ 66 w 101"/>
              <a:gd name="T3" fmla="*/ 10 h 123"/>
              <a:gd name="T4" fmla="*/ 73 w 101"/>
              <a:gd name="T5" fmla="*/ 16 h 123"/>
              <a:gd name="T6" fmla="*/ 73 w 101"/>
              <a:gd name="T7" fmla="*/ 18 h 123"/>
              <a:gd name="T8" fmla="*/ 28 w 101"/>
              <a:gd name="T9" fmla="*/ 24 h 123"/>
              <a:gd name="T10" fmla="*/ 23 w 101"/>
              <a:gd name="T11" fmla="*/ 31 h 123"/>
              <a:gd name="T12" fmla="*/ 23 w 101"/>
              <a:gd name="T13" fmla="*/ 99 h 123"/>
              <a:gd name="T14" fmla="*/ 17 w 101"/>
              <a:gd name="T15" fmla="*/ 99 h 123"/>
              <a:gd name="T16" fmla="*/ 17 w 101"/>
              <a:gd name="T17" fmla="*/ 16 h 123"/>
              <a:gd name="T18" fmla="*/ 54 w 101"/>
              <a:gd name="T19" fmla="*/ 49 h 123"/>
              <a:gd name="T20" fmla="*/ 54 w 101"/>
              <a:gd name="T21" fmla="*/ 66 h 123"/>
              <a:gd name="T22" fmla="*/ 92 w 101"/>
              <a:gd name="T23" fmla="*/ 61 h 123"/>
              <a:gd name="T24" fmla="*/ 92 w 101"/>
              <a:gd name="T25" fmla="*/ 44 h 123"/>
              <a:gd name="T26" fmla="*/ 54 w 101"/>
              <a:gd name="T27" fmla="*/ 49 h 123"/>
              <a:gd name="T28" fmla="*/ 45 w 101"/>
              <a:gd name="T29" fmla="*/ 38 h 123"/>
              <a:gd name="T30" fmla="*/ 45 w 101"/>
              <a:gd name="T31" fmla="*/ 121 h 123"/>
              <a:gd name="T32" fmla="*/ 93 w 101"/>
              <a:gd name="T33" fmla="*/ 115 h 123"/>
              <a:gd name="T34" fmla="*/ 101 w 101"/>
              <a:gd name="T35" fmla="*/ 107 h 123"/>
              <a:gd name="T36" fmla="*/ 101 w 101"/>
              <a:gd name="T37" fmla="*/ 38 h 123"/>
              <a:gd name="T38" fmla="*/ 93 w 101"/>
              <a:gd name="T39" fmla="*/ 32 h 123"/>
              <a:gd name="T40" fmla="*/ 45 w 101"/>
              <a:gd name="T41" fmla="*/ 38 h 123"/>
              <a:gd name="T42" fmla="*/ 30 w 101"/>
              <a:gd name="T43" fmla="*/ 29 h 123"/>
              <a:gd name="T44" fmla="*/ 27 w 101"/>
              <a:gd name="T45" fmla="*/ 31 h 123"/>
              <a:gd name="T46" fmla="*/ 27 w 101"/>
              <a:gd name="T47" fmla="*/ 111 h 123"/>
              <a:gd name="T48" fmla="*/ 30 w 101"/>
              <a:gd name="T49" fmla="*/ 116 h 123"/>
              <a:gd name="T50" fmla="*/ 38 w 101"/>
              <a:gd name="T51" fmla="*/ 122 h 123"/>
              <a:gd name="T52" fmla="*/ 41 w 101"/>
              <a:gd name="T53" fmla="*/ 119 h 123"/>
              <a:gd name="T54" fmla="*/ 41 w 101"/>
              <a:gd name="T55" fmla="*/ 39 h 123"/>
              <a:gd name="T56" fmla="*/ 38 w 101"/>
              <a:gd name="T57" fmla="*/ 34 h 123"/>
              <a:gd name="T58" fmla="*/ 30 w 101"/>
              <a:gd name="T59" fmla="*/ 29 h 123"/>
              <a:gd name="T60" fmla="*/ 36 w 101"/>
              <a:gd name="T61" fmla="*/ 27 h 123"/>
              <a:gd name="T62" fmla="*/ 41 w 101"/>
              <a:gd name="T63" fmla="*/ 31 h 123"/>
              <a:gd name="T64" fmla="*/ 42 w 101"/>
              <a:gd name="T65" fmla="*/ 31 h 123"/>
              <a:gd name="T66" fmla="*/ 88 w 101"/>
              <a:gd name="T67" fmla="*/ 25 h 123"/>
              <a:gd name="T68" fmla="*/ 81 w 101"/>
              <a:gd name="T69" fmla="*/ 22 h 123"/>
              <a:gd name="T70" fmla="*/ 36 w 101"/>
              <a:gd name="T71" fmla="*/ 27 h 123"/>
              <a:gd name="T72" fmla="*/ 2 w 101"/>
              <a:gd name="T73" fmla="*/ 7 h 123"/>
              <a:gd name="T74" fmla="*/ 11 w 101"/>
              <a:gd name="T75" fmla="*/ 13 h 123"/>
              <a:gd name="T76" fmla="*/ 13 w 101"/>
              <a:gd name="T77" fmla="*/ 18 h 123"/>
              <a:gd name="T78" fmla="*/ 13 w 101"/>
              <a:gd name="T79" fmla="*/ 98 h 123"/>
              <a:gd name="T80" fmla="*/ 11 w 101"/>
              <a:gd name="T81" fmla="*/ 100 h 123"/>
              <a:gd name="T82" fmla="*/ 2 w 101"/>
              <a:gd name="T83" fmla="*/ 95 h 123"/>
              <a:gd name="T84" fmla="*/ 0 w 101"/>
              <a:gd name="T85" fmla="*/ 89 h 123"/>
              <a:gd name="T86" fmla="*/ 0 w 101"/>
              <a:gd name="T87" fmla="*/ 9 h 123"/>
              <a:gd name="T88" fmla="*/ 2 w 101"/>
              <a:gd name="T89" fmla="*/ 7 h 123"/>
              <a:gd name="T90" fmla="*/ 8 w 101"/>
              <a:gd name="T91" fmla="*/ 6 h 123"/>
              <a:gd name="T92" fmla="*/ 13 w 101"/>
              <a:gd name="T93" fmla="*/ 9 h 123"/>
              <a:gd name="T94" fmla="*/ 14 w 101"/>
              <a:gd name="T95" fmla="*/ 10 h 123"/>
              <a:gd name="T96" fmla="*/ 60 w 101"/>
              <a:gd name="T97" fmla="*/ 4 h 123"/>
              <a:gd name="T98" fmla="*/ 53 w 101"/>
              <a:gd name="T99" fmla="*/ 0 h 123"/>
              <a:gd name="T100" fmla="*/ 8 w 101"/>
              <a:gd name="T101" fmla="*/ 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1" h="123">
                <a:moveTo>
                  <a:pt x="17" y="16"/>
                </a:moveTo>
                <a:cubicBezTo>
                  <a:pt x="66" y="10"/>
                  <a:pt x="66" y="10"/>
                  <a:pt x="66" y="10"/>
                </a:cubicBezTo>
                <a:cubicBezTo>
                  <a:pt x="70" y="10"/>
                  <a:pt x="73" y="12"/>
                  <a:pt x="73" y="16"/>
                </a:cubicBezTo>
                <a:cubicBezTo>
                  <a:pt x="73" y="18"/>
                  <a:pt x="73" y="18"/>
                  <a:pt x="73" y="18"/>
                </a:cubicBezTo>
                <a:cubicBezTo>
                  <a:pt x="28" y="24"/>
                  <a:pt x="28" y="24"/>
                  <a:pt x="28" y="24"/>
                </a:cubicBezTo>
                <a:cubicBezTo>
                  <a:pt x="24" y="25"/>
                  <a:pt x="23" y="27"/>
                  <a:pt x="23" y="31"/>
                </a:cubicBezTo>
                <a:cubicBezTo>
                  <a:pt x="23" y="99"/>
                  <a:pt x="23" y="99"/>
                  <a:pt x="23" y="99"/>
                </a:cubicBezTo>
                <a:cubicBezTo>
                  <a:pt x="17" y="99"/>
                  <a:pt x="17" y="99"/>
                  <a:pt x="17" y="99"/>
                </a:cubicBezTo>
                <a:cubicBezTo>
                  <a:pt x="17" y="16"/>
                  <a:pt x="17" y="16"/>
                  <a:pt x="17" y="16"/>
                </a:cubicBezTo>
                <a:close/>
                <a:moveTo>
                  <a:pt x="54" y="49"/>
                </a:moveTo>
                <a:cubicBezTo>
                  <a:pt x="54" y="66"/>
                  <a:pt x="54" y="66"/>
                  <a:pt x="54" y="66"/>
                </a:cubicBezTo>
                <a:cubicBezTo>
                  <a:pt x="92" y="61"/>
                  <a:pt x="92" y="61"/>
                  <a:pt x="92" y="61"/>
                </a:cubicBezTo>
                <a:cubicBezTo>
                  <a:pt x="92" y="44"/>
                  <a:pt x="92" y="44"/>
                  <a:pt x="92" y="44"/>
                </a:cubicBezTo>
                <a:cubicBezTo>
                  <a:pt x="54" y="49"/>
                  <a:pt x="54" y="49"/>
                  <a:pt x="54" y="49"/>
                </a:cubicBezTo>
                <a:close/>
                <a:moveTo>
                  <a:pt x="45" y="38"/>
                </a:moveTo>
                <a:cubicBezTo>
                  <a:pt x="45" y="121"/>
                  <a:pt x="45" y="121"/>
                  <a:pt x="45" y="121"/>
                </a:cubicBezTo>
                <a:cubicBezTo>
                  <a:pt x="93" y="115"/>
                  <a:pt x="93" y="115"/>
                  <a:pt x="93" y="115"/>
                </a:cubicBezTo>
                <a:cubicBezTo>
                  <a:pt x="97" y="114"/>
                  <a:pt x="101" y="111"/>
                  <a:pt x="101" y="107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34"/>
                  <a:pt x="97" y="31"/>
                  <a:pt x="93" y="32"/>
                </a:cubicBezTo>
                <a:cubicBezTo>
                  <a:pt x="45" y="38"/>
                  <a:pt x="45" y="38"/>
                  <a:pt x="45" y="38"/>
                </a:cubicBezTo>
                <a:close/>
                <a:moveTo>
                  <a:pt x="30" y="29"/>
                </a:moveTo>
                <a:cubicBezTo>
                  <a:pt x="28" y="28"/>
                  <a:pt x="27" y="29"/>
                  <a:pt x="27" y="31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27" y="113"/>
                  <a:pt x="28" y="115"/>
                  <a:pt x="30" y="116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3"/>
                  <a:pt x="41" y="122"/>
                  <a:pt x="41" y="119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37"/>
                  <a:pt x="40" y="35"/>
                  <a:pt x="38" y="34"/>
                </a:cubicBezTo>
                <a:cubicBezTo>
                  <a:pt x="30" y="29"/>
                  <a:pt x="30" y="29"/>
                  <a:pt x="30" y="29"/>
                </a:cubicBezTo>
                <a:close/>
                <a:moveTo>
                  <a:pt x="36" y="27"/>
                </a:move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2" y="31"/>
                  <a:pt x="42" y="31"/>
                </a:cubicBezTo>
                <a:cubicBezTo>
                  <a:pt x="88" y="25"/>
                  <a:pt x="88" y="25"/>
                  <a:pt x="88" y="25"/>
                </a:cubicBezTo>
                <a:cubicBezTo>
                  <a:pt x="87" y="23"/>
                  <a:pt x="84" y="21"/>
                  <a:pt x="81" y="22"/>
                </a:cubicBezTo>
                <a:cubicBezTo>
                  <a:pt x="36" y="27"/>
                  <a:pt x="36" y="27"/>
                  <a:pt x="36" y="27"/>
                </a:cubicBezTo>
                <a:close/>
                <a:moveTo>
                  <a:pt x="2" y="7"/>
                </a:moveTo>
                <a:cubicBezTo>
                  <a:pt x="11" y="13"/>
                  <a:pt x="11" y="13"/>
                  <a:pt x="11" y="13"/>
                </a:cubicBezTo>
                <a:cubicBezTo>
                  <a:pt x="12" y="14"/>
                  <a:pt x="13" y="16"/>
                  <a:pt x="13" y="18"/>
                </a:cubicBezTo>
                <a:cubicBezTo>
                  <a:pt x="13" y="98"/>
                  <a:pt x="13" y="98"/>
                  <a:pt x="13" y="98"/>
                </a:cubicBezTo>
                <a:cubicBezTo>
                  <a:pt x="13" y="100"/>
                  <a:pt x="12" y="101"/>
                  <a:pt x="11" y="100"/>
                </a:cubicBezTo>
                <a:cubicBezTo>
                  <a:pt x="2" y="95"/>
                  <a:pt x="2" y="95"/>
                  <a:pt x="2" y="95"/>
                </a:cubicBezTo>
                <a:cubicBezTo>
                  <a:pt x="1" y="94"/>
                  <a:pt x="0" y="92"/>
                  <a:pt x="0" y="89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6"/>
                  <a:pt x="2" y="7"/>
                </a:cubicBezTo>
                <a:close/>
                <a:moveTo>
                  <a:pt x="8" y="6"/>
                </a:moveTo>
                <a:cubicBezTo>
                  <a:pt x="13" y="9"/>
                  <a:pt x="13" y="9"/>
                  <a:pt x="13" y="9"/>
                </a:cubicBezTo>
                <a:cubicBezTo>
                  <a:pt x="14" y="9"/>
                  <a:pt x="14" y="9"/>
                  <a:pt x="14" y="10"/>
                </a:cubicBezTo>
                <a:cubicBezTo>
                  <a:pt x="60" y="4"/>
                  <a:pt x="60" y="4"/>
                  <a:pt x="60" y="4"/>
                </a:cubicBezTo>
                <a:cubicBezTo>
                  <a:pt x="59" y="1"/>
                  <a:pt x="56" y="0"/>
                  <a:pt x="53" y="0"/>
                </a:cubicBezTo>
                <a:lnTo>
                  <a:pt x="8" y="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3" name="Freeform 171"/>
          <p:cNvSpPr>
            <a:spLocks noEditPoints="1"/>
          </p:cNvSpPr>
          <p:nvPr/>
        </p:nvSpPr>
        <p:spPr bwMode="auto">
          <a:xfrm>
            <a:off x="8739519" y="2370457"/>
            <a:ext cx="487362" cy="498475"/>
          </a:xfrm>
          <a:custGeom>
            <a:avLst/>
            <a:gdLst>
              <a:gd name="T0" fmla="*/ 33 w 115"/>
              <a:gd name="T1" fmla="*/ 43 h 117"/>
              <a:gd name="T2" fmla="*/ 32 w 115"/>
              <a:gd name="T3" fmla="*/ 43 h 117"/>
              <a:gd name="T4" fmla="*/ 31 w 115"/>
              <a:gd name="T5" fmla="*/ 43 h 117"/>
              <a:gd name="T6" fmla="*/ 31 w 115"/>
              <a:gd name="T7" fmla="*/ 44 h 117"/>
              <a:gd name="T8" fmla="*/ 30 w 115"/>
              <a:gd name="T9" fmla="*/ 44 h 117"/>
              <a:gd name="T10" fmla="*/ 30 w 115"/>
              <a:gd name="T11" fmla="*/ 44 h 117"/>
              <a:gd name="T12" fmla="*/ 30 w 115"/>
              <a:gd name="T13" fmla="*/ 44 h 117"/>
              <a:gd name="T14" fmla="*/ 29 w 115"/>
              <a:gd name="T15" fmla="*/ 45 h 117"/>
              <a:gd name="T16" fmla="*/ 29 w 115"/>
              <a:gd name="T17" fmla="*/ 45 h 117"/>
              <a:gd name="T18" fmla="*/ 29 w 115"/>
              <a:gd name="T19" fmla="*/ 45 h 117"/>
              <a:gd name="T20" fmla="*/ 28 w 115"/>
              <a:gd name="T21" fmla="*/ 45 h 117"/>
              <a:gd name="T22" fmla="*/ 28 w 115"/>
              <a:gd name="T23" fmla="*/ 45 h 117"/>
              <a:gd name="T24" fmla="*/ 28 w 115"/>
              <a:gd name="T25" fmla="*/ 46 h 117"/>
              <a:gd name="T26" fmla="*/ 27 w 115"/>
              <a:gd name="T27" fmla="*/ 46 h 117"/>
              <a:gd name="T28" fmla="*/ 27 w 115"/>
              <a:gd name="T29" fmla="*/ 46 h 117"/>
              <a:gd name="T30" fmla="*/ 27 w 115"/>
              <a:gd name="T31" fmla="*/ 46 h 117"/>
              <a:gd name="T32" fmla="*/ 27 w 115"/>
              <a:gd name="T33" fmla="*/ 47 h 117"/>
              <a:gd name="T34" fmla="*/ 21 w 115"/>
              <a:gd name="T35" fmla="*/ 57 h 117"/>
              <a:gd name="T36" fmla="*/ 61 w 115"/>
              <a:gd name="T37" fmla="*/ 77 h 117"/>
              <a:gd name="T38" fmla="*/ 33 w 115"/>
              <a:gd name="T39" fmla="*/ 43 h 117"/>
              <a:gd name="T40" fmla="*/ 96 w 115"/>
              <a:gd name="T41" fmla="*/ 0 h 117"/>
              <a:gd name="T42" fmla="*/ 84 w 115"/>
              <a:gd name="T43" fmla="*/ 92 h 117"/>
              <a:gd name="T44" fmla="*/ 108 w 115"/>
              <a:gd name="T45" fmla="*/ 75 h 117"/>
              <a:gd name="T46" fmla="*/ 23 w 115"/>
              <a:gd name="T47" fmla="*/ 21 h 117"/>
              <a:gd name="T48" fmla="*/ 19 w 115"/>
              <a:gd name="T49" fmla="*/ 27 h 117"/>
              <a:gd name="T50" fmla="*/ 0 w 115"/>
              <a:gd name="T51" fmla="*/ 30 h 117"/>
              <a:gd name="T52" fmla="*/ 81 w 115"/>
              <a:gd name="T53" fmla="*/ 117 h 117"/>
              <a:gd name="T54" fmla="*/ 0 w 115"/>
              <a:gd name="T55" fmla="*/ 30 h 117"/>
              <a:gd name="T56" fmla="*/ 76 w 115"/>
              <a:gd name="T57" fmla="*/ 35 h 117"/>
              <a:gd name="T58" fmla="*/ 5 w 115"/>
              <a:gd name="T59" fmla="*/ 106 h 117"/>
              <a:gd name="T60" fmla="*/ 26 w 115"/>
              <a:gd name="T61" fmla="*/ 58 h 117"/>
              <a:gd name="T62" fmla="*/ 41 w 115"/>
              <a:gd name="T63" fmla="*/ 50 h 117"/>
              <a:gd name="T64" fmla="*/ 43 w 115"/>
              <a:gd name="T65" fmla="*/ 59 h 117"/>
              <a:gd name="T66" fmla="*/ 45 w 115"/>
              <a:gd name="T67" fmla="*/ 59 h 117"/>
              <a:gd name="T68" fmla="*/ 54 w 115"/>
              <a:gd name="T69" fmla="*/ 60 h 117"/>
              <a:gd name="T70" fmla="*/ 25 w 115"/>
              <a:gd name="T71" fmla="*/ 60 h 117"/>
              <a:gd name="T72" fmla="*/ 26 w 115"/>
              <a:gd name="T73" fmla="*/ 58 h 117"/>
              <a:gd name="T74" fmla="*/ 47 w 115"/>
              <a:gd name="T75" fmla="*/ 63 h 117"/>
              <a:gd name="T76" fmla="*/ 43 w 115"/>
              <a:gd name="T77" fmla="*/ 63 h 117"/>
              <a:gd name="T78" fmla="*/ 34 w 115"/>
              <a:gd name="T79" fmla="*/ 61 h 117"/>
              <a:gd name="T80" fmla="*/ 34 w 115"/>
              <a:gd name="T81" fmla="*/ 65 h 117"/>
              <a:gd name="T82" fmla="*/ 34 w 115"/>
              <a:gd name="T83" fmla="*/ 61 h 117"/>
              <a:gd name="T84" fmla="*/ 38 w 115"/>
              <a:gd name="T85" fmla="*/ 101 h 117"/>
              <a:gd name="T86" fmla="*/ 63 w 115"/>
              <a:gd name="T87" fmla="*/ 101 h 117"/>
              <a:gd name="T88" fmla="*/ 41 w 115"/>
              <a:gd name="T89" fmla="*/ 86 h 117"/>
              <a:gd name="T90" fmla="*/ 18 w 115"/>
              <a:gd name="T91" fmla="*/ 10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5" h="117">
                <a:moveTo>
                  <a:pt x="33" y="43"/>
                </a:moveTo>
                <a:cubicBezTo>
                  <a:pt x="33" y="43"/>
                  <a:pt x="33" y="43"/>
                  <a:pt x="33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44"/>
                  <a:pt x="29" y="44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8" y="45"/>
                  <a:pt x="28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7"/>
                  <a:pt x="27" y="47"/>
                  <a:pt x="27" y="47"/>
                </a:cubicBezTo>
                <a:cubicBezTo>
                  <a:pt x="27" y="47"/>
                  <a:pt x="27" y="47"/>
                  <a:pt x="27" y="47"/>
                </a:cubicBezTo>
                <a:cubicBezTo>
                  <a:pt x="24" y="49"/>
                  <a:pt x="22" y="53"/>
                  <a:pt x="21" y="57"/>
                </a:cubicBezTo>
                <a:cubicBezTo>
                  <a:pt x="21" y="57"/>
                  <a:pt x="21" y="57"/>
                  <a:pt x="21" y="57"/>
                </a:cubicBezTo>
                <a:cubicBezTo>
                  <a:pt x="20" y="63"/>
                  <a:pt x="27" y="73"/>
                  <a:pt x="18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5" y="64"/>
                  <a:pt x="60" y="40"/>
                  <a:pt x="40" y="41"/>
                </a:cubicBezTo>
                <a:cubicBezTo>
                  <a:pt x="37" y="41"/>
                  <a:pt x="35" y="42"/>
                  <a:pt x="33" y="43"/>
                </a:cubicBezTo>
                <a:close/>
                <a:moveTo>
                  <a:pt x="17" y="17"/>
                </a:moveTo>
                <a:cubicBezTo>
                  <a:pt x="96" y="0"/>
                  <a:pt x="96" y="0"/>
                  <a:pt x="96" y="0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80"/>
                  <a:pt x="84" y="80"/>
                  <a:pt x="84" y="80"/>
                </a:cubicBezTo>
                <a:cubicBezTo>
                  <a:pt x="108" y="75"/>
                  <a:pt x="108" y="75"/>
                  <a:pt x="108" y="75"/>
                </a:cubicBezTo>
                <a:cubicBezTo>
                  <a:pt x="93" y="6"/>
                  <a:pt x="93" y="6"/>
                  <a:pt x="93" y="6"/>
                </a:cubicBezTo>
                <a:cubicBezTo>
                  <a:pt x="23" y="21"/>
                  <a:pt x="23" y="21"/>
                  <a:pt x="23" y="21"/>
                </a:cubicBezTo>
                <a:cubicBezTo>
                  <a:pt x="24" y="27"/>
                  <a:pt x="24" y="27"/>
                  <a:pt x="24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7" y="17"/>
                  <a:pt x="17" y="17"/>
                  <a:pt x="17" y="17"/>
                </a:cubicBezTo>
                <a:close/>
                <a:moveTo>
                  <a:pt x="0" y="30"/>
                </a:moveTo>
                <a:cubicBezTo>
                  <a:pt x="81" y="30"/>
                  <a:pt x="81" y="30"/>
                  <a:pt x="81" y="30"/>
                </a:cubicBezTo>
                <a:cubicBezTo>
                  <a:pt x="81" y="117"/>
                  <a:pt x="81" y="117"/>
                  <a:pt x="81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30"/>
                  <a:pt x="0" y="30"/>
                  <a:pt x="0" y="30"/>
                </a:cubicBezTo>
                <a:close/>
                <a:moveTo>
                  <a:pt x="5" y="35"/>
                </a:moveTo>
                <a:cubicBezTo>
                  <a:pt x="76" y="35"/>
                  <a:pt x="76" y="35"/>
                  <a:pt x="76" y="35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35"/>
                  <a:pt x="5" y="35"/>
                  <a:pt x="5" y="35"/>
                </a:cubicBezTo>
                <a:close/>
                <a:moveTo>
                  <a:pt x="26" y="58"/>
                </a:moveTo>
                <a:cubicBezTo>
                  <a:pt x="40" y="59"/>
                  <a:pt x="40" y="59"/>
                  <a:pt x="40" y="59"/>
                </a:cubicBezTo>
                <a:cubicBezTo>
                  <a:pt x="41" y="50"/>
                  <a:pt x="41" y="50"/>
                  <a:pt x="41" y="50"/>
                </a:cubicBezTo>
                <a:cubicBezTo>
                  <a:pt x="42" y="59"/>
                  <a:pt x="42" y="59"/>
                  <a:pt x="42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4" y="54"/>
                  <a:pt x="44" y="54"/>
                  <a:pt x="44" y="54"/>
                </a:cubicBezTo>
                <a:cubicBezTo>
                  <a:pt x="45" y="59"/>
                  <a:pt x="45" y="59"/>
                  <a:pt x="45" y="59"/>
                </a:cubicBezTo>
                <a:cubicBezTo>
                  <a:pt x="54" y="58"/>
                  <a:pt x="54" y="58"/>
                  <a:pt x="54" y="58"/>
                </a:cubicBezTo>
                <a:cubicBezTo>
                  <a:pt x="54" y="59"/>
                  <a:pt x="54" y="60"/>
                  <a:pt x="54" y="60"/>
                </a:cubicBezTo>
                <a:cubicBezTo>
                  <a:pt x="54" y="68"/>
                  <a:pt x="48" y="75"/>
                  <a:pt x="40" y="75"/>
                </a:cubicBezTo>
                <a:cubicBezTo>
                  <a:pt x="32" y="75"/>
                  <a:pt x="25" y="68"/>
                  <a:pt x="25" y="60"/>
                </a:cubicBezTo>
                <a:cubicBezTo>
                  <a:pt x="25" y="59"/>
                  <a:pt x="25" y="58"/>
                  <a:pt x="26" y="57"/>
                </a:cubicBezTo>
                <a:cubicBezTo>
                  <a:pt x="26" y="58"/>
                  <a:pt x="26" y="58"/>
                  <a:pt x="26" y="58"/>
                </a:cubicBezTo>
                <a:close/>
                <a:moveTo>
                  <a:pt x="45" y="61"/>
                </a:moveTo>
                <a:cubicBezTo>
                  <a:pt x="46" y="61"/>
                  <a:pt x="47" y="62"/>
                  <a:pt x="47" y="63"/>
                </a:cubicBezTo>
                <a:cubicBezTo>
                  <a:pt x="47" y="65"/>
                  <a:pt x="46" y="65"/>
                  <a:pt x="45" y="65"/>
                </a:cubicBezTo>
                <a:cubicBezTo>
                  <a:pt x="44" y="65"/>
                  <a:pt x="43" y="65"/>
                  <a:pt x="43" y="63"/>
                </a:cubicBezTo>
                <a:cubicBezTo>
                  <a:pt x="43" y="62"/>
                  <a:pt x="44" y="61"/>
                  <a:pt x="45" y="61"/>
                </a:cubicBezTo>
                <a:close/>
                <a:moveTo>
                  <a:pt x="34" y="61"/>
                </a:moveTo>
                <a:cubicBezTo>
                  <a:pt x="35" y="61"/>
                  <a:pt x="36" y="62"/>
                  <a:pt x="36" y="63"/>
                </a:cubicBezTo>
                <a:cubicBezTo>
                  <a:pt x="36" y="65"/>
                  <a:pt x="35" y="65"/>
                  <a:pt x="34" y="65"/>
                </a:cubicBezTo>
                <a:cubicBezTo>
                  <a:pt x="33" y="65"/>
                  <a:pt x="32" y="65"/>
                  <a:pt x="32" y="63"/>
                </a:cubicBezTo>
                <a:cubicBezTo>
                  <a:pt x="32" y="62"/>
                  <a:pt x="33" y="61"/>
                  <a:pt x="34" y="61"/>
                </a:cubicBezTo>
                <a:close/>
                <a:moveTo>
                  <a:pt x="18" y="101"/>
                </a:moveTo>
                <a:cubicBezTo>
                  <a:pt x="38" y="101"/>
                  <a:pt x="38" y="101"/>
                  <a:pt x="38" y="101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63" y="101"/>
                  <a:pt x="63" y="101"/>
                  <a:pt x="63" y="101"/>
                </a:cubicBezTo>
                <a:cubicBezTo>
                  <a:pt x="62" y="90"/>
                  <a:pt x="56" y="81"/>
                  <a:pt x="46" y="78"/>
                </a:cubicBezTo>
                <a:cubicBezTo>
                  <a:pt x="41" y="86"/>
                  <a:pt x="41" y="86"/>
                  <a:pt x="41" y="86"/>
                </a:cubicBezTo>
                <a:cubicBezTo>
                  <a:pt x="35" y="78"/>
                  <a:pt x="35" y="78"/>
                  <a:pt x="35" y="78"/>
                </a:cubicBezTo>
                <a:cubicBezTo>
                  <a:pt x="26" y="81"/>
                  <a:pt x="19" y="90"/>
                  <a:pt x="18" y="1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4" name="Freeform 172"/>
          <p:cNvSpPr>
            <a:spLocks noEditPoints="1"/>
          </p:cNvSpPr>
          <p:nvPr/>
        </p:nvSpPr>
        <p:spPr bwMode="auto">
          <a:xfrm>
            <a:off x="9515806" y="2352200"/>
            <a:ext cx="538162" cy="534988"/>
          </a:xfrm>
          <a:custGeom>
            <a:avLst/>
            <a:gdLst>
              <a:gd name="T0" fmla="*/ 126 w 127"/>
              <a:gd name="T1" fmla="*/ 35 h 126"/>
              <a:gd name="T2" fmla="*/ 112 w 127"/>
              <a:gd name="T3" fmla="*/ 113 h 126"/>
              <a:gd name="T4" fmla="*/ 105 w 127"/>
              <a:gd name="T5" fmla="*/ 119 h 126"/>
              <a:gd name="T6" fmla="*/ 70 w 127"/>
              <a:gd name="T7" fmla="*/ 97 h 126"/>
              <a:gd name="T8" fmla="*/ 88 w 127"/>
              <a:gd name="T9" fmla="*/ 15 h 126"/>
              <a:gd name="T10" fmla="*/ 118 w 127"/>
              <a:gd name="T11" fmla="*/ 15 h 126"/>
              <a:gd name="T12" fmla="*/ 41 w 127"/>
              <a:gd name="T13" fmla="*/ 115 h 126"/>
              <a:gd name="T14" fmla="*/ 58 w 127"/>
              <a:gd name="T15" fmla="*/ 119 h 126"/>
              <a:gd name="T16" fmla="*/ 48 w 127"/>
              <a:gd name="T17" fmla="*/ 2 h 126"/>
              <a:gd name="T18" fmla="*/ 65 w 127"/>
              <a:gd name="T19" fmla="*/ 35 h 126"/>
              <a:gd name="T20" fmla="*/ 65 w 127"/>
              <a:gd name="T21" fmla="*/ 113 h 126"/>
              <a:gd name="T22" fmla="*/ 50 w 127"/>
              <a:gd name="T23" fmla="*/ 126 h 126"/>
              <a:gd name="T24" fmla="*/ 35 w 127"/>
              <a:gd name="T25" fmla="*/ 113 h 126"/>
              <a:gd name="T26" fmla="*/ 33 w 127"/>
              <a:gd name="T27" fmla="*/ 107 h 126"/>
              <a:gd name="T28" fmla="*/ 36 w 127"/>
              <a:gd name="T29" fmla="*/ 35 h 126"/>
              <a:gd name="T30" fmla="*/ 36 w 127"/>
              <a:gd name="T31" fmla="*/ 35 h 126"/>
              <a:gd name="T32" fmla="*/ 36 w 127"/>
              <a:gd name="T33" fmla="*/ 35 h 126"/>
              <a:gd name="T34" fmla="*/ 36 w 127"/>
              <a:gd name="T35" fmla="*/ 35 h 126"/>
              <a:gd name="T36" fmla="*/ 36 w 127"/>
              <a:gd name="T37" fmla="*/ 35 h 126"/>
              <a:gd name="T38" fmla="*/ 36 w 127"/>
              <a:gd name="T39" fmla="*/ 35 h 126"/>
              <a:gd name="T40" fmla="*/ 36 w 127"/>
              <a:gd name="T41" fmla="*/ 35 h 126"/>
              <a:gd name="T42" fmla="*/ 36 w 127"/>
              <a:gd name="T43" fmla="*/ 35 h 126"/>
              <a:gd name="T44" fmla="*/ 36 w 127"/>
              <a:gd name="T45" fmla="*/ 35 h 126"/>
              <a:gd name="T46" fmla="*/ 36 w 127"/>
              <a:gd name="T47" fmla="*/ 35 h 126"/>
              <a:gd name="T48" fmla="*/ 36 w 127"/>
              <a:gd name="T49" fmla="*/ 35 h 126"/>
              <a:gd name="T50" fmla="*/ 36 w 127"/>
              <a:gd name="T51" fmla="*/ 35 h 126"/>
              <a:gd name="T52" fmla="*/ 36 w 127"/>
              <a:gd name="T53" fmla="*/ 35 h 126"/>
              <a:gd name="T54" fmla="*/ 36 w 127"/>
              <a:gd name="T55" fmla="*/ 35 h 126"/>
              <a:gd name="T56" fmla="*/ 36 w 127"/>
              <a:gd name="T57" fmla="*/ 35 h 126"/>
              <a:gd name="T58" fmla="*/ 36 w 127"/>
              <a:gd name="T59" fmla="*/ 35 h 126"/>
              <a:gd name="T60" fmla="*/ 36 w 127"/>
              <a:gd name="T61" fmla="*/ 35 h 126"/>
              <a:gd name="T62" fmla="*/ 36 w 127"/>
              <a:gd name="T63" fmla="*/ 35 h 126"/>
              <a:gd name="T64" fmla="*/ 36 w 127"/>
              <a:gd name="T65" fmla="*/ 35 h 126"/>
              <a:gd name="T66" fmla="*/ 36 w 127"/>
              <a:gd name="T67" fmla="*/ 34 h 126"/>
              <a:gd name="T68" fmla="*/ 36 w 127"/>
              <a:gd name="T69" fmla="*/ 34 h 126"/>
              <a:gd name="T70" fmla="*/ 62 w 127"/>
              <a:gd name="T71" fmla="*/ 92 h 126"/>
              <a:gd name="T72" fmla="*/ 53 w 127"/>
              <a:gd name="T73" fmla="*/ 37 h 126"/>
              <a:gd name="T74" fmla="*/ 55 w 127"/>
              <a:gd name="T75" fmla="*/ 21 h 126"/>
              <a:gd name="T76" fmla="*/ 55 w 127"/>
              <a:gd name="T77" fmla="*/ 21 h 126"/>
              <a:gd name="T78" fmla="*/ 42 w 127"/>
              <a:gd name="T79" fmla="*/ 109 h 126"/>
              <a:gd name="T80" fmla="*/ 45 w 127"/>
              <a:gd name="T81" fmla="*/ 109 h 126"/>
              <a:gd name="T82" fmla="*/ 52 w 127"/>
              <a:gd name="T83" fmla="*/ 99 h 126"/>
              <a:gd name="T84" fmla="*/ 62 w 127"/>
              <a:gd name="T85" fmla="*/ 99 h 126"/>
              <a:gd name="T86" fmla="*/ 62 w 127"/>
              <a:gd name="T87" fmla="*/ 99 h 126"/>
              <a:gd name="T88" fmla="*/ 37 w 127"/>
              <a:gd name="T89" fmla="*/ 100 h 126"/>
              <a:gd name="T90" fmla="*/ 38 w 127"/>
              <a:gd name="T91" fmla="*/ 110 h 126"/>
              <a:gd name="T92" fmla="*/ 64 w 127"/>
              <a:gd name="T93" fmla="*/ 107 h 126"/>
              <a:gd name="T94" fmla="*/ 14 w 127"/>
              <a:gd name="T95" fmla="*/ 0 h 126"/>
              <a:gd name="T96" fmla="*/ 16 w 127"/>
              <a:gd name="T97" fmla="*/ 21 h 126"/>
              <a:gd name="T98" fmla="*/ 19 w 127"/>
              <a:gd name="T99" fmla="*/ 0 h 126"/>
              <a:gd name="T100" fmla="*/ 16 w 127"/>
              <a:gd name="T101" fmla="*/ 34 h 126"/>
              <a:gd name="T102" fmla="*/ 4 w 127"/>
              <a:gd name="T103" fmla="*/ 62 h 126"/>
              <a:gd name="T104" fmla="*/ 4 w 127"/>
              <a:gd name="T105" fmla="*/ 62 h 126"/>
              <a:gd name="T106" fmla="*/ 16 w 127"/>
              <a:gd name="T107" fmla="*/ 60 h 126"/>
              <a:gd name="T108" fmla="*/ 22 w 127"/>
              <a:gd name="T109" fmla="*/ 123 h 126"/>
              <a:gd name="T110" fmla="*/ 75 w 127"/>
              <a:gd name="T111" fmla="*/ 97 h 126"/>
              <a:gd name="T112" fmla="*/ 100 w 127"/>
              <a:gd name="T113" fmla="*/ 96 h 126"/>
              <a:gd name="T114" fmla="*/ 75 w 127"/>
              <a:gd name="T115" fmla="*/ 95 h 126"/>
              <a:gd name="T116" fmla="*/ 114 w 127"/>
              <a:gd name="T117" fmla="*/ 19 h 126"/>
              <a:gd name="T118" fmla="*/ 113 w 127"/>
              <a:gd name="T119" fmla="*/ 18 h 126"/>
              <a:gd name="T120" fmla="*/ 80 w 127"/>
              <a:gd name="T121" fmla="*/ 68 h 126"/>
              <a:gd name="T122" fmla="*/ 121 w 127"/>
              <a:gd name="T123" fmla="*/ 3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7" h="126">
                <a:moveTo>
                  <a:pt x="118" y="16"/>
                </a:moveTo>
                <a:cubicBezTo>
                  <a:pt x="118" y="16"/>
                  <a:pt x="118" y="16"/>
                  <a:pt x="118" y="16"/>
                </a:cubicBezTo>
                <a:cubicBezTo>
                  <a:pt x="118" y="17"/>
                  <a:pt x="118" y="17"/>
                  <a:pt x="118" y="17"/>
                </a:cubicBezTo>
                <a:cubicBezTo>
                  <a:pt x="121" y="23"/>
                  <a:pt x="124" y="29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7" y="37"/>
                  <a:pt x="127" y="39"/>
                  <a:pt x="127" y="42"/>
                </a:cubicBezTo>
                <a:cubicBezTo>
                  <a:pt x="122" y="65"/>
                  <a:pt x="117" y="89"/>
                  <a:pt x="112" y="113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11" y="116"/>
                  <a:pt x="109" y="118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98" y="119"/>
                  <a:pt x="91" y="119"/>
                  <a:pt x="84" y="119"/>
                </a:cubicBezTo>
                <a:cubicBezTo>
                  <a:pt x="82" y="119"/>
                  <a:pt x="80" y="118"/>
                  <a:pt x="79" y="116"/>
                </a:cubicBezTo>
                <a:cubicBezTo>
                  <a:pt x="76" y="110"/>
                  <a:pt x="73" y="103"/>
                  <a:pt x="70" y="97"/>
                </a:cubicBezTo>
                <a:cubicBezTo>
                  <a:pt x="70" y="96"/>
                  <a:pt x="70" y="95"/>
                  <a:pt x="70" y="94"/>
                </a:cubicBezTo>
                <a:cubicBezTo>
                  <a:pt x="70" y="94"/>
                  <a:pt x="70" y="93"/>
                  <a:pt x="70" y="93"/>
                </a:cubicBezTo>
                <a:cubicBezTo>
                  <a:pt x="85" y="20"/>
                  <a:pt x="85" y="20"/>
                  <a:pt x="85" y="20"/>
                </a:cubicBezTo>
                <a:cubicBezTo>
                  <a:pt x="85" y="18"/>
                  <a:pt x="86" y="17"/>
                  <a:pt x="88" y="15"/>
                </a:cubicBezTo>
                <a:cubicBezTo>
                  <a:pt x="89" y="14"/>
                  <a:pt x="91" y="13"/>
                  <a:pt x="93" y="13"/>
                </a:cubicBezTo>
                <a:cubicBezTo>
                  <a:pt x="113" y="13"/>
                  <a:pt x="113" y="13"/>
                  <a:pt x="113" y="13"/>
                </a:cubicBezTo>
                <a:cubicBezTo>
                  <a:pt x="113" y="13"/>
                  <a:pt x="114" y="13"/>
                  <a:pt x="114" y="13"/>
                </a:cubicBezTo>
                <a:cubicBezTo>
                  <a:pt x="115" y="13"/>
                  <a:pt x="117" y="14"/>
                  <a:pt x="118" y="15"/>
                </a:cubicBezTo>
                <a:cubicBezTo>
                  <a:pt x="118" y="15"/>
                  <a:pt x="118" y="15"/>
                  <a:pt x="118" y="16"/>
                </a:cubicBezTo>
                <a:close/>
                <a:moveTo>
                  <a:pt x="60" y="115"/>
                </a:moveTo>
                <a:cubicBezTo>
                  <a:pt x="41" y="115"/>
                  <a:pt x="41" y="115"/>
                  <a:pt x="41" y="115"/>
                </a:cubicBezTo>
                <a:cubicBezTo>
                  <a:pt x="41" y="115"/>
                  <a:pt x="41" y="115"/>
                  <a:pt x="41" y="115"/>
                </a:cubicBezTo>
                <a:cubicBezTo>
                  <a:pt x="40" y="115"/>
                  <a:pt x="40" y="115"/>
                  <a:pt x="39" y="115"/>
                </a:cubicBezTo>
                <a:cubicBezTo>
                  <a:pt x="40" y="117"/>
                  <a:pt x="41" y="118"/>
                  <a:pt x="42" y="119"/>
                </a:cubicBezTo>
                <a:cubicBezTo>
                  <a:pt x="44" y="121"/>
                  <a:pt x="47" y="122"/>
                  <a:pt x="50" y="122"/>
                </a:cubicBezTo>
                <a:cubicBezTo>
                  <a:pt x="54" y="122"/>
                  <a:pt x="56" y="121"/>
                  <a:pt x="58" y="119"/>
                </a:cubicBezTo>
                <a:cubicBezTo>
                  <a:pt x="60" y="118"/>
                  <a:pt x="61" y="117"/>
                  <a:pt x="61" y="115"/>
                </a:cubicBezTo>
                <a:cubicBezTo>
                  <a:pt x="61" y="115"/>
                  <a:pt x="60" y="115"/>
                  <a:pt x="60" y="115"/>
                </a:cubicBezTo>
                <a:close/>
                <a:moveTo>
                  <a:pt x="36" y="34"/>
                </a:move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50" y="0"/>
                  <a:pt x="50" y="1"/>
                </a:cubicBezTo>
                <a:cubicBezTo>
                  <a:pt x="51" y="1"/>
                  <a:pt x="51" y="1"/>
                  <a:pt x="52" y="2"/>
                </a:cubicBezTo>
                <a:cubicBezTo>
                  <a:pt x="65" y="34"/>
                  <a:pt x="65" y="34"/>
                  <a:pt x="65" y="34"/>
                </a:cubicBezTo>
                <a:cubicBezTo>
                  <a:pt x="65" y="35"/>
                  <a:pt x="65" y="35"/>
                  <a:pt x="65" y="35"/>
                </a:cubicBezTo>
                <a:cubicBezTo>
                  <a:pt x="65" y="94"/>
                  <a:pt x="65" y="94"/>
                  <a:pt x="65" y="94"/>
                </a:cubicBezTo>
                <a:cubicBezTo>
                  <a:pt x="67" y="96"/>
                  <a:pt x="67" y="98"/>
                  <a:pt x="67" y="100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67" y="110"/>
                  <a:pt x="67" y="111"/>
                  <a:pt x="65" y="113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65" y="117"/>
                  <a:pt x="63" y="120"/>
                  <a:pt x="61" y="122"/>
                </a:cubicBezTo>
                <a:cubicBezTo>
                  <a:pt x="58" y="124"/>
                  <a:pt x="54" y="126"/>
                  <a:pt x="50" y="126"/>
                </a:cubicBezTo>
                <a:cubicBezTo>
                  <a:pt x="46" y="126"/>
                  <a:pt x="43" y="124"/>
                  <a:pt x="40" y="122"/>
                </a:cubicBezTo>
                <a:cubicBezTo>
                  <a:pt x="37" y="120"/>
                  <a:pt x="36" y="117"/>
                  <a:pt x="36" y="114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34" y="111"/>
                  <a:pt x="33" y="110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00"/>
                  <a:pt x="33" y="100"/>
                  <a:pt x="33" y="100"/>
                </a:cubicBezTo>
                <a:cubicBezTo>
                  <a:pt x="33" y="98"/>
                  <a:pt x="34" y="96"/>
                  <a:pt x="35" y="94"/>
                </a:cubicBezTo>
                <a:cubicBezTo>
                  <a:pt x="36" y="94"/>
                  <a:pt x="36" y="94"/>
                  <a:pt x="36" y="94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lose/>
                <a:moveTo>
                  <a:pt x="57" y="37"/>
                </a:moveTo>
                <a:cubicBezTo>
                  <a:pt x="57" y="92"/>
                  <a:pt x="57" y="92"/>
                  <a:pt x="57" y="92"/>
                </a:cubicBezTo>
                <a:cubicBezTo>
                  <a:pt x="60" y="92"/>
                  <a:pt x="60" y="92"/>
                  <a:pt x="60" y="92"/>
                </a:cubicBezTo>
                <a:cubicBezTo>
                  <a:pt x="60" y="92"/>
                  <a:pt x="61" y="92"/>
                  <a:pt x="62" y="92"/>
                </a:cubicBezTo>
                <a:cubicBezTo>
                  <a:pt x="62" y="37"/>
                  <a:pt x="62" y="37"/>
                  <a:pt x="62" y="37"/>
                </a:cubicBezTo>
                <a:cubicBezTo>
                  <a:pt x="57" y="37"/>
                  <a:pt x="57" y="37"/>
                  <a:pt x="57" y="37"/>
                </a:cubicBezTo>
                <a:close/>
                <a:moveTo>
                  <a:pt x="53" y="92"/>
                </a:moveTo>
                <a:cubicBezTo>
                  <a:pt x="53" y="37"/>
                  <a:pt x="53" y="37"/>
                  <a:pt x="53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92"/>
                  <a:pt x="45" y="92"/>
                  <a:pt x="45" y="92"/>
                </a:cubicBezTo>
                <a:cubicBezTo>
                  <a:pt x="53" y="92"/>
                  <a:pt x="53" y="92"/>
                  <a:pt x="53" y="92"/>
                </a:cubicBezTo>
                <a:close/>
                <a:moveTo>
                  <a:pt x="55" y="21"/>
                </a:moveTo>
                <a:cubicBezTo>
                  <a:pt x="45" y="21"/>
                  <a:pt x="45" y="21"/>
                  <a:pt x="45" y="21"/>
                </a:cubicBezTo>
                <a:cubicBezTo>
                  <a:pt x="40" y="33"/>
                  <a:pt x="40" y="33"/>
                  <a:pt x="40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55" y="21"/>
                  <a:pt x="55" y="21"/>
                  <a:pt x="55" y="21"/>
                </a:cubicBezTo>
                <a:close/>
                <a:moveTo>
                  <a:pt x="42" y="99"/>
                </a:moveTo>
                <a:cubicBezTo>
                  <a:pt x="38" y="99"/>
                  <a:pt x="38" y="99"/>
                  <a:pt x="38" y="99"/>
                </a:cubicBezTo>
                <a:cubicBezTo>
                  <a:pt x="38" y="109"/>
                  <a:pt x="38" y="109"/>
                  <a:pt x="38" y="109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2" y="99"/>
                  <a:pt x="42" y="99"/>
                  <a:pt x="42" y="99"/>
                </a:cubicBezTo>
                <a:close/>
                <a:moveTo>
                  <a:pt x="49" y="99"/>
                </a:moveTo>
                <a:cubicBezTo>
                  <a:pt x="45" y="99"/>
                  <a:pt x="45" y="99"/>
                  <a:pt x="45" y="99"/>
                </a:cubicBezTo>
                <a:cubicBezTo>
                  <a:pt x="45" y="109"/>
                  <a:pt x="45" y="109"/>
                  <a:pt x="45" y="10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9" y="99"/>
                  <a:pt x="49" y="99"/>
                  <a:pt x="49" y="99"/>
                </a:cubicBezTo>
                <a:close/>
                <a:moveTo>
                  <a:pt x="56" y="99"/>
                </a:moveTo>
                <a:cubicBezTo>
                  <a:pt x="52" y="99"/>
                  <a:pt x="52" y="99"/>
                  <a:pt x="52" y="99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6" y="99"/>
                  <a:pt x="56" y="99"/>
                  <a:pt x="56" y="99"/>
                </a:cubicBezTo>
                <a:close/>
                <a:moveTo>
                  <a:pt x="62" y="99"/>
                </a:moveTo>
                <a:cubicBezTo>
                  <a:pt x="59" y="99"/>
                  <a:pt x="59" y="99"/>
                  <a:pt x="59" y="9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62" y="99"/>
                  <a:pt x="62" y="99"/>
                  <a:pt x="62" y="99"/>
                </a:cubicBezTo>
                <a:close/>
                <a:moveTo>
                  <a:pt x="62" y="96"/>
                </a:moveTo>
                <a:cubicBezTo>
                  <a:pt x="39" y="96"/>
                  <a:pt x="39" y="96"/>
                  <a:pt x="39" y="96"/>
                </a:cubicBezTo>
                <a:cubicBezTo>
                  <a:pt x="38" y="97"/>
                  <a:pt x="38" y="97"/>
                  <a:pt x="38" y="97"/>
                </a:cubicBezTo>
                <a:cubicBezTo>
                  <a:pt x="37" y="98"/>
                  <a:pt x="37" y="99"/>
                  <a:pt x="37" y="100"/>
                </a:cubicBezTo>
                <a:cubicBezTo>
                  <a:pt x="37" y="107"/>
                  <a:pt x="37" y="107"/>
                  <a:pt x="37" y="107"/>
                </a:cubicBezTo>
                <a:cubicBezTo>
                  <a:pt x="37" y="107"/>
                  <a:pt x="37" y="107"/>
                  <a:pt x="37" y="107"/>
                </a:cubicBezTo>
                <a:cubicBezTo>
                  <a:pt x="37" y="107"/>
                  <a:pt x="37" y="107"/>
                  <a:pt x="37" y="107"/>
                </a:cubicBezTo>
                <a:cubicBezTo>
                  <a:pt x="37" y="108"/>
                  <a:pt x="37" y="109"/>
                  <a:pt x="38" y="110"/>
                </a:cubicBezTo>
                <a:cubicBezTo>
                  <a:pt x="38" y="110"/>
                  <a:pt x="39" y="111"/>
                  <a:pt x="39" y="111"/>
                </a:cubicBezTo>
                <a:cubicBezTo>
                  <a:pt x="62" y="111"/>
                  <a:pt x="62" y="111"/>
                  <a:pt x="62" y="111"/>
                </a:cubicBezTo>
                <a:cubicBezTo>
                  <a:pt x="62" y="111"/>
                  <a:pt x="62" y="110"/>
                  <a:pt x="63" y="110"/>
                </a:cubicBezTo>
                <a:cubicBezTo>
                  <a:pt x="63" y="109"/>
                  <a:pt x="64" y="108"/>
                  <a:pt x="64" y="107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99"/>
                  <a:pt x="63" y="98"/>
                  <a:pt x="63" y="97"/>
                </a:cubicBezTo>
                <a:cubicBezTo>
                  <a:pt x="62" y="97"/>
                  <a:pt x="62" y="97"/>
                  <a:pt x="62" y="96"/>
                </a:cubicBezTo>
                <a:close/>
                <a:moveTo>
                  <a:pt x="14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11"/>
                  <a:pt x="15" y="11"/>
                  <a:pt x="15" y="11"/>
                </a:cubicBezTo>
                <a:cubicBezTo>
                  <a:pt x="13" y="12"/>
                  <a:pt x="11" y="14"/>
                  <a:pt x="11" y="16"/>
                </a:cubicBezTo>
                <a:cubicBezTo>
                  <a:pt x="11" y="19"/>
                  <a:pt x="14" y="21"/>
                  <a:pt x="16" y="21"/>
                </a:cubicBezTo>
                <a:cubicBezTo>
                  <a:pt x="19" y="21"/>
                  <a:pt x="21" y="19"/>
                  <a:pt x="21" y="16"/>
                </a:cubicBezTo>
                <a:cubicBezTo>
                  <a:pt x="21" y="14"/>
                  <a:pt x="20" y="12"/>
                  <a:pt x="17" y="11"/>
                </a:cubicBezTo>
                <a:cubicBezTo>
                  <a:pt x="17" y="0"/>
                  <a:pt x="17" y="0"/>
                  <a:pt x="17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6"/>
                  <a:pt x="23" y="11"/>
                  <a:pt x="27" y="15"/>
                </a:cubicBezTo>
                <a:cubicBezTo>
                  <a:pt x="23" y="34"/>
                  <a:pt x="23" y="34"/>
                  <a:pt x="23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6" y="15"/>
                  <a:pt x="6" y="15"/>
                  <a:pt x="6" y="15"/>
                </a:cubicBezTo>
                <a:cubicBezTo>
                  <a:pt x="10" y="11"/>
                  <a:pt x="14" y="6"/>
                  <a:pt x="14" y="0"/>
                </a:cubicBezTo>
                <a:close/>
                <a:moveTo>
                  <a:pt x="4" y="62"/>
                </a:moveTo>
                <a:cubicBezTo>
                  <a:pt x="29" y="62"/>
                  <a:pt x="29" y="62"/>
                  <a:pt x="29" y="62"/>
                </a:cubicBezTo>
                <a:cubicBezTo>
                  <a:pt x="23" y="36"/>
                  <a:pt x="23" y="36"/>
                  <a:pt x="23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4" y="62"/>
                  <a:pt x="4" y="62"/>
                  <a:pt x="4" y="62"/>
                </a:cubicBezTo>
                <a:close/>
                <a:moveTo>
                  <a:pt x="8" y="60"/>
                </a:moveTo>
                <a:cubicBezTo>
                  <a:pt x="12" y="37"/>
                  <a:pt x="12" y="37"/>
                  <a:pt x="12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60"/>
                  <a:pt x="16" y="60"/>
                  <a:pt x="16" y="60"/>
                </a:cubicBezTo>
                <a:cubicBezTo>
                  <a:pt x="8" y="60"/>
                  <a:pt x="8" y="60"/>
                  <a:pt x="8" y="60"/>
                </a:cubicBezTo>
                <a:close/>
                <a:moveTo>
                  <a:pt x="3" y="63"/>
                </a:moveTo>
                <a:cubicBezTo>
                  <a:pt x="12" y="63"/>
                  <a:pt x="21" y="63"/>
                  <a:pt x="29" y="63"/>
                </a:cubicBezTo>
                <a:cubicBezTo>
                  <a:pt x="33" y="84"/>
                  <a:pt x="31" y="104"/>
                  <a:pt x="22" y="123"/>
                </a:cubicBezTo>
                <a:cubicBezTo>
                  <a:pt x="13" y="123"/>
                  <a:pt x="13" y="123"/>
                  <a:pt x="13" y="123"/>
                </a:cubicBezTo>
                <a:cubicBezTo>
                  <a:pt x="3" y="105"/>
                  <a:pt x="0" y="85"/>
                  <a:pt x="3" y="63"/>
                </a:cubicBezTo>
                <a:close/>
                <a:moveTo>
                  <a:pt x="75" y="95"/>
                </a:moveTo>
                <a:cubicBezTo>
                  <a:pt x="75" y="97"/>
                  <a:pt x="75" y="97"/>
                  <a:pt x="75" y="97"/>
                </a:cubicBezTo>
                <a:cubicBezTo>
                  <a:pt x="98" y="97"/>
                  <a:pt x="98" y="97"/>
                  <a:pt x="98" y="97"/>
                </a:cubicBezTo>
                <a:cubicBezTo>
                  <a:pt x="106" y="116"/>
                  <a:pt x="106" y="116"/>
                  <a:pt x="106" y="116"/>
                </a:cubicBezTo>
                <a:cubicBezTo>
                  <a:pt x="107" y="115"/>
                  <a:pt x="107" y="115"/>
                  <a:pt x="107" y="115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98" y="95"/>
                  <a:pt x="98" y="95"/>
                  <a:pt x="98" y="95"/>
                </a:cubicBezTo>
                <a:cubicBezTo>
                  <a:pt x="75" y="95"/>
                  <a:pt x="75" y="95"/>
                  <a:pt x="75" y="95"/>
                </a:cubicBezTo>
                <a:close/>
                <a:moveTo>
                  <a:pt x="80" y="68"/>
                </a:moveTo>
                <a:cubicBezTo>
                  <a:pt x="104" y="68"/>
                  <a:pt x="104" y="68"/>
                  <a:pt x="104" y="68"/>
                </a:cubicBezTo>
                <a:cubicBezTo>
                  <a:pt x="114" y="19"/>
                  <a:pt x="114" y="19"/>
                  <a:pt x="114" y="19"/>
                </a:cubicBezTo>
                <a:cubicBezTo>
                  <a:pt x="114" y="19"/>
                  <a:pt x="114" y="19"/>
                  <a:pt x="114" y="19"/>
                </a:cubicBezTo>
                <a:cubicBezTo>
                  <a:pt x="114" y="19"/>
                  <a:pt x="114" y="19"/>
                  <a:pt x="114" y="19"/>
                </a:cubicBezTo>
                <a:cubicBezTo>
                  <a:pt x="114" y="19"/>
                  <a:pt x="114" y="19"/>
                  <a:pt x="114" y="18"/>
                </a:cubicBezTo>
                <a:cubicBezTo>
                  <a:pt x="113" y="18"/>
                  <a:pt x="113" y="18"/>
                  <a:pt x="113" y="18"/>
                </a:cubicBezTo>
                <a:cubicBezTo>
                  <a:pt x="113" y="18"/>
                  <a:pt x="113" y="18"/>
                  <a:pt x="113" y="18"/>
                </a:cubicBezTo>
                <a:cubicBezTo>
                  <a:pt x="93" y="18"/>
                  <a:pt x="93" y="18"/>
                  <a:pt x="93" y="18"/>
                </a:cubicBezTo>
                <a:cubicBezTo>
                  <a:pt x="92" y="18"/>
                  <a:pt x="92" y="19"/>
                  <a:pt x="91" y="19"/>
                </a:cubicBezTo>
                <a:cubicBezTo>
                  <a:pt x="91" y="20"/>
                  <a:pt x="90" y="20"/>
                  <a:pt x="90" y="21"/>
                </a:cubicBezTo>
                <a:cubicBezTo>
                  <a:pt x="80" y="68"/>
                  <a:pt x="80" y="68"/>
                  <a:pt x="80" y="68"/>
                </a:cubicBezTo>
                <a:close/>
                <a:moveTo>
                  <a:pt x="108" y="71"/>
                </a:moveTo>
                <a:cubicBezTo>
                  <a:pt x="113" y="83"/>
                  <a:pt x="113" y="83"/>
                  <a:pt x="113" y="83"/>
                </a:cubicBezTo>
                <a:cubicBezTo>
                  <a:pt x="122" y="40"/>
                  <a:pt x="122" y="40"/>
                  <a:pt x="122" y="40"/>
                </a:cubicBezTo>
                <a:cubicBezTo>
                  <a:pt x="122" y="38"/>
                  <a:pt x="122" y="37"/>
                  <a:pt x="121" y="36"/>
                </a:cubicBezTo>
                <a:cubicBezTo>
                  <a:pt x="117" y="27"/>
                  <a:pt x="117" y="27"/>
                  <a:pt x="117" y="27"/>
                </a:cubicBezTo>
                <a:lnTo>
                  <a:pt x="108" y="7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5" name="Freeform 173"/>
          <p:cNvSpPr>
            <a:spLocks noEditPoints="1"/>
          </p:cNvSpPr>
          <p:nvPr/>
        </p:nvSpPr>
        <p:spPr bwMode="auto">
          <a:xfrm>
            <a:off x="10358769" y="2353788"/>
            <a:ext cx="522287" cy="531813"/>
          </a:xfrm>
          <a:custGeom>
            <a:avLst/>
            <a:gdLst>
              <a:gd name="T0" fmla="*/ 27 w 123"/>
              <a:gd name="T1" fmla="*/ 107 h 125"/>
              <a:gd name="T2" fmla="*/ 122 w 123"/>
              <a:gd name="T3" fmla="*/ 45 h 125"/>
              <a:gd name="T4" fmla="*/ 43 w 123"/>
              <a:gd name="T5" fmla="*/ 125 h 125"/>
              <a:gd name="T6" fmla="*/ 28 w 123"/>
              <a:gd name="T7" fmla="*/ 60 h 125"/>
              <a:gd name="T8" fmla="*/ 12 w 123"/>
              <a:gd name="T9" fmla="*/ 76 h 125"/>
              <a:gd name="T10" fmla="*/ 26 w 123"/>
              <a:gd name="T11" fmla="*/ 97 h 125"/>
              <a:gd name="T12" fmla="*/ 27 w 123"/>
              <a:gd name="T13" fmla="*/ 96 h 125"/>
              <a:gd name="T14" fmla="*/ 26 w 123"/>
              <a:gd name="T15" fmla="*/ 87 h 125"/>
              <a:gd name="T16" fmla="*/ 26 w 123"/>
              <a:gd name="T17" fmla="*/ 83 h 125"/>
              <a:gd name="T18" fmla="*/ 39 w 123"/>
              <a:gd name="T19" fmla="*/ 84 h 125"/>
              <a:gd name="T20" fmla="*/ 40 w 123"/>
              <a:gd name="T21" fmla="*/ 83 h 125"/>
              <a:gd name="T22" fmla="*/ 39 w 123"/>
              <a:gd name="T23" fmla="*/ 74 h 125"/>
              <a:gd name="T24" fmla="*/ 39 w 123"/>
              <a:gd name="T25" fmla="*/ 70 h 125"/>
              <a:gd name="T26" fmla="*/ 52 w 123"/>
              <a:gd name="T27" fmla="*/ 71 h 125"/>
              <a:gd name="T28" fmla="*/ 53 w 123"/>
              <a:gd name="T29" fmla="*/ 70 h 125"/>
              <a:gd name="T30" fmla="*/ 52 w 123"/>
              <a:gd name="T31" fmla="*/ 61 h 125"/>
              <a:gd name="T32" fmla="*/ 52 w 123"/>
              <a:gd name="T33" fmla="*/ 57 h 125"/>
              <a:gd name="T34" fmla="*/ 65 w 123"/>
              <a:gd name="T35" fmla="*/ 58 h 125"/>
              <a:gd name="T36" fmla="*/ 67 w 123"/>
              <a:gd name="T37" fmla="*/ 56 h 125"/>
              <a:gd name="T38" fmla="*/ 65 w 123"/>
              <a:gd name="T39" fmla="*/ 48 h 125"/>
              <a:gd name="T40" fmla="*/ 66 w 123"/>
              <a:gd name="T41" fmla="*/ 43 h 125"/>
              <a:gd name="T42" fmla="*/ 78 w 123"/>
              <a:gd name="T43" fmla="*/ 45 h 125"/>
              <a:gd name="T44" fmla="*/ 79 w 123"/>
              <a:gd name="T45" fmla="*/ 43 h 125"/>
              <a:gd name="T46" fmla="*/ 78 w 123"/>
              <a:gd name="T47" fmla="*/ 35 h 125"/>
              <a:gd name="T48" fmla="*/ 79 w 123"/>
              <a:gd name="T49" fmla="*/ 30 h 125"/>
              <a:gd name="T50" fmla="*/ 92 w 123"/>
              <a:gd name="T51" fmla="*/ 31 h 125"/>
              <a:gd name="T52" fmla="*/ 93 w 123"/>
              <a:gd name="T53" fmla="*/ 30 h 125"/>
              <a:gd name="T54" fmla="*/ 91 w 123"/>
              <a:gd name="T55" fmla="*/ 21 h 125"/>
              <a:gd name="T56" fmla="*/ 83 w 123"/>
              <a:gd name="T57" fmla="*/ 5 h 125"/>
              <a:gd name="T58" fmla="*/ 104 w 123"/>
              <a:gd name="T59" fmla="*/ 42 h 125"/>
              <a:gd name="T60" fmla="*/ 105 w 123"/>
              <a:gd name="T61" fmla="*/ 32 h 125"/>
              <a:gd name="T62" fmla="*/ 49 w 123"/>
              <a:gd name="T63" fmla="*/ 116 h 125"/>
              <a:gd name="T64" fmla="*/ 52 w 123"/>
              <a:gd name="T65" fmla="*/ 114 h 125"/>
              <a:gd name="T66" fmla="*/ 50 w 123"/>
              <a:gd name="T67" fmla="*/ 98 h 125"/>
              <a:gd name="T68" fmla="*/ 58 w 123"/>
              <a:gd name="T69" fmla="*/ 97 h 125"/>
              <a:gd name="T70" fmla="*/ 70 w 123"/>
              <a:gd name="T71" fmla="*/ 95 h 125"/>
              <a:gd name="T72" fmla="*/ 72 w 123"/>
              <a:gd name="T73" fmla="*/ 93 h 125"/>
              <a:gd name="T74" fmla="*/ 74 w 123"/>
              <a:gd name="T75" fmla="*/ 80 h 125"/>
              <a:gd name="T76" fmla="*/ 75 w 123"/>
              <a:gd name="T77" fmla="*/ 72 h 125"/>
              <a:gd name="T78" fmla="*/ 91 w 123"/>
              <a:gd name="T79" fmla="*/ 74 h 125"/>
              <a:gd name="T80" fmla="*/ 93 w 123"/>
              <a:gd name="T81" fmla="*/ 72 h 125"/>
              <a:gd name="T82" fmla="*/ 91 w 123"/>
              <a:gd name="T83" fmla="*/ 56 h 125"/>
              <a:gd name="T84" fmla="*/ 99 w 123"/>
              <a:gd name="T85" fmla="*/ 55 h 125"/>
              <a:gd name="T86" fmla="*/ 111 w 123"/>
              <a:gd name="T87" fmla="*/ 5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3" h="125">
                <a:moveTo>
                  <a:pt x="43" y="125"/>
                </a:moveTo>
                <a:cubicBezTo>
                  <a:pt x="27" y="109"/>
                  <a:pt x="27" y="109"/>
                  <a:pt x="27" y="109"/>
                </a:cubicBezTo>
                <a:cubicBezTo>
                  <a:pt x="27" y="108"/>
                  <a:pt x="27" y="107"/>
                  <a:pt x="27" y="107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105" y="28"/>
                  <a:pt x="106" y="28"/>
                  <a:pt x="106" y="29"/>
                </a:cubicBezTo>
                <a:cubicBezTo>
                  <a:pt x="122" y="45"/>
                  <a:pt x="122" y="45"/>
                  <a:pt x="122" y="45"/>
                </a:cubicBezTo>
                <a:cubicBezTo>
                  <a:pt x="123" y="45"/>
                  <a:pt x="123" y="46"/>
                  <a:pt x="122" y="47"/>
                </a:cubicBezTo>
                <a:cubicBezTo>
                  <a:pt x="45" y="125"/>
                  <a:pt x="45" y="125"/>
                  <a:pt x="45" y="125"/>
                </a:cubicBezTo>
                <a:cubicBezTo>
                  <a:pt x="45" y="125"/>
                  <a:pt x="44" y="125"/>
                  <a:pt x="43" y="125"/>
                </a:cubicBezTo>
                <a:close/>
                <a:moveTo>
                  <a:pt x="60" y="28"/>
                </a:moveTo>
                <a:cubicBezTo>
                  <a:pt x="51" y="24"/>
                  <a:pt x="40" y="26"/>
                  <a:pt x="33" y="33"/>
                </a:cubicBezTo>
                <a:cubicBezTo>
                  <a:pt x="26" y="40"/>
                  <a:pt x="24" y="51"/>
                  <a:pt x="28" y="60"/>
                </a:cubicBezTo>
                <a:cubicBezTo>
                  <a:pt x="60" y="28"/>
                  <a:pt x="60" y="28"/>
                  <a:pt x="60" y="28"/>
                </a:cubicBezTo>
                <a:close/>
                <a:moveTo>
                  <a:pt x="18" y="18"/>
                </a:moveTo>
                <a:cubicBezTo>
                  <a:pt x="2" y="34"/>
                  <a:pt x="0" y="58"/>
                  <a:pt x="12" y="76"/>
                </a:cubicBezTo>
                <a:cubicBezTo>
                  <a:pt x="4" y="84"/>
                  <a:pt x="4" y="84"/>
                  <a:pt x="4" y="84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26" y="97"/>
                  <a:pt x="26" y="97"/>
                  <a:pt x="26" y="97"/>
                </a:cubicBezTo>
                <a:cubicBezTo>
                  <a:pt x="21" y="92"/>
                  <a:pt x="21" y="92"/>
                  <a:pt x="21" y="92"/>
                </a:cubicBezTo>
                <a:cubicBezTo>
                  <a:pt x="22" y="91"/>
                  <a:pt x="22" y="91"/>
                  <a:pt x="22" y="91"/>
                </a:cubicBezTo>
                <a:cubicBezTo>
                  <a:pt x="27" y="96"/>
                  <a:pt x="27" y="96"/>
                  <a:pt x="27" y="96"/>
                </a:cubicBezTo>
                <a:cubicBezTo>
                  <a:pt x="29" y="94"/>
                  <a:pt x="29" y="94"/>
                  <a:pt x="29" y="94"/>
                </a:cubicBezTo>
                <a:cubicBezTo>
                  <a:pt x="24" y="89"/>
                  <a:pt x="24" y="89"/>
                  <a:pt x="24" y="89"/>
                </a:cubicBezTo>
                <a:cubicBezTo>
                  <a:pt x="26" y="87"/>
                  <a:pt x="26" y="87"/>
                  <a:pt x="26" y="87"/>
                </a:cubicBezTo>
                <a:cubicBezTo>
                  <a:pt x="31" y="92"/>
                  <a:pt x="31" y="92"/>
                  <a:pt x="31" y="92"/>
                </a:cubicBezTo>
                <a:cubicBezTo>
                  <a:pt x="33" y="90"/>
                  <a:pt x="33" y="90"/>
                  <a:pt x="33" y="90"/>
                </a:cubicBezTo>
                <a:cubicBezTo>
                  <a:pt x="26" y="83"/>
                  <a:pt x="26" y="83"/>
                  <a:pt x="26" y="83"/>
                </a:cubicBezTo>
                <a:cubicBezTo>
                  <a:pt x="29" y="81"/>
                  <a:pt x="29" y="81"/>
                  <a:pt x="29" y="81"/>
                </a:cubicBezTo>
                <a:cubicBezTo>
                  <a:pt x="36" y="87"/>
                  <a:pt x="36" y="87"/>
                  <a:pt x="36" y="87"/>
                </a:cubicBezTo>
                <a:cubicBezTo>
                  <a:pt x="39" y="84"/>
                  <a:pt x="39" y="84"/>
                  <a:pt x="39" y="84"/>
                </a:cubicBezTo>
                <a:cubicBezTo>
                  <a:pt x="34" y="79"/>
                  <a:pt x="34" y="79"/>
                  <a:pt x="34" y="79"/>
                </a:cubicBezTo>
                <a:cubicBezTo>
                  <a:pt x="35" y="78"/>
                  <a:pt x="35" y="78"/>
                  <a:pt x="35" y="78"/>
                </a:cubicBezTo>
                <a:cubicBezTo>
                  <a:pt x="40" y="83"/>
                  <a:pt x="40" y="83"/>
                  <a:pt x="40" y="83"/>
                </a:cubicBezTo>
                <a:cubicBezTo>
                  <a:pt x="43" y="80"/>
                  <a:pt x="43" y="80"/>
                  <a:pt x="43" y="80"/>
                </a:cubicBezTo>
                <a:cubicBezTo>
                  <a:pt x="38" y="75"/>
                  <a:pt x="38" y="75"/>
                  <a:pt x="38" y="75"/>
                </a:cubicBezTo>
                <a:cubicBezTo>
                  <a:pt x="39" y="74"/>
                  <a:pt x="39" y="74"/>
                  <a:pt x="39" y="74"/>
                </a:cubicBezTo>
                <a:cubicBezTo>
                  <a:pt x="44" y="79"/>
                  <a:pt x="44" y="79"/>
                  <a:pt x="44" y="79"/>
                </a:cubicBezTo>
                <a:cubicBezTo>
                  <a:pt x="46" y="77"/>
                  <a:pt x="46" y="77"/>
                  <a:pt x="46" y="77"/>
                </a:cubicBezTo>
                <a:cubicBezTo>
                  <a:pt x="39" y="70"/>
                  <a:pt x="39" y="70"/>
                  <a:pt x="39" y="70"/>
                </a:cubicBezTo>
                <a:cubicBezTo>
                  <a:pt x="42" y="67"/>
                  <a:pt x="42" y="67"/>
                  <a:pt x="42" y="67"/>
                </a:cubicBezTo>
                <a:cubicBezTo>
                  <a:pt x="49" y="74"/>
                  <a:pt x="49" y="74"/>
                  <a:pt x="49" y="74"/>
                </a:cubicBezTo>
                <a:cubicBezTo>
                  <a:pt x="52" y="71"/>
                  <a:pt x="52" y="71"/>
                  <a:pt x="52" y="71"/>
                </a:cubicBezTo>
                <a:cubicBezTo>
                  <a:pt x="47" y="66"/>
                  <a:pt x="47" y="66"/>
                  <a:pt x="47" y="66"/>
                </a:cubicBezTo>
                <a:cubicBezTo>
                  <a:pt x="48" y="65"/>
                  <a:pt x="48" y="65"/>
                  <a:pt x="48" y="65"/>
                </a:cubicBezTo>
                <a:cubicBezTo>
                  <a:pt x="53" y="70"/>
                  <a:pt x="53" y="70"/>
                  <a:pt x="53" y="70"/>
                </a:cubicBezTo>
                <a:cubicBezTo>
                  <a:pt x="55" y="67"/>
                  <a:pt x="55" y="67"/>
                  <a:pt x="55" y="67"/>
                </a:cubicBezTo>
                <a:cubicBezTo>
                  <a:pt x="50" y="62"/>
                  <a:pt x="50" y="62"/>
                  <a:pt x="50" y="62"/>
                </a:cubicBezTo>
                <a:cubicBezTo>
                  <a:pt x="52" y="61"/>
                  <a:pt x="52" y="61"/>
                  <a:pt x="52" y="61"/>
                </a:cubicBezTo>
                <a:cubicBezTo>
                  <a:pt x="57" y="66"/>
                  <a:pt x="57" y="66"/>
                  <a:pt x="57" y="66"/>
                </a:cubicBezTo>
                <a:cubicBezTo>
                  <a:pt x="59" y="64"/>
                  <a:pt x="59" y="64"/>
                  <a:pt x="59" y="64"/>
                </a:cubicBezTo>
                <a:cubicBezTo>
                  <a:pt x="52" y="57"/>
                  <a:pt x="52" y="57"/>
                  <a:pt x="52" y="57"/>
                </a:cubicBezTo>
                <a:cubicBezTo>
                  <a:pt x="55" y="54"/>
                  <a:pt x="55" y="54"/>
                  <a:pt x="55" y="54"/>
                </a:cubicBezTo>
                <a:cubicBezTo>
                  <a:pt x="62" y="61"/>
                  <a:pt x="62" y="61"/>
                  <a:pt x="62" y="61"/>
                </a:cubicBezTo>
                <a:cubicBezTo>
                  <a:pt x="65" y="58"/>
                  <a:pt x="65" y="58"/>
                  <a:pt x="65" y="58"/>
                </a:cubicBezTo>
                <a:cubicBezTo>
                  <a:pt x="60" y="53"/>
                  <a:pt x="60" y="53"/>
                  <a:pt x="60" y="53"/>
                </a:cubicBezTo>
                <a:cubicBezTo>
                  <a:pt x="61" y="51"/>
                  <a:pt x="61" y="51"/>
                  <a:pt x="61" y="51"/>
                </a:cubicBezTo>
                <a:cubicBezTo>
                  <a:pt x="67" y="56"/>
                  <a:pt x="67" y="56"/>
                  <a:pt x="67" y="56"/>
                </a:cubicBezTo>
                <a:cubicBezTo>
                  <a:pt x="69" y="54"/>
                  <a:pt x="69" y="54"/>
                  <a:pt x="69" y="54"/>
                </a:cubicBezTo>
                <a:cubicBezTo>
                  <a:pt x="64" y="49"/>
                  <a:pt x="64" y="49"/>
                  <a:pt x="64" y="49"/>
                </a:cubicBezTo>
                <a:cubicBezTo>
                  <a:pt x="65" y="48"/>
                  <a:pt x="65" y="48"/>
                  <a:pt x="65" y="48"/>
                </a:cubicBezTo>
                <a:cubicBezTo>
                  <a:pt x="70" y="53"/>
                  <a:pt x="70" y="53"/>
                  <a:pt x="70" y="53"/>
                </a:cubicBezTo>
                <a:cubicBezTo>
                  <a:pt x="73" y="50"/>
                  <a:pt x="73" y="50"/>
                  <a:pt x="73" y="50"/>
                </a:cubicBezTo>
                <a:cubicBezTo>
                  <a:pt x="66" y="43"/>
                  <a:pt x="66" y="43"/>
                  <a:pt x="66" y="43"/>
                </a:cubicBezTo>
                <a:cubicBezTo>
                  <a:pt x="68" y="41"/>
                  <a:pt x="68" y="41"/>
                  <a:pt x="68" y="41"/>
                </a:cubicBezTo>
                <a:cubicBezTo>
                  <a:pt x="75" y="48"/>
                  <a:pt x="75" y="48"/>
                  <a:pt x="75" y="48"/>
                </a:cubicBezTo>
                <a:cubicBezTo>
                  <a:pt x="78" y="45"/>
                  <a:pt x="78" y="45"/>
                  <a:pt x="78" y="45"/>
                </a:cubicBezTo>
                <a:cubicBezTo>
                  <a:pt x="73" y="40"/>
                  <a:pt x="73" y="40"/>
                  <a:pt x="73" y="40"/>
                </a:cubicBezTo>
                <a:cubicBezTo>
                  <a:pt x="74" y="38"/>
                  <a:pt x="74" y="38"/>
                  <a:pt x="74" y="38"/>
                </a:cubicBezTo>
                <a:cubicBezTo>
                  <a:pt x="79" y="43"/>
                  <a:pt x="79" y="43"/>
                  <a:pt x="79" y="43"/>
                </a:cubicBezTo>
                <a:cubicBezTo>
                  <a:pt x="82" y="41"/>
                  <a:pt x="82" y="41"/>
                  <a:pt x="82" y="41"/>
                </a:cubicBezTo>
                <a:cubicBezTo>
                  <a:pt x="77" y="36"/>
                  <a:pt x="77" y="36"/>
                  <a:pt x="77" y="36"/>
                </a:cubicBezTo>
                <a:cubicBezTo>
                  <a:pt x="78" y="35"/>
                  <a:pt x="78" y="35"/>
                  <a:pt x="78" y="35"/>
                </a:cubicBezTo>
                <a:cubicBezTo>
                  <a:pt x="83" y="40"/>
                  <a:pt x="83" y="40"/>
                  <a:pt x="83" y="40"/>
                </a:cubicBezTo>
                <a:cubicBezTo>
                  <a:pt x="86" y="37"/>
                  <a:pt x="86" y="37"/>
                  <a:pt x="86" y="37"/>
                </a:cubicBezTo>
                <a:cubicBezTo>
                  <a:pt x="79" y="30"/>
                  <a:pt x="79" y="30"/>
                  <a:pt x="79" y="30"/>
                </a:cubicBezTo>
                <a:cubicBezTo>
                  <a:pt x="81" y="28"/>
                  <a:pt x="81" y="28"/>
                  <a:pt x="81" y="28"/>
                </a:cubicBezTo>
                <a:cubicBezTo>
                  <a:pt x="88" y="35"/>
                  <a:pt x="88" y="35"/>
                  <a:pt x="88" y="35"/>
                </a:cubicBezTo>
                <a:cubicBezTo>
                  <a:pt x="92" y="31"/>
                  <a:pt x="92" y="31"/>
                  <a:pt x="92" y="31"/>
                </a:cubicBezTo>
                <a:cubicBezTo>
                  <a:pt x="87" y="26"/>
                  <a:pt x="87" y="26"/>
                  <a:pt x="87" y="26"/>
                </a:cubicBezTo>
                <a:cubicBezTo>
                  <a:pt x="88" y="25"/>
                  <a:pt x="88" y="25"/>
                  <a:pt x="88" y="25"/>
                </a:cubicBezTo>
                <a:cubicBezTo>
                  <a:pt x="93" y="30"/>
                  <a:pt x="93" y="30"/>
                  <a:pt x="93" y="30"/>
                </a:cubicBezTo>
                <a:cubicBezTo>
                  <a:pt x="95" y="27"/>
                  <a:pt x="95" y="27"/>
                  <a:pt x="95" y="27"/>
                </a:cubicBezTo>
                <a:cubicBezTo>
                  <a:pt x="90" y="22"/>
                  <a:pt x="90" y="22"/>
                  <a:pt x="90" y="22"/>
                </a:cubicBezTo>
                <a:cubicBezTo>
                  <a:pt x="91" y="21"/>
                  <a:pt x="91" y="21"/>
                  <a:pt x="91" y="21"/>
                </a:cubicBezTo>
                <a:cubicBezTo>
                  <a:pt x="97" y="26"/>
                  <a:pt x="97" y="26"/>
                  <a:pt x="97" y="26"/>
                </a:cubicBezTo>
                <a:cubicBezTo>
                  <a:pt x="101" y="22"/>
                  <a:pt x="101" y="22"/>
                  <a:pt x="101" y="22"/>
                </a:cubicBezTo>
                <a:cubicBezTo>
                  <a:pt x="83" y="5"/>
                  <a:pt x="83" y="5"/>
                  <a:pt x="83" y="5"/>
                </a:cubicBezTo>
                <a:cubicBezTo>
                  <a:pt x="76" y="12"/>
                  <a:pt x="76" y="12"/>
                  <a:pt x="76" y="12"/>
                </a:cubicBezTo>
                <a:cubicBezTo>
                  <a:pt x="58" y="0"/>
                  <a:pt x="34" y="2"/>
                  <a:pt x="18" y="18"/>
                </a:cubicBezTo>
                <a:close/>
                <a:moveTo>
                  <a:pt x="104" y="42"/>
                </a:moveTo>
                <a:cubicBezTo>
                  <a:pt x="113" y="51"/>
                  <a:pt x="113" y="51"/>
                  <a:pt x="113" y="51"/>
                </a:cubicBezTo>
                <a:cubicBezTo>
                  <a:pt x="119" y="46"/>
                  <a:pt x="119" y="46"/>
                  <a:pt x="119" y="46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31" y="108"/>
                  <a:pt x="31" y="108"/>
                  <a:pt x="31" y="108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44" y="110"/>
                  <a:pt x="44" y="110"/>
                  <a:pt x="44" y="110"/>
                </a:cubicBezTo>
                <a:cubicBezTo>
                  <a:pt x="46" y="108"/>
                  <a:pt x="46" y="108"/>
                  <a:pt x="46" y="108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47" y="100"/>
                  <a:pt x="47" y="100"/>
                  <a:pt x="47" y="100"/>
                </a:cubicBezTo>
                <a:cubicBezTo>
                  <a:pt x="50" y="98"/>
                  <a:pt x="50" y="98"/>
                  <a:pt x="50" y="98"/>
                </a:cubicBezTo>
                <a:cubicBezTo>
                  <a:pt x="59" y="107"/>
                  <a:pt x="59" y="107"/>
                  <a:pt x="59" y="107"/>
                </a:cubicBezTo>
                <a:cubicBezTo>
                  <a:pt x="63" y="102"/>
                  <a:pt x="63" y="102"/>
                  <a:pt x="63" y="102"/>
                </a:cubicBezTo>
                <a:cubicBezTo>
                  <a:pt x="58" y="97"/>
                  <a:pt x="58" y="97"/>
                  <a:pt x="58" y="97"/>
                </a:cubicBezTo>
                <a:cubicBezTo>
                  <a:pt x="60" y="94"/>
                  <a:pt x="60" y="94"/>
                  <a:pt x="60" y="94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70" y="95"/>
                  <a:pt x="70" y="95"/>
                  <a:pt x="70" y="95"/>
                </a:cubicBezTo>
                <a:cubicBezTo>
                  <a:pt x="61" y="86"/>
                  <a:pt x="61" y="86"/>
                  <a:pt x="61" y="86"/>
                </a:cubicBezTo>
                <a:cubicBezTo>
                  <a:pt x="63" y="84"/>
                  <a:pt x="63" y="84"/>
                  <a:pt x="63" y="84"/>
                </a:cubicBezTo>
                <a:cubicBezTo>
                  <a:pt x="72" y="93"/>
                  <a:pt x="72" y="93"/>
                  <a:pt x="72" y="93"/>
                </a:cubicBezTo>
                <a:cubicBezTo>
                  <a:pt x="77" y="88"/>
                  <a:pt x="77" y="88"/>
                  <a:pt x="77" y="88"/>
                </a:cubicBezTo>
                <a:cubicBezTo>
                  <a:pt x="71" y="83"/>
                  <a:pt x="71" y="83"/>
                  <a:pt x="71" y="83"/>
                </a:cubicBezTo>
                <a:cubicBezTo>
                  <a:pt x="74" y="80"/>
                  <a:pt x="74" y="80"/>
                  <a:pt x="74" y="80"/>
                </a:cubicBezTo>
                <a:cubicBezTo>
                  <a:pt x="79" y="86"/>
                  <a:pt x="79" y="86"/>
                  <a:pt x="79" y="86"/>
                </a:cubicBezTo>
                <a:cubicBezTo>
                  <a:pt x="84" y="81"/>
                  <a:pt x="84" y="81"/>
                  <a:pt x="84" y="81"/>
                </a:cubicBezTo>
                <a:cubicBezTo>
                  <a:pt x="75" y="72"/>
                  <a:pt x="75" y="72"/>
                  <a:pt x="75" y="72"/>
                </a:cubicBezTo>
                <a:cubicBezTo>
                  <a:pt x="77" y="70"/>
                  <a:pt x="77" y="70"/>
                  <a:pt x="77" y="70"/>
                </a:cubicBezTo>
                <a:cubicBezTo>
                  <a:pt x="86" y="79"/>
                  <a:pt x="86" y="79"/>
                  <a:pt x="86" y="79"/>
                </a:cubicBezTo>
                <a:cubicBezTo>
                  <a:pt x="91" y="74"/>
                  <a:pt x="91" y="74"/>
                  <a:pt x="91" y="74"/>
                </a:cubicBezTo>
                <a:cubicBezTo>
                  <a:pt x="85" y="69"/>
                  <a:pt x="85" y="69"/>
                  <a:pt x="85" y="69"/>
                </a:cubicBezTo>
                <a:cubicBezTo>
                  <a:pt x="87" y="67"/>
                  <a:pt x="87" y="67"/>
                  <a:pt x="87" y="67"/>
                </a:cubicBezTo>
                <a:cubicBezTo>
                  <a:pt x="93" y="72"/>
                  <a:pt x="93" y="72"/>
                  <a:pt x="93" y="72"/>
                </a:cubicBezTo>
                <a:cubicBezTo>
                  <a:pt x="97" y="67"/>
                  <a:pt x="97" y="67"/>
                  <a:pt x="97" y="67"/>
                </a:cubicBezTo>
                <a:cubicBezTo>
                  <a:pt x="88" y="58"/>
                  <a:pt x="88" y="58"/>
                  <a:pt x="88" y="58"/>
                </a:cubicBezTo>
                <a:cubicBezTo>
                  <a:pt x="91" y="56"/>
                  <a:pt x="91" y="56"/>
                  <a:pt x="91" y="56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99" y="55"/>
                  <a:pt x="99" y="55"/>
                  <a:pt x="99" y="55"/>
                </a:cubicBezTo>
                <a:cubicBezTo>
                  <a:pt x="101" y="53"/>
                  <a:pt x="101" y="53"/>
                  <a:pt x="101" y="53"/>
                </a:cubicBezTo>
                <a:cubicBezTo>
                  <a:pt x="107" y="58"/>
                  <a:pt x="107" y="58"/>
                  <a:pt x="107" y="58"/>
                </a:cubicBezTo>
                <a:cubicBezTo>
                  <a:pt x="111" y="53"/>
                  <a:pt x="111" y="53"/>
                  <a:pt x="111" y="53"/>
                </a:cubicBezTo>
                <a:cubicBezTo>
                  <a:pt x="102" y="45"/>
                  <a:pt x="102" y="45"/>
                  <a:pt x="102" y="45"/>
                </a:cubicBezTo>
                <a:lnTo>
                  <a:pt x="104" y="4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6" name="Freeform 180"/>
          <p:cNvSpPr>
            <a:spLocks noEditPoints="1"/>
          </p:cNvSpPr>
          <p:nvPr/>
        </p:nvSpPr>
        <p:spPr bwMode="auto">
          <a:xfrm>
            <a:off x="8722388" y="3174219"/>
            <a:ext cx="461962" cy="501650"/>
          </a:xfrm>
          <a:custGeom>
            <a:avLst/>
            <a:gdLst>
              <a:gd name="T0" fmla="*/ 0 w 109"/>
              <a:gd name="T1" fmla="*/ 25 h 118"/>
              <a:gd name="T2" fmla="*/ 28 w 109"/>
              <a:gd name="T3" fmla="*/ 25 h 118"/>
              <a:gd name="T4" fmla="*/ 18 w 109"/>
              <a:gd name="T5" fmla="*/ 13 h 118"/>
              <a:gd name="T6" fmla="*/ 12 w 109"/>
              <a:gd name="T7" fmla="*/ 6 h 118"/>
              <a:gd name="T8" fmla="*/ 18 w 109"/>
              <a:gd name="T9" fmla="*/ 0 h 118"/>
              <a:gd name="T10" fmla="*/ 25 w 109"/>
              <a:gd name="T11" fmla="*/ 6 h 118"/>
              <a:gd name="T12" fmla="*/ 25 w 109"/>
              <a:gd name="T13" fmla="*/ 8 h 118"/>
              <a:gd name="T14" fmla="*/ 35 w 109"/>
              <a:gd name="T15" fmla="*/ 22 h 118"/>
              <a:gd name="T16" fmla="*/ 47 w 109"/>
              <a:gd name="T17" fmla="*/ 9 h 118"/>
              <a:gd name="T18" fmla="*/ 47 w 109"/>
              <a:gd name="T19" fmla="*/ 6 h 118"/>
              <a:gd name="T20" fmla="*/ 53 w 109"/>
              <a:gd name="T21" fmla="*/ 0 h 118"/>
              <a:gd name="T22" fmla="*/ 60 w 109"/>
              <a:gd name="T23" fmla="*/ 6 h 118"/>
              <a:gd name="T24" fmla="*/ 54 w 109"/>
              <a:gd name="T25" fmla="*/ 13 h 118"/>
              <a:gd name="T26" fmla="*/ 43 w 109"/>
              <a:gd name="T27" fmla="*/ 25 h 118"/>
              <a:gd name="T28" fmla="*/ 109 w 109"/>
              <a:gd name="T29" fmla="*/ 25 h 118"/>
              <a:gd name="T30" fmla="*/ 109 w 109"/>
              <a:gd name="T31" fmla="*/ 107 h 118"/>
              <a:gd name="T32" fmla="*/ 101 w 109"/>
              <a:gd name="T33" fmla="*/ 107 h 118"/>
              <a:gd name="T34" fmla="*/ 101 w 109"/>
              <a:gd name="T35" fmla="*/ 118 h 118"/>
              <a:gd name="T36" fmla="*/ 91 w 109"/>
              <a:gd name="T37" fmla="*/ 118 h 118"/>
              <a:gd name="T38" fmla="*/ 91 w 109"/>
              <a:gd name="T39" fmla="*/ 107 h 118"/>
              <a:gd name="T40" fmla="*/ 16 w 109"/>
              <a:gd name="T41" fmla="*/ 107 h 118"/>
              <a:gd name="T42" fmla="*/ 16 w 109"/>
              <a:gd name="T43" fmla="*/ 118 h 118"/>
              <a:gd name="T44" fmla="*/ 5 w 109"/>
              <a:gd name="T45" fmla="*/ 118 h 118"/>
              <a:gd name="T46" fmla="*/ 5 w 109"/>
              <a:gd name="T47" fmla="*/ 107 h 118"/>
              <a:gd name="T48" fmla="*/ 0 w 109"/>
              <a:gd name="T49" fmla="*/ 107 h 118"/>
              <a:gd name="T50" fmla="*/ 0 w 109"/>
              <a:gd name="T51" fmla="*/ 25 h 118"/>
              <a:gd name="T52" fmla="*/ 92 w 109"/>
              <a:gd name="T53" fmla="*/ 80 h 118"/>
              <a:gd name="T54" fmla="*/ 86 w 109"/>
              <a:gd name="T55" fmla="*/ 86 h 118"/>
              <a:gd name="T56" fmla="*/ 92 w 109"/>
              <a:gd name="T57" fmla="*/ 92 h 118"/>
              <a:gd name="T58" fmla="*/ 98 w 109"/>
              <a:gd name="T59" fmla="*/ 86 h 118"/>
              <a:gd name="T60" fmla="*/ 92 w 109"/>
              <a:gd name="T61" fmla="*/ 80 h 118"/>
              <a:gd name="T62" fmla="*/ 12 w 109"/>
              <a:gd name="T63" fmla="*/ 38 h 118"/>
              <a:gd name="T64" fmla="*/ 12 w 109"/>
              <a:gd name="T65" fmla="*/ 93 h 118"/>
              <a:gd name="T66" fmla="*/ 78 w 109"/>
              <a:gd name="T67" fmla="*/ 93 h 118"/>
              <a:gd name="T68" fmla="*/ 78 w 109"/>
              <a:gd name="T69" fmla="*/ 38 h 118"/>
              <a:gd name="T70" fmla="*/ 12 w 109"/>
              <a:gd name="T71" fmla="*/ 38 h 118"/>
              <a:gd name="T72" fmla="*/ 92 w 109"/>
              <a:gd name="T73" fmla="*/ 64 h 118"/>
              <a:gd name="T74" fmla="*/ 86 w 109"/>
              <a:gd name="T75" fmla="*/ 70 h 118"/>
              <a:gd name="T76" fmla="*/ 92 w 109"/>
              <a:gd name="T77" fmla="*/ 76 h 118"/>
              <a:gd name="T78" fmla="*/ 98 w 109"/>
              <a:gd name="T79" fmla="*/ 70 h 118"/>
              <a:gd name="T80" fmla="*/ 92 w 109"/>
              <a:gd name="T81" fmla="*/ 6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9" h="118">
                <a:moveTo>
                  <a:pt x="0" y="25"/>
                </a:moveTo>
                <a:cubicBezTo>
                  <a:pt x="28" y="25"/>
                  <a:pt x="28" y="25"/>
                  <a:pt x="28" y="25"/>
                </a:cubicBezTo>
                <a:cubicBezTo>
                  <a:pt x="18" y="13"/>
                  <a:pt x="18" y="13"/>
                  <a:pt x="18" y="13"/>
                </a:cubicBezTo>
                <a:cubicBezTo>
                  <a:pt x="15" y="13"/>
                  <a:pt x="12" y="10"/>
                  <a:pt x="12" y="6"/>
                </a:cubicBezTo>
                <a:cubicBezTo>
                  <a:pt x="12" y="3"/>
                  <a:pt x="15" y="0"/>
                  <a:pt x="18" y="0"/>
                </a:cubicBezTo>
                <a:cubicBezTo>
                  <a:pt x="22" y="0"/>
                  <a:pt x="25" y="3"/>
                  <a:pt x="25" y="6"/>
                </a:cubicBezTo>
                <a:cubicBezTo>
                  <a:pt x="25" y="7"/>
                  <a:pt x="25" y="8"/>
                  <a:pt x="25" y="8"/>
                </a:cubicBezTo>
                <a:cubicBezTo>
                  <a:pt x="35" y="22"/>
                  <a:pt x="35" y="22"/>
                  <a:pt x="35" y="22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8"/>
                  <a:pt x="47" y="7"/>
                  <a:pt x="47" y="6"/>
                </a:cubicBezTo>
                <a:cubicBezTo>
                  <a:pt x="47" y="3"/>
                  <a:pt x="50" y="0"/>
                  <a:pt x="53" y="0"/>
                </a:cubicBezTo>
                <a:cubicBezTo>
                  <a:pt x="57" y="0"/>
                  <a:pt x="60" y="3"/>
                  <a:pt x="60" y="6"/>
                </a:cubicBezTo>
                <a:cubicBezTo>
                  <a:pt x="60" y="10"/>
                  <a:pt x="57" y="13"/>
                  <a:pt x="54" y="13"/>
                </a:cubicBezTo>
                <a:cubicBezTo>
                  <a:pt x="43" y="25"/>
                  <a:pt x="43" y="25"/>
                  <a:pt x="43" y="25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09" y="107"/>
                  <a:pt x="109" y="107"/>
                  <a:pt x="109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18"/>
                  <a:pt x="101" y="118"/>
                  <a:pt x="101" y="118"/>
                </a:cubicBezTo>
                <a:cubicBezTo>
                  <a:pt x="91" y="118"/>
                  <a:pt x="91" y="118"/>
                  <a:pt x="91" y="118"/>
                </a:cubicBezTo>
                <a:cubicBezTo>
                  <a:pt x="91" y="107"/>
                  <a:pt x="91" y="107"/>
                  <a:pt x="91" y="107"/>
                </a:cubicBezTo>
                <a:cubicBezTo>
                  <a:pt x="16" y="107"/>
                  <a:pt x="16" y="107"/>
                  <a:pt x="16" y="107"/>
                </a:cubicBezTo>
                <a:cubicBezTo>
                  <a:pt x="16" y="118"/>
                  <a:pt x="16" y="118"/>
                  <a:pt x="16" y="118"/>
                </a:cubicBezTo>
                <a:cubicBezTo>
                  <a:pt x="5" y="118"/>
                  <a:pt x="5" y="118"/>
                  <a:pt x="5" y="118"/>
                </a:cubicBezTo>
                <a:cubicBezTo>
                  <a:pt x="5" y="107"/>
                  <a:pt x="5" y="107"/>
                  <a:pt x="5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25"/>
                  <a:pt x="0" y="25"/>
                  <a:pt x="0" y="25"/>
                </a:cubicBezTo>
                <a:close/>
                <a:moveTo>
                  <a:pt x="92" y="80"/>
                </a:moveTo>
                <a:cubicBezTo>
                  <a:pt x="89" y="80"/>
                  <a:pt x="86" y="83"/>
                  <a:pt x="86" y="86"/>
                </a:cubicBezTo>
                <a:cubicBezTo>
                  <a:pt x="86" y="89"/>
                  <a:pt x="89" y="92"/>
                  <a:pt x="92" y="92"/>
                </a:cubicBezTo>
                <a:cubicBezTo>
                  <a:pt x="95" y="92"/>
                  <a:pt x="98" y="89"/>
                  <a:pt x="98" y="86"/>
                </a:cubicBezTo>
                <a:cubicBezTo>
                  <a:pt x="98" y="83"/>
                  <a:pt x="95" y="80"/>
                  <a:pt x="92" y="80"/>
                </a:cubicBezTo>
                <a:close/>
                <a:moveTo>
                  <a:pt x="12" y="38"/>
                </a:moveTo>
                <a:cubicBezTo>
                  <a:pt x="12" y="93"/>
                  <a:pt x="12" y="93"/>
                  <a:pt x="12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38"/>
                  <a:pt x="78" y="38"/>
                  <a:pt x="78" y="38"/>
                </a:cubicBezTo>
                <a:cubicBezTo>
                  <a:pt x="12" y="38"/>
                  <a:pt x="12" y="38"/>
                  <a:pt x="12" y="38"/>
                </a:cubicBezTo>
                <a:close/>
                <a:moveTo>
                  <a:pt x="92" y="64"/>
                </a:moveTo>
                <a:cubicBezTo>
                  <a:pt x="89" y="64"/>
                  <a:pt x="86" y="67"/>
                  <a:pt x="86" y="70"/>
                </a:cubicBezTo>
                <a:cubicBezTo>
                  <a:pt x="86" y="73"/>
                  <a:pt x="89" y="76"/>
                  <a:pt x="92" y="76"/>
                </a:cubicBezTo>
                <a:cubicBezTo>
                  <a:pt x="95" y="76"/>
                  <a:pt x="98" y="73"/>
                  <a:pt x="98" y="70"/>
                </a:cubicBezTo>
                <a:cubicBezTo>
                  <a:pt x="98" y="67"/>
                  <a:pt x="95" y="64"/>
                  <a:pt x="92" y="6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7" name="Freeform 181"/>
          <p:cNvSpPr>
            <a:spLocks noEditPoints="1"/>
          </p:cNvSpPr>
          <p:nvPr/>
        </p:nvSpPr>
        <p:spPr bwMode="auto">
          <a:xfrm>
            <a:off x="11168394" y="1549787"/>
            <a:ext cx="466725" cy="522288"/>
          </a:xfrm>
          <a:custGeom>
            <a:avLst/>
            <a:gdLst>
              <a:gd name="T0" fmla="*/ 55 w 110"/>
              <a:gd name="T1" fmla="*/ 41 h 123"/>
              <a:gd name="T2" fmla="*/ 75 w 110"/>
              <a:gd name="T3" fmla="*/ 31 h 123"/>
              <a:gd name="T4" fmla="*/ 99 w 110"/>
              <a:gd name="T5" fmla="*/ 86 h 123"/>
              <a:gd name="T6" fmla="*/ 97 w 110"/>
              <a:gd name="T7" fmla="*/ 88 h 123"/>
              <a:gd name="T8" fmla="*/ 101 w 110"/>
              <a:gd name="T9" fmla="*/ 96 h 123"/>
              <a:gd name="T10" fmla="*/ 94 w 110"/>
              <a:gd name="T11" fmla="*/ 99 h 123"/>
              <a:gd name="T12" fmla="*/ 90 w 110"/>
              <a:gd name="T13" fmla="*/ 91 h 123"/>
              <a:gd name="T14" fmla="*/ 87 w 110"/>
              <a:gd name="T15" fmla="*/ 93 h 123"/>
              <a:gd name="T16" fmla="*/ 55 w 110"/>
              <a:gd name="T17" fmla="*/ 41 h 123"/>
              <a:gd name="T18" fmla="*/ 0 w 110"/>
              <a:gd name="T19" fmla="*/ 108 h 123"/>
              <a:gd name="T20" fmla="*/ 3 w 110"/>
              <a:gd name="T21" fmla="*/ 115 h 123"/>
              <a:gd name="T22" fmla="*/ 31 w 110"/>
              <a:gd name="T23" fmla="*/ 105 h 123"/>
              <a:gd name="T24" fmla="*/ 30 w 110"/>
              <a:gd name="T25" fmla="*/ 121 h 123"/>
              <a:gd name="T26" fmla="*/ 110 w 110"/>
              <a:gd name="T27" fmla="*/ 105 h 123"/>
              <a:gd name="T28" fmla="*/ 108 w 110"/>
              <a:gd name="T29" fmla="*/ 98 h 123"/>
              <a:gd name="T30" fmla="*/ 36 w 110"/>
              <a:gd name="T31" fmla="*/ 113 h 123"/>
              <a:gd name="T32" fmla="*/ 55 w 110"/>
              <a:gd name="T33" fmla="*/ 96 h 123"/>
              <a:gd name="T34" fmla="*/ 52 w 110"/>
              <a:gd name="T35" fmla="*/ 89 h 123"/>
              <a:gd name="T36" fmla="*/ 0 w 110"/>
              <a:gd name="T37" fmla="*/ 108 h 123"/>
              <a:gd name="T38" fmla="*/ 60 w 110"/>
              <a:gd name="T39" fmla="*/ 9 h 123"/>
              <a:gd name="T40" fmla="*/ 53 w 110"/>
              <a:gd name="T41" fmla="*/ 36 h 123"/>
              <a:gd name="T42" fmla="*/ 72 w 110"/>
              <a:gd name="T43" fmla="*/ 26 h 123"/>
              <a:gd name="T44" fmla="*/ 66 w 110"/>
              <a:gd name="T45" fmla="*/ 15 h 123"/>
              <a:gd name="T46" fmla="*/ 71 w 110"/>
              <a:gd name="T47" fmla="*/ 12 h 123"/>
              <a:gd name="T48" fmla="*/ 86 w 110"/>
              <a:gd name="T49" fmla="*/ 51 h 123"/>
              <a:gd name="T50" fmla="*/ 93 w 110"/>
              <a:gd name="T51" fmla="*/ 48 h 123"/>
              <a:gd name="T52" fmla="*/ 77 w 110"/>
              <a:gd name="T53" fmla="*/ 5 h 123"/>
              <a:gd name="T54" fmla="*/ 75 w 110"/>
              <a:gd name="T55" fmla="*/ 2 h 123"/>
              <a:gd name="T56" fmla="*/ 72 w 110"/>
              <a:gd name="T57" fmla="*/ 3 h 123"/>
              <a:gd name="T58" fmla="*/ 60 w 110"/>
              <a:gd name="T59" fmla="*/ 9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0" h="123">
                <a:moveTo>
                  <a:pt x="55" y="41"/>
                </a:moveTo>
                <a:cubicBezTo>
                  <a:pt x="75" y="31"/>
                  <a:pt x="75" y="31"/>
                  <a:pt x="75" y="31"/>
                </a:cubicBezTo>
                <a:cubicBezTo>
                  <a:pt x="99" y="86"/>
                  <a:pt x="99" y="86"/>
                  <a:pt x="99" y="86"/>
                </a:cubicBezTo>
                <a:cubicBezTo>
                  <a:pt x="97" y="88"/>
                  <a:pt x="97" y="88"/>
                  <a:pt x="97" y="88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94" y="99"/>
                  <a:pt x="94" y="99"/>
                  <a:pt x="94" y="99"/>
                </a:cubicBezTo>
                <a:cubicBezTo>
                  <a:pt x="90" y="91"/>
                  <a:pt x="90" y="91"/>
                  <a:pt x="90" y="91"/>
                </a:cubicBezTo>
                <a:cubicBezTo>
                  <a:pt x="87" y="93"/>
                  <a:pt x="87" y="93"/>
                  <a:pt x="87" y="93"/>
                </a:cubicBezTo>
                <a:cubicBezTo>
                  <a:pt x="55" y="41"/>
                  <a:pt x="55" y="41"/>
                  <a:pt x="55" y="41"/>
                </a:cubicBezTo>
                <a:close/>
                <a:moveTo>
                  <a:pt x="0" y="108"/>
                </a:moveTo>
                <a:cubicBezTo>
                  <a:pt x="3" y="115"/>
                  <a:pt x="3" y="115"/>
                  <a:pt x="3" y="115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23" y="112"/>
                  <a:pt x="19" y="119"/>
                  <a:pt x="30" y="121"/>
                </a:cubicBezTo>
                <a:cubicBezTo>
                  <a:pt x="44" y="123"/>
                  <a:pt x="110" y="105"/>
                  <a:pt x="110" y="105"/>
                </a:cubicBezTo>
                <a:cubicBezTo>
                  <a:pt x="108" y="98"/>
                  <a:pt x="108" y="98"/>
                  <a:pt x="108" y="98"/>
                </a:cubicBezTo>
                <a:cubicBezTo>
                  <a:pt x="108" y="98"/>
                  <a:pt x="49" y="115"/>
                  <a:pt x="36" y="113"/>
                </a:cubicBezTo>
                <a:cubicBezTo>
                  <a:pt x="33" y="112"/>
                  <a:pt x="55" y="96"/>
                  <a:pt x="55" y="96"/>
                </a:cubicBezTo>
                <a:cubicBezTo>
                  <a:pt x="52" y="89"/>
                  <a:pt x="52" y="89"/>
                  <a:pt x="52" y="89"/>
                </a:cubicBezTo>
                <a:cubicBezTo>
                  <a:pt x="0" y="108"/>
                  <a:pt x="0" y="108"/>
                  <a:pt x="0" y="108"/>
                </a:cubicBezTo>
                <a:close/>
                <a:moveTo>
                  <a:pt x="60" y="9"/>
                </a:moveTo>
                <a:cubicBezTo>
                  <a:pt x="48" y="0"/>
                  <a:pt x="40" y="12"/>
                  <a:pt x="53" y="36"/>
                </a:cubicBezTo>
                <a:cubicBezTo>
                  <a:pt x="72" y="26"/>
                  <a:pt x="72" y="26"/>
                  <a:pt x="72" y="26"/>
                </a:cubicBezTo>
                <a:cubicBezTo>
                  <a:pt x="70" y="21"/>
                  <a:pt x="68" y="18"/>
                  <a:pt x="66" y="15"/>
                </a:cubicBezTo>
                <a:cubicBezTo>
                  <a:pt x="71" y="12"/>
                  <a:pt x="71" y="12"/>
                  <a:pt x="71" y="12"/>
                </a:cubicBezTo>
                <a:cubicBezTo>
                  <a:pt x="86" y="51"/>
                  <a:pt x="86" y="51"/>
                  <a:pt x="86" y="51"/>
                </a:cubicBezTo>
                <a:cubicBezTo>
                  <a:pt x="93" y="48"/>
                  <a:pt x="93" y="48"/>
                  <a:pt x="93" y="48"/>
                </a:cubicBezTo>
                <a:cubicBezTo>
                  <a:pt x="77" y="5"/>
                  <a:pt x="77" y="5"/>
                  <a:pt x="77" y="5"/>
                </a:cubicBezTo>
                <a:cubicBezTo>
                  <a:pt x="75" y="2"/>
                  <a:pt x="75" y="2"/>
                  <a:pt x="75" y="2"/>
                </a:cubicBezTo>
                <a:cubicBezTo>
                  <a:pt x="72" y="3"/>
                  <a:pt x="72" y="3"/>
                  <a:pt x="72" y="3"/>
                </a:cubicBezTo>
                <a:lnTo>
                  <a:pt x="60" y="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Freeform 184"/>
          <p:cNvSpPr>
            <a:spLocks noEditPoints="1"/>
          </p:cNvSpPr>
          <p:nvPr/>
        </p:nvSpPr>
        <p:spPr bwMode="auto">
          <a:xfrm>
            <a:off x="10325763" y="3156757"/>
            <a:ext cx="487362" cy="536575"/>
          </a:xfrm>
          <a:custGeom>
            <a:avLst/>
            <a:gdLst>
              <a:gd name="T0" fmla="*/ 187 w 307"/>
              <a:gd name="T1" fmla="*/ 0 h 338"/>
              <a:gd name="T2" fmla="*/ 277 w 307"/>
              <a:gd name="T3" fmla="*/ 54 h 338"/>
              <a:gd name="T4" fmla="*/ 173 w 307"/>
              <a:gd name="T5" fmla="*/ 228 h 338"/>
              <a:gd name="T6" fmla="*/ 123 w 307"/>
              <a:gd name="T7" fmla="*/ 260 h 338"/>
              <a:gd name="T8" fmla="*/ 74 w 307"/>
              <a:gd name="T9" fmla="*/ 263 h 338"/>
              <a:gd name="T10" fmla="*/ 80 w 307"/>
              <a:gd name="T11" fmla="*/ 175 h 338"/>
              <a:gd name="T12" fmla="*/ 187 w 307"/>
              <a:gd name="T13" fmla="*/ 0 h 338"/>
              <a:gd name="T14" fmla="*/ 187 w 307"/>
              <a:gd name="T15" fmla="*/ 0 h 338"/>
              <a:gd name="T16" fmla="*/ 275 w 307"/>
              <a:gd name="T17" fmla="*/ 333 h 338"/>
              <a:gd name="T18" fmla="*/ 280 w 307"/>
              <a:gd name="T19" fmla="*/ 298 h 338"/>
              <a:gd name="T20" fmla="*/ 179 w 307"/>
              <a:gd name="T21" fmla="*/ 295 h 338"/>
              <a:gd name="T22" fmla="*/ 307 w 307"/>
              <a:gd name="T23" fmla="*/ 287 h 338"/>
              <a:gd name="T24" fmla="*/ 307 w 307"/>
              <a:gd name="T25" fmla="*/ 274 h 338"/>
              <a:gd name="T26" fmla="*/ 269 w 307"/>
              <a:gd name="T27" fmla="*/ 271 h 338"/>
              <a:gd name="T28" fmla="*/ 304 w 307"/>
              <a:gd name="T29" fmla="*/ 266 h 338"/>
              <a:gd name="T30" fmla="*/ 291 w 307"/>
              <a:gd name="T31" fmla="*/ 239 h 338"/>
              <a:gd name="T32" fmla="*/ 197 w 307"/>
              <a:gd name="T33" fmla="*/ 228 h 338"/>
              <a:gd name="T34" fmla="*/ 195 w 307"/>
              <a:gd name="T35" fmla="*/ 255 h 338"/>
              <a:gd name="T36" fmla="*/ 235 w 307"/>
              <a:gd name="T37" fmla="*/ 263 h 338"/>
              <a:gd name="T38" fmla="*/ 0 w 307"/>
              <a:gd name="T39" fmla="*/ 276 h 338"/>
              <a:gd name="T40" fmla="*/ 2 w 307"/>
              <a:gd name="T41" fmla="*/ 300 h 338"/>
              <a:gd name="T42" fmla="*/ 155 w 307"/>
              <a:gd name="T43" fmla="*/ 316 h 338"/>
              <a:gd name="T44" fmla="*/ 96 w 307"/>
              <a:gd name="T45" fmla="*/ 319 h 338"/>
              <a:gd name="T46" fmla="*/ 99 w 307"/>
              <a:gd name="T47" fmla="*/ 338 h 338"/>
              <a:gd name="T48" fmla="*/ 275 w 307"/>
              <a:gd name="T49" fmla="*/ 333 h 338"/>
              <a:gd name="T50" fmla="*/ 275 w 307"/>
              <a:gd name="T51" fmla="*/ 333 h 338"/>
              <a:gd name="T52" fmla="*/ 120 w 307"/>
              <a:gd name="T53" fmla="*/ 241 h 338"/>
              <a:gd name="T54" fmla="*/ 155 w 307"/>
              <a:gd name="T55" fmla="*/ 217 h 338"/>
              <a:gd name="T56" fmla="*/ 99 w 307"/>
              <a:gd name="T57" fmla="*/ 185 h 338"/>
              <a:gd name="T58" fmla="*/ 96 w 307"/>
              <a:gd name="T59" fmla="*/ 225 h 338"/>
              <a:gd name="T60" fmla="*/ 120 w 307"/>
              <a:gd name="T61" fmla="*/ 241 h 338"/>
              <a:gd name="T62" fmla="*/ 120 w 307"/>
              <a:gd name="T63" fmla="*/ 241 h 338"/>
              <a:gd name="T64" fmla="*/ 245 w 307"/>
              <a:gd name="T65" fmla="*/ 54 h 338"/>
              <a:gd name="T66" fmla="*/ 160 w 307"/>
              <a:gd name="T67" fmla="*/ 196 h 338"/>
              <a:gd name="T68" fmla="*/ 171 w 307"/>
              <a:gd name="T69" fmla="*/ 201 h 338"/>
              <a:gd name="T70" fmla="*/ 253 w 307"/>
              <a:gd name="T71" fmla="*/ 59 h 338"/>
              <a:gd name="T72" fmla="*/ 245 w 307"/>
              <a:gd name="T73" fmla="*/ 54 h 338"/>
              <a:gd name="T74" fmla="*/ 245 w 307"/>
              <a:gd name="T75" fmla="*/ 54 h 338"/>
              <a:gd name="T76" fmla="*/ 192 w 307"/>
              <a:gd name="T77" fmla="*/ 22 h 338"/>
              <a:gd name="T78" fmla="*/ 109 w 307"/>
              <a:gd name="T79" fmla="*/ 164 h 338"/>
              <a:gd name="T80" fmla="*/ 125 w 307"/>
              <a:gd name="T81" fmla="*/ 175 h 338"/>
              <a:gd name="T82" fmla="*/ 211 w 307"/>
              <a:gd name="T83" fmla="*/ 33 h 338"/>
              <a:gd name="T84" fmla="*/ 192 w 307"/>
              <a:gd name="T85" fmla="*/ 22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7" h="338">
                <a:moveTo>
                  <a:pt x="187" y="0"/>
                </a:moveTo>
                <a:lnTo>
                  <a:pt x="277" y="54"/>
                </a:lnTo>
                <a:lnTo>
                  <a:pt x="173" y="228"/>
                </a:lnTo>
                <a:lnTo>
                  <a:pt x="123" y="260"/>
                </a:lnTo>
                <a:lnTo>
                  <a:pt x="74" y="263"/>
                </a:lnTo>
                <a:lnTo>
                  <a:pt x="80" y="175"/>
                </a:lnTo>
                <a:lnTo>
                  <a:pt x="187" y="0"/>
                </a:lnTo>
                <a:lnTo>
                  <a:pt x="187" y="0"/>
                </a:lnTo>
                <a:close/>
                <a:moveTo>
                  <a:pt x="275" y="333"/>
                </a:moveTo>
                <a:lnTo>
                  <a:pt x="280" y="298"/>
                </a:lnTo>
                <a:lnTo>
                  <a:pt x="179" y="295"/>
                </a:lnTo>
                <a:lnTo>
                  <a:pt x="307" y="287"/>
                </a:lnTo>
                <a:lnTo>
                  <a:pt x="307" y="274"/>
                </a:lnTo>
                <a:lnTo>
                  <a:pt x="269" y="271"/>
                </a:lnTo>
                <a:lnTo>
                  <a:pt x="304" y="266"/>
                </a:lnTo>
                <a:lnTo>
                  <a:pt x="291" y="239"/>
                </a:lnTo>
                <a:lnTo>
                  <a:pt x="197" y="228"/>
                </a:lnTo>
                <a:lnTo>
                  <a:pt x="195" y="255"/>
                </a:lnTo>
                <a:lnTo>
                  <a:pt x="235" y="263"/>
                </a:lnTo>
                <a:lnTo>
                  <a:pt x="0" y="276"/>
                </a:lnTo>
                <a:lnTo>
                  <a:pt x="2" y="300"/>
                </a:lnTo>
                <a:lnTo>
                  <a:pt x="155" y="316"/>
                </a:lnTo>
                <a:lnTo>
                  <a:pt x="96" y="319"/>
                </a:lnTo>
                <a:lnTo>
                  <a:pt x="99" y="338"/>
                </a:lnTo>
                <a:lnTo>
                  <a:pt x="275" y="333"/>
                </a:lnTo>
                <a:lnTo>
                  <a:pt x="275" y="333"/>
                </a:lnTo>
                <a:close/>
                <a:moveTo>
                  <a:pt x="120" y="241"/>
                </a:moveTo>
                <a:lnTo>
                  <a:pt x="155" y="217"/>
                </a:lnTo>
                <a:lnTo>
                  <a:pt x="99" y="185"/>
                </a:lnTo>
                <a:lnTo>
                  <a:pt x="96" y="225"/>
                </a:lnTo>
                <a:lnTo>
                  <a:pt x="120" y="241"/>
                </a:lnTo>
                <a:lnTo>
                  <a:pt x="120" y="241"/>
                </a:lnTo>
                <a:close/>
                <a:moveTo>
                  <a:pt x="245" y="54"/>
                </a:moveTo>
                <a:lnTo>
                  <a:pt x="160" y="196"/>
                </a:lnTo>
                <a:lnTo>
                  <a:pt x="171" y="201"/>
                </a:lnTo>
                <a:lnTo>
                  <a:pt x="253" y="59"/>
                </a:lnTo>
                <a:lnTo>
                  <a:pt x="245" y="54"/>
                </a:lnTo>
                <a:lnTo>
                  <a:pt x="245" y="54"/>
                </a:lnTo>
                <a:close/>
                <a:moveTo>
                  <a:pt x="192" y="22"/>
                </a:moveTo>
                <a:lnTo>
                  <a:pt x="109" y="164"/>
                </a:lnTo>
                <a:lnTo>
                  <a:pt x="125" y="175"/>
                </a:lnTo>
                <a:lnTo>
                  <a:pt x="211" y="33"/>
                </a:lnTo>
                <a:lnTo>
                  <a:pt x="192" y="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9" name="Freeform 185"/>
          <p:cNvSpPr>
            <a:spLocks noEditPoints="1"/>
          </p:cNvSpPr>
          <p:nvPr/>
        </p:nvSpPr>
        <p:spPr bwMode="auto">
          <a:xfrm>
            <a:off x="9498675" y="3180569"/>
            <a:ext cx="512762" cy="488950"/>
          </a:xfrm>
          <a:custGeom>
            <a:avLst/>
            <a:gdLst>
              <a:gd name="T0" fmla="*/ 93 w 121"/>
              <a:gd name="T1" fmla="*/ 56 h 115"/>
              <a:gd name="T2" fmla="*/ 90 w 121"/>
              <a:gd name="T3" fmla="*/ 60 h 115"/>
              <a:gd name="T4" fmla="*/ 86 w 121"/>
              <a:gd name="T5" fmla="*/ 40 h 115"/>
              <a:gd name="T6" fmla="*/ 82 w 121"/>
              <a:gd name="T7" fmla="*/ 82 h 115"/>
              <a:gd name="T8" fmla="*/ 75 w 121"/>
              <a:gd name="T9" fmla="*/ 89 h 115"/>
              <a:gd name="T10" fmla="*/ 69 w 121"/>
              <a:gd name="T11" fmla="*/ 44 h 115"/>
              <a:gd name="T12" fmla="*/ 59 w 121"/>
              <a:gd name="T13" fmla="*/ 28 h 115"/>
              <a:gd name="T14" fmla="*/ 82 w 121"/>
              <a:gd name="T15" fmla="*/ 13 h 115"/>
              <a:gd name="T16" fmla="*/ 59 w 121"/>
              <a:gd name="T17" fmla="*/ 10 h 115"/>
              <a:gd name="T18" fmla="*/ 116 w 121"/>
              <a:gd name="T19" fmla="*/ 0 h 115"/>
              <a:gd name="T20" fmla="*/ 113 w 121"/>
              <a:gd name="T21" fmla="*/ 21 h 115"/>
              <a:gd name="T22" fmla="*/ 121 w 121"/>
              <a:gd name="T23" fmla="*/ 23 h 115"/>
              <a:gd name="T24" fmla="*/ 121 w 121"/>
              <a:gd name="T25" fmla="*/ 28 h 115"/>
              <a:gd name="T26" fmla="*/ 110 w 121"/>
              <a:gd name="T27" fmla="*/ 39 h 115"/>
              <a:gd name="T28" fmla="*/ 93 w 121"/>
              <a:gd name="T29" fmla="*/ 42 h 115"/>
              <a:gd name="T30" fmla="*/ 5 w 121"/>
              <a:gd name="T31" fmla="*/ 40 h 115"/>
              <a:gd name="T32" fmla="*/ 56 w 121"/>
              <a:gd name="T33" fmla="*/ 37 h 115"/>
              <a:gd name="T34" fmla="*/ 5 w 121"/>
              <a:gd name="T35" fmla="*/ 40 h 115"/>
              <a:gd name="T36" fmla="*/ 7 w 121"/>
              <a:gd name="T37" fmla="*/ 49 h 115"/>
              <a:gd name="T38" fmla="*/ 29 w 121"/>
              <a:gd name="T39" fmla="*/ 64 h 115"/>
              <a:gd name="T40" fmla="*/ 52 w 121"/>
              <a:gd name="T41" fmla="*/ 108 h 115"/>
              <a:gd name="T42" fmla="*/ 58 w 121"/>
              <a:gd name="T43" fmla="*/ 46 h 115"/>
              <a:gd name="T44" fmla="*/ 42 w 121"/>
              <a:gd name="T45" fmla="*/ 98 h 115"/>
              <a:gd name="T46" fmla="*/ 44 w 121"/>
              <a:gd name="T47" fmla="*/ 107 h 115"/>
              <a:gd name="T48" fmla="*/ 42 w 121"/>
              <a:gd name="T49" fmla="*/ 98 h 115"/>
              <a:gd name="T50" fmla="*/ 51 w 121"/>
              <a:gd name="T51" fmla="*/ 11 h 115"/>
              <a:gd name="T52" fmla="*/ 39 w 121"/>
              <a:gd name="T53" fmla="*/ 7 h 115"/>
              <a:gd name="T54" fmla="*/ 36 w 121"/>
              <a:gd name="T55" fmla="*/ 8 h 115"/>
              <a:gd name="T56" fmla="*/ 16 w 121"/>
              <a:gd name="T57" fmla="*/ 25 h 115"/>
              <a:gd name="T58" fmla="*/ 12 w 121"/>
              <a:gd name="T59" fmla="*/ 12 h 115"/>
              <a:gd name="T60" fmla="*/ 12 w 121"/>
              <a:gd name="T61" fmla="*/ 26 h 115"/>
              <a:gd name="T62" fmla="*/ 7 w 121"/>
              <a:gd name="T63" fmla="*/ 13 h 115"/>
              <a:gd name="T64" fmla="*/ 4 w 121"/>
              <a:gd name="T65" fmla="*/ 3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1" h="115">
                <a:moveTo>
                  <a:pt x="93" y="42"/>
                </a:moveTo>
                <a:cubicBezTo>
                  <a:pt x="93" y="56"/>
                  <a:pt x="93" y="56"/>
                  <a:pt x="93" y="56"/>
                </a:cubicBezTo>
                <a:cubicBezTo>
                  <a:pt x="93" y="58"/>
                  <a:pt x="92" y="60"/>
                  <a:pt x="9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88" y="60"/>
                  <a:pt x="86" y="58"/>
                  <a:pt x="86" y="56"/>
                </a:cubicBezTo>
                <a:cubicBezTo>
                  <a:pt x="86" y="40"/>
                  <a:pt x="86" y="40"/>
                  <a:pt x="86" y="40"/>
                </a:cubicBezTo>
                <a:cubicBezTo>
                  <a:pt x="85" y="42"/>
                  <a:pt x="84" y="43"/>
                  <a:pt x="82" y="44"/>
                </a:cubicBezTo>
                <a:cubicBezTo>
                  <a:pt x="82" y="82"/>
                  <a:pt x="82" y="82"/>
                  <a:pt x="82" y="82"/>
                </a:cubicBezTo>
                <a:cubicBezTo>
                  <a:pt x="82" y="86"/>
                  <a:pt x="79" y="89"/>
                  <a:pt x="75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2" y="89"/>
                  <a:pt x="69" y="86"/>
                  <a:pt x="69" y="82"/>
                </a:cubicBezTo>
                <a:cubicBezTo>
                  <a:pt x="69" y="44"/>
                  <a:pt x="69" y="44"/>
                  <a:pt x="69" y="44"/>
                </a:cubicBezTo>
                <a:cubicBezTo>
                  <a:pt x="63" y="42"/>
                  <a:pt x="59" y="36"/>
                  <a:pt x="59" y="29"/>
                </a:cubicBezTo>
                <a:cubicBezTo>
                  <a:pt x="59" y="29"/>
                  <a:pt x="59" y="28"/>
                  <a:pt x="59" y="28"/>
                </a:cubicBezTo>
                <a:cubicBezTo>
                  <a:pt x="59" y="16"/>
                  <a:pt x="59" y="16"/>
                  <a:pt x="59" y="16"/>
                </a:cubicBezTo>
                <a:cubicBezTo>
                  <a:pt x="82" y="13"/>
                  <a:pt x="82" y="13"/>
                  <a:pt x="82" y="13"/>
                </a:cubicBezTo>
                <a:cubicBezTo>
                  <a:pt x="84" y="10"/>
                  <a:pt x="84" y="10"/>
                  <a:pt x="84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6"/>
                  <a:pt x="59" y="6"/>
                  <a:pt x="59" y="6"/>
                </a:cubicBezTo>
                <a:cubicBezTo>
                  <a:pt x="116" y="0"/>
                  <a:pt x="116" y="0"/>
                  <a:pt x="116" y="0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34"/>
                  <a:pt x="116" y="39"/>
                  <a:pt x="110" y="39"/>
                </a:cubicBezTo>
                <a:cubicBezTo>
                  <a:pt x="107" y="39"/>
                  <a:pt x="105" y="38"/>
                  <a:pt x="103" y="37"/>
                </a:cubicBezTo>
                <a:cubicBezTo>
                  <a:pt x="101" y="40"/>
                  <a:pt x="97" y="42"/>
                  <a:pt x="93" y="42"/>
                </a:cubicBezTo>
                <a:cubicBezTo>
                  <a:pt x="93" y="42"/>
                  <a:pt x="93" y="42"/>
                  <a:pt x="93" y="42"/>
                </a:cubicBezTo>
                <a:close/>
                <a:moveTo>
                  <a:pt x="5" y="40"/>
                </a:moveTo>
                <a:cubicBezTo>
                  <a:pt x="54" y="30"/>
                  <a:pt x="54" y="30"/>
                  <a:pt x="54" y="30"/>
                </a:cubicBezTo>
                <a:cubicBezTo>
                  <a:pt x="56" y="37"/>
                  <a:pt x="56" y="37"/>
                  <a:pt x="56" y="37"/>
                </a:cubicBezTo>
                <a:cubicBezTo>
                  <a:pt x="6" y="47"/>
                  <a:pt x="6" y="47"/>
                  <a:pt x="6" y="47"/>
                </a:cubicBezTo>
                <a:cubicBezTo>
                  <a:pt x="5" y="40"/>
                  <a:pt x="5" y="40"/>
                  <a:pt x="5" y="40"/>
                </a:cubicBezTo>
                <a:close/>
                <a:moveTo>
                  <a:pt x="56" y="40"/>
                </a:moveTo>
                <a:cubicBezTo>
                  <a:pt x="7" y="49"/>
                  <a:pt x="7" y="49"/>
                  <a:pt x="7" y="49"/>
                </a:cubicBezTo>
                <a:cubicBezTo>
                  <a:pt x="7" y="52"/>
                  <a:pt x="7" y="54"/>
                  <a:pt x="8" y="56"/>
                </a:cubicBezTo>
                <a:cubicBezTo>
                  <a:pt x="16" y="56"/>
                  <a:pt x="23" y="59"/>
                  <a:pt x="29" y="64"/>
                </a:cubicBezTo>
                <a:cubicBezTo>
                  <a:pt x="32" y="79"/>
                  <a:pt x="28" y="104"/>
                  <a:pt x="37" y="111"/>
                </a:cubicBezTo>
                <a:cubicBezTo>
                  <a:pt x="42" y="115"/>
                  <a:pt x="49" y="114"/>
                  <a:pt x="52" y="108"/>
                </a:cubicBezTo>
                <a:cubicBezTo>
                  <a:pt x="57" y="97"/>
                  <a:pt x="44" y="76"/>
                  <a:pt x="42" y="62"/>
                </a:cubicBezTo>
                <a:cubicBezTo>
                  <a:pt x="45" y="54"/>
                  <a:pt x="51" y="49"/>
                  <a:pt x="58" y="46"/>
                </a:cubicBezTo>
                <a:cubicBezTo>
                  <a:pt x="57" y="44"/>
                  <a:pt x="57" y="42"/>
                  <a:pt x="56" y="40"/>
                </a:cubicBezTo>
                <a:close/>
                <a:moveTo>
                  <a:pt x="42" y="98"/>
                </a:moveTo>
                <a:cubicBezTo>
                  <a:pt x="45" y="98"/>
                  <a:pt x="47" y="99"/>
                  <a:pt x="48" y="102"/>
                </a:cubicBezTo>
                <a:cubicBezTo>
                  <a:pt x="48" y="104"/>
                  <a:pt x="47" y="107"/>
                  <a:pt x="44" y="107"/>
                </a:cubicBezTo>
                <a:cubicBezTo>
                  <a:pt x="42" y="108"/>
                  <a:pt x="39" y="106"/>
                  <a:pt x="39" y="104"/>
                </a:cubicBezTo>
                <a:cubicBezTo>
                  <a:pt x="38" y="101"/>
                  <a:pt x="40" y="99"/>
                  <a:pt x="42" y="98"/>
                </a:cubicBezTo>
                <a:close/>
                <a:moveTo>
                  <a:pt x="54" y="26"/>
                </a:moveTo>
                <a:cubicBezTo>
                  <a:pt x="51" y="11"/>
                  <a:pt x="51" y="11"/>
                  <a:pt x="51" y="11"/>
                </a:cubicBezTo>
                <a:cubicBezTo>
                  <a:pt x="50" y="8"/>
                  <a:pt x="46" y="6"/>
                  <a:pt x="42" y="6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13"/>
                  <a:pt x="39" y="13"/>
                  <a:pt x="39" y="13"/>
                </a:cubicBezTo>
                <a:cubicBezTo>
                  <a:pt x="36" y="8"/>
                  <a:pt x="36" y="8"/>
                  <a:pt x="36" y="8"/>
                </a:cubicBezTo>
                <a:cubicBezTo>
                  <a:pt x="14" y="12"/>
                  <a:pt x="14" y="12"/>
                  <a:pt x="14" y="12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6"/>
                  <a:pt x="16" y="26"/>
                  <a:pt x="16" y="26"/>
                </a:cubicBezTo>
                <a:cubicBezTo>
                  <a:pt x="12" y="12"/>
                  <a:pt x="12" y="12"/>
                  <a:pt x="12" y="12"/>
                </a:cubicBezTo>
                <a:cubicBezTo>
                  <a:pt x="10" y="13"/>
                  <a:pt x="10" y="13"/>
                  <a:pt x="10" y="13"/>
                </a:cubicBezTo>
                <a:cubicBezTo>
                  <a:pt x="12" y="26"/>
                  <a:pt x="12" y="26"/>
                  <a:pt x="12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7" y="13"/>
                  <a:pt x="7" y="13"/>
                  <a:pt x="7" y="13"/>
                </a:cubicBezTo>
                <a:cubicBezTo>
                  <a:pt x="3" y="14"/>
                  <a:pt x="0" y="18"/>
                  <a:pt x="1" y="21"/>
                </a:cubicBezTo>
                <a:cubicBezTo>
                  <a:pt x="4" y="36"/>
                  <a:pt x="4" y="36"/>
                  <a:pt x="4" y="36"/>
                </a:cubicBezTo>
                <a:lnTo>
                  <a:pt x="54" y="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0" name="Freeform 186"/>
          <p:cNvSpPr>
            <a:spLocks noEditPoints="1"/>
          </p:cNvSpPr>
          <p:nvPr/>
        </p:nvSpPr>
        <p:spPr bwMode="auto">
          <a:xfrm>
            <a:off x="10270200" y="4003518"/>
            <a:ext cx="568325" cy="501650"/>
          </a:xfrm>
          <a:custGeom>
            <a:avLst/>
            <a:gdLst>
              <a:gd name="T0" fmla="*/ 10 w 134"/>
              <a:gd name="T1" fmla="*/ 63 h 118"/>
              <a:gd name="T2" fmla="*/ 7 w 134"/>
              <a:gd name="T3" fmla="*/ 65 h 118"/>
              <a:gd name="T4" fmla="*/ 97 w 134"/>
              <a:gd name="T5" fmla="*/ 78 h 118"/>
              <a:gd name="T6" fmla="*/ 119 w 134"/>
              <a:gd name="T7" fmla="*/ 0 h 118"/>
              <a:gd name="T8" fmla="*/ 129 w 134"/>
              <a:gd name="T9" fmla="*/ 78 h 118"/>
              <a:gd name="T10" fmla="*/ 131 w 134"/>
              <a:gd name="T11" fmla="*/ 82 h 118"/>
              <a:gd name="T12" fmla="*/ 129 w 134"/>
              <a:gd name="T13" fmla="*/ 109 h 118"/>
              <a:gd name="T14" fmla="*/ 134 w 134"/>
              <a:gd name="T15" fmla="*/ 116 h 118"/>
              <a:gd name="T16" fmla="*/ 95 w 134"/>
              <a:gd name="T17" fmla="*/ 109 h 118"/>
              <a:gd name="T18" fmla="*/ 119 w 134"/>
              <a:gd name="T19" fmla="*/ 82 h 118"/>
              <a:gd name="T20" fmla="*/ 97 w 134"/>
              <a:gd name="T21" fmla="*/ 78 h 118"/>
              <a:gd name="T22" fmla="*/ 103 w 134"/>
              <a:gd name="T23" fmla="*/ 76 h 118"/>
              <a:gd name="T24" fmla="*/ 118 w 134"/>
              <a:gd name="T25" fmla="*/ 25 h 118"/>
              <a:gd name="T26" fmla="*/ 55 w 134"/>
              <a:gd name="T27" fmla="*/ 1 h 118"/>
              <a:gd name="T28" fmla="*/ 55 w 134"/>
              <a:gd name="T29" fmla="*/ 27 h 118"/>
              <a:gd name="T30" fmla="*/ 55 w 134"/>
              <a:gd name="T31" fmla="*/ 1 h 118"/>
              <a:gd name="T32" fmla="*/ 71 w 134"/>
              <a:gd name="T33" fmla="*/ 31 h 118"/>
              <a:gd name="T34" fmla="*/ 25 w 134"/>
              <a:gd name="T35" fmla="*/ 49 h 118"/>
              <a:gd name="T36" fmla="*/ 8 w 134"/>
              <a:gd name="T37" fmla="*/ 58 h 118"/>
              <a:gd name="T38" fmla="*/ 21 w 134"/>
              <a:gd name="T39" fmla="*/ 76 h 118"/>
              <a:gd name="T40" fmla="*/ 39 w 134"/>
              <a:gd name="T41" fmla="*/ 53 h 118"/>
              <a:gd name="T42" fmla="*/ 38 w 134"/>
              <a:gd name="T43" fmla="*/ 118 h 118"/>
              <a:gd name="T44" fmla="*/ 52 w 134"/>
              <a:gd name="T45" fmla="*/ 79 h 118"/>
              <a:gd name="T46" fmla="*/ 59 w 134"/>
              <a:gd name="T47" fmla="*/ 118 h 118"/>
              <a:gd name="T48" fmla="*/ 69 w 134"/>
              <a:gd name="T49" fmla="*/ 72 h 118"/>
              <a:gd name="T50" fmla="*/ 49 w 134"/>
              <a:gd name="T51" fmla="*/ 71 h 118"/>
              <a:gd name="T52" fmla="*/ 70 w 134"/>
              <a:gd name="T53" fmla="*/ 50 h 118"/>
              <a:gd name="T54" fmla="*/ 82 w 134"/>
              <a:gd name="T55" fmla="*/ 75 h 118"/>
              <a:gd name="T56" fmla="*/ 93 w 134"/>
              <a:gd name="T57" fmla="*/ 50 h 118"/>
              <a:gd name="T58" fmla="*/ 83 w 134"/>
              <a:gd name="T59" fmla="*/ 50 h 118"/>
              <a:gd name="T60" fmla="*/ 90 w 134"/>
              <a:gd name="T61" fmla="*/ 36 h 118"/>
              <a:gd name="T62" fmla="*/ 94 w 134"/>
              <a:gd name="T63" fmla="*/ 48 h 118"/>
              <a:gd name="T64" fmla="*/ 84 w 134"/>
              <a:gd name="T65" fmla="*/ 46 h 118"/>
              <a:gd name="T66" fmla="*/ 88 w 134"/>
              <a:gd name="T67" fmla="*/ 35 h 118"/>
              <a:gd name="T68" fmla="*/ 84 w 134"/>
              <a:gd name="T69" fmla="*/ 46 h 118"/>
              <a:gd name="T70" fmla="*/ 89 w 134"/>
              <a:gd name="T71" fmla="*/ 34 h 118"/>
              <a:gd name="T72" fmla="*/ 90 w 134"/>
              <a:gd name="T73" fmla="*/ 34 h 118"/>
              <a:gd name="T74" fmla="*/ 93 w 134"/>
              <a:gd name="T75" fmla="*/ 14 h 118"/>
              <a:gd name="T76" fmla="*/ 21 w 134"/>
              <a:gd name="T77" fmla="*/ 58 h 118"/>
              <a:gd name="T78" fmla="*/ 21 w 134"/>
              <a:gd name="T79" fmla="*/ 58 h 118"/>
              <a:gd name="T80" fmla="*/ 25 w 134"/>
              <a:gd name="T81" fmla="*/ 62 h 118"/>
              <a:gd name="T82" fmla="*/ 22 w 134"/>
              <a:gd name="T83" fmla="*/ 62 h 118"/>
              <a:gd name="T84" fmla="*/ 25 w 134"/>
              <a:gd name="T85" fmla="*/ 66 h 118"/>
              <a:gd name="T86" fmla="*/ 22 w 134"/>
              <a:gd name="T87" fmla="*/ 62 h 118"/>
              <a:gd name="T88" fmla="*/ 21 w 134"/>
              <a:gd name="T89" fmla="*/ 70 h 118"/>
              <a:gd name="T90" fmla="*/ 19 w 134"/>
              <a:gd name="T91" fmla="*/ 70 h 118"/>
              <a:gd name="T92" fmla="*/ 21 w 134"/>
              <a:gd name="T93" fmla="*/ 73 h 118"/>
              <a:gd name="T94" fmla="*/ 19 w 134"/>
              <a:gd name="T95" fmla="*/ 70 h 118"/>
              <a:gd name="T96" fmla="*/ 25 w 134"/>
              <a:gd name="T97" fmla="*/ 53 h 118"/>
              <a:gd name="T98" fmla="*/ 19 w 134"/>
              <a:gd name="T99" fmla="*/ 5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4" h="118">
                <a:moveTo>
                  <a:pt x="7" y="61"/>
                </a:moveTo>
                <a:cubicBezTo>
                  <a:pt x="8" y="60"/>
                  <a:pt x="9" y="61"/>
                  <a:pt x="10" y="63"/>
                </a:cubicBezTo>
                <a:cubicBezTo>
                  <a:pt x="11" y="64"/>
                  <a:pt x="11" y="66"/>
                  <a:pt x="10" y="66"/>
                </a:cubicBezTo>
                <a:cubicBezTo>
                  <a:pt x="9" y="67"/>
                  <a:pt x="8" y="66"/>
                  <a:pt x="7" y="65"/>
                </a:cubicBezTo>
                <a:cubicBezTo>
                  <a:pt x="6" y="63"/>
                  <a:pt x="6" y="62"/>
                  <a:pt x="7" y="61"/>
                </a:cubicBezTo>
                <a:close/>
                <a:moveTo>
                  <a:pt x="97" y="78"/>
                </a:moveTo>
                <a:cubicBezTo>
                  <a:pt x="119" y="78"/>
                  <a:pt x="119" y="78"/>
                  <a:pt x="119" y="78"/>
                </a:cubicBezTo>
                <a:cubicBezTo>
                  <a:pt x="119" y="0"/>
                  <a:pt x="119" y="0"/>
                  <a:pt x="119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29" y="78"/>
                  <a:pt x="129" y="78"/>
                  <a:pt x="129" y="78"/>
                </a:cubicBezTo>
                <a:cubicBezTo>
                  <a:pt x="131" y="78"/>
                  <a:pt x="131" y="78"/>
                  <a:pt x="131" y="78"/>
                </a:cubicBezTo>
                <a:cubicBezTo>
                  <a:pt x="131" y="82"/>
                  <a:pt x="131" y="82"/>
                  <a:pt x="131" y="82"/>
                </a:cubicBezTo>
                <a:cubicBezTo>
                  <a:pt x="129" y="82"/>
                  <a:pt x="129" y="82"/>
                  <a:pt x="129" y="82"/>
                </a:cubicBezTo>
                <a:cubicBezTo>
                  <a:pt x="129" y="109"/>
                  <a:pt x="129" y="109"/>
                  <a:pt x="129" y="109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34" y="116"/>
                  <a:pt x="134" y="116"/>
                  <a:pt x="134" y="116"/>
                </a:cubicBezTo>
                <a:cubicBezTo>
                  <a:pt x="95" y="116"/>
                  <a:pt x="95" y="116"/>
                  <a:pt x="95" y="116"/>
                </a:cubicBezTo>
                <a:cubicBezTo>
                  <a:pt x="95" y="109"/>
                  <a:pt x="95" y="109"/>
                  <a:pt x="95" y="109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9" y="82"/>
                  <a:pt x="119" y="82"/>
                  <a:pt x="119" y="82"/>
                </a:cubicBezTo>
                <a:cubicBezTo>
                  <a:pt x="97" y="82"/>
                  <a:pt x="97" y="82"/>
                  <a:pt x="97" y="82"/>
                </a:cubicBezTo>
                <a:cubicBezTo>
                  <a:pt x="97" y="78"/>
                  <a:pt x="97" y="78"/>
                  <a:pt x="97" y="78"/>
                </a:cubicBezTo>
                <a:close/>
                <a:moveTo>
                  <a:pt x="109" y="24"/>
                </a:moveTo>
                <a:cubicBezTo>
                  <a:pt x="103" y="76"/>
                  <a:pt x="103" y="76"/>
                  <a:pt x="103" y="76"/>
                </a:cubicBezTo>
                <a:cubicBezTo>
                  <a:pt x="111" y="77"/>
                  <a:pt x="111" y="77"/>
                  <a:pt x="111" y="77"/>
                </a:cubicBezTo>
                <a:cubicBezTo>
                  <a:pt x="118" y="25"/>
                  <a:pt x="118" y="25"/>
                  <a:pt x="118" y="25"/>
                </a:cubicBezTo>
                <a:cubicBezTo>
                  <a:pt x="109" y="24"/>
                  <a:pt x="109" y="24"/>
                  <a:pt x="109" y="24"/>
                </a:cubicBezTo>
                <a:close/>
                <a:moveTo>
                  <a:pt x="55" y="1"/>
                </a:moveTo>
                <a:cubicBezTo>
                  <a:pt x="62" y="1"/>
                  <a:pt x="68" y="6"/>
                  <a:pt x="68" y="14"/>
                </a:cubicBezTo>
                <a:cubicBezTo>
                  <a:pt x="68" y="21"/>
                  <a:pt x="62" y="27"/>
                  <a:pt x="55" y="27"/>
                </a:cubicBezTo>
                <a:cubicBezTo>
                  <a:pt x="47" y="27"/>
                  <a:pt x="41" y="21"/>
                  <a:pt x="41" y="14"/>
                </a:cubicBezTo>
                <a:cubicBezTo>
                  <a:pt x="41" y="6"/>
                  <a:pt x="47" y="1"/>
                  <a:pt x="55" y="1"/>
                </a:cubicBezTo>
                <a:close/>
                <a:moveTo>
                  <a:pt x="83" y="50"/>
                </a:moveTo>
                <a:cubicBezTo>
                  <a:pt x="71" y="31"/>
                  <a:pt x="71" y="31"/>
                  <a:pt x="71" y="31"/>
                </a:cubicBezTo>
                <a:cubicBezTo>
                  <a:pt x="35" y="31"/>
                  <a:pt x="74" y="31"/>
                  <a:pt x="38" y="31"/>
                </a:cubicBezTo>
                <a:cubicBezTo>
                  <a:pt x="25" y="49"/>
                  <a:pt x="25" y="49"/>
                  <a:pt x="25" y="49"/>
                </a:cubicBezTo>
                <a:cubicBezTo>
                  <a:pt x="18" y="42"/>
                  <a:pt x="8" y="44"/>
                  <a:pt x="10" y="50"/>
                </a:cubicBezTo>
                <a:cubicBezTo>
                  <a:pt x="11" y="55"/>
                  <a:pt x="11" y="58"/>
                  <a:pt x="8" y="58"/>
                </a:cubicBezTo>
                <a:cubicBezTo>
                  <a:pt x="6" y="58"/>
                  <a:pt x="0" y="54"/>
                  <a:pt x="3" y="63"/>
                </a:cubicBezTo>
                <a:cubicBezTo>
                  <a:pt x="5" y="72"/>
                  <a:pt x="13" y="79"/>
                  <a:pt x="21" y="76"/>
                </a:cubicBezTo>
                <a:cubicBezTo>
                  <a:pt x="29" y="73"/>
                  <a:pt x="31" y="66"/>
                  <a:pt x="29" y="59"/>
                </a:cubicBezTo>
                <a:cubicBezTo>
                  <a:pt x="39" y="53"/>
                  <a:pt x="39" y="53"/>
                  <a:pt x="39" y="53"/>
                </a:cubicBezTo>
                <a:cubicBezTo>
                  <a:pt x="40" y="72"/>
                  <a:pt x="40" y="72"/>
                  <a:pt x="40" y="72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52" y="79"/>
                  <a:pt x="52" y="79"/>
                  <a:pt x="52" y="79"/>
                </a:cubicBezTo>
                <a:cubicBezTo>
                  <a:pt x="57" y="79"/>
                  <a:pt x="57" y="79"/>
                  <a:pt x="57" y="79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71" y="118"/>
                  <a:pt x="71" y="118"/>
                  <a:pt x="71" y="118"/>
                </a:cubicBezTo>
                <a:cubicBezTo>
                  <a:pt x="69" y="72"/>
                  <a:pt x="69" y="72"/>
                  <a:pt x="69" y="72"/>
                </a:cubicBezTo>
                <a:cubicBezTo>
                  <a:pt x="69" y="71"/>
                  <a:pt x="69" y="71"/>
                  <a:pt x="69" y="71"/>
                </a:cubicBezTo>
                <a:cubicBezTo>
                  <a:pt x="49" y="71"/>
                  <a:pt x="49" y="71"/>
                  <a:pt x="49" y="71"/>
                </a:cubicBezTo>
                <a:cubicBezTo>
                  <a:pt x="69" y="68"/>
                  <a:pt x="69" y="68"/>
                  <a:pt x="69" y="68"/>
                </a:cubicBezTo>
                <a:cubicBezTo>
                  <a:pt x="70" y="50"/>
                  <a:pt x="70" y="50"/>
                  <a:pt x="70" y="5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6"/>
                  <a:pt x="81" y="71"/>
                  <a:pt x="82" y="75"/>
                </a:cubicBezTo>
                <a:cubicBezTo>
                  <a:pt x="86" y="76"/>
                  <a:pt x="83" y="75"/>
                  <a:pt x="87" y="76"/>
                </a:cubicBezTo>
                <a:cubicBezTo>
                  <a:pt x="91" y="69"/>
                  <a:pt x="94" y="59"/>
                  <a:pt x="93" y="50"/>
                </a:cubicBezTo>
                <a:cubicBezTo>
                  <a:pt x="90" y="50"/>
                  <a:pt x="87" y="49"/>
                  <a:pt x="83" y="49"/>
                </a:cubicBezTo>
                <a:cubicBezTo>
                  <a:pt x="83" y="49"/>
                  <a:pt x="83" y="49"/>
                  <a:pt x="83" y="50"/>
                </a:cubicBezTo>
                <a:close/>
                <a:moveTo>
                  <a:pt x="88" y="47"/>
                </a:moveTo>
                <a:cubicBezTo>
                  <a:pt x="90" y="36"/>
                  <a:pt x="90" y="36"/>
                  <a:pt x="90" y="36"/>
                </a:cubicBezTo>
                <a:cubicBezTo>
                  <a:pt x="94" y="36"/>
                  <a:pt x="94" y="36"/>
                  <a:pt x="94" y="36"/>
                </a:cubicBezTo>
                <a:cubicBezTo>
                  <a:pt x="94" y="48"/>
                  <a:pt x="94" y="48"/>
                  <a:pt x="94" y="48"/>
                </a:cubicBezTo>
                <a:cubicBezTo>
                  <a:pt x="88" y="47"/>
                  <a:pt x="88" y="47"/>
                  <a:pt x="88" y="47"/>
                </a:cubicBezTo>
                <a:close/>
                <a:moveTo>
                  <a:pt x="84" y="46"/>
                </a:moveTo>
                <a:cubicBezTo>
                  <a:pt x="87" y="35"/>
                  <a:pt x="87" y="35"/>
                  <a:pt x="87" y="35"/>
                </a:cubicBezTo>
                <a:cubicBezTo>
                  <a:pt x="88" y="35"/>
                  <a:pt x="88" y="35"/>
                  <a:pt x="88" y="35"/>
                </a:cubicBezTo>
                <a:cubicBezTo>
                  <a:pt x="85" y="47"/>
                  <a:pt x="85" y="47"/>
                  <a:pt x="85" y="47"/>
                </a:cubicBezTo>
                <a:cubicBezTo>
                  <a:pt x="84" y="46"/>
                  <a:pt x="84" y="46"/>
                  <a:pt x="84" y="46"/>
                </a:cubicBezTo>
                <a:close/>
                <a:moveTo>
                  <a:pt x="87" y="33"/>
                </a:moveTo>
                <a:cubicBezTo>
                  <a:pt x="89" y="34"/>
                  <a:pt x="89" y="34"/>
                  <a:pt x="89" y="34"/>
                </a:cubicBezTo>
                <a:cubicBezTo>
                  <a:pt x="87" y="27"/>
                  <a:pt x="88" y="23"/>
                  <a:pt x="91" y="19"/>
                </a:cubicBezTo>
                <a:cubicBezTo>
                  <a:pt x="90" y="34"/>
                  <a:pt x="90" y="34"/>
                  <a:pt x="90" y="34"/>
                </a:cubicBezTo>
                <a:cubicBezTo>
                  <a:pt x="94" y="34"/>
                  <a:pt x="94" y="34"/>
                  <a:pt x="94" y="34"/>
                </a:cubicBezTo>
                <a:cubicBezTo>
                  <a:pt x="102" y="22"/>
                  <a:pt x="94" y="21"/>
                  <a:pt x="93" y="14"/>
                </a:cubicBezTo>
                <a:cubicBezTo>
                  <a:pt x="87" y="20"/>
                  <a:pt x="83" y="26"/>
                  <a:pt x="87" y="33"/>
                </a:cubicBezTo>
                <a:close/>
                <a:moveTo>
                  <a:pt x="21" y="58"/>
                </a:moveTo>
                <a:cubicBezTo>
                  <a:pt x="22" y="56"/>
                  <a:pt x="23" y="55"/>
                  <a:pt x="23" y="53"/>
                </a:cubicBezTo>
                <a:cubicBezTo>
                  <a:pt x="26" y="55"/>
                  <a:pt x="23" y="58"/>
                  <a:pt x="21" y="58"/>
                </a:cubicBezTo>
                <a:close/>
                <a:moveTo>
                  <a:pt x="23" y="66"/>
                </a:moveTo>
                <a:cubicBezTo>
                  <a:pt x="24" y="65"/>
                  <a:pt x="25" y="64"/>
                  <a:pt x="25" y="62"/>
                </a:cubicBezTo>
                <a:cubicBezTo>
                  <a:pt x="27" y="64"/>
                  <a:pt x="25" y="66"/>
                  <a:pt x="23" y="66"/>
                </a:cubicBezTo>
                <a:close/>
                <a:moveTo>
                  <a:pt x="22" y="62"/>
                </a:moveTo>
                <a:cubicBezTo>
                  <a:pt x="23" y="61"/>
                  <a:pt x="25" y="61"/>
                  <a:pt x="26" y="62"/>
                </a:cubicBezTo>
                <a:cubicBezTo>
                  <a:pt x="27" y="63"/>
                  <a:pt x="26" y="65"/>
                  <a:pt x="25" y="66"/>
                </a:cubicBezTo>
                <a:cubicBezTo>
                  <a:pt x="24" y="67"/>
                  <a:pt x="22" y="66"/>
                  <a:pt x="21" y="65"/>
                </a:cubicBezTo>
                <a:cubicBezTo>
                  <a:pt x="21" y="64"/>
                  <a:pt x="21" y="62"/>
                  <a:pt x="22" y="62"/>
                </a:cubicBezTo>
                <a:close/>
                <a:moveTo>
                  <a:pt x="19" y="73"/>
                </a:moveTo>
                <a:cubicBezTo>
                  <a:pt x="20" y="72"/>
                  <a:pt x="21" y="71"/>
                  <a:pt x="21" y="70"/>
                </a:cubicBezTo>
                <a:cubicBezTo>
                  <a:pt x="22" y="72"/>
                  <a:pt x="21" y="73"/>
                  <a:pt x="19" y="73"/>
                </a:cubicBezTo>
                <a:close/>
                <a:moveTo>
                  <a:pt x="19" y="70"/>
                </a:moveTo>
                <a:cubicBezTo>
                  <a:pt x="20" y="69"/>
                  <a:pt x="21" y="69"/>
                  <a:pt x="21" y="70"/>
                </a:cubicBezTo>
                <a:cubicBezTo>
                  <a:pt x="22" y="71"/>
                  <a:pt x="22" y="72"/>
                  <a:pt x="21" y="73"/>
                </a:cubicBezTo>
                <a:cubicBezTo>
                  <a:pt x="20" y="74"/>
                  <a:pt x="19" y="73"/>
                  <a:pt x="18" y="72"/>
                </a:cubicBezTo>
                <a:cubicBezTo>
                  <a:pt x="18" y="72"/>
                  <a:pt x="18" y="70"/>
                  <a:pt x="19" y="70"/>
                </a:cubicBezTo>
                <a:close/>
                <a:moveTo>
                  <a:pt x="20" y="52"/>
                </a:moveTo>
                <a:cubicBezTo>
                  <a:pt x="21" y="51"/>
                  <a:pt x="24" y="51"/>
                  <a:pt x="25" y="53"/>
                </a:cubicBezTo>
                <a:cubicBezTo>
                  <a:pt x="26" y="55"/>
                  <a:pt x="25" y="57"/>
                  <a:pt x="24" y="58"/>
                </a:cubicBezTo>
                <a:cubicBezTo>
                  <a:pt x="22" y="59"/>
                  <a:pt x="20" y="58"/>
                  <a:pt x="19" y="57"/>
                </a:cubicBezTo>
                <a:cubicBezTo>
                  <a:pt x="18" y="55"/>
                  <a:pt x="18" y="53"/>
                  <a:pt x="20" y="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1" name="Freeform 187"/>
          <p:cNvSpPr>
            <a:spLocks noEditPoints="1"/>
          </p:cNvSpPr>
          <p:nvPr/>
        </p:nvSpPr>
        <p:spPr bwMode="auto">
          <a:xfrm>
            <a:off x="9482800" y="3993199"/>
            <a:ext cx="533400" cy="522288"/>
          </a:xfrm>
          <a:custGeom>
            <a:avLst/>
            <a:gdLst>
              <a:gd name="T0" fmla="*/ 8 w 126"/>
              <a:gd name="T1" fmla="*/ 52 h 123"/>
              <a:gd name="T2" fmla="*/ 41 w 126"/>
              <a:gd name="T3" fmla="*/ 87 h 123"/>
              <a:gd name="T4" fmla="*/ 33 w 126"/>
              <a:gd name="T5" fmla="*/ 94 h 123"/>
              <a:gd name="T6" fmla="*/ 0 w 126"/>
              <a:gd name="T7" fmla="*/ 59 h 123"/>
              <a:gd name="T8" fmla="*/ 8 w 126"/>
              <a:gd name="T9" fmla="*/ 52 h 123"/>
              <a:gd name="T10" fmla="*/ 54 w 126"/>
              <a:gd name="T11" fmla="*/ 90 h 123"/>
              <a:gd name="T12" fmla="*/ 96 w 126"/>
              <a:gd name="T13" fmla="*/ 114 h 123"/>
              <a:gd name="T14" fmla="*/ 90 w 126"/>
              <a:gd name="T15" fmla="*/ 123 h 123"/>
              <a:gd name="T16" fmla="*/ 49 w 126"/>
              <a:gd name="T17" fmla="*/ 99 h 123"/>
              <a:gd name="T18" fmla="*/ 54 w 126"/>
              <a:gd name="T19" fmla="*/ 90 h 123"/>
              <a:gd name="T20" fmla="*/ 99 w 126"/>
              <a:gd name="T21" fmla="*/ 32 h 123"/>
              <a:gd name="T22" fmla="*/ 58 w 126"/>
              <a:gd name="T23" fmla="*/ 91 h 123"/>
              <a:gd name="T24" fmla="*/ 65 w 126"/>
              <a:gd name="T25" fmla="*/ 87 h 123"/>
              <a:gd name="T26" fmla="*/ 96 w 126"/>
              <a:gd name="T27" fmla="*/ 43 h 123"/>
              <a:gd name="T28" fmla="*/ 100 w 126"/>
              <a:gd name="T29" fmla="*/ 45 h 123"/>
              <a:gd name="T30" fmla="*/ 72 w 126"/>
              <a:gd name="T31" fmla="*/ 85 h 123"/>
              <a:gd name="T32" fmla="*/ 83 w 126"/>
              <a:gd name="T33" fmla="*/ 88 h 123"/>
              <a:gd name="T34" fmla="*/ 93 w 126"/>
              <a:gd name="T35" fmla="*/ 111 h 123"/>
              <a:gd name="T36" fmla="*/ 121 w 126"/>
              <a:gd name="T37" fmla="*/ 45 h 123"/>
              <a:gd name="T38" fmla="*/ 99 w 126"/>
              <a:gd name="T39" fmla="*/ 32 h 123"/>
              <a:gd name="T40" fmla="*/ 120 w 126"/>
              <a:gd name="T41" fmla="*/ 40 h 123"/>
              <a:gd name="T42" fmla="*/ 105 w 126"/>
              <a:gd name="T43" fmla="*/ 32 h 123"/>
              <a:gd name="T44" fmla="*/ 116 w 126"/>
              <a:gd name="T45" fmla="*/ 17 h 123"/>
              <a:gd name="T46" fmla="*/ 126 w 126"/>
              <a:gd name="T47" fmla="*/ 23 h 123"/>
              <a:gd name="T48" fmla="*/ 120 w 126"/>
              <a:gd name="T49" fmla="*/ 40 h 123"/>
              <a:gd name="T50" fmla="*/ 68 w 126"/>
              <a:gd name="T51" fmla="*/ 10 h 123"/>
              <a:gd name="T52" fmla="*/ 12 w 126"/>
              <a:gd name="T53" fmla="*/ 54 h 123"/>
              <a:gd name="T54" fmla="*/ 20 w 126"/>
              <a:gd name="T55" fmla="*/ 52 h 123"/>
              <a:gd name="T56" fmla="*/ 62 w 126"/>
              <a:gd name="T57" fmla="*/ 19 h 123"/>
              <a:gd name="T58" fmla="*/ 68 w 126"/>
              <a:gd name="T59" fmla="*/ 25 h 123"/>
              <a:gd name="T60" fmla="*/ 31 w 126"/>
              <a:gd name="T61" fmla="*/ 55 h 123"/>
              <a:gd name="T62" fmla="*/ 40 w 126"/>
              <a:gd name="T63" fmla="*/ 83 h 123"/>
              <a:gd name="T64" fmla="*/ 86 w 126"/>
              <a:gd name="T65" fmla="*/ 28 h 123"/>
              <a:gd name="T66" fmla="*/ 68 w 126"/>
              <a:gd name="T67" fmla="*/ 10 h 123"/>
              <a:gd name="T68" fmla="*/ 85 w 126"/>
              <a:gd name="T69" fmla="*/ 24 h 123"/>
              <a:gd name="T70" fmla="*/ 73 w 126"/>
              <a:gd name="T71" fmla="*/ 11 h 123"/>
              <a:gd name="T72" fmla="*/ 89 w 126"/>
              <a:gd name="T73" fmla="*/ 0 h 123"/>
              <a:gd name="T74" fmla="*/ 97 w 126"/>
              <a:gd name="T75" fmla="*/ 8 h 123"/>
              <a:gd name="T76" fmla="*/ 85 w 126"/>
              <a:gd name="T77" fmla="*/ 2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6" h="123">
                <a:moveTo>
                  <a:pt x="8" y="52"/>
                </a:moveTo>
                <a:cubicBezTo>
                  <a:pt x="41" y="87"/>
                  <a:pt x="41" y="87"/>
                  <a:pt x="41" y="87"/>
                </a:cubicBezTo>
                <a:cubicBezTo>
                  <a:pt x="33" y="94"/>
                  <a:pt x="33" y="94"/>
                  <a:pt x="33" y="94"/>
                </a:cubicBezTo>
                <a:cubicBezTo>
                  <a:pt x="0" y="59"/>
                  <a:pt x="0" y="59"/>
                  <a:pt x="0" y="59"/>
                </a:cubicBezTo>
                <a:cubicBezTo>
                  <a:pt x="8" y="52"/>
                  <a:pt x="8" y="52"/>
                  <a:pt x="8" y="52"/>
                </a:cubicBezTo>
                <a:close/>
                <a:moveTo>
                  <a:pt x="54" y="90"/>
                </a:moveTo>
                <a:cubicBezTo>
                  <a:pt x="96" y="114"/>
                  <a:pt x="96" y="114"/>
                  <a:pt x="96" y="114"/>
                </a:cubicBezTo>
                <a:cubicBezTo>
                  <a:pt x="90" y="123"/>
                  <a:pt x="90" y="123"/>
                  <a:pt x="90" y="123"/>
                </a:cubicBezTo>
                <a:cubicBezTo>
                  <a:pt x="49" y="99"/>
                  <a:pt x="49" y="99"/>
                  <a:pt x="49" y="99"/>
                </a:cubicBezTo>
                <a:cubicBezTo>
                  <a:pt x="54" y="90"/>
                  <a:pt x="54" y="90"/>
                  <a:pt x="54" y="90"/>
                </a:cubicBezTo>
                <a:close/>
                <a:moveTo>
                  <a:pt x="99" y="32"/>
                </a:moveTo>
                <a:cubicBezTo>
                  <a:pt x="58" y="91"/>
                  <a:pt x="58" y="91"/>
                  <a:pt x="58" y="91"/>
                </a:cubicBezTo>
                <a:cubicBezTo>
                  <a:pt x="60" y="89"/>
                  <a:pt x="63" y="87"/>
                  <a:pt x="65" y="87"/>
                </a:cubicBezTo>
                <a:cubicBezTo>
                  <a:pt x="96" y="43"/>
                  <a:pt x="96" y="43"/>
                  <a:pt x="96" y="43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72" y="85"/>
                  <a:pt x="72" y="85"/>
                  <a:pt x="72" y="85"/>
                </a:cubicBezTo>
                <a:cubicBezTo>
                  <a:pt x="76" y="85"/>
                  <a:pt x="79" y="86"/>
                  <a:pt x="83" y="88"/>
                </a:cubicBezTo>
                <a:cubicBezTo>
                  <a:pt x="91" y="93"/>
                  <a:pt x="95" y="102"/>
                  <a:pt x="93" y="111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99" y="32"/>
                  <a:pt x="99" y="32"/>
                  <a:pt x="99" y="32"/>
                </a:cubicBezTo>
                <a:close/>
                <a:moveTo>
                  <a:pt x="120" y="40"/>
                </a:moveTo>
                <a:cubicBezTo>
                  <a:pt x="105" y="32"/>
                  <a:pt x="105" y="32"/>
                  <a:pt x="105" y="32"/>
                </a:cubicBezTo>
                <a:cubicBezTo>
                  <a:pt x="116" y="17"/>
                  <a:pt x="116" y="17"/>
                  <a:pt x="116" y="17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0" y="40"/>
                  <a:pt x="120" y="40"/>
                  <a:pt x="120" y="40"/>
                </a:cubicBezTo>
                <a:close/>
                <a:moveTo>
                  <a:pt x="68" y="10"/>
                </a:moveTo>
                <a:cubicBezTo>
                  <a:pt x="12" y="54"/>
                  <a:pt x="12" y="54"/>
                  <a:pt x="12" y="54"/>
                </a:cubicBezTo>
                <a:cubicBezTo>
                  <a:pt x="14" y="52"/>
                  <a:pt x="17" y="52"/>
                  <a:pt x="20" y="52"/>
                </a:cubicBezTo>
                <a:cubicBezTo>
                  <a:pt x="62" y="19"/>
                  <a:pt x="62" y="19"/>
                  <a:pt x="62" y="19"/>
                </a:cubicBezTo>
                <a:cubicBezTo>
                  <a:pt x="64" y="21"/>
                  <a:pt x="66" y="23"/>
                  <a:pt x="68" y="25"/>
                </a:cubicBezTo>
                <a:cubicBezTo>
                  <a:pt x="31" y="55"/>
                  <a:pt x="31" y="55"/>
                  <a:pt x="31" y="55"/>
                </a:cubicBezTo>
                <a:cubicBezTo>
                  <a:pt x="41" y="60"/>
                  <a:pt x="44" y="74"/>
                  <a:pt x="40" y="83"/>
                </a:cubicBezTo>
                <a:cubicBezTo>
                  <a:pt x="86" y="28"/>
                  <a:pt x="86" y="28"/>
                  <a:pt x="86" y="28"/>
                </a:cubicBezTo>
                <a:cubicBezTo>
                  <a:pt x="68" y="10"/>
                  <a:pt x="68" y="10"/>
                  <a:pt x="68" y="10"/>
                </a:cubicBezTo>
                <a:close/>
                <a:moveTo>
                  <a:pt x="85" y="24"/>
                </a:moveTo>
                <a:cubicBezTo>
                  <a:pt x="73" y="11"/>
                  <a:pt x="73" y="11"/>
                  <a:pt x="73" y="11"/>
                </a:cubicBezTo>
                <a:cubicBezTo>
                  <a:pt x="89" y="0"/>
                  <a:pt x="89" y="0"/>
                  <a:pt x="89" y="0"/>
                </a:cubicBezTo>
                <a:cubicBezTo>
                  <a:pt x="97" y="8"/>
                  <a:pt x="97" y="8"/>
                  <a:pt x="97" y="8"/>
                </a:cubicBezTo>
                <a:lnTo>
                  <a:pt x="85" y="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Freeform 189"/>
          <p:cNvSpPr>
            <a:spLocks noEditPoints="1"/>
          </p:cNvSpPr>
          <p:nvPr/>
        </p:nvSpPr>
        <p:spPr bwMode="auto">
          <a:xfrm>
            <a:off x="11148087" y="3965418"/>
            <a:ext cx="509587" cy="577850"/>
          </a:xfrm>
          <a:custGeom>
            <a:avLst/>
            <a:gdLst>
              <a:gd name="T0" fmla="*/ 39 w 120"/>
              <a:gd name="T1" fmla="*/ 21 h 136"/>
              <a:gd name="T2" fmla="*/ 1 w 120"/>
              <a:gd name="T3" fmla="*/ 48 h 136"/>
              <a:gd name="T4" fmla="*/ 10 w 120"/>
              <a:gd name="T5" fmla="*/ 85 h 136"/>
              <a:gd name="T6" fmla="*/ 85 w 120"/>
              <a:gd name="T7" fmla="*/ 123 h 136"/>
              <a:gd name="T8" fmla="*/ 114 w 120"/>
              <a:gd name="T9" fmla="*/ 45 h 136"/>
              <a:gd name="T10" fmla="*/ 73 w 120"/>
              <a:gd name="T11" fmla="*/ 28 h 136"/>
              <a:gd name="T12" fmla="*/ 39 w 120"/>
              <a:gd name="T13" fmla="*/ 21 h 136"/>
              <a:gd name="T14" fmla="*/ 24 w 120"/>
              <a:gd name="T15" fmla="*/ 30 h 136"/>
              <a:gd name="T16" fmla="*/ 34 w 120"/>
              <a:gd name="T17" fmla="*/ 44 h 136"/>
              <a:gd name="T18" fmla="*/ 24 w 120"/>
              <a:gd name="T19" fmla="*/ 57 h 136"/>
              <a:gd name="T20" fmla="*/ 15 w 120"/>
              <a:gd name="T21" fmla="*/ 44 h 136"/>
              <a:gd name="T22" fmla="*/ 24 w 120"/>
              <a:gd name="T23" fmla="*/ 30 h 136"/>
              <a:gd name="T24" fmla="*/ 32 w 120"/>
              <a:gd name="T25" fmla="*/ 78 h 136"/>
              <a:gd name="T26" fmla="*/ 39 w 120"/>
              <a:gd name="T27" fmla="*/ 84 h 136"/>
              <a:gd name="T28" fmla="*/ 32 w 120"/>
              <a:gd name="T29" fmla="*/ 91 h 136"/>
              <a:gd name="T30" fmla="*/ 26 w 120"/>
              <a:gd name="T31" fmla="*/ 84 h 136"/>
              <a:gd name="T32" fmla="*/ 32 w 120"/>
              <a:gd name="T33" fmla="*/ 78 h 136"/>
              <a:gd name="T34" fmla="*/ 51 w 120"/>
              <a:gd name="T35" fmla="*/ 96 h 136"/>
              <a:gd name="T36" fmla="*/ 58 w 120"/>
              <a:gd name="T37" fmla="*/ 102 h 136"/>
              <a:gd name="T38" fmla="*/ 51 w 120"/>
              <a:gd name="T39" fmla="*/ 109 h 136"/>
              <a:gd name="T40" fmla="*/ 45 w 120"/>
              <a:gd name="T41" fmla="*/ 102 h 136"/>
              <a:gd name="T42" fmla="*/ 51 w 120"/>
              <a:gd name="T43" fmla="*/ 96 h 136"/>
              <a:gd name="T44" fmla="*/ 80 w 120"/>
              <a:gd name="T45" fmla="*/ 96 h 136"/>
              <a:gd name="T46" fmla="*/ 87 w 120"/>
              <a:gd name="T47" fmla="*/ 103 h 136"/>
              <a:gd name="T48" fmla="*/ 80 w 120"/>
              <a:gd name="T49" fmla="*/ 109 h 136"/>
              <a:gd name="T50" fmla="*/ 73 w 120"/>
              <a:gd name="T51" fmla="*/ 103 h 136"/>
              <a:gd name="T52" fmla="*/ 80 w 120"/>
              <a:gd name="T53" fmla="*/ 96 h 136"/>
              <a:gd name="T54" fmla="*/ 97 w 120"/>
              <a:gd name="T55" fmla="*/ 79 h 136"/>
              <a:gd name="T56" fmla="*/ 103 w 120"/>
              <a:gd name="T57" fmla="*/ 86 h 136"/>
              <a:gd name="T58" fmla="*/ 97 w 120"/>
              <a:gd name="T59" fmla="*/ 92 h 136"/>
              <a:gd name="T60" fmla="*/ 90 w 120"/>
              <a:gd name="T61" fmla="*/ 86 h 136"/>
              <a:gd name="T62" fmla="*/ 97 w 120"/>
              <a:gd name="T63" fmla="*/ 79 h 136"/>
              <a:gd name="T64" fmla="*/ 97 w 120"/>
              <a:gd name="T65" fmla="*/ 52 h 136"/>
              <a:gd name="T66" fmla="*/ 103 w 120"/>
              <a:gd name="T67" fmla="*/ 59 h 136"/>
              <a:gd name="T68" fmla="*/ 97 w 120"/>
              <a:gd name="T69" fmla="*/ 65 h 136"/>
              <a:gd name="T70" fmla="*/ 90 w 120"/>
              <a:gd name="T71" fmla="*/ 59 h 136"/>
              <a:gd name="T72" fmla="*/ 97 w 120"/>
              <a:gd name="T73" fmla="*/ 5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0" h="136">
                <a:moveTo>
                  <a:pt x="39" y="21"/>
                </a:moveTo>
                <a:cubicBezTo>
                  <a:pt x="20" y="3"/>
                  <a:pt x="0" y="16"/>
                  <a:pt x="1" y="48"/>
                </a:cubicBezTo>
                <a:cubicBezTo>
                  <a:pt x="1" y="62"/>
                  <a:pt x="5" y="74"/>
                  <a:pt x="10" y="85"/>
                </a:cubicBezTo>
                <a:cubicBezTo>
                  <a:pt x="23" y="111"/>
                  <a:pt x="53" y="136"/>
                  <a:pt x="85" y="123"/>
                </a:cubicBezTo>
                <a:cubicBezTo>
                  <a:pt x="107" y="114"/>
                  <a:pt x="120" y="81"/>
                  <a:pt x="114" y="45"/>
                </a:cubicBezTo>
                <a:cubicBezTo>
                  <a:pt x="109" y="19"/>
                  <a:pt x="94" y="0"/>
                  <a:pt x="73" y="28"/>
                </a:cubicBezTo>
                <a:cubicBezTo>
                  <a:pt x="65" y="38"/>
                  <a:pt x="56" y="36"/>
                  <a:pt x="39" y="21"/>
                </a:cubicBezTo>
                <a:close/>
                <a:moveTo>
                  <a:pt x="24" y="30"/>
                </a:moveTo>
                <a:cubicBezTo>
                  <a:pt x="30" y="30"/>
                  <a:pt x="34" y="36"/>
                  <a:pt x="34" y="44"/>
                </a:cubicBezTo>
                <a:cubicBezTo>
                  <a:pt x="34" y="51"/>
                  <a:pt x="30" y="57"/>
                  <a:pt x="24" y="57"/>
                </a:cubicBezTo>
                <a:cubicBezTo>
                  <a:pt x="19" y="57"/>
                  <a:pt x="15" y="51"/>
                  <a:pt x="15" y="44"/>
                </a:cubicBezTo>
                <a:cubicBezTo>
                  <a:pt x="15" y="36"/>
                  <a:pt x="19" y="30"/>
                  <a:pt x="24" y="30"/>
                </a:cubicBezTo>
                <a:close/>
                <a:moveTo>
                  <a:pt x="32" y="78"/>
                </a:moveTo>
                <a:cubicBezTo>
                  <a:pt x="36" y="78"/>
                  <a:pt x="39" y="81"/>
                  <a:pt x="39" y="84"/>
                </a:cubicBezTo>
                <a:cubicBezTo>
                  <a:pt x="39" y="88"/>
                  <a:pt x="36" y="91"/>
                  <a:pt x="32" y="91"/>
                </a:cubicBezTo>
                <a:cubicBezTo>
                  <a:pt x="29" y="91"/>
                  <a:pt x="26" y="88"/>
                  <a:pt x="26" y="84"/>
                </a:cubicBezTo>
                <a:cubicBezTo>
                  <a:pt x="26" y="81"/>
                  <a:pt x="29" y="78"/>
                  <a:pt x="32" y="78"/>
                </a:cubicBezTo>
                <a:close/>
                <a:moveTo>
                  <a:pt x="51" y="96"/>
                </a:moveTo>
                <a:cubicBezTo>
                  <a:pt x="55" y="96"/>
                  <a:pt x="58" y="99"/>
                  <a:pt x="58" y="102"/>
                </a:cubicBezTo>
                <a:cubicBezTo>
                  <a:pt x="58" y="106"/>
                  <a:pt x="55" y="109"/>
                  <a:pt x="51" y="109"/>
                </a:cubicBezTo>
                <a:cubicBezTo>
                  <a:pt x="48" y="109"/>
                  <a:pt x="45" y="106"/>
                  <a:pt x="45" y="102"/>
                </a:cubicBezTo>
                <a:cubicBezTo>
                  <a:pt x="45" y="99"/>
                  <a:pt x="48" y="96"/>
                  <a:pt x="51" y="96"/>
                </a:cubicBezTo>
                <a:close/>
                <a:moveTo>
                  <a:pt x="80" y="96"/>
                </a:moveTo>
                <a:cubicBezTo>
                  <a:pt x="84" y="96"/>
                  <a:pt x="87" y="99"/>
                  <a:pt x="87" y="103"/>
                </a:cubicBezTo>
                <a:cubicBezTo>
                  <a:pt x="87" y="106"/>
                  <a:pt x="84" y="109"/>
                  <a:pt x="80" y="109"/>
                </a:cubicBezTo>
                <a:cubicBezTo>
                  <a:pt x="76" y="109"/>
                  <a:pt x="73" y="106"/>
                  <a:pt x="73" y="103"/>
                </a:cubicBezTo>
                <a:cubicBezTo>
                  <a:pt x="73" y="99"/>
                  <a:pt x="76" y="96"/>
                  <a:pt x="80" y="96"/>
                </a:cubicBezTo>
                <a:close/>
                <a:moveTo>
                  <a:pt x="97" y="79"/>
                </a:moveTo>
                <a:cubicBezTo>
                  <a:pt x="100" y="79"/>
                  <a:pt x="103" y="82"/>
                  <a:pt x="103" y="86"/>
                </a:cubicBezTo>
                <a:cubicBezTo>
                  <a:pt x="103" y="89"/>
                  <a:pt x="100" y="92"/>
                  <a:pt x="97" y="92"/>
                </a:cubicBezTo>
                <a:cubicBezTo>
                  <a:pt x="93" y="92"/>
                  <a:pt x="90" y="89"/>
                  <a:pt x="90" y="86"/>
                </a:cubicBezTo>
                <a:cubicBezTo>
                  <a:pt x="90" y="82"/>
                  <a:pt x="93" y="79"/>
                  <a:pt x="97" y="79"/>
                </a:cubicBezTo>
                <a:close/>
                <a:moveTo>
                  <a:pt x="97" y="52"/>
                </a:moveTo>
                <a:cubicBezTo>
                  <a:pt x="100" y="52"/>
                  <a:pt x="103" y="55"/>
                  <a:pt x="103" y="59"/>
                </a:cubicBezTo>
                <a:cubicBezTo>
                  <a:pt x="103" y="62"/>
                  <a:pt x="100" y="65"/>
                  <a:pt x="97" y="65"/>
                </a:cubicBezTo>
                <a:cubicBezTo>
                  <a:pt x="93" y="65"/>
                  <a:pt x="90" y="62"/>
                  <a:pt x="90" y="59"/>
                </a:cubicBezTo>
                <a:cubicBezTo>
                  <a:pt x="90" y="55"/>
                  <a:pt x="93" y="52"/>
                  <a:pt x="97" y="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4" name="Freeform 192"/>
          <p:cNvSpPr>
            <a:spLocks noEditPoints="1"/>
          </p:cNvSpPr>
          <p:nvPr/>
        </p:nvSpPr>
        <p:spPr bwMode="auto">
          <a:xfrm>
            <a:off x="8777950" y="3982087"/>
            <a:ext cx="415925" cy="544513"/>
          </a:xfrm>
          <a:custGeom>
            <a:avLst/>
            <a:gdLst>
              <a:gd name="T0" fmla="*/ 0 w 262"/>
              <a:gd name="T1" fmla="*/ 46 h 343"/>
              <a:gd name="T2" fmla="*/ 56 w 262"/>
              <a:gd name="T3" fmla="*/ 46 h 343"/>
              <a:gd name="T4" fmla="*/ 59 w 262"/>
              <a:gd name="T5" fmla="*/ 0 h 343"/>
              <a:gd name="T6" fmla="*/ 91 w 262"/>
              <a:gd name="T7" fmla="*/ 0 h 343"/>
              <a:gd name="T8" fmla="*/ 88 w 262"/>
              <a:gd name="T9" fmla="*/ 46 h 343"/>
              <a:gd name="T10" fmla="*/ 171 w 262"/>
              <a:gd name="T11" fmla="*/ 46 h 343"/>
              <a:gd name="T12" fmla="*/ 169 w 262"/>
              <a:gd name="T13" fmla="*/ 0 h 343"/>
              <a:gd name="T14" fmla="*/ 201 w 262"/>
              <a:gd name="T15" fmla="*/ 0 h 343"/>
              <a:gd name="T16" fmla="*/ 203 w 262"/>
              <a:gd name="T17" fmla="*/ 46 h 343"/>
              <a:gd name="T18" fmla="*/ 262 w 262"/>
              <a:gd name="T19" fmla="*/ 46 h 343"/>
              <a:gd name="T20" fmla="*/ 262 w 262"/>
              <a:gd name="T21" fmla="*/ 204 h 343"/>
              <a:gd name="T22" fmla="*/ 209 w 262"/>
              <a:gd name="T23" fmla="*/ 204 h 343"/>
              <a:gd name="T24" fmla="*/ 211 w 262"/>
              <a:gd name="T25" fmla="*/ 241 h 343"/>
              <a:gd name="T26" fmla="*/ 227 w 262"/>
              <a:gd name="T27" fmla="*/ 241 h 343"/>
              <a:gd name="T28" fmla="*/ 227 w 262"/>
              <a:gd name="T29" fmla="*/ 254 h 343"/>
              <a:gd name="T30" fmla="*/ 211 w 262"/>
              <a:gd name="T31" fmla="*/ 254 h 343"/>
              <a:gd name="T32" fmla="*/ 217 w 262"/>
              <a:gd name="T33" fmla="*/ 343 h 343"/>
              <a:gd name="T34" fmla="*/ 185 w 262"/>
              <a:gd name="T35" fmla="*/ 343 h 343"/>
              <a:gd name="T36" fmla="*/ 179 w 262"/>
              <a:gd name="T37" fmla="*/ 254 h 343"/>
              <a:gd name="T38" fmla="*/ 80 w 262"/>
              <a:gd name="T39" fmla="*/ 254 h 343"/>
              <a:gd name="T40" fmla="*/ 75 w 262"/>
              <a:gd name="T41" fmla="*/ 343 h 343"/>
              <a:gd name="T42" fmla="*/ 43 w 262"/>
              <a:gd name="T43" fmla="*/ 343 h 343"/>
              <a:gd name="T44" fmla="*/ 48 w 262"/>
              <a:gd name="T45" fmla="*/ 254 h 343"/>
              <a:gd name="T46" fmla="*/ 35 w 262"/>
              <a:gd name="T47" fmla="*/ 254 h 343"/>
              <a:gd name="T48" fmla="*/ 35 w 262"/>
              <a:gd name="T49" fmla="*/ 241 h 343"/>
              <a:gd name="T50" fmla="*/ 48 w 262"/>
              <a:gd name="T51" fmla="*/ 241 h 343"/>
              <a:gd name="T52" fmla="*/ 51 w 262"/>
              <a:gd name="T53" fmla="*/ 204 h 343"/>
              <a:gd name="T54" fmla="*/ 0 w 262"/>
              <a:gd name="T55" fmla="*/ 204 h 343"/>
              <a:gd name="T56" fmla="*/ 0 w 262"/>
              <a:gd name="T57" fmla="*/ 46 h 343"/>
              <a:gd name="T58" fmla="*/ 0 w 262"/>
              <a:gd name="T59" fmla="*/ 46 h 343"/>
              <a:gd name="T60" fmla="*/ 201 w 262"/>
              <a:gd name="T61" fmla="*/ 80 h 343"/>
              <a:gd name="T62" fmla="*/ 96 w 262"/>
              <a:gd name="T63" fmla="*/ 70 h 343"/>
              <a:gd name="T64" fmla="*/ 94 w 262"/>
              <a:gd name="T65" fmla="*/ 88 h 343"/>
              <a:gd name="T66" fmla="*/ 131 w 262"/>
              <a:gd name="T67" fmla="*/ 91 h 343"/>
              <a:gd name="T68" fmla="*/ 38 w 262"/>
              <a:gd name="T69" fmla="*/ 102 h 343"/>
              <a:gd name="T70" fmla="*/ 35 w 262"/>
              <a:gd name="T71" fmla="*/ 126 h 343"/>
              <a:gd name="T72" fmla="*/ 179 w 262"/>
              <a:gd name="T73" fmla="*/ 145 h 343"/>
              <a:gd name="T74" fmla="*/ 155 w 262"/>
              <a:gd name="T75" fmla="*/ 153 h 343"/>
              <a:gd name="T76" fmla="*/ 155 w 262"/>
              <a:gd name="T77" fmla="*/ 177 h 343"/>
              <a:gd name="T78" fmla="*/ 214 w 262"/>
              <a:gd name="T79" fmla="*/ 171 h 343"/>
              <a:gd name="T80" fmla="*/ 222 w 262"/>
              <a:gd name="T81" fmla="*/ 147 h 343"/>
              <a:gd name="T82" fmla="*/ 198 w 262"/>
              <a:gd name="T83" fmla="*/ 139 h 343"/>
              <a:gd name="T84" fmla="*/ 222 w 262"/>
              <a:gd name="T85" fmla="*/ 137 h 343"/>
              <a:gd name="T86" fmla="*/ 222 w 262"/>
              <a:gd name="T87" fmla="*/ 126 h 343"/>
              <a:gd name="T88" fmla="*/ 145 w 262"/>
              <a:gd name="T89" fmla="*/ 113 h 343"/>
              <a:gd name="T90" fmla="*/ 206 w 262"/>
              <a:gd name="T91" fmla="*/ 115 h 343"/>
              <a:gd name="T92" fmla="*/ 201 w 262"/>
              <a:gd name="T93" fmla="*/ 80 h 343"/>
              <a:gd name="T94" fmla="*/ 201 w 262"/>
              <a:gd name="T95" fmla="*/ 80 h 343"/>
              <a:gd name="T96" fmla="*/ 179 w 262"/>
              <a:gd name="T97" fmla="*/ 241 h 343"/>
              <a:gd name="T98" fmla="*/ 179 w 262"/>
              <a:gd name="T99" fmla="*/ 204 h 343"/>
              <a:gd name="T100" fmla="*/ 80 w 262"/>
              <a:gd name="T101" fmla="*/ 204 h 343"/>
              <a:gd name="T102" fmla="*/ 80 w 262"/>
              <a:gd name="T103" fmla="*/ 241 h 343"/>
              <a:gd name="T104" fmla="*/ 179 w 262"/>
              <a:gd name="T105" fmla="*/ 241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2" h="343">
                <a:moveTo>
                  <a:pt x="0" y="46"/>
                </a:moveTo>
                <a:lnTo>
                  <a:pt x="56" y="46"/>
                </a:lnTo>
                <a:lnTo>
                  <a:pt x="59" y="0"/>
                </a:lnTo>
                <a:lnTo>
                  <a:pt x="91" y="0"/>
                </a:lnTo>
                <a:lnTo>
                  <a:pt x="88" y="46"/>
                </a:lnTo>
                <a:lnTo>
                  <a:pt x="171" y="46"/>
                </a:lnTo>
                <a:lnTo>
                  <a:pt x="169" y="0"/>
                </a:lnTo>
                <a:lnTo>
                  <a:pt x="201" y="0"/>
                </a:lnTo>
                <a:lnTo>
                  <a:pt x="203" y="46"/>
                </a:lnTo>
                <a:lnTo>
                  <a:pt x="262" y="46"/>
                </a:lnTo>
                <a:lnTo>
                  <a:pt x="262" y="204"/>
                </a:lnTo>
                <a:lnTo>
                  <a:pt x="209" y="204"/>
                </a:lnTo>
                <a:lnTo>
                  <a:pt x="211" y="241"/>
                </a:lnTo>
                <a:lnTo>
                  <a:pt x="227" y="241"/>
                </a:lnTo>
                <a:lnTo>
                  <a:pt x="227" y="254"/>
                </a:lnTo>
                <a:lnTo>
                  <a:pt x="211" y="254"/>
                </a:lnTo>
                <a:lnTo>
                  <a:pt x="217" y="343"/>
                </a:lnTo>
                <a:lnTo>
                  <a:pt x="185" y="343"/>
                </a:lnTo>
                <a:lnTo>
                  <a:pt x="179" y="254"/>
                </a:lnTo>
                <a:lnTo>
                  <a:pt x="80" y="254"/>
                </a:lnTo>
                <a:lnTo>
                  <a:pt x="75" y="343"/>
                </a:lnTo>
                <a:lnTo>
                  <a:pt x="43" y="343"/>
                </a:lnTo>
                <a:lnTo>
                  <a:pt x="48" y="254"/>
                </a:lnTo>
                <a:lnTo>
                  <a:pt x="35" y="254"/>
                </a:lnTo>
                <a:lnTo>
                  <a:pt x="35" y="241"/>
                </a:lnTo>
                <a:lnTo>
                  <a:pt x="48" y="241"/>
                </a:lnTo>
                <a:lnTo>
                  <a:pt x="51" y="204"/>
                </a:lnTo>
                <a:lnTo>
                  <a:pt x="0" y="204"/>
                </a:lnTo>
                <a:lnTo>
                  <a:pt x="0" y="46"/>
                </a:lnTo>
                <a:lnTo>
                  <a:pt x="0" y="46"/>
                </a:lnTo>
                <a:close/>
                <a:moveTo>
                  <a:pt x="201" y="80"/>
                </a:moveTo>
                <a:lnTo>
                  <a:pt x="96" y="70"/>
                </a:lnTo>
                <a:lnTo>
                  <a:pt x="94" y="88"/>
                </a:lnTo>
                <a:lnTo>
                  <a:pt x="131" y="91"/>
                </a:lnTo>
                <a:lnTo>
                  <a:pt x="38" y="102"/>
                </a:lnTo>
                <a:lnTo>
                  <a:pt x="35" y="126"/>
                </a:lnTo>
                <a:lnTo>
                  <a:pt x="179" y="145"/>
                </a:lnTo>
                <a:lnTo>
                  <a:pt x="155" y="153"/>
                </a:lnTo>
                <a:lnTo>
                  <a:pt x="155" y="177"/>
                </a:lnTo>
                <a:lnTo>
                  <a:pt x="214" y="171"/>
                </a:lnTo>
                <a:lnTo>
                  <a:pt x="222" y="147"/>
                </a:lnTo>
                <a:lnTo>
                  <a:pt x="198" y="139"/>
                </a:lnTo>
                <a:lnTo>
                  <a:pt x="222" y="137"/>
                </a:lnTo>
                <a:lnTo>
                  <a:pt x="222" y="126"/>
                </a:lnTo>
                <a:lnTo>
                  <a:pt x="145" y="113"/>
                </a:lnTo>
                <a:lnTo>
                  <a:pt x="206" y="115"/>
                </a:lnTo>
                <a:lnTo>
                  <a:pt x="201" y="80"/>
                </a:lnTo>
                <a:lnTo>
                  <a:pt x="201" y="80"/>
                </a:lnTo>
                <a:close/>
                <a:moveTo>
                  <a:pt x="179" y="241"/>
                </a:moveTo>
                <a:lnTo>
                  <a:pt x="179" y="204"/>
                </a:lnTo>
                <a:lnTo>
                  <a:pt x="80" y="204"/>
                </a:lnTo>
                <a:lnTo>
                  <a:pt x="80" y="241"/>
                </a:lnTo>
                <a:lnTo>
                  <a:pt x="179" y="24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Freeform 193"/>
          <p:cNvSpPr>
            <a:spLocks noEditPoints="1"/>
          </p:cNvSpPr>
          <p:nvPr/>
        </p:nvSpPr>
        <p:spPr bwMode="auto">
          <a:xfrm>
            <a:off x="11125863" y="3194857"/>
            <a:ext cx="504825" cy="460375"/>
          </a:xfrm>
          <a:custGeom>
            <a:avLst/>
            <a:gdLst>
              <a:gd name="T0" fmla="*/ 8 w 119"/>
              <a:gd name="T1" fmla="*/ 24 h 108"/>
              <a:gd name="T2" fmla="*/ 4 w 119"/>
              <a:gd name="T3" fmla="*/ 35 h 108"/>
              <a:gd name="T4" fmla="*/ 4 w 119"/>
              <a:gd name="T5" fmla="*/ 46 h 108"/>
              <a:gd name="T6" fmla="*/ 1 w 119"/>
              <a:gd name="T7" fmla="*/ 72 h 108"/>
              <a:gd name="T8" fmla="*/ 36 w 119"/>
              <a:gd name="T9" fmla="*/ 78 h 108"/>
              <a:gd name="T10" fmla="*/ 32 w 119"/>
              <a:gd name="T11" fmla="*/ 52 h 108"/>
              <a:gd name="T12" fmla="*/ 42 w 119"/>
              <a:gd name="T13" fmla="*/ 35 h 108"/>
              <a:gd name="T14" fmla="*/ 38 w 119"/>
              <a:gd name="T15" fmla="*/ 24 h 108"/>
              <a:gd name="T16" fmla="*/ 85 w 119"/>
              <a:gd name="T17" fmla="*/ 9 h 108"/>
              <a:gd name="T18" fmla="*/ 119 w 119"/>
              <a:gd name="T19" fmla="*/ 19 h 108"/>
              <a:gd name="T20" fmla="*/ 90 w 119"/>
              <a:gd name="T21" fmla="*/ 12 h 108"/>
              <a:gd name="T22" fmla="*/ 117 w 119"/>
              <a:gd name="T23" fmla="*/ 4 h 108"/>
              <a:gd name="T24" fmla="*/ 85 w 119"/>
              <a:gd name="T25" fmla="*/ 9 h 108"/>
              <a:gd name="T26" fmla="*/ 52 w 119"/>
              <a:gd name="T27" fmla="*/ 34 h 108"/>
              <a:gd name="T28" fmla="*/ 55 w 119"/>
              <a:gd name="T29" fmla="*/ 18 h 108"/>
              <a:gd name="T30" fmla="*/ 82 w 119"/>
              <a:gd name="T31" fmla="*/ 10 h 108"/>
              <a:gd name="T32" fmla="*/ 63 w 119"/>
              <a:gd name="T33" fmla="*/ 14 h 108"/>
              <a:gd name="T34" fmla="*/ 84 w 119"/>
              <a:gd name="T35" fmla="*/ 19 h 108"/>
              <a:gd name="T36" fmla="*/ 66 w 119"/>
              <a:gd name="T37" fmla="*/ 36 h 108"/>
              <a:gd name="T38" fmla="*/ 59 w 119"/>
              <a:gd name="T39" fmla="*/ 37 h 108"/>
              <a:gd name="T40" fmla="*/ 64 w 119"/>
              <a:gd name="T41" fmla="*/ 44 h 108"/>
              <a:gd name="T42" fmla="*/ 91 w 119"/>
              <a:gd name="T43" fmla="*/ 52 h 108"/>
              <a:gd name="T44" fmla="*/ 86 w 119"/>
              <a:gd name="T45" fmla="*/ 67 h 108"/>
              <a:gd name="T46" fmla="*/ 86 w 119"/>
              <a:gd name="T47" fmla="*/ 96 h 108"/>
              <a:gd name="T48" fmla="*/ 64 w 119"/>
              <a:gd name="T49" fmla="*/ 108 h 108"/>
              <a:gd name="T50" fmla="*/ 38 w 119"/>
              <a:gd name="T51" fmla="*/ 101 h 108"/>
              <a:gd name="T52" fmla="*/ 42 w 119"/>
              <a:gd name="T53" fmla="*/ 57 h 108"/>
              <a:gd name="T54" fmla="*/ 47 w 119"/>
              <a:gd name="T55" fmla="*/ 45 h 108"/>
              <a:gd name="T56" fmla="*/ 49 w 119"/>
              <a:gd name="T57" fmla="*/ 62 h 108"/>
              <a:gd name="T58" fmla="*/ 55 w 119"/>
              <a:gd name="T59" fmla="*/ 100 h 108"/>
              <a:gd name="T60" fmla="*/ 49 w 119"/>
              <a:gd name="T61" fmla="*/ 62 h 108"/>
              <a:gd name="T62" fmla="*/ 64 w 119"/>
              <a:gd name="T63" fmla="*/ 50 h 108"/>
              <a:gd name="T64" fmla="*/ 48 w 119"/>
              <a:gd name="T65" fmla="*/ 52 h 108"/>
              <a:gd name="T66" fmla="*/ 80 w 119"/>
              <a:gd name="T67" fmla="*/ 52 h 108"/>
              <a:gd name="T68" fmla="*/ 9 w 119"/>
              <a:gd name="T69" fmla="*/ 37 h 108"/>
              <a:gd name="T70" fmla="*/ 15 w 119"/>
              <a:gd name="T71" fmla="*/ 70 h 108"/>
              <a:gd name="T72" fmla="*/ 9 w 119"/>
              <a:gd name="T73" fmla="*/ 37 h 108"/>
              <a:gd name="T74" fmla="*/ 23 w 119"/>
              <a:gd name="T75" fmla="*/ 29 h 108"/>
              <a:gd name="T76" fmla="*/ 37 w 119"/>
              <a:gd name="T77" fmla="*/ 31 h 108"/>
              <a:gd name="T78" fmla="*/ 9 w 119"/>
              <a:gd name="T79" fmla="*/ 3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9" h="108">
                <a:moveTo>
                  <a:pt x="23" y="23"/>
                </a:moveTo>
                <a:cubicBezTo>
                  <a:pt x="17" y="23"/>
                  <a:pt x="12" y="24"/>
                  <a:pt x="8" y="24"/>
                </a:cubicBezTo>
                <a:cubicBezTo>
                  <a:pt x="3" y="26"/>
                  <a:pt x="0" y="28"/>
                  <a:pt x="0" y="30"/>
                </a:cubicBezTo>
                <a:cubicBezTo>
                  <a:pt x="0" y="32"/>
                  <a:pt x="1" y="34"/>
                  <a:pt x="4" y="35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69"/>
                  <a:pt x="4" y="69"/>
                  <a:pt x="4" y="69"/>
                </a:cubicBezTo>
                <a:cubicBezTo>
                  <a:pt x="2" y="70"/>
                  <a:pt x="1" y="71"/>
                  <a:pt x="1" y="72"/>
                </a:cubicBezTo>
                <a:cubicBezTo>
                  <a:pt x="1" y="78"/>
                  <a:pt x="13" y="79"/>
                  <a:pt x="23" y="79"/>
                </a:cubicBezTo>
                <a:cubicBezTo>
                  <a:pt x="28" y="79"/>
                  <a:pt x="33" y="79"/>
                  <a:pt x="36" y="78"/>
                </a:cubicBezTo>
                <a:cubicBezTo>
                  <a:pt x="36" y="60"/>
                  <a:pt x="36" y="60"/>
                  <a:pt x="36" y="60"/>
                </a:cubicBezTo>
                <a:cubicBezTo>
                  <a:pt x="34" y="58"/>
                  <a:pt x="32" y="56"/>
                  <a:pt x="32" y="52"/>
                </a:cubicBezTo>
                <a:cubicBezTo>
                  <a:pt x="32" y="46"/>
                  <a:pt x="37" y="42"/>
                  <a:pt x="42" y="41"/>
                </a:cubicBezTo>
                <a:cubicBezTo>
                  <a:pt x="42" y="35"/>
                  <a:pt x="42" y="35"/>
                  <a:pt x="42" y="35"/>
                </a:cubicBezTo>
                <a:cubicBezTo>
                  <a:pt x="45" y="34"/>
                  <a:pt x="46" y="32"/>
                  <a:pt x="46" y="30"/>
                </a:cubicBezTo>
                <a:cubicBezTo>
                  <a:pt x="46" y="28"/>
                  <a:pt x="43" y="26"/>
                  <a:pt x="38" y="24"/>
                </a:cubicBezTo>
                <a:cubicBezTo>
                  <a:pt x="34" y="24"/>
                  <a:pt x="29" y="23"/>
                  <a:pt x="23" y="23"/>
                </a:cubicBezTo>
                <a:close/>
                <a:moveTo>
                  <a:pt x="85" y="9"/>
                </a:moveTo>
                <a:cubicBezTo>
                  <a:pt x="86" y="19"/>
                  <a:pt x="86" y="19"/>
                  <a:pt x="86" y="19"/>
                </a:cubicBezTo>
                <a:cubicBezTo>
                  <a:pt x="119" y="19"/>
                  <a:pt x="119" y="19"/>
                  <a:pt x="119" y="19"/>
                </a:cubicBezTo>
                <a:cubicBezTo>
                  <a:pt x="118" y="7"/>
                  <a:pt x="118" y="7"/>
                  <a:pt x="118" y="7"/>
                </a:cubicBezTo>
                <a:cubicBezTo>
                  <a:pt x="90" y="12"/>
                  <a:pt x="90" y="12"/>
                  <a:pt x="90" y="12"/>
                </a:cubicBezTo>
                <a:cubicBezTo>
                  <a:pt x="90" y="11"/>
                  <a:pt x="90" y="11"/>
                  <a:pt x="90" y="11"/>
                </a:cubicBezTo>
                <a:cubicBezTo>
                  <a:pt x="117" y="4"/>
                  <a:pt x="117" y="4"/>
                  <a:pt x="117" y="4"/>
                </a:cubicBezTo>
                <a:cubicBezTo>
                  <a:pt x="117" y="1"/>
                  <a:pt x="117" y="1"/>
                  <a:pt x="117" y="1"/>
                </a:cubicBezTo>
                <a:cubicBezTo>
                  <a:pt x="85" y="9"/>
                  <a:pt x="85" y="9"/>
                  <a:pt x="85" y="9"/>
                </a:cubicBezTo>
                <a:close/>
                <a:moveTo>
                  <a:pt x="66" y="36"/>
                </a:moveTo>
                <a:cubicBezTo>
                  <a:pt x="63" y="39"/>
                  <a:pt x="53" y="40"/>
                  <a:pt x="52" y="34"/>
                </a:cubicBezTo>
                <a:cubicBezTo>
                  <a:pt x="52" y="33"/>
                  <a:pt x="52" y="32"/>
                  <a:pt x="53" y="31"/>
                </a:cubicBezTo>
                <a:cubicBezTo>
                  <a:pt x="56" y="24"/>
                  <a:pt x="53" y="22"/>
                  <a:pt x="55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63" y="8"/>
                  <a:pt x="71" y="0"/>
                  <a:pt x="82" y="10"/>
                </a:cubicBezTo>
                <a:cubicBezTo>
                  <a:pt x="83" y="12"/>
                  <a:pt x="83" y="12"/>
                  <a:pt x="83" y="12"/>
                </a:cubicBezTo>
                <a:cubicBezTo>
                  <a:pt x="76" y="8"/>
                  <a:pt x="69" y="7"/>
                  <a:pt x="63" y="14"/>
                </a:cubicBezTo>
                <a:cubicBezTo>
                  <a:pt x="72" y="10"/>
                  <a:pt x="80" y="12"/>
                  <a:pt x="83" y="14"/>
                </a:cubicBezTo>
                <a:cubicBezTo>
                  <a:pt x="84" y="19"/>
                  <a:pt x="84" y="19"/>
                  <a:pt x="84" y="19"/>
                </a:cubicBezTo>
                <a:cubicBezTo>
                  <a:pt x="73" y="30"/>
                  <a:pt x="69" y="24"/>
                  <a:pt x="62" y="20"/>
                </a:cubicBezTo>
                <a:cubicBezTo>
                  <a:pt x="59" y="24"/>
                  <a:pt x="68" y="31"/>
                  <a:pt x="66" y="36"/>
                </a:cubicBezTo>
                <a:close/>
                <a:moveTo>
                  <a:pt x="56" y="30"/>
                </a:moveTo>
                <a:cubicBezTo>
                  <a:pt x="54" y="32"/>
                  <a:pt x="53" y="36"/>
                  <a:pt x="59" y="37"/>
                </a:cubicBezTo>
                <a:cubicBezTo>
                  <a:pt x="57" y="35"/>
                  <a:pt x="56" y="32"/>
                  <a:pt x="56" y="30"/>
                </a:cubicBezTo>
                <a:close/>
                <a:moveTo>
                  <a:pt x="64" y="44"/>
                </a:moveTo>
                <a:cubicBezTo>
                  <a:pt x="71" y="44"/>
                  <a:pt x="77" y="44"/>
                  <a:pt x="81" y="45"/>
                </a:cubicBezTo>
                <a:cubicBezTo>
                  <a:pt x="87" y="46"/>
                  <a:pt x="91" y="49"/>
                  <a:pt x="91" y="52"/>
                </a:cubicBezTo>
                <a:cubicBezTo>
                  <a:pt x="91" y="54"/>
                  <a:pt x="89" y="56"/>
                  <a:pt x="86" y="57"/>
                </a:cubicBezTo>
                <a:cubicBezTo>
                  <a:pt x="86" y="67"/>
                  <a:pt x="86" y="67"/>
                  <a:pt x="86" y="67"/>
                </a:cubicBezTo>
                <a:cubicBezTo>
                  <a:pt x="86" y="70"/>
                  <a:pt x="86" y="70"/>
                  <a:pt x="86" y="70"/>
                </a:cubicBezTo>
                <a:cubicBezTo>
                  <a:pt x="86" y="96"/>
                  <a:pt x="86" y="96"/>
                  <a:pt x="86" y="96"/>
                </a:cubicBezTo>
                <a:cubicBezTo>
                  <a:pt x="88" y="97"/>
                  <a:pt x="90" y="99"/>
                  <a:pt x="90" y="101"/>
                </a:cubicBezTo>
                <a:cubicBezTo>
                  <a:pt x="89" y="107"/>
                  <a:pt x="75" y="108"/>
                  <a:pt x="64" y="108"/>
                </a:cubicBezTo>
                <a:cubicBezTo>
                  <a:pt x="57" y="108"/>
                  <a:pt x="51" y="108"/>
                  <a:pt x="47" y="107"/>
                </a:cubicBezTo>
                <a:cubicBezTo>
                  <a:pt x="42" y="105"/>
                  <a:pt x="38" y="103"/>
                  <a:pt x="38" y="101"/>
                </a:cubicBezTo>
                <a:cubicBezTo>
                  <a:pt x="38" y="99"/>
                  <a:pt x="39" y="97"/>
                  <a:pt x="42" y="96"/>
                </a:cubicBezTo>
                <a:cubicBezTo>
                  <a:pt x="42" y="57"/>
                  <a:pt x="42" y="57"/>
                  <a:pt x="42" y="57"/>
                </a:cubicBezTo>
                <a:cubicBezTo>
                  <a:pt x="39" y="56"/>
                  <a:pt x="37" y="54"/>
                  <a:pt x="37" y="52"/>
                </a:cubicBezTo>
                <a:cubicBezTo>
                  <a:pt x="37" y="49"/>
                  <a:pt x="41" y="46"/>
                  <a:pt x="47" y="45"/>
                </a:cubicBezTo>
                <a:cubicBezTo>
                  <a:pt x="51" y="44"/>
                  <a:pt x="57" y="44"/>
                  <a:pt x="64" y="44"/>
                </a:cubicBezTo>
                <a:close/>
                <a:moveTo>
                  <a:pt x="49" y="62"/>
                </a:moveTo>
                <a:cubicBezTo>
                  <a:pt x="49" y="74"/>
                  <a:pt x="49" y="86"/>
                  <a:pt x="49" y="99"/>
                </a:cubicBezTo>
                <a:cubicBezTo>
                  <a:pt x="51" y="100"/>
                  <a:pt x="53" y="100"/>
                  <a:pt x="55" y="100"/>
                </a:cubicBezTo>
                <a:cubicBezTo>
                  <a:pt x="55" y="88"/>
                  <a:pt x="55" y="75"/>
                  <a:pt x="55" y="63"/>
                </a:cubicBezTo>
                <a:cubicBezTo>
                  <a:pt x="53" y="63"/>
                  <a:pt x="51" y="62"/>
                  <a:pt x="49" y="62"/>
                </a:cubicBezTo>
                <a:close/>
                <a:moveTo>
                  <a:pt x="80" y="52"/>
                </a:moveTo>
                <a:cubicBezTo>
                  <a:pt x="76" y="51"/>
                  <a:pt x="70" y="50"/>
                  <a:pt x="64" y="50"/>
                </a:cubicBezTo>
                <a:cubicBezTo>
                  <a:pt x="58" y="50"/>
                  <a:pt x="52" y="51"/>
                  <a:pt x="48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52" y="53"/>
                  <a:pt x="58" y="54"/>
                  <a:pt x="64" y="54"/>
                </a:cubicBezTo>
                <a:cubicBezTo>
                  <a:pt x="70" y="54"/>
                  <a:pt x="76" y="53"/>
                  <a:pt x="80" y="52"/>
                </a:cubicBezTo>
                <a:cubicBezTo>
                  <a:pt x="80" y="52"/>
                  <a:pt x="80" y="52"/>
                  <a:pt x="80" y="52"/>
                </a:cubicBezTo>
                <a:close/>
                <a:moveTo>
                  <a:pt x="9" y="37"/>
                </a:moveTo>
                <a:cubicBezTo>
                  <a:pt x="11" y="37"/>
                  <a:pt x="13" y="38"/>
                  <a:pt x="15" y="38"/>
                </a:cubicBezTo>
                <a:cubicBezTo>
                  <a:pt x="15" y="49"/>
                  <a:pt x="15" y="59"/>
                  <a:pt x="15" y="70"/>
                </a:cubicBezTo>
                <a:cubicBezTo>
                  <a:pt x="13" y="70"/>
                  <a:pt x="11" y="70"/>
                  <a:pt x="9" y="69"/>
                </a:cubicBezTo>
                <a:cubicBezTo>
                  <a:pt x="9" y="58"/>
                  <a:pt x="9" y="48"/>
                  <a:pt x="9" y="37"/>
                </a:cubicBezTo>
                <a:close/>
                <a:moveTo>
                  <a:pt x="9" y="30"/>
                </a:moveTo>
                <a:cubicBezTo>
                  <a:pt x="13" y="29"/>
                  <a:pt x="18" y="29"/>
                  <a:pt x="23" y="29"/>
                </a:cubicBezTo>
                <a:cubicBezTo>
                  <a:pt x="28" y="29"/>
                  <a:pt x="33" y="29"/>
                  <a:pt x="37" y="30"/>
                </a:cubicBezTo>
                <a:cubicBezTo>
                  <a:pt x="37" y="31"/>
                  <a:pt x="37" y="31"/>
                  <a:pt x="37" y="31"/>
                </a:cubicBezTo>
                <a:cubicBezTo>
                  <a:pt x="33" y="31"/>
                  <a:pt x="28" y="32"/>
                  <a:pt x="23" y="32"/>
                </a:cubicBezTo>
                <a:cubicBezTo>
                  <a:pt x="18" y="32"/>
                  <a:pt x="13" y="31"/>
                  <a:pt x="9" y="31"/>
                </a:cubicBezTo>
                <a:lnTo>
                  <a:pt x="9" y="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Freeform 197"/>
          <p:cNvSpPr>
            <a:spLocks noEditPoints="1"/>
          </p:cNvSpPr>
          <p:nvPr/>
        </p:nvSpPr>
        <p:spPr bwMode="auto">
          <a:xfrm>
            <a:off x="11181094" y="2356169"/>
            <a:ext cx="461962" cy="527050"/>
          </a:xfrm>
          <a:custGeom>
            <a:avLst/>
            <a:gdLst>
              <a:gd name="T0" fmla="*/ 5 w 109"/>
              <a:gd name="T1" fmla="*/ 87 h 124"/>
              <a:gd name="T2" fmla="*/ 33 w 109"/>
              <a:gd name="T3" fmla="*/ 78 h 124"/>
              <a:gd name="T4" fmla="*/ 34 w 109"/>
              <a:gd name="T5" fmla="*/ 78 h 124"/>
              <a:gd name="T6" fmla="*/ 35 w 109"/>
              <a:gd name="T7" fmla="*/ 76 h 124"/>
              <a:gd name="T8" fmla="*/ 33 w 109"/>
              <a:gd name="T9" fmla="*/ 76 h 124"/>
              <a:gd name="T10" fmla="*/ 33 w 109"/>
              <a:gd name="T11" fmla="*/ 68 h 124"/>
              <a:gd name="T12" fmla="*/ 78 w 109"/>
              <a:gd name="T13" fmla="*/ 68 h 124"/>
              <a:gd name="T14" fmla="*/ 78 w 109"/>
              <a:gd name="T15" fmla="*/ 76 h 124"/>
              <a:gd name="T16" fmla="*/ 75 w 109"/>
              <a:gd name="T17" fmla="*/ 76 h 124"/>
              <a:gd name="T18" fmla="*/ 76 w 109"/>
              <a:gd name="T19" fmla="*/ 78 h 124"/>
              <a:gd name="T20" fmla="*/ 104 w 109"/>
              <a:gd name="T21" fmla="*/ 83 h 124"/>
              <a:gd name="T22" fmla="*/ 109 w 109"/>
              <a:gd name="T23" fmla="*/ 124 h 124"/>
              <a:gd name="T24" fmla="*/ 1 w 109"/>
              <a:gd name="T25" fmla="*/ 124 h 124"/>
              <a:gd name="T26" fmla="*/ 5 w 109"/>
              <a:gd name="T27" fmla="*/ 87 h 124"/>
              <a:gd name="T28" fmla="*/ 55 w 109"/>
              <a:gd name="T29" fmla="*/ 0 h 124"/>
              <a:gd name="T30" fmla="*/ 80 w 109"/>
              <a:gd name="T31" fmla="*/ 30 h 124"/>
              <a:gd name="T32" fmla="*/ 78 w 109"/>
              <a:gd name="T33" fmla="*/ 30 h 124"/>
              <a:gd name="T34" fmla="*/ 55 w 109"/>
              <a:gd name="T35" fmla="*/ 5 h 124"/>
              <a:gd name="T36" fmla="*/ 31 w 109"/>
              <a:gd name="T37" fmla="*/ 30 h 124"/>
              <a:gd name="T38" fmla="*/ 29 w 109"/>
              <a:gd name="T39" fmla="*/ 30 h 124"/>
              <a:gd name="T40" fmla="*/ 55 w 109"/>
              <a:gd name="T41" fmla="*/ 0 h 124"/>
              <a:gd name="T42" fmla="*/ 67 w 109"/>
              <a:gd name="T43" fmla="*/ 52 h 124"/>
              <a:gd name="T44" fmla="*/ 63 w 109"/>
              <a:gd name="T45" fmla="*/ 45 h 124"/>
              <a:gd name="T46" fmla="*/ 55 w 109"/>
              <a:gd name="T47" fmla="*/ 45 h 124"/>
              <a:gd name="T48" fmla="*/ 47 w 109"/>
              <a:gd name="T49" fmla="*/ 45 h 124"/>
              <a:gd name="T50" fmla="*/ 43 w 109"/>
              <a:gd name="T51" fmla="*/ 52 h 124"/>
              <a:gd name="T52" fmla="*/ 35 w 109"/>
              <a:gd name="T53" fmla="*/ 43 h 124"/>
              <a:gd name="T54" fmla="*/ 34 w 109"/>
              <a:gd name="T55" fmla="*/ 45 h 124"/>
              <a:gd name="T56" fmla="*/ 43 w 109"/>
              <a:gd name="T57" fmla="*/ 65 h 124"/>
              <a:gd name="T58" fmla="*/ 68 w 109"/>
              <a:gd name="T59" fmla="*/ 65 h 124"/>
              <a:gd name="T60" fmla="*/ 76 w 109"/>
              <a:gd name="T61" fmla="*/ 45 h 124"/>
              <a:gd name="T62" fmla="*/ 74 w 109"/>
              <a:gd name="T63" fmla="*/ 43 h 124"/>
              <a:gd name="T64" fmla="*/ 67 w 109"/>
              <a:gd name="T65" fmla="*/ 52 h 124"/>
              <a:gd name="T66" fmla="*/ 45 w 109"/>
              <a:gd name="T67" fmla="*/ 54 h 124"/>
              <a:gd name="T68" fmla="*/ 48 w 109"/>
              <a:gd name="T69" fmla="*/ 50 h 124"/>
              <a:gd name="T70" fmla="*/ 55 w 109"/>
              <a:gd name="T71" fmla="*/ 49 h 124"/>
              <a:gd name="T72" fmla="*/ 55 w 109"/>
              <a:gd name="T73" fmla="*/ 49 h 124"/>
              <a:gd name="T74" fmla="*/ 63 w 109"/>
              <a:gd name="T75" fmla="*/ 50 h 124"/>
              <a:gd name="T76" fmla="*/ 65 w 109"/>
              <a:gd name="T77" fmla="*/ 54 h 124"/>
              <a:gd name="T78" fmla="*/ 45 w 109"/>
              <a:gd name="T79" fmla="*/ 5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9" h="124">
                <a:moveTo>
                  <a:pt x="5" y="87"/>
                </a:moveTo>
                <a:cubicBezTo>
                  <a:pt x="17" y="83"/>
                  <a:pt x="28" y="78"/>
                  <a:pt x="33" y="78"/>
                </a:cubicBezTo>
                <a:cubicBezTo>
                  <a:pt x="34" y="78"/>
                  <a:pt x="34" y="78"/>
                  <a:pt x="34" y="78"/>
                </a:cubicBezTo>
                <a:cubicBezTo>
                  <a:pt x="35" y="76"/>
                  <a:pt x="35" y="76"/>
                  <a:pt x="35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68"/>
                  <a:pt x="33" y="68"/>
                  <a:pt x="33" y="68"/>
                </a:cubicBezTo>
                <a:cubicBezTo>
                  <a:pt x="78" y="68"/>
                  <a:pt x="78" y="68"/>
                  <a:pt x="78" y="68"/>
                </a:cubicBezTo>
                <a:cubicBezTo>
                  <a:pt x="78" y="76"/>
                  <a:pt x="78" y="76"/>
                  <a:pt x="78" y="76"/>
                </a:cubicBezTo>
                <a:cubicBezTo>
                  <a:pt x="75" y="76"/>
                  <a:pt x="75" y="76"/>
                  <a:pt x="75" y="76"/>
                </a:cubicBezTo>
                <a:cubicBezTo>
                  <a:pt x="76" y="78"/>
                  <a:pt x="76" y="78"/>
                  <a:pt x="76" y="78"/>
                </a:cubicBezTo>
                <a:cubicBezTo>
                  <a:pt x="82" y="77"/>
                  <a:pt x="94" y="81"/>
                  <a:pt x="104" y="83"/>
                </a:cubicBezTo>
                <a:cubicBezTo>
                  <a:pt x="109" y="94"/>
                  <a:pt x="109" y="108"/>
                  <a:pt x="109" y="124"/>
                </a:cubicBezTo>
                <a:cubicBezTo>
                  <a:pt x="73" y="124"/>
                  <a:pt x="37" y="124"/>
                  <a:pt x="1" y="124"/>
                </a:cubicBezTo>
                <a:cubicBezTo>
                  <a:pt x="0" y="104"/>
                  <a:pt x="1" y="94"/>
                  <a:pt x="5" y="87"/>
                </a:cubicBezTo>
                <a:close/>
                <a:moveTo>
                  <a:pt x="55" y="0"/>
                </a:moveTo>
                <a:cubicBezTo>
                  <a:pt x="76" y="0"/>
                  <a:pt x="80" y="13"/>
                  <a:pt x="80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78" y="16"/>
                  <a:pt x="74" y="5"/>
                  <a:pt x="55" y="5"/>
                </a:cubicBezTo>
                <a:cubicBezTo>
                  <a:pt x="35" y="5"/>
                  <a:pt x="32" y="16"/>
                  <a:pt x="31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13"/>
                  <a:pt x="33" y="0"/>
                  <a:pt x="55" y="0"/>
                </a:cubicBezTo>
                <a:close/>
                <a:moveTo>
                  <a:pt x="67" y="52"/>
                </a:moveTo>
                <a:cubicBezTo>
                  <a:pt x="66" y="49"/>
                  <a:pt x="65" y="45"/>
                  <a:pt x="63" y="45"/>
                </a:cubicBezTo>
                <a:cubicBezTo>
                  <a:pt x="62" y="45"/>
                  <a:pt x="57" y="45"/>
                  <a:pt x="55" y="45"/>
                </a:cubicBezTo>
                <a:cubicBezTo>
                  <a:pt x="53" y="45"/>
                  <a:pt x="49" y="45"/>
                  <a:pt x="47" y="45"/>
                </a:cubicBezTo>
                <a:cubicBezTo>
                  <a:pt x="46" y="45"/>
                  <a:pt x="44" y="50"/>
                  <a:pt x="43" y="52"/>
                </a:cubicBezTo>
                <a:cubicBezTo>
                  <a:pt x="40" y="50"/>
                  <a:pt x="37" y="47"/>
                  <a:pt x="35" y="43"/>
                </a:cubicBezTo>
                <a:cubicBezTo>
                  <a:pt x="35" y="43"/>
                  <a:pt x="34" y="44"/>
                  <a:pt x="34" y="45"/>
                </a:cubicBezTo>
                <a:cubicBezTo>
                  <a:pt x="36" y="54"/>
                  <a:pt x="38" y="60"/>
                  <a:pt x="43" y="65"/>
                </a:cubicBezTo>
                <a:cubicBezTo>
                  <a:pt x="50" y="65"/>
                  <a:pt x="61" y="65"/>
                  <a:pt x="68" y="65"/>
                </a:cubicBezTo>
                <a:cubicBezTo>
                  <a:pt x="73" y="60"/>
                  <a:pt x="74" y="54"/>
                  <a:pt x="76" y="45"/>
                </a:cubicBezTo>
                <a:cubicBezTo>
                  <a:pt x="75" y="44"/>
                  <a:pt x="75" y="43"/>
                  <a:pt x="74" y="43"/>
                </a:cubicBezTo>
                <a:cubicBezTo>
                  <a:pt x="72" y="46"/>
                  <a:pt x="70" y="49"/>
                  <a:pt x="67" y="52"/>
                </a:cubicBezTo>
                <a:close/>
                <a:moveTo>
                  <a:pt x="45" y="54"/>
                </a:moveTo>
                <a:cubicBezTo>
                  <a:pt x="46" y="53"/>
                  <a:pt x="47" y="50"/>
                  <a:pt x="48" y="50"/>
                </a:cubicBezTo>
                <a:cubicBezTo>
                  <a:pt x="48" y="49"/>
                  <a:pt x="53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7" y="49"/>
                  <a:pt x="62" y="49"/>
                  <a:pt x="63" y="50"/>
                </a:cubicBezTo>
                <a:cubicBezTo>
                  <a:pt x="63" y="50"/>
                  <a:pt x="64" y="52"/>
                  <a:pt x="65" y="54"/>
                </a:cubicBezTo>
                <a:cubicBezTo>
                  <a:pt x="60" y="58"/>
                  <a:pt x="50" y="58"/>
                  <a:pt x="45" y="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Freeform 199"/>
          <p:cNvSpPr>
            <a:spLocks/>
          </p:cNvSpPr>
          <p:nvPr/>
        </p:nvSpPr>
        <p:spPr bwMode="auto">
          <a:xfrm>
            <a:off x="10427032" y="1575187"/>
            <a:ext cx="320675" cy="471488"/>
          </a:xfrm>
          <a:custGeom>
            <a:avLst/>
            <a:gdLst>
              <a:gd name="T0" fmla="*/ 0 w 202"/>
              <a:gd name="T1" fmla="*/ 152 h 297"/>
              <a:gd name="T2" fmla="*/ 16 w 202"/>
              <a:gd name="T3" fmla="*/ 152 h 297"/>
              <a:gd name="T4" fmla="*/ 16 w 202"/>
              <a:gd name="T5" fmla="*/ 99 h 297"/>
              <a:gd name="T6" fmla="*/ 82 w 202"/>
              <a:gd name="T7" fmla="*/ 99 h 297"/>
              <a:gd name="T8" fmla="*/ 82 w 202"/>
              <a:gd name="T9" fmla="*/ 85 h 297"/>
              <a:gd name="T10" fmla="*/ 50 w 202"/>
              <a:gd name="T11" fmla="*/ 85 h 297"/>
              <a:gd name="T12" fmla="*/ 50 w 202"/>
              <a:gd name="T13" fmla="*/ 40 h 297"/>
              <a:gd name="T14" fmla="*/ 149 w 202"/>
              <a:gd name="T15" fmla="*/ 0 h 297"/>
              <a:gd name="T16" fmla="*/ 149 w 202"/>
              <a:gd name="T17" fmla="*/ 99 h 297"/>
              <a:gd name="T18" fmla="*/ 186 w 202"/>
              <a:gd name="T19" fmla="*/ 99 h 297"/>
              <a:gd name="T20" fmla="*/ 186 w 202"/>
              <a:gd name="T21" fmla="*/ 152 h 297"/>
              <a:gd name="T22" fmla="*/ 202 w 202"/>
              <a:gd name="T23" fmla="*/ 152 h 297"/>
              <a:gd name="T24" fmla="*/ 202 w 202"/>
              <a:gd name="T25" fmla="*/ 297 h 297"/>
              <a:gd name="T26" fmla="*/ 72 w 202"/>
              <a:gd name="T27" fmla="*/ 297 h 297"/>
              <a:gd name="T28" fmla="*/ 72 w 202"/>
              <a:gd name="T29" fmla="*/ 176 h 297"/>
              <a:gd name="T30" fmla="*/ 26 w 202"/>
              <a:gd name="T31" fmla="*/ 176 h 297"/>
              <a:gd name="T32" fmla="*/ 26 w 202"/>
              <a:gd name="T33" fmla="*/ 297 h 297"/>
              <a:gd name="T34" fmla="*/ 0 w 202"/>
              <a:gd name="T35" fmla="*/ 297 h 297"/>
              <a:gd name="T36" fmla="*/ 0 w 202"/>
              <a:gd name="T37" fmla="*/ 15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2" h="297">
                <a:moveTo>
                  <a:pt x="0" y="152"/>
                </a:moveTo>
                <a:lnTo>
                  <a:pt x="16" y="152"/>
                </a:lnTo>
                <a:lnTo>
                  <a:pt x="16" y="99"/>
                </a:lnTo>
                <a:lnTo>
                  <a:pt x="82" y="99"/>
                </a:lnTo>
                <a:lnTo>
                  <a:pt x="82" y="85"/>
                </a:lnTo>
                <a:lnTo>
                  <a:pt x="50" y="85"/>
                </a:lnTo>
                <a:lnTo>
                  <a:pt x="50" y="40"/>
                </a:lnTo>
                <a:lnTo>
                  <a:pt x="149" y="0"/>
                </a:lnTo>
                <a:lnTo>
                  <a:pt x="149" y="99"/>
                </a:lnTo>
                <a:lnTo>
                  <a:pt x="186" y="99"/>
                </a:lnTo>
                <a:lnTo>
                  <a:pt x="186" y="152"/>
                </a:lnTo>
                <a:lnTo>
                  <a:pt x="202" y="152"/>
                </a:lnTo>
                <a:lnTo>
                  <a:pt x="202" y="297"/>
                </a:lnTo>
                <a:lnTo>
                  <a:pt x="72" y="297"/>
                </a:lnTo>
                <a:lnTo>
                  <a:pt x="72" y="176"/>
                </a:lnTo>
                <a:lnTo>
                  <a:pt x="26" y="176"/>
                </a:lnTo>
                <a:lnTo>
                  <a:pt x="26" y="297"/>
                </a:lnTo>
                <a:lnTo>
                  <a:pt x="0" y="297"/>
                </a:lnTo>
                <a:lnTo>
                  <a:pt x="0" y="15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57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  <p:bldP spid="1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FC455AE0-288A-486A-9172-AC2564FC798F}"/>
              </a:ext>
            </a:extLst>
          </p:cNvPr>
          <p:cNvGrpSpPr/>
          <p:nvPr/>
        </p:nvGrpSpPr>
        <p:grpSpPr>
          <a:xfrm>
            <a:off x="4382322" y="1052738"/>
            <a:ext cx="3508375" cy="2906713"/>
            <a:chOff x="453517" y="1963924"/>
            <a:chExt cx="3508375" cy="2906713"/>
          </a:xfrm>
        </p:grpSpPr>
        <p:sp>
          <p:nvSpPr>
            <p:cNvPr id="12" name="Oval 5">
              <a:extLst>
                <a:ext uri="{FF2B5EF4-FFF2-40B4-BE49-F238E27FC236}">
                  <a16:creationId xmlns:a16="http://schemas.microsoft.com/office/drawing/2014/main" xmlns="" id="{D0F7B811-0292-423D-B782-EAA566B01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117" y="1963924"/>
              <a:ext cx="2906713" cy="2906713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xmlns="" id="{B4A1F6A1-2E30-4112-8670-FE7E48BDB3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279" y="2121086"/>
              <a:ext cx="2597150" cy="2592388"/>
            </a:xfrm>
            <a:custGeom>
              <a:avLst/>
              <a:gdLst>
                <a:gd name="T0" fmla="*/ 305 w 611"/>
                <a:gd name="T1" fmla="*/ 610 h 610"/>
                <a:gd name="T2" fmla="*/ 305 w 611"/>
                <a:gd name="T3" fmla="*/ 598 h 610"/>
                <a:gd name="T4" fmla="*/ 328 w 611"/>
                <a:gd name="T5" fmla="*/ 597 h 610"/>
                <a:gd name="T6" fmla="*/ 237 w 611"/>
                <a:gd name="T7" fmla="*/ 590 h 610"/>
                <a:gd name="T8" fmla="*/ 237 w 611"/>
                <a:gd name="T9" fmla="*/ 590 h 610"/>
                <a:gd name="T10" fmla="*/ 400 w 611"/>
                <a:gd name="T11" fmla="*/ 596 h 610"/>
                <a:gd name="T12" fmla="*/ 189 w 611"/>
                <a:gd name="T13" fmla="*/ 587 h 610"/>
                <a:gd name="T14" fmla="*/ 438 w 611"/>
                <a:gd name="T15" fmla="*/ 566 h 610"/>
                <a:gd name="T16" fmla="*/ 438 w 611"/>
                <a:gd name="T17" fmla="*/ 566 h 610"/>
                <a:gd name="T18" fmla="*/ 172 w 611"/>
                <a:gd name="T19" fmla="*/ 566 h 610"/>
                <a:gd name="T20" fmla="*/ 459 w 611"/>
                <a:gd name="T21" fmla="*/ 555 h 610"/>
                <a:gd name="T22" fmla="*/ 115 w 611"/>
                <a:gd name="T23" fmla="*/ 528 h 610"/>
                <a:gd name="T24" fmla="*/ 115 w 611"/>
                <a:gd name="T25" fmla="*/ 528 h 610"/>
                <a:gd name="T26" fmla="*/ 521 w 611"/>
                <a:gd name="T27" fmla="*/ 521 h 610"/>
                <a:gd name="T28" fmla="*/ 89 w 611"/>
                <a:gd name="T29" fmla="*/ 521 h 610"/>
                <a:gd name="T30" fmla="*/ 528 w 611"/>
                <a:gd name="T31" fmla="*/ 495 h 610"/>
                <a:gd name="T32" fmla="*/ 55 w 611"/>
                <a:gd name="T33" fmla="*/ 458 h 610"/>
                <a:gd name="T34" fmla="*/ 68 w 611"/>
                <a:gd name="T35" fmla="*/ 478 h 610"/>
                <a:gd name="T36" fmla="*/ 566 w 611"/>
                <a:gd name="T37" fmla="*/ 465 h 610"/>
                <a:gd name="T38" fmla="*/ 23 w 611"/>
                <a:gd name="T39" fmla="*/ 422 h 610"/>
                <a:gd name="T40" fmla="*/ 584 w 611"/>
                <a:gd name="T41" fmla="*/ 396 h 610"/>
                <a:gd name="T42" fmla="*/ 584 w 611"/>
                <a:gd name="T43" fmla="*/ 396 h 610"/>
                <a:gd name="T44" fmla="*/ 26 w 611"/>
                <a:gd name="T45" fmla="*/ 396 h 610"/>
                <a:gd name="T46" fmla="*/ 602 w 611"/>
                <a:gd name="T47" fmla="*/ 376 h 610"/>
                <a:gd name="T48" fmla="*/ 1 w 611"/>
                <a:gd name="T49" fmla="*/ 329 h 610"/>
                <a:gd name="T50" fmla="*/ 611 w 611"/>
                <a:gd name="T51" fmla="*/ 304 h 610"/>
                <a:gd name="T52" fmla="*/ 610 w 611"/>
                <a:gd name="T53" fmla="*/ 329 h 610"/>
                <a:gd name="T54" fmla="*/ 0 w 611"/>
                <a:gd name="T55" fmla="*/ 305 h 610"/>
                <a:gd name="T56" fmla="*/ 13 w 611"/>
                <a:gd name="T57" fmla="*/ 282 h 610"/>
                <a:gd name="T58" fmla="*/ 598 w 611"/>
                <a:gd name="T59" fmla="*/ 281 h 610"/>
                <a:gd name="T60" fmla="*/ 3 w 611"/>
                <a:gd name="T61" fmla="*/ 258 h 610"/>
                <a:gd name="T62" fmla="*/ 26 w 611"/>
                <a:gd name="T63" fmla="*/ 215 h 610"/>
                <a:gd name="T64" fmla="*/ 596 w 611"/>
                <a:gd name="T65" fmla="*/ 210 h 610"/>
                <a:gd name="T66" fmla="*/ 596 w 611"/>
                <a:gd name="T67" fmla="*/ 210 h 610"/>
                <a:gd name="T68" fmla="*/ 34 w 611"/>
                <a:gd name="T69" fmla="*/ 193 h 610"/>
                <a:gd name="T70" fmla="*/ 566 w 611"/>
                <a:gd name="T71" fmla="*/ 171 h 610"/>
                <a:gd name="T72" fmla="*/ 587 w 611"/>
                <a:gd name="T73" fmla="*/ 187 h 610"/>
                <a:gd name="T74" fmla="*/ 44 w 611"/>
                <a:gd name="T75" fmla="*/ 172 h 610"/>
                <a:gd name="T76" fmla="*/ 552 w 611"/>
                <a:gd name="T77" fmla="*/ 125 h 610"/>
                <a:gd name="T78" fmla="*/ 552 w 611"/>
                <a:gd name="T79" fmla="*/ 125 h 610"/>
                <a:gd name="T80" fmla="*/ 82 w 611"/>
                <a:gd name="T81" fmla="*/ 115 h 610"/>
                <a:gd name="T82" fmla="*/ 528 w 611"/>
                <a:gd name="T83" fmla="*/ 114 h 610"/>
                <a:gd name="T84" fmla="*/ 89 w 611"/>
                <a:gd name="T85" fmla="*/ 89 h 610"/>
                <a:gd name="T86" fmla="*/ 484 w 611"/>
                <a:gd name="T87" fmla="*/ 58 h 610"/>
                <a:gd name="T88" fmla="*/ 484 w 611"/>
                <a:gd name="T89" fmla="*/ 58 h 610"/>
                <a:gd name="T90" fmla="*/ 133 w 611"/>
                <a:gd name="T91" fmla="*/ 68 h 610"/>
                <a:gd name="T92" fmla="*/ 438 w 611"/>
                <a:gd name="T93" fmla="*/ 43 h 610"/>
                <a:gd name="T94" fmla="*/ 188 w 611"/>
                <a:gd name="T95" fmla="*/ 23 h 610"/>
                <a:gd name="T96" fmla="*/ 188 w 611"/>
                <a:gd name="T97" fmla="*/ 23 h 610"/>
                <a:gd name="T98" fmla="*/ 422 w 611"/>
                <a:gd name="T99" fmla="*/ 23 h 610"/>
                <a:gd name="T100" fmla="*/ 214 w 611"/>
                <a:gd name="T101" fmla="*/ 26 h 610"/>
                <a:gd name="T102" fmla="*/ 352 w 611"/>
                <a:gd name="T103" fmla="*/ 3 h 610"/>
                <a:gd name="T104" fmla="*/ 352 w 611"/>
                <a:gd name="T105" fmla="*/ 3 h 610"/>
                <a:gd name="T106" fmla="*/ 282 w 611"/>
                <a:gd name="T107" fmla="*/ 13 h 610"/>
                <a:gd name="T108" fmla="*/ 305 w 611"/>
                <a:gd name="T109" fmla="*/ 12 h 610"/>
                <a:gd name="T110" fmla="*/ 329 w 611"/>
                <a:gd name="T111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1" h="610">
                  <a:moveTo>
                    <a:pt x="282" y="597"/>
                  </a:moveTo>
                  <a:cubicBezTo>
                    <a:pt x="281" y="610"/>
                    <a:pt x="281" y="610"/>
                    <a:pt x="281" y="610"/>
                  </a:cubicBezTo>
                  <a:cubicBezTo>
                    <a:pt x="289" y="610"/>
                    <a:pt x="297" y="610"/>
                    <a:pt x="305" y="610"/>
                  </a:cubicBezTo>
                  <a:cubicBezTo>
                    <a:pt x="305" y="610"/>
                    <a:pt x="305" y="610"/>
                    <a:pt x="305" y="610"/>
                  </a:cubicBezTo>
                  <a:cubicBezTo>
                    <a:pt x="305" y="610"/>
                    <a:pt x="305" y="610"/>
                    <a:pt x="305" y="610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298" y="598"/>
                    <a:pt x="290" y="598"/>
                    <a:pt x="282" y="597"/>
                  </a:cubicBezTo>
                  <a:moveTo>
                    <a:pt x="351" y="595"/>
                  </a:moveTo>
                  <a:cubicBezTo>
                    <a:pt x="344" y="596"/>
                    <a:pt x="336" y="597"/>
                    <a:pt x="328" y="597"/>
                  </a:cubicBezTo>
                  <a:cubicBezTo>
                    <a:pt x="329" y="610"/>
                    <a:pt x="329" y="610"/>
                    <a:pt x="329" y="610"/>
                  </a:cubicBezTo>
                  <a:cubicBezTo>
                    <a:pt x="337" y="609"/>
                    <a:pt x="345" y="608"/>
                    <a:pt x="353" y="607"/>
                  </a:cubicBezTo>
                  <a:cubicBezTo>
                    <a:pt x="351" y="595"/>
                    <a:pt x="351" y="595"/>
                    <a:pt x="351" y="595"/>
                  </a:cubicBezTo>
                  <a:moveTo>
                    <a:pt x="237" y="590"/>
                  </a:moveTo>
                  <a:cubicBezTo>
                    <a:pt x="234" y="602"/>
                    <a:pt x="234" y="602"/>
                    <a:pt x="234" y="602"/>
                  </a:cubicBezTo>
                  <a:cubicBezTo>
                    <a:pt x="242" y="604"/>
                    <a:pt x="250" y="606"/>
                    <a:pt x="258" y="607"/>
                  </a:cubicBezTo>
                  <a:cubicBezTo>
                    <a:pt x="260" y="595"/>
                    <a:pt x="260" y="595"/>
                    <a:pt x="260" y="595"/>
                  </a:cubicBezTo>
                  <a:cubicBezTo>
                    <a:pt x="252" y="594"/>
                    <a:pt x="244" y="592"/>
                    <a:pt x="237" y="590"/>
                  </a:cubicBezTo>
                  <a:moveTo>
                    <a:pt x="396" y="584"/>
                  </a:moveTo>
                  <a:cubicBezTo>
                    <a:pt x="389" y="586"/>
                    <a:pt x="381" y="588"/>
                    <a:pt x="374" y="590"/>
                  </a:cubicBezTo>
                  <a:cubicBezTo>
                    <a:pt x="377" y="602"/>
                    <a:pt x="377" y="602"/>
                    <a:pt x="377" y="602"/>
                  </a:cubicBezTo>
                  <a:cubicBezTo>
                    <a:pt x="385" y="600"/>
                    <a:pt x="392" y="598"/>
                    <a:pt x="400" y="596"/>
                  </a:cubicBezTo>
                  <a:cubicBezTo>
                    <a:pt x="396" y="584"/>
                    <a:pt x="396" y="584"/>
                    <a:pt x="396" y="584"/>
                  </a:cubicBezTo>
                  <a:cubicBezTo>
                    <a:pt x="396" y="584"/>
                    <a:pt x="396" y="584"/>
                    <a:pt x="396" y="584"/>
                  </a:cubicBezTo>
                  <a:moveTo>
                    <a:pt x="193" y="576"/>
                  </a:moveTo>
                  <a:cubicBezTo>
                    <a:pt x="189" y="587"/>
                    <a:pt x="189" y="587"/>
                    <a:pt x="189" y="587"/>
                  </a:cubicBezTo>
                  <a:cubicBezTo>
                    <a:pt x="196" y="590"/>
                    <a:pt x="203" y="593"/>
                    <a:pt x="211" y="596"/>
                  </a:cubicBezTo>
                  <a:cubicBezTo>
                    <a:pt x="215" y="584"/>
                    <a:pt x="215" y="584"/>
                    <a:pt x="215" y="584"/>
                  </a:cubicBezTo>
                  <a:cubicBezTo>
                    <a:pt x="207" y="582"/>
                    <a:pt x="200" y="579"/>
                    <a:pt x="193" y="576"/>
                  </a:cubicBezTo>
                  <a:moveTo>
                    <a:pt x="438" y="566"/>
                  </a:moveTo>
                  <a:cubicBezTo>
                    <a:pt x="432" y="570"/>
                    <a:pt x="425" y="573"/>
                    <a:pt x="418" y="576"/>
                  </a:cubicBezTo>
                  <a:cubicBezTo>
                    <a:pt x="422" y="587"/>
                    <a:pt x="422" y="587"/>
                    <a:pt x="422" y="587"/>
                  </a:cubicBezTo>
                  <a:cubicBezTo>
                    <a:pt x="430" y="584"/>
                    <a:pt x="437" y="581"/>
                    <a:pt x="444" y="577"/>
                  </a:cubicBezTo>
                  <a:cubicBezTo>
                    <a:pt x="438" y="566"/>
                    <a:pt x="438" y="566"/>
                    <a:pt x="438" y="566"/>
                  </a:cubicBezTo>
                  <a:moveTo>
                    <a:pt x="152" y="555"/>
                  </a:moveTo>
                  <a:cubicBezTo>
                    <a:pt x="146" y="566"/>
                    <a:pt x="146" y="566"/>
                    <a:pt x="146" y="566"/>
                  </a:cubicBezTo>
                  <a:cubicBezTo>
                    <a:pt x="153" y="570"/>
                    <a:pt x="160" y="574"/>
                    <a:pt x="167" y="577"/>
                  </a:cubicBezTo>
                  <a:cubicBezTo>
                    <a:pt x="172" y="566"/>
                    <a:pt x="172" y="566"/>
                    <a:pt x="172" y="566"/>
                  </a:cubicBezTo>
                  <a:cubicBezTo>
                    <a:pt x="165" y="563"/>
                    <a:pt x="159" y="559"/>
                    <a:pt x="152" y="555"/>
                  </a:cubicBezTo>
                  <a:moveTo>
                    <a:pt x="478" y="542"/>
                  </a:moveTo>
                  <a:cubicBezTo>
                    <a:pt x="478" y="542"/>
                    <a:pt x="478" y="542"/>
                    <a:pt x="478" y="542"/>
                  </a:cubicBezTo>
                  <a:cubicBezTo>
                    <a:pt x="471" y="547"/>
                    <a:pt x="465" y="551"/>
                    <a:pt x="459" y="555"/>
                  </a:cubicBezTo>
                  <a:cubicBezTo>
                    <a:pt x="465" y="565"/>
                    <a:pt x="465" y="565"/>
                    <a:pt x="465" y="565"/>
                  </a:cubicBezTo>
                  <a:cubicBezTo>
                    <a:pt x="472" y="561"/>
                    <a:pt x="478" y="557"/>
                    <a:pt x="485" y="552"/>
                  </a:cubicBezTo>
                  <a:cubicBezTo>
                    <a:pt x="478" y="542"/>
                    <a:pt x="478" y="542"/>
                    <a:pt x="478" y="542"/>
                  </a:cubicBezTo>
                  <a:moveTo>
                    <a:pt x="115" y="528"/>
                  </a:moveTo>
                  <a:cubicBezTo>
                    <a:pt x="107" y="537"/>
                    <a:pt x="107" y="537"/>
                    <a:pt x="107" y="537"/>
                  </a:cubicBezTo>
                  <a:cubicBezTo>
                    <a:pt x="113" y="543"/>
                    <a:pt x="119" y="548"/>
                    <a:pt x="126" y="552"/>
                  </a:cubicBezTo>
                  <a:cubicBezTo>
                    <a:pt x="133" y="542"/>
                    <a:pt x="133" y="542"/>
                    <a:pt x="133" y="542"/>
                  </a:cubicBezTo>
                  <a:cubicBezTo>
                    <a:pt x="127" y="538"/>
                    <a:pt x="121" y="533"/>
                    <a:pt x="115" y="528"/>
                  </a:cubicBezTo>
                  <a:moveTo>
                    <a:pt x="513" y="512"/>
                  </a:moveTo>
                  <a:cubicBezTo>
                    <a:pt x="507" y="518"/>
                    <a:pt x="502" y="523"/>
                    <a:pt x="496" y="528"/>
                  </a:cubicBezTo>
                  <a:cubicBezTo>
                    <a:pt x="504" y="537"/>
                    <a:pt x="504" y="537"/>
                    <a:pt x="504" y="537"/>
                  </a:cubicBezTo>
                  <a:cubicBezTo>
                    <a:pt x="510" y="532"/>
                    <a:pt x="516" y="527"/>
                    <a:pt x="521" y="521"/>
                  </a:cubicBezTo>
                  <a:cubicBezTo>
                    <a:pt x="513" y="512"/>
                    <a:pt x="513" y="512"/>
                    <a:pt x="513" y="512"/>
                  </a:cubicBezTo>
                  <a:moveTo>
                    <a:pt x="82" y="496"/>
                  </a:moveTo>
                  <a:cubicBezTo>
                    <a:pt x="73" y="504"/>
                    <a:pt x="73" y="504"/>
                    <a:pt x="73" y="504"/>
                  </a:cubicBezTo>
                  <a:cubicBezTo>
                    <a:pt x="78" y="510"/>
                    <a:pt x="84" y="515"/>
                    <a:pt x="89" y="521"/>
                  </a:cubicBezTo>
                  <a:cubicBezTo>
                    <a:pt x="98" y="512"/>
                    <a:pt x="98" y="512"/>
                    <a:pt x="98" y="512"/>
                  </a:cubicBezTo>
                  <a:cubicBezTo>
                    <a:pt x="93" y="507"/>
                    <a:pt x="87" y="501"/>
                    <a:pt x="82" y="496"/>
                  </a:cubicBezTo>
                  <a:moveTo>
                    <a:pt x="543" y="477"/>
                  </a:moveTo>
                  <a:cubicBezTo>
                    <a:pt x="538" y="484"/>
                    <a:pt x="533" y="490"/>
                    <a:pt x="528" y="495"/>
                  </a:cubicBezTo>
                  <a:cubicBezTo>
                    <a:pt x="538" y="503"/>
                    <a:pt x="538" y="503"/>
                    <a:pt x="538" y="503"/>
                  </a:cubicBezTo>
                  <a:cubicBezTo>
                    <a:pt x="543" y="497"/>
                    <a:pt x="548" y="491"/>
                    <a:pt x="552" y="485"/>
                  </a:cubicBezTo>
                  <a:cubicBezTo>
                    <a:pt x="543" y="477"/>
                    <a:pt x="543" y="477"/>
                    <a:pt x="543" y="477"/>
                  </a:cubicBezTo>
                  <a:moveTo>
                    <a:pt x="55" y="458"/>
                  </a:moveTo>
                  <a:cubicBezTo>
                    <a:pt x="45" y="465"/>
                    <a:pt x="45" y="465"/>
                    <a:pt x="45" y="465"/>
                  </a:cubicBezTo>
                  <a:cubicBezTo>
                    <a:pt x="49" y="472"/>
                    <a:pt x="54" y="478"/>
                    <a:pt x="58" y="485"/>
                  </a:cubicBezTo>
                  <a:cubicBezTo>
                    <a:pt x="68" y="478"/>
                    <a:pt x="68" y="478"/>
                    <a:pt x="68" y="478"/>
                  </a:cubicBezTo>
                  <a:cubicBezTo>
                    <a:pt x="68" y="478"/>
                    <a:pt x="68" y="478"/>
                    <a:pt x="68" y="478"/>
                  </a:cubicBezTo>
                  <a:cubicBezTo>
                    <a:pt x="64" y="471"/>
                    <a:pt x="59" y="465"/>
                    <a:pt x="55" y="458"/>
                  </a:cubicBezTo>
                  <a:moveTo>
                    <a:pt x="567" y="438"/>
                  </a:moveTo>
                  <a:cubicBezTo>
                    <a:pt x="563" y="445"/>
                    <a:pt x="559" y="452"/>
                    <a:pt x="555" y="458"/>
                  </a:cubicBezTo>
                  <a:cubicBezTo>
                    <a:pt x="566" y="465"/>
                    <a:pt x="566" y="465"/>
                    <a:pt x="566" y="465"/>
                  </a:cubicBezTo>
                  <a:cubicBezTo>
                    <a:pt x="570" y="458"/>
                    <a:pt x="574" y="451"/>
                    <a:pt x="577" y="444"/>
                  </a:cubicBezTo>
                  <a:cubicBezTo>
                    <a:pt x="567" y="438"/>
                    <a:pt x="567" y="438"/>
                    <a:pt x="567" y="438"/>
                  </a:cubicBezTo>
                  <a:moveTo>
                    <a:pt x="34" y="418"/>
                  </a:moveTo>
                  <a:cubicBezTo>
                    <a:pt x="23" y="422"/>
                    <a:pt x="23" y="422"/>
                    <a:pt x="23" y="422"/>
                  </a:cubicBezTo>
                  <a:cubicBezTo>
                    <a:pt x="26" y="430"/>
                    <a:pt x="30" y="437"/>
                    <a:pt x="33" y="444"/>
                  </a:cubicBezTo>
                  <a:cubicBezTo>
                    <a:pt x="44" y="438"/>
                    <a:pt x="44" y="438"/>
                    <a:pt x="44" y="438"/>
                  </a:cubicBezTo>
                  <a:cubicBezTo>
                    <a:pt x="41" y="432"/>
                    <a:pt x="37" y="425"/>
                    <a:pt x="34" y="418"/>
                  </a:cubicBezTo>
                  <a:moveTo>
                    <a:pt x="584" y="396"/>
                  </a:moveTo>
                  <a:cubicBezTo>
                    <a:pt x="582" y="403"/>
                    <a:pt x="579" y="410"/>
                    <a:pt x="576" y="417"/>
                  </a:cubicBezTo>
                  <a:cubicBezTo>
                    <a:pt x="588" y="422"/>
                    <a:pt x="588" y="422"/>
                    <a:pt x="588" y="422"/>
                  </a:cubicBezTo>
                  <a:cubicBezTo>
                    <a:pt x="591" y="415"/>
                    <a:pt x="593" y="407"/>
                    <a:pt x="596" y="399"/>
                  </a:cubicBezTo>
                  <a:cubicBezTo>
                    <a:pt x="584" y="396"/>
                    <a:pt x="584" y="396"/>
                    <a:pt x="584" y="396"/>
                  </a:cubicBezTo>
                  <a:moveTo>
                    <a:pt x="20" y="374"/>
                  </a:moveTo>
                  <a:cubicBezTo>
                    <a:pt x="8" y="377"/>
                    <a:pt x="8" y="377"/>
                    <a:pt x="8" y="377"/>
                  </a:cubicBezTo>
                  <a:cubicBezTo>
                    <a:pt x="10" y="384"/>
                    <a:pt x="12" y="392"/>
                    <a:pt x="15" y="400"/>
                  </a:cubicBezTo>
                  <a:cubicBezTo>
                    <a:pt x="26" y="396"/>
                    <a:pt x="26" y="396"/>
                    <a:pt x="26" y="396"/>
                  </a:cubicBezTo>
                  <a:cubicBezTo>
                    <a:pt x="24" y="389"/>
                    <a:pt x="22" y="381"/>
                    <a:pt x="20" y="374"/>
                  </a:cubicBezTo>
                  <a:moveTo>
                    <a:pt x="595" y="351"/>
                  </a:moveTo>
                  <a:cubicBezTo>
                    <a:pt x="594" y="358"/>
                    <a:pt x="592" y="366"/>
                    <a:pt x="590" y="373"/>
                  </a:cubicBezTo>
                  <a:cubicBezTo>
                    <a:pt x="602" y="376"/>
                    <a:pt x="602" y="376"/>
                    <a:pt x="602" y="376"/>
                  </a:cubicBezTo>
                  <a:cubicBezTo>
                    <a:pt x="604" y="369"/>
                    <a:pt x="606" y="361"/>
                    <a:pt x="607" y="353"/>
                  </a:cubicBezTo>
                  <a:cubicBezTo>
                    <a:pt x="595" y="351"/>
                    <a:pt x="595" y="351"/>
                    <a:pt x="595" y="351"/>
                  </a:cubicBezTo>
                  <a:moveTo>
                    <a:pt x="13" y="328"/>
                  </a:moveTo>
                  <a:cubicBezTo>
                    <a:pt x="1" y="329"/>
                    <a:pt x="1" y="329"/>
                    <a:pt x="1" y="329"/>
                  </a:cubicBezTo>
                  <a:cubicBezTo>
                    <a:pt x="1" y="337"/>
                    <a:pt x="2" y="345"/>
                    <a:pt x="4" y="353"/>
                  </a:cubicBezTo>
                  <a:cubicBezTo>
                    <a:pt x="16" y="351"/>
                    <a:pt x="16" y="351"/>
                    <a:pt x="16" y="351"/>
                  </a:cubicBezTo>
                  <a:cubicBezTo>
                    <a:pt x="14" y="344"/>
                    <a:pt x="14" y="336"/>
                    <a:pt x="13" y="328"/>
                  </a:cubicBezTo>
                  <a:moveTo>
                    <a:pt x="611" y="304"/>
                  </a:moveTo>
                  <a:cubicBezTo>
                    <a:pt x="598" y="304"/>
                    <a:pt x="598" y="304"/>
                    <a:pt x="598" y="304"/>
                  </a:cubicBezTo>
                  <a:cubicBezTo>
                    <a:pt x="598" y="305"/>
                    <a:pt x="598" y="305"/>
                    <a:pt x="598" y="305"/>
                  </a:cubicBezTo>
                  <a:cubicBezTo>
                    <a:pt x="598" y="313"/>
                    <a:pt x="598" y="320"/>
                    <a:pt x="598" y="328"/>
                  </a:cubicBezTo>
                  <a:cubicBezTo>
                    <a:pt x="610" y="329"/>
                    <a:pt x="610" y="329"/>
                    <a:pt x="610" y="329"/>
                  </a:cubicBezTo>
                  <a:cubicBezTo>
                    <a:pt x="610" y="321"/>
                    <a:pt x="611" y="313"/>
                    <a:pt x="611" y="305"/>
                  </a:cubicBezTo>
                  <a:cubicBezTo>
                    <a:pt x="611" y="304"/>
                    <a:pt x="611" y="304"/>
                    <a:pt x="611" y="304"/>
                  </a:cubicBezTo>
                  <a:moveTo>
                    <a:pt x="1" y="281"/>
                  </a:moveTo>
                  <a:cubicBezTo>
                    <a:pt x="0" y="289"/>
                    <a:pt x="0" y="297"/>
                    <a:pt x="0" y="305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2" y="297"/>
                    <a:pt x="12" y="290"/>
                    <a:pt x="13" y="282"/>
                  </a:cubicBezTo>
                  <a:cubicBezTo>
                    <a:pt x="1" y="281"/>
                    <a:pt x="1" y="281"/>
                    <a:pt x="1" y="281"/>
                  </a:cubicBezTo>
                  <a:moveTo>
                    <a:pt x="607" y="256"/>
                  </a:moveTo>
                  <a:cubicBezTo>
                    <a:pt x="595" y="258"/>
                    <a:pt x="595" y="258"/>
                    <a:pt x="595" y="258"/>
                  </a:cubicBezTo>
                  <a:cubicBezTo>
                    <a:pt x="596" y="266"/>
                    <a:pt x="597" y="274"/>
                    <a:pt x="598" y="281"/>
                  </a:cubicBezTo>
                  <a:cubicBezTo>
                    <a:pt x="610" y="280"/>
                    <a:pt x="610" y="280"/>
                    <a:pt x="610" y="280"/>
                  </a:cubicBezTo>
                  <a:cubicBezTo>
                    <a:pt x="609" y="272"/>
                    <a:pt x="608" y="264"/>
                    <a:pt x="607" y="256"/>
                  </a:cubicBezTo>
                  <a:moveTo>
                    <a:pt x="8" y="234"/>
                  </a:moveTo>
                  <a:cubicBezTo>
                    <a:pt x="6" y="242"/>
                    <a:pt x="5" y="250"/>
                    <a:pt x="3" y="258"/>
                  </a:cubicBezTo>
                  <a:cubicBezTo>
                    <a:pt x="16" y="259"/>
                    <a:pt x="16" y="259"/>
                    <a:pt x="16" y="259"/>
                  </a:cubicBezTo>
                  <a:cubicBezTo>
                    <a:pt x="17" y="252"/>
                    <a:pt x="18" y="244"/>
                    <a:pt x="20" y="237"/>
                  </a:cubicBezTo>
                  <a:cubicBezTo>
                    <a:pt x="8" y="234"/>
                    <a:pt x="8" y="234"/>
                    <a:pt x="8" y="234"/>
                  </a:cubicBezTo>
                  <a:moveTo>
                    <a:pt x="26" y="215"/>
                  </a:moveTo>
                  <a:cubicBezTo>
                    <a:pt x="26" y="215"/>
                    <a:pt x="26" y="215"/>
                    <a:pt x="26" y="215"/>
                  </a:cubicBezTo>
                  <a:cubicBezTo>
                    <a:pt x="26" y="215"/>
                    <a:pt x="26" y="215"/>
                    <a:pt x="26" y="215"/>
                  </a:cubicBezTo>
                  <a:cubicBezTo>
                    <a:pt x="26" y="215"/>
                    <a:pt x="26" y="215"/>
                    <a:pt x="26" y="215"/>
                  </a:cubicBezTo>
                  <a:moveTo>
                    <a:pt x="596" y="210"/>
                  </a:moveTo>
                  <a:cubicBezTo>
                    <a:pt x="584" y="214"/>
                    <a:pt x="584" y="214"/>
                    <a:pt x="584" y="214"/>
                  </a:cubicBezTo>
                  <a:cubicBezTo>
                    <a:pt x="586" y="221"/>
                    <a:pt x="588" y="228"/>
                    <a:pt x="590" y="236"/>
                  </a:cubicBezTo>
                  <a:cubicBezTo>
                    <a:pt x="602" y="233"/>
                    <a:pt x="602" y="233"/>
                    <a:pt x="602" y="233"/>
                  </a:cubicBezTo>
                  <a:cubicBezTo>
                    <a:pt x="600" y="225"/>
                    <a:pt x="598" y="217"/>
                    <a:pt x="596" y="210"/>
                  </a:cubicBezTo>
                  <a:moveTo>
                    <a:pt x="23" y="188"/>
                  </a:moveTo>
                  <a:cubicBezTo>
                    <a:pt x="20" y="196"/>
                    <a:pt x="17" y="203"/>
                    <a:pt x="15" y="211"/>
                  </a:cubicBezTo>
                  <a:cubicBezTo>
                    <a:pt x="26" y="215"/>
                    <a:pt x="26" y="215"/>
                    <a:pt x="26" y="215"/>
                  </a:cubicBezTo>
                  <a:cubicBezTo>
                    <a:pt x="29" y="207"/>
                    <a:pt x="31" y="200"/>
                    <a:pt x="34" y="193"/>
                  </a:cubicBezTo>
                  <a:cubicBezTo>
                    <a:pt x="23" y="188"/>
                    <a:pt x="23" y="188"/>
                    <a:pt x="23" y="188"/>
                  </a:cubicBezTo>
                  <a:moveTo>
                    <a:pt x="566" y="171"/>
                  </a:moveTo>
                  <a:cubicBezTo>
                    <a:pt x="566" y="171"/>
                    <a:pt x="566" y="171"/>
                    <a:pt x="566" y="171"/>
                  </a:cubicBezTo>
                  <a:cubicBezTo>
                    <a:pt x="566" y="171"/>
                    <a:pt x="566" y="171"/>
                    <a:pt x="566" y="171"/>
                  </a:cubicBezTo>
                  <a:moveTo>
                    <a:pt x="577" y="166"/>
                  </a:moveTo>
                  <a:cubicBezTo>
                    <a:pt x="566" y="171"/>
                    <a:pt x="566" y="171"/>
                    <a:pt x="566" y="171"/>
                  </a:cubicBezTo>
                  <a:cubicBezTo>
                    <a:pt x="570" y="178"/>
                    <a:pt x="573" y="185"/>
                    <a:pt x="576" y="192"/>
                  </a:cubicBezTo>
                  <a:cubicBezTo>
                    <a:pt x="587" y="187"/>
                    <a:pt x="587" y="187"/>
                    <a:pt x="587" y="187"/>
                  </a:cubicBezTo>
                  <a:cubicBezTo>
                    <a:pt x="584" y="180"/>
                    <a:pt x="581" y="173"/>
                    <a:pt x="577" y="166"/>
                  </a:cubicBezTo>
                  <a:moveTo>
                    <a:pt x="45" y="146"/>
                  </a:moveTo>
                  <a:cubicBezTo>
                    <a:pt x="40" y="153"/>
                    <a:pt x="36" y="160"/>
                    <a:pt x="33" y="167"/>
                  </a:cubicBezTo>
                  <a:cubicBezTo>
                    <a:pt x="44" y="172"/>
                    <a:pt x="44" y="172"/>
                    <a:pt x="44" y="172"/>
                  </a:cubicBezTo>
                  <a:cubicBezTo>
                    <a:pt x="44" y="172"/>
                    <a:pt x="44" y="172"/>
                    <a:pt x="44" y="172"/>
                  </a:cubicBezTo>
                  <a:cubicBezTo>
                    <a:pt x="47" y="165"/>
                    <a:pt x="51" y="159"/>
                    <a:pt x="55" y="152"/>
                  </a:cubicBezTo>
                  <a:cubicBezTo>
                    <a:pt x="45" y="146"/>
                    <a:pt x="45" y="146"/>
                    <a:pt x="45" y="146"/>
                  </a:cubicBezTo>
                  <a:moveTo>
                    <a:pt x="552" y="125"/>
                  </a:moveTo>
                  <a:cubicBezTo>
                    <a:pt x="542" y="132"/>
                    <a:pt x="542" y="132"/>
                    <a:pt x="542" y="132"/>
                  </a:cubicBezTo>
                  <a:cubicBezTo>
                    <a:pt x="547" y="138"/>
                    <a:pt x="551" y="145"/>
                    <a:pt x="555" y="151"/>
                  </a:cubicBezTo>
                  <a:cubicBezTo>
                    <a:pt x="565" y="145"/>
                    <a:pt x="565" y="145"/>
                    <a:pt x="565" y="145"/>
                  </a:cubicBezTo>
                  <a:cubicBezTo>
                    <a:pt x="561" y="138"/>
                    <a:pt x="557" y="131"/>
                    <a:pt x="552" y="125"/>
                  </a:cubicBezTo>
                  <a:moveTo>
                    <a:pt x="73" y="107"/>
                  </a:moveTo>
                  <a:cubicBezTo>
                    <a:pt x="68" y="113"/>
                    <a:pt x="63" y="119"/>
                    <a:pt x="58" y="126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2" y="127"/>
                    <a:pt x="77" y="121"/>
                    <a:pt x="82" y="115"/>
                  </a:cubicBezTo>
                  <a:cubicBezTo>
                    <a:pt x="73" y="107"/>
                    <a:pt x="73" y="107"/>
                    <a:pt x="73" y="107"/>
                  </a:cubicBezTo>
                  <a:moveTo>
                    <a:pt x="521" y="89"/>
                  </a:moveTo>
                  <a:cubicBezTo>
                    <a:pt x="512" y="97"/>
                    <a:pt x="512" y="97"/>
                    <a:pt x="512" y="97"/>
                  </a:cubicBezTo>
                  <a:cubicBezTo>
                    <a:pt x="518" y="103"/>
                    <a:pt x="523" y="108"/>
                    <a:pt x="528" y="114"/>
                  </a:cubicBezTo>
                  <a:cubicBezTo>
                    <a:pt x="537" y="106"/>
                    <a:pt x="537" y="106"/>
                    <a:pt x="537" y="106"/>
                  </a:cubicBezTo>
                  <a:cubicBezTo>
                    <a:pt x="532" y="100"/>
                    <a:pt x="526" y="94"/>
                    <a:pt x="521" y="89"/>
                  </a:cubicBezTo>
                  <a:moveTo>
                    <a:pt x="107" y="73"/>
                  </a:moveTo>
                  <a:cubicBezTo>
                    <a:pt x="100" y="78"/>
                    <a:pt x="95" y="84"/>
                    <a:pt x="89" y="89"/>
                  </a:cubicBezTo>
                  <a:cubicBezTo>
                    <a:pt x="98" y="98"/>
                    <a:pt x="98" y="98"/>
                    <a:pt x="98" y="98"/>
                  </a:cubicBezTo>
                  <a:cubicBezTo>
                    <a:pt x="103" y="92"/>
                    <a:pt x="109" y="87"/>
                    <a:pt x="115" y="82"/>
                  </a:cubicBezTo>
                  <a:cubicBezTo>
                    <a:pt x="107" y="73"/>
                    <a:pt x="107" y="73"/>
                    <a:pt x="107" y="73"/>
                  </a:cubicBezTo>
                  <a:moveTo>
                    <a:pt x="484" y="58"/>
                  </a:moveTo>
                  <a:cubicBezTo>
                    <a:pt x="477" y="67"/>
                    <a:pt x="477" y="67"/>
                    <a:pt x="477" y="67"/>
                  </a:cubicBezTo>
                  <a:cubicBezTo>
                    <a:pt x="483" y="72"/>
                    <a:pt x="489" y="77"/>
                    <a:pt x="495" y="8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497" y="67"/>
                    <a:pt x="491" y="62"/>
                    <a:pt x="484" y="58"/>
                  </a:cubicBezTo>
                  <a:moveTo>
                    <a:pt x="145" y="45"/>
                  </a:moveTo>
                  <a:cubicBezTo>
                    <a:pt x="138" y="49"/>
                    <a:pt x="132" y="53"/>
                    <a:pt x="125" y="58"/>
                  </a:cubicBezTo>
                  <a:cubicBezTo>
                    <a:pt x="133" y="68"/>
                    <a:pt x="133" y="68"/>
                    <a:pt x="133" y="68"/>
                  </a:cubicBezTo>
                  <a:cubicBezTo>
                    <a:pt x="133" y="68"/>
                    <a:pt x="133" y="68"/>
                    <a:pt x="133" y="68"/>
                  </a:cubicBezTo>
                  <a:cubicBezTo>
                    <a:pt x="139" y="63"/>
                    <a:pt x="145" y="59"/>
                    <a:pt x="152" y="55"/>
                  </a:cubicBezTo>
                  <a:cubicBezTo>
                    <a:pt x="145" y="45"/>
                    <a:pt x="145" y="45"/>
                    <a:pt x="145" y="45"/>
                  </a:cubicBezTo>
                  <a:moveTo>
                    <a:pt x="443" y="33"/>
                  </a:moveTo>
                  <a:cubicBezTo>
                    <a:pt x="438" y="43"/>
                    <a:pt x="438" y="43"/>
                    <a:pt x="438" y="43"/>
                  </a:cubicBezTo>
                  <a:cubicBezTo>
                    <a:pt x="445" y="47"/>
                    <a:pt x="451" y="51"/>
                    <a:pt x="458" y="55"/>
                  </a:cubicBezTo>
                  <a:cubicBezTo>
                    <a:pt x="464" y="44"/>
                    <a:pt x="464" y="44"/>
                    <a:pt x="464" y="44"/>
                  </a:cubicBezTo>
                  <a:cubicBezTo>
                    <a:pt x="458" y="40"/>
                    <a:pt x="451" y="36"/>
                    <a:pt x="443" y="33"/>
                  </a:cubicBezTo>
                  <a:moveTo>
                    <a:pt x="188" y="23"/>
                  </a:moveTo>
                  <a:cubicBezTo>
                    <a:pt x="180" y="26"/>
                    <a:pt x="173" y="29"/>
                    <a:pt x="166" y="33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9" y="40"/>
                    <a:pt x="185" y="37"/>
                    <a:pt x="193" y="34"/>
                  </a:cubicBezTo>
                  <a:cubicBezTo>
                    <a:pt x="188" y="23"/>
                    <a:pt x="188" y="23"/>
                    <a:pt x="188" y="23"/>
                  </a:cubicBezTo>
                  <a:moveTo>
                    <a:pt x="399" y="14"/>
                  </a:moveTo>
                  <a:cubicBezTo>
                    <a:pt x="395" y="26"/>
                    <a:pt x="395" y="26"/>
                    <a:pt x="395" y="26"/>
                  </a:cubicBezTo>
                  <a:cubicBezTo>
                    <a:pt x="403" y="28"/>
                    <a:pt x="410" y="31"/>
                    <a:pt x="417" y="34"/>
                  </a:cubicBezTo>
                  <a:cubicBezTo>
                    <a:pt x="422" y="23"/>
                    <a:pt x="422" y="23"/>
                    <a:pt x="422" y="23"/>
                  </a:cubicBezTo>
                  <a:cubicBezTo>
                    <a:pt x="414" y="19"/>
                    <a:pt x="407" y="17"/>
                    <a:pt x="399" y="14"/>
                  </a:cubicBezTo>
                  <a:moveTo>
                    <a:pt x="233" y="8"/>
                  </a:moveTo>
                  <a:cubicBezTo>
                    <a:pt x="226" y="10"/>
                    <a:pt x="218" y="12"/>
                    <a:pt x="210" y="15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21" y="24"/>
                    <a:pt x="229" y="22"/>
                    <a:pt x="236" y="20"/>
                  </a:cubicBezTo>
                  <a:cubicBezTo>
                    <a:pt x="233" y="8"/>
                    <a:pt x="233" y="8"/>
                    <a:pt x="233" y="8"/>
                  </a:cubicBezTo>
                  <a:moveTo>
                    <a:pt x="352" y="3"/>
                  </a:moveTo>
                  <a:cubicBezTo>
                    <a:pt x="351" y="15"/>
                    <a:pt x="351" y="15"/>
                    <a:pt x="351" y="15"/>
                  </a:cubicBezTo>
                  <a:cubicBezTo>
                    <a:pt x="358" y="16"/>
                    <a:pt x="366" y="18"/>
                    <a:pt x="373" y="20"/>
                  </a:cubicBezTo>
                  <a:cubicBezTo>
                    <a:pt x="376" y="8"/>
                    <a:pt x="376" y="8"/>
                    <a:pt x="376" y="8"/>
                  </a:cubicBezTo>
                  <a:cubicBezTo>
                    <a:pt x="368" y="6"/>
                    <a:pt x="360" y="4"/>
                    <a:pt x="352" y="3"/>
                  </a:cubicBezTo>
                  <a:moveTo>
                    <a:pt x="281" y="1"/>
                  </a:moveTo>
                  <a:cubicBezTo>
                    <a:pt x="273" y="1"/>
                    <a:pt x="265" y="2"/>
                    <a:pt x="257" y="3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66" y="14"/>
                    <a:pt x="274" y="13"/>
                    <a:pt x="282" y="13"/>
                  </a:cubicBezTo>
                  <a:cubicBezTo>
                    <a:pt x="281" y="1"/>
                    <a:pt x="281" y="1"/>
                    <a:pt x="281" y="1"/>
                  </a:cubicBezTo>
                  <a:moveTo>
                    <a:pt x="305" y="0"/>
                  </a:moveTo>
                  <a:cubicBezTo>
                    <a:pt x="305" y="0"/>
                    <a:pt x="305" y="0"/>
                    <a:pt x="305" y="0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13" y="12"/>
                    <a:pt x="320" y="12"/>
                    <a:pt x="328" y="13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21" y="0"/>
                    <a:pt x="313" y="0"/>
                    <a:pt x="305" y="0"/>
                  </a:cubicBezTo>
                </a:path>
              </a:pathLst>
            </a:cu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7">
              <a:extLst>
                <a:ext uri="{FF2B5EF4-FFF2-40B4-BE49-F238E27FC236}">
                  <a16:creationId xmlns:a16="http://schemas.microsoft.com/office/drawing/2014/main" xmlns="" id="{6353C08F-24B7-4D98-8CBC-41E3D3292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204" y="2281424"/>
              <a:ext cx="2268538" cy="2270126"/>
            </a:xfrm>
            <a:prstGeom prst="ellipse">
              <a:avLst/>
            </a:prstGeom>
            <a:solidFill>
              <a:srgbClr val="FECF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8">
              <a:extLst>
                <a:ext uri="{FF2B5EF4-FFF2-40B4-BE49-F238E27FC236}">
                  <a16:creationId xmlns:a16="http://schemas.microsoft.com/office/drawing/2014/main" xmlns="" id="{93B581E9-3FA5-456D-AD7C-2FC99B034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304" y="3149786"/>
              <a:ext cx="2578100" cy="152400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xmlns="" id="{798329E2-6CAE-4AAD-A2ED-0EAAE07B4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42" y="3119624"/>
              <a:ext cx="2638425" cy="212725"/>
            </a:xfrm>
            <a:custGeom>
              <a:avLst/>
              <a:gdLst>
                <a:gd name="T0" fmla="*/ 614 w 621"/>
                <a:gd name="T1" fmla="*/ 43 h 50"/>
                <a:gd name="T2" fmla="*/ 621 w 621"/>
                <a:gd name="T3" fmla="*/ 43 h 50"/>
                <a:gd name="T4" fmla="*/ 621 w 621"/>
                <a:gd name="T5" fmla="*/ 7 h 50"/>
                <a:gd name="T6" fmla="*/ 618 w 621"/>
                <a:gd name="T7" fmla="*/ 2 h 50"/>
                <a:gd name="T8" fmla="*/ 614 w 621"/>
                <a:gd name="T9" fmla="*/ 0 h 50"/>
                <a:gd name="T10" fmla="*/ 7 w 621"/>
                <a:gd name="T11" fmla="*/ 0 h 50"/>
                <a:gd name="T12" fmla="*/ 2 w 621"/>
                <a:gd name="T13" fmla="*/ 2 h 50"/>
                <a:gd name="T14" fmla="*/ 0 w 621"/>
                <a:gd name="T15" fmla="*/ 7 h 50"/>
                <a:gd name="T16" fmla="*/ 0 w 621"/>
                <a:gd name="T17" fmla="*/ 43 h 50"/>
                <a:gd name="T18" fmla="*/ 2 w 621"/>
                <a:gd name="T19" fmla="*/ 47 h 50"/>
                <a:gd name="T20" fmla="*/ 7 w 621"/>
                <a:gd name="T21" fmla="*/ 50 h 50"/>
                <a:gd name="T22" fmla="*/ 614 w 621"/>
                <a:gd name="T23" fmla="*/ 50 h 50"/>
                <a:gd name="T24" fmla="*/ 618 w 621"/>
                <a:gd name="T25" fmla="*/ 47 h 50"/>
                <a:gd name="T26" fmla="*/ 621 w 621"/>
                <a:gd name="T27" fmla="*/ 43 h 50"/>
                <a:gd name="T28" fmla="*/ 614 w 621"/>
                <a:gd name="T29" fmla="*/ 43 h 50"/>
                <a:gd name="T30" fmla="*/ 614 w 621"/>
                <a:gd name="T31" fmla="*/ 35 h 50"/>
                <a:gd name="T32" fmla="*/ 14 w 621"/>
                <a:gd name="T33" fmla="*/ 35 h 50"/>
                <a:gd name="T34" fmla="*/ 14 w 621"/>
                <a:gd name="T35" fmla="*/ 14 h 50"/>
                <a:gd name="T36" fmla="*/ 606 w 621"/>
                <a:gd name="T37" fmla="*/ 14 h 50"/>
                <a:gd name="T38" fmla="*/ 606 w 621"/>
                <a:gd name="T39" fmla="*/ 43 h 50"/>
                <a:gd name="T40" fmla="*/ 614 w 621"/>
                <a:gd name="T41" fmla="*/ 43 h 50"/>
                <a:gd name="T42" fmla="*/ 614 w 621"/>
                <a:gd name="T43" fmla="*/ 35 h 50"/>
                <a:gd name="T44" fmla="*/ 614 w 621"/>
                <a:gd name="T45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1" h="50">
                  <a:moveTo>
                    <a:pt x="614" y="43"/>
                  </a:moveTo>
                  <a:cubicBezTo>
                    <a:pt x="621" y="43"/>
                    <a:pt x="621" y="43"/>
                    <a:pt x="621" y="43"/>
                  </a:cubicBezTo>
                  <a:cubicBezTo>
                    <a:pt x="621" y="7"/>
                    <a:pt x="621" y="7"/>
                    <a:pt x="621" y="7"/>
                  </a:cubicBezTo>
                  <a:cubicBezTo>
                    <a:pt x="621" y="5"/>
                    <a:pt x="620" y="3"/>
                    <a:pt x="618" y="2"/>
                  </a:cubicBezTo>
                  <a:cubicBezTo>
                    <a:pt x="617" y="1"/>
                    <a:pt x="615" y="0"/>
                    <a:pt x="6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1" y="46"/>
                    <a:pt x="2" y="47"/>
                  </a:cubicBezTo>
                  <a:cubicBezTo>
                    <a:pt x="3" y="49"/>
                    <a:pt x="5" y="50"/>
                    <a:pt x="7" y="50"/>
                  </a:cubicBezTo>
                  <a:cubicBezTo>
                    <a:pt x="614" y="50"/>
                    <a:pt x="614" y="50"/>
                    <a:pt x="614" y="50"/>
                  </a:cubicBezTo>
                  <a:cubicBezTo>
                    <a:pt x="615" y="50"/>
                    <a:pt x="617" y="49"/>
                    <a:pt x="618" y="47"/>
                  </a:cubicBezTo>
                  <a:cubicBezTo>
                    <a:pt x="620" y="46"/>
                    <a:pt x="621" y="44"/>
                    <a:pt x="621" y="43"/>
                  </a:cubicBezTo>
                  <a:cubicBezTo>
                    <a:pt x="614" y="43"/>
                    <a:pt x="614" y="43"/>
                    <a:pt x="614" y="43"/>
                  </a:cubicBezTo>
                  <a:cubicBezTo>
                    <a:pt x="614" y="35"/>
                    <a:pt x="614" y="35"/>
                    <a:pt x="6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43"/>
                    <a:pt x="606" y="43"/>
                    <a:pt x="606" y="43"/>
                  </a:cubicBezTo>
                  <a:cubicBezTo>
                    <a:pt x="614" y="43"/>
                    <a:pt x="614" y="43"/>
                    <a:pt x="614" y="43"/>
                  </a:cubicBezTo>
                  <a:cubicBezTo>
                    <a:pt x="614" y="35"/>
                    <a:pt x="614" y="35"/>
                    <a:pt x="614" y="35"/>
                  </a:cubicBezTo>
                  <a:lnTo>
                    <a:pt x="614" y="43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10">
              <a:extLst>
                <a:ext uri="{FF2B5EF4-FFF2-40B4-BE49-F238E27FC236}">
                  <a16:creationId xmlns:a16="http://schemas.microsoft.com/office/drawing/2014/main" xmlns="" id="{E151EDA2-A79B-4770-84B8-CCED4A0DD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304" y="3302186"/>
              <a:ext cx="2578100" cy="14922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xmlns="" id="{342131E2-15C5-4485-B91B-0B9FBE8D7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42" y="3268849"/>
              <a:ext cx="2638425" cy="212725"/>
            </a:xfrm>
            <a:custGeom>
              <a:avLst/>
              <a:gdLst>
                <a:gd name="T0" fmla="*/ 7 w 621"/>
                <a:gd name="T1" fmla="*/ 8 h 50"/>
                <a:gd name="T2" fmla="*/ 0 w 621"/>
                <a:gd name="T3" fmla="*/ 8 h 50"/>
                <a:gd name="T4" fmla="*/ 0 w 621"/>
                <a:gd name="T5" fmla="*/ 43 h 50"/>
                <a:gd name="T6" fmla="*/ 2 w 621"/>
                <a:gd name="T7" fmla="*/ 48 h 50"/>
                <a:gd name="T8" fmla="*/ 7 w 621"/>
                <a:gd name="T9" fmla="*/ 50 h 50"/>
                <a:gd name="T10" fmla="*/ 614 w 621"/>
                <a:gd name="T11" fmla="*/ 50 h 50"/>
                <a:gd name="T12" fmla="*/ 618 w 621"/>
                <a:gd name="T13" fmla="*/ 48 h 50"/>
                <a:gd name="T14" fmla="*/ 621 w 621"/>
                <a:gd name="T15" fmla="*/ 43 h 50"/>
                <a:gd name="T16" fmla="*/ 621 w 621"/>
                <a:gd name="T17" fmla="*/ 8 h 50"/>
                <a:gd name="T18" fmla="*/ 618 w 621"/>
                <a:gd name="T19" fmla="*/ 3 h 50"/>
                <a:gd name="T20" fmla="*/ 614 w 621"/>
                <a:gd name="T21" fmla="*/ 0 h 50"/>
                <a:gd name="T22" fmla="*/ 7 w 621"/>
                <a:gd name="T23" fmla="*/ 0 h 50"/>
                <a:gd name="T24" fmla="*/ 2 w 621"/>
                <a:gd name="T25" fmla="*/ 3 h 50"/>
                <a:gd name="T26" fmla="*/ 0 w 621"/>
                <a:gd name="T27" fmla="*/ 8 h 50"/>
                <a:gd name="T28" fmla="*/ 7 w 621"/>
                <a:gd name="T29" fmla="*/ 8 h 50"/>
                <a:gd name="T30" fmla="*/ 7 w 621"/>
                <a:gd name="T31" fmla="*/ 15 h 50"/>
                <a:gd name="T32" fmla="*/ 606 w 621"/>
                <a:gd name="T33" fmla="*/ 15 h 50"/>
                <a:gd name="T34" fmla="*/ 606 w 621"/>
                <a:gd name="T35" fmla="*/ 36 h 50"/>
                <a:gd name="T36" fmla="*/ 14 w 621"/>
                <a:gd name="T37" fmla="*/ 36 h 50"/>
                <a:gd name="T38" fmla="*/ 14 w 621"/>
                <a:gd name="T39" fmla="*/ 8 h 50"/>
                <a:gd name="T40" fmla="*/ 7 w 621"/>
                <a:gd name="T41" fmla="*/ 8 h 50"/>
                <a:gd name="T42" fmla="*/ 7 w 621"/>
                <a:gd name="T43" fmla="*/ 15 h 50"/>
                <a:gd name="T44" fmla="*/ 7 w 621"/>
                <a:gd name="T45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1" h="50">
                  <a:moveTo>
                    <a:pt x="7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5"/>
                    <a:pt x="1" y="47"/>
                    <a:pt x="2" y="48"/>
                  </a:cubicBezTo>
                  <a:cubicBezTo>
                    <a:pt x="3" y="49"/>
                    <a:pt x="5" y="50"/>
                    <a:pt x="7" y="50"/>
                  </a:cubicBezTo>
                  <a:cubicBezTo>
                    <a:pt x="614" y="50"/>
                    <a:pt x="614" y="50"/>
                    <a:pt x="614" y="50"/>
                  </a:cubicBezTo>
                  <a:cubicBezTo>
                    <a:pt x="615" y="50"/>
                    <a:pt x="617" y="49"/>
                    <a:pt x="618" y="48"/>
                  </a:cubicBezTo>
                  <a:cubicBezTo>
                    <a:pt x="620" y="47"/>
                    <a:pt x="621" y="45"/>
                    <a:pt x="621" y="43"/>
                  </a:cubicBezTo>
                  <a:cubicBezTo>
                    <a:pt x="621" y="8"/>
                    <a:pt x="621" y="8"/>
                    <a:pt x="621" y="8"/>
                  </a:cubicBezTo>
                  <a:cubicBezTo>
                    <a:pt x="621" y="6"/>
                    <a:pt x="620" y="4"/>
                    <a:pt x="618" y="3"/>
                  </a:cubicBezTo>
                  <a:cubicBezTo>
                    <a:pt x="617" y="1"/>
                    <a:pt x="615" y="0"/>
                    <a:pt x="6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06" y="15"/>
                    <a:pt x="606" y="15"/>
                    <a:pt x="606" y="15"/>
                  </a:cubicBezTo>
                  <a:cubicBezTo>
                    <a:pt x="606" y="36"/>
                    <a:pt x="606" y="36"/>
                    <a:pt x="606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15"/>
                    <a:pt x="7" y="15"/>
                    <a:pt x="7" y="15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xmlns="" id="{AF0C2389-3175-4DFD-9659-310178E85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0404" y="3149786"/>
              <a:ext cx="442913" cy="301625"/>
            </a:xfrm>
            <a:custGeom>
              <a:avLst/>
              <a:gdLst>
                <a:gd name="T0" fmla="*/ 0 w 279"/>
                <a:gd name="T1" fmla="*/ 0 h 190"/>
                <a:gd name="T2" fmla="*/ 0 w 279"/>
                <a:gd name="T3" fmla="*/ 96 h 190"/>
                <a:gd name="T4" fmla="*/ 0 w 279"/>
                <a:gd name="T5" fmla="*/ 190 h 190"/>
                <a:gd name="T6" fmla="*/ 279 w 279"/>
                <a:gd name="T7" fmla="*/ 96 h 190"/>
                <a:gd name="T8" fmla="*/ 0 w 27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90">
                  <a:moveTo>
                    <a:pt x="0" y="0"/>
                  </a:moveTo>
                  <a:lnTo>
                    <a:pt x="0" y="96"/>
                  </a:lnTo>
                  <a:lnTo>
                    <a:pt x="0" y="190"/>
                  </a:lnTo>
                  <a:lnTo>
                    <a:pt x="279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xmlns="" id="{94C12467-938C-4E33-AE60-133EAD53A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067" y="3119624"/>
              <a:ext cx="504825" cy="365125"/>
            </a:xfrm>
            <a:custGeom>
              <a:avLst/>
              <a:gdLst>
                <a:gd name="T0" fmla="*/ 8 w 119"/>
                <a:gd name="T1" fmla="*/ 7 h 86"/>
                <a:gd name="T2" fmla="*/ 0 w 119"/>
                <a:gd name="T3" fmla="*/ 7 h 86"/>
                <a:gd name="T4" fmla="*/ 0 w 119"/>
                <a:gd name="T5" fmla="*/ 43 h 86"/>
                <a:gd name="T6" fmla="*/ 0 w 119"/>
                <a:gd name="T7" fmla="*/ 78 h 86"/>
                <a:gd name="T8" fmla="*/ 3 w 119"/>
                <a:gd name="T9" fmla="*/ 84 h 86"/>
                <a:gd name="T10" fmla="*/ 10 w 119"/>
                <a:gd name="T11" fmla="*/ 85 h 86"/>
                <a:gd name="T12" fmla="*/ 114 w 119"/>
                <a:gd name="T13" fmla="*/ 49 h 86"/>
                <a:gd name="T14" fmla="*/ 119 w 119"/>
                <a:gd name="T15" fmla="*/ 43 h 86"/>
                <a:gd name="T16" fmla="*/ 114 w 119"/>
                <a:gd name="T17" fmla="*/ 36 h 86"/>
                <a:gd name="T18" fmla="*/ 10 w 119"/>
                <a:gd name="T19" fmla="*/ 0 h 86"/>
                <a:gd name="T20" fmla="*/ 3 w 119"/>
                <a:gd name="T21" fmla="*/ 1 h 86"/>
                <a:gd name="T22" fmla="*/ 0 w 119"/>
                <a:gd name="T23" fmla="*/ 7 h 86"/>
                <a:gd name="T24" fmla="*/ 8 w 119"/>
                <a:gd name="T25" fmla="*/ 7 h 86"/>
                <a:gd name="T26" fmla="*/ 5 w 119"/>
                <a:gd name="T27" fmla="*/ 14 h 86"/>
                <a:gd name="T28" fmla="*/ 90 w 119"/>
                <a:gd name="T29" fmla="*/ 43 h 86"/>
                <a:gd name="T30" fmla="*/ 15 w 119"/>
                <a:gd name="T31" fmla="*/ 68 h 86"/>
                <a:gd name="T32" fmla="*/ 15 w 119"/>
                <a:gd name="T33" fmla="*/ 43 h 86"/>
                <a:gd name="T34" fmla="*/ 15 w 119"/>
                <a:gd name="T35" fmla="*/ 7 h 86"/>
                <a:gd name="T36" fmla="*/ 8 w 119"/>
                <a:gd name="T37" fmla="*/ 7 h 86"/>
                <a:gd name="T38" fmla="*/ 5 w 119"/>
                <a:gd name="T39" fmla="*/ 14 h 86"/>
                <a:gd name="T40" fmla="*/ 8 w 119"/>
                <a:gd name="T41" fmla="*/ 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86">
                  <a:moveTo>
                    <a:pt x="8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2" y="83"/>
                    <a:pt x="3" y="84"/>
                  </a:cubicBezTo>
                  <a:cubicBezTo>
                    <a:pt x="5" y="85"/>
                    <a:pt x="8" y="86"/>
                    <a:pt x="10" y="85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7" y="48"/>
                    <a:pt x="119" y="46"/>
                    <a:pt x="119" y="43"/>
                  </a:cubicBezTo>
                  <a:cubicBezTo>
                    <a:pt x="119" y="39"/>
                    <a:pt x="117" y="37"/>
                    <a:pt x="114" y="3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5" y="0"/>
                    <a:pt x="3" y="1"/>
                  </a:cubicBezTo>
                  <a:cubicBezTo>
                    <a:pt x="2" y="2"/>
                    <a:pt x="0" y="5"/>
                    <a:pt x="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5" y="14"/>
                    <a:pt x="5" y="14"/>
                    <a:pt x="5" y="14"/>
                  </a:cubicBezTo>
                  <a:lnTo>
                    <a:pt x="8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xmlns="" id="{01EC0DD3-B5D0-4201-8DBC-C543AF9A7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679" y="3149786"/>
              <a:ext cx="428625" cy="301625"/>
            </a:xfrm>
            <a:custGeom>
              <a:avLst/>
              <a:gdLst>
                <a:gd name="T0" fmla="*/ 270 w 270"/>
                <a:gd name="T1" fmla="*/ 0 h 190"/>
                <a:gd name="T2" fmla="*/ 0 w 270"/>
                <a:gd name="T3" fmla="*/ 0 h 190"/>
                <a:gd name="T4" fmla="*/ 0 w 270"/>
                <a:gd name="T5" fmla="*/ 190 h 190"/>
                <a:gd name="T6" fmla="*/ 270 w 270"/>
                <a:gd name="T7" fmla="*/ 190 h 190"/>
                <a:gd name="T8" fmla="*/ 270 w 270"/>
                <a:gd name="T9" fmla="*/ 96 h 190"/>
                <a:gd name="T10" fmla="*/ 270 w 270"/>
                <a:gd name="T11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90">
                  <a:moveTo>
                    <a:pt x="270" y="0"/>
                  </a:moveTo>
                  <a:lnTo>
                    <a:pt x="0" y="0"/>
                  </a:lnTo>
                  <a:lnTo>
                    <a:pt x="0" y="190"/>
                  </a:lnTo>
                  <a:lnTo>
                    <a:pt x="270" y="190"/>
                  </a:lnTo>
                  <a:lnTo>
                    <a:pt x="270" y="96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xmlns="" id="{B65E55A3-E10C-48A9-9A32-F673C366C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517" y="3119624"/>
              <a:ext cx="488950" cy="361950"/>
            </a:xfrm>
            <a:custGeom>
              <a:avLst/>
              <a:gdLst>
                <a:gd name="T0" fmla="*/ 108 w 115"/>
                <a:gd name="T1" fmla="*/ 7 h 85"/>
                <a:gd name="T2" fmla="*/ 108 w 115"/>
                <a:gd name="T3" fmla="*/ 0 h 85"/>
                <a:gd name="T4" fmla="*/ 7 w 115"/>
                <a:gd name="T5" fmla="*/ 0 h 85"/>
                <a:gd name="T6" fmla="*/ 2 w 115"/>
                <a:gd name="T7" fmla="*/ 2 h 85"/>
                <a:gd name="T8" fmla="*/ 0 w 115"/>
                <a:gd name="T9" fmla="*/ 7 h 85"/>
                <a:gd name="T10" fmla="*/ 0 w 115"/>
                <a:gd name="T11" fmla="*/ 78 h 85"/>
                <a:gd name="T12" fmla="*/ 2 w 115"/>
                <a:gd name="T13" fmla="*/ 83 h 85"/>
                <a:gd name="T14" fmla="*/ 7 w 115"/>
                <a:gd name="T15" fmla="*/ 85 h 85"/>
                <a:gd name="T16" fmla="*/ 108 w 115"/>
                <a:gd name="T17" fmla="*/ 85 h 85"/>
                <a:gd name="T18" fmla="*/ 113 w 115"/>
                <a:gd name="T19" fmla="*/ 83 h 85"/>
                <a:gd name="T20" fmla="*/ 115 w 115"/>
                <a:gd name="T21" fmla="*/ 78 h 85"/>
                <a:gd name="T22" fmla="*/ 115 w 115"/>
                <a:gd name="T23" fmla="*/ 43 h 85"/>
                <a:gd name="T24" fmla="*/ 115 w 115"/>
                <a:gd name="T25" fmla="*/ 7 h 85"/>
                <a:gd name="T26" fmla="*/ 113 w 115"/>
                <a:gd name="T27" fmla="*/ 2 h 85"/>
                <a:gd name="T28" fmla="*/ 108 w 115"/>
                <a:gd name="T29" fmla="*/ 0 h 85"/>
                <a:gd name="T30" fmla="*/ 108 w 115"/>
                <a:gd name="T31" fmla="*/ 7 h 85"/>
                <a:gd name="T32" fmla="*/ 101 w 115"/>
                <a:gd name="T33" fmla="*/ 7 h 85"/>
                <a:gd name="T34" fmla="*/ 101 w 115"/>
                <a:gd name="T35" fmla="*/ 43 h 85"/>
                <a:gd name="T36" fmla="*/ 101 w 115"/>
                <a:gd name="T37" fmla="*/ 71 h 85"/>
                <a:gd name="T38" fmla="*/ 14 w 115"/>
                <a:gd name="T39" fmla="*/ 71 h 85"/>
                <a:gd name="T40" fmla="*/ 14 w 115"/>
                <a:gd name="T41" fmla="*/ 14 h 85"/>
                <a:gd name="T42" fmla="*/ 108 w 115"/>
                <a:gd name="T43" fmla="*/ 14 h 85"/>
                <a:gd name="T44" fmla="*/ 108 w 115"/>
                <a:gd name="T45" fmla="*/ 7 h 85"/>
                <a:gd name="T46" fmla="*/ 101 w 115"/>
                <a:gd name="T47" fmla="*/ 7 h 85"/>
                <a:gd name="T48" fmla="*/ 108 w 115"/>
                <a:gd name="T4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85">
                  <a:moveTo>
                    <a:pt x="108" y="7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0" y="82"/>
                    <a:pt x="2" y="83"/>
                  </a:cubicBezTo>
                  <a:cubicBezTo>
                    <a:pt x="3" y="84"/>
                    <a:pt x="5" y="85"/>
                    <a:pt x="7" y="85"/>
                  </a:cubicBezTo>
                  <a:cubicBezTo>
                    <a:pt x="108" y="85"/>
                    <a:pt x="108" y="85"/>
                    <a:pt x="108" y="85"/>
                  </a:cubicBezTo>
                  <a:cubicBezTo>
                    <a:pt x="110" y="85"/>
                    <a:pt x="112" y="84"/>
                    <a:pt x="113" y="83"/>
                  </a:cubicBezTo>
                  <a:cubicBezTo>
                    <a:pt x="114" y="82"/>
                    <a:pt x="115" y="80"/>
                    <a:pt x="115" y="78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5"/>
                    <a:pt x="114" y="3"/>
                    <a:pt x="113" y="2"/>
                  </a:cubicBezTo>
                  <a:cubicBezTo>
                    <a:pt x="112" y="1"/>
                    <a:pt x="110" y="0"/>
                    <a:pt x="108" y="0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1" y="7"/>
                    <a:pt x="101" y="7"/>
                    <a:pt x="101" y="7"/>
                  </a:cubicBezTo>
                  <a:lnTo>
                    <a:pt x="108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xmlns="" id="{8D192E1E-0CC7-4808-AD05-141AE3C42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779" y="3451411"/>
              <a:ext cx="3317875" cy="131763"/>
            </a:xfrm>
            <a:custGeom>
              <a:avLst/>
              <a:gdLst>
                <a:gd name="T0" fmla="*/ 1932 w 2090"/>
                <a:gd name="T1" fmla="*/ 16 h 83"/>
                <a:gd name="T2" fmla="*/ 1932 w 2090"/>
                <a:gd name="T3" fmla="*/ 0 h 83"/>
                <a:gd name="T4" fmla="*/ 1876 w 2090"/>
                <a:gd name="T5" fmla="*/ 16 h 83"/>
                <a:gd name="T6" fmla="*/ 0 w 2090"/>
                <a:gd name="T7" fmla="*/ 16 h 83"/>
                <a:gd name="T8" fmla="*/ 0 w 2090"/>
                <a:gd name="T9" fmla="*/ 83 h 83"/>
                <a:gd name="T10" fmla="*/ 2090 w 2090"/>
                <a:gd name="T11" fmla="*/ 83 h 83"/>
                <a:gd name="T12" fmla="*/ 2090 w 2090"/>
                <a:gd name="T13" fmla="*/ 16 h 83"/>
                <a:gd name="T14" fmla="*/ 1932 w 2090"/>
                <a:gd name="T15" fmla="*/ 1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90" h="83">
                  <a:moveTo>
                    <a:pt x="1932" y="16"/>
                  </a:moveTo>
                  <a:lnTo>
                    <a:pt x="1932" y="0"/>
                  </a:lnTo>
                  <a:lnTo>
                    <a:pt x="1876" y="16"/>
                  </a:lnTo>
                  <a:lnTo>
                    <a:pt x="0" y="16"/>
                  </a:lnTo>
                  <a:lnTo>
                    <a:pt x="0" y="83"/>
                  </a:lnTo>
                  <a:lnTo>
                    <a:pt x="2090" y="83"/>
                  </a:lnTo>
                  <a:lnTo>
                    <a:pt x="2090" y="16"/>
                  </a:lnTo>
                  <a:lnTo>
                    <a:pt x="1932" y="16"/>
                  </a:lnTo>
                  <a:close/>
                </a:path>
              </a:pathLst>
            </a:custGeom>
            <a:solidFill>
              <a:srgbClr val="FAB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470BEB0B-3A70-4EB8-B5A8-8EA49F07B0EB}"/>
              </a:ext>
            </a:extLst>
          </p:cNvPr>
          <p:cNvGrpSpPr/>
          <p:nvPr/>
        </p:nvGrpSpPr>
        <p:grpSpPr>
          <a:xfrm>
            <a:off x="488254" y="4529841"/>
            <a:ext cx="1231075" cy="1946124"/>
            <a:chOff x="2492373" y="4457886"/>
            <a:chExt cx="1639888" cy="2592389"/>
          </a:xfrm>
        </p:grpSpPr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xmlns="" id="{BD5A0206-1609-4A85-A4A6-63737CAD6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6" y="4488049"/>
              <a:ext cx="1579563" cy="1903413"/>
            </a:xfrm>
            <a:custGeom>
              <a:avLst/>
              <a:gdLst>
                <a:gd name="T0" fmla="*/ 372 w 372"/>
                <a:gd name="T1" fmla="*/ 186 h 448"/>
                <a:gd name="T2" fmla="*/ 186 w 372"/>
                <a:gd name="T3" fmla="*/ 0 h 448"/>
                <a:gd name="T4" fmla="*/ 0 w 372"/>
                <a:gd name="T5" fmla="*/ 186 h 448"/>
                <a:gd name="T6" fmla="*/ 110 w 372"/>
                <a:gd name="T7" fmla="*/ 355 h 448"/>
                <a:gd name="T8" fmla="*/ 110 w 372"/>
                <a:gd name="T9" fmla="*/ 448 h 448"/>
                <a:gd name="T10" fmla="*/ 262 w 372"/>
                <a:gd name="T11" fmla="*/ 448 h 448"/>
                <a:gd name="T12" fmla="*/ 262 w 372"/>
                <a:gd name="T13" fmla="*/ 355 h 448"/>
                <a:gd name="T14" fmla="*/ 372 w 372"/>
                <a:gd name="T15" fmla="*/ 186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2" h="448">
                  <a:moveTo>
                    <a:pt x="372" y="186"/>
                  </a:moveTo>
                  <a:cubicBezTo>
                    <a:pt x="372" y="83"/>
                    <a:pt x="289" y="0"/>
                    <a:pt x="186" y="0"/>
                  </a:cubicBezTo>
                  <a:cubicBezTo>
                    <a:pt x="83" y="0"/>
                    <a:pt x="0" y="83"/>
                    <a:pt x="0" y="186"/>
                  </a:cubicBezTo>
                  <a:cubicBezTo>
                    <a:pt x="0" y="261"/>
                    <a:pt x="45" y="326"/>
                    <a:pt x="110" y="355"/>
                  </a:cubicBezTo>
                  <a:cubicBezTo>
                    <a:pt x="110" y="448"/>
                    <a:pt x="110" y="448"/>
                    <a:pt x="110" y="448"/>
                  </a:cubicBezTo>
                  <a:cubicBezTo>
                    <a:pt x="262" y="448"/>
                    <a:pt x="262" y="448"/>
                    <a:pt x="262" y="448"/>
                  </a:cubicBezTo>
                  <a:cubicBezTo>
                    <a:pt x="262" y="355"/>
                    <a:pt x="262" y="355"/>
                    <a:pt x="262" y="355"/>
                  </a:cubicBezTo>
                  <a:cubicBezTo>
                    <a:pt x="327" y="326"/>
                    <a:pt x="372" y="261"/>
                    <a:pt x="372" y="186"/>
                  </a:cubicBez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xmlns="" id="{3910F891-4BBD-4BA3-BDA2-0F4633435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3" y="4457886"/>
              <a:ext cx="1639888" cy="1968501"/>
            </a:xfrm>
            <a:custGeom>
              <a:avLst/>
              <a:gdLst>
                <a:gd name="T0" fmla="*/ 379 w 386"/>
                <a:gd name="T1" fmla="*/ 193 h 463"/>
                <a:gd name="T2" fmla="*/ 386 w 386"/>
                <a:gd name="T3" fmla="*/ 193 h 463"/>
                <a:gd name="T4" fmla="*/ 193 w 386"/>
                <a:gd name="T5" fmla="*/ 0 h 463"/>
                <a:gd name="T6" fmla="*/ 0 w 386"/>
                <a:gd name="T7" fmla="*/ 193 h 463"/>
                <a:gd name="T8" fmla="*/ 114 w 386"/>
                <a:gd name="T9" fmla="*/ 369 h 463"/>
                <a:gd name="T10" fmla="*/ 117 w 386"/>
                <a:gd name="T11" fmla="*/ 362 h 463"/>
                <a:gd name="T12" fmla="*/ 110 w 386"/>
                <a:gd name="T13" fmla="*/ 362 h 463"/>
                <a:gd name="T14" fmla="*/ 110 w 386"/>
                <a:gd name="T15" fmla="*/ 455 h 463"/>
                <a:gd name="T16" fmla="*/ 112 w 386"/>
                <a:gd name="T17" fmla="*/ 460 h 463"/>
                <a:gd name="T18" fmla="*/ 117 w 386"/>
                <a:gd name="T19" fmla="*/ 463 h 463"/>
                <a:gd name="T20" fmla="*/ 269 w 386"/>
                <a:gd name="T21" fmla="*/ 463 h 463"/>
                <a:gd name="T22" fmla="*/ 274 w 386"/>
                <a:gd name="T23" fmla="*/ 460 h 463"/>
                <a:gd name="T24" fmla="*/ 276 w 386"/>
                <a:gd name="T25" fmla="*/ 455 h 463"/>
                <a:gd name="T26" fmla="*/ 276 w 386"/>
                <a:gd name="T27" fmla="*/ 362 h 463"/>
                <a:gd name="T28" fmla="*/ 269 w 386"/>
                <a:gd name="T29" fmla="*/ 362 h 463"/>
                <a:gd name="T30" fmla="*/ 272 w 386"/>
                <a:gd name="T31" fmla="*/ 369 h 463"/>
                <a:gd name="T32" fmla="*/ 386 w 386"/>
                <a:gd name="T33" fmla="*/ 193 h 463"/>
                <a:gd name="T34" fmla="*/ 379 w 386"/>
                <a:gd name="T35" fmla="*/ 193 h 463"/>
                <a:gd name="T36" fmla="*/ 372 w 386"/>
                <a:gd name="T37" fmla="*/ 193 h 463"/>
                <a:gd name="T38" fmla="*/ 266 w 386"/>
                <a:gd name="T39" fmla="*/ 356 h 463"/>
                <a:gd name="T40" fmla="*/ 262 w 386"/>
                <a:gd name="T41" fmla="*/ 362 h 463"/>
                <a:gd name="T42" fmla="*/ 262 w 386"/>
                <a:gd name="T43" fmla="*/ 448 h 463"/>
                <a:gd name="T44" fmla="*/ 124 w 386"/>
                <a:gd name="T45" fmla="*/ 448 h 463"/>
                <a:gd name="T46" fmla="*/ 124 w 386"/>
                <a:gd name="T47" fmla="*/ 362 h 463"/>
                <a:gd name="T48" fmla="*/ 120 w 386"/>
                <a:gd name="T49" fmla="*/ 356 h 463"/>
                <a:gd name="T50" fmla="*/ 14 w 386"/>
                <a:gd name="T51" fmla="*/ 193 h 463"/>
                <a:gd name="T52" fmla="*/ 67 w 386"/>
                <a:gd name="T53" fmla="*/ 66 h 463"/>
                <a:gd name="T54" fmla="*/ 193 w 386"/>
                <a:gd name="T55" fmla="*/ 14 h 463"/>
                <a:gd name="T56" fmla="*/ 320 w 386"/>
                <a:gd name="T57" fmla="*/ 66 h 463"/>
                <a:gd name="T58" fmla="*/ 372 w 386"/>
                <a:gd name="T59" fmla="*/ 193 h 463"/>
                <a:gd name="T60" fmla="*/ 379 w 386"/>
                <a:gd name="T61" fmla="*/ 19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86" h="463">
                  <a:moveTo>
                    <a:pt x="379" y="193"/>
                  </a:moveTo>
                  <a:cubicBezTo>
                    <a:pt x="386" y="193"/>
                    <a:pt x="386" y="193"/>
                    <a:pt x="386" y="193"/>
                  </a:cubicBezTo>
                  <a:cubicBezTo>
                    <a:pt x="386" y="86"/>
                    <a:pt x="300" y="0"/>
                    <a:pt x="193" y="0"/>
                  </a:cubicBezTo>
                  <a:cubicBezTo>
                    <a:pt x="86" y="0"/>
                    <a:pt x="0" y="86"/>
                    <a:pt x="0" y="193"/>
                  </a:cubicBezTo>
                  <a:cubicBezTo>
                    <a:pt x="0" y="271"/>
                    <a:pt x="47" y="339"/>
                    <a:pt x="114" y="369"/>
                  </a:cubicBezTo>
                  <a:cubicBezTo>
                    <a:pt x="117" y="362"/>
                    <a:pt x="117" y="362"/>
                    <a:pt x="117" y="362"/>
                  </a:cubicBezTo>
                  <a:cubicBezTo>
                    <a:pt x="110" y="362"/>
                    <a:pt x="110" y="362"/>
                    <a:pt x="110" y="362"/>
                  </a:cubicBezTo>
                  <a:cubicBezTo>
                    <a:pt x="110" y="455"/>
                    <a:pt x="110" y="455"/>
                    <a:pt x="110" y="455"/>
                  </a:cubicBezTo>
                  <a:cubicBezTo>
                    <a:pt x="110" y="457"/>
                    <a:pt x="111" y="459"/>
                    <a:pt x="112" y="460"/>
                  </a:cubicBezTo>
                  <a:cubicBezTo>
                    <a:pt x="113" y="462"/>
                    <a:pt x="115" y="463"/>
                    <a:pt x="117" y="463"/>
                  </a:cubicBezTo>
                  <a:cubicBezTo>
                    <a:pt x="269" y="463"/>
                    <a:pt x="269" y="463"/>
                    <a:pt x="269" y="463"/>
                  </a:cubicBezTo>
                  <a:cubicBezTo>
                    <a:pt x="271" y="463"/>
                    <a:pt x="273" y="462"/>
                    <a:pt x="274" y="460"/>
                  </a:cubicBezTo>
                  <a:cubicBezTo>
                    <a:pt x="275" y="459"/>
                    <a:pt x="276" y="457"/>
                    <a:pt x="276" y="455"/>
                  </a:cubicBezTo>
                  <a:cubicBezTo>
                    <a:pt x="276" y="362"/>
                    <a:pt x="276" y="362"/>
                    <a:pt x="276" y="362"/>
                  </a:cubicBezTo>
                  <a:cubicBezTo>
                    <a:pt x="269" y="362"/>
                    <a:pt x="269" y="362"/>
                    <a:pt x="269" y="362"/>
                  </a:cubicBezTo>
                  <a:cubicBezTo>
                    <a:pt x="272" y="369"/>
                    <a:pt x="272" y="369"/>
                    <a:pt x="272" y="369"/>
                  </a:cubicBezTo>
                  <a:cubicBezTo>
                    <a:pt x="339" y="339"/>
                    <a:pt x="386" y="271"/>
                    <a:pt x="386" y="193"/>
                  </a:cubicBezTo>
                  <a:cubicBezTo>
                    <a:pt x="379" y="193"/>
                    <a:pt x="379" y="193"/>
                    <a:pt x="379" y="193"/>
                  </a:cubicBezTo>
                  <a:cubicBezTo>
                    <a:pt x="372" y="193"/>
                    <a:pt x="372" y="193"/>
                    <a:pt x="372" y="193"/>
                  </a:cubicBezTo>
                  <a:cubicBezTo>
                    <a:pt x="372" y="265"/>
                    <a:pt x="328" y="328"/>
                    <a:pt x="266" y="356"/>
                  </a:cubicBezTo>
                  <a:cubicBezTo>
                    <a:pt x="264" y="357"/>
                    <a:pt x="262" y="360"/>
                    <a:pt x="262" y="362"/>
                  </a:cubicBezTo>
                  <a:cubicBezTo>
                    <a:pt x="262" y="448"/>
                    <a:pt x="262" y="448"/>
                    <a:pt x="262" y="448"/>
                  </a:cubicBezTo>
                  <a:cubicBezTo>
                    <a:pt x="124" y="448"/>
                    <a:pt x="124" y="448"/>
                    <a:pt x="124" y="448"/>
                  </a:cubicBezTo>
                  <a:cubicBezTo>
                    <a:pt x="124" y="362"/>
                    <a:pt x="124" y="362"/>
                    <a:pt x="124" y="362"/>
                  </a:cubicBezTo>
                  <a:cubicBezTo>
                    <a:pt x="124" y="360"/>
                    <a:pt x="123" y="357"/>
                    <a:pt x="120" y="356"/>
                  </a:cubicBezTo>
                  <a:cubicBezTo>
                    <a:pt x="58" y="328"/>
                    <a:pt x="14" y="265"/>
                    <a:pt x="14" y="193"/>
                  </a:cubicBezTo>
                  <a:cubicBezTo>
                    <a:pt x="14" y="143"/>
                    <a:pt x="34" y="99"/>
                    <a:pt x="67" y="66"/>
                  </a:cubicBezTo>
                  <a:cubicBezTo>
                    <a:pt x="99" y="34"/>
                    <a:pt x="144" y="14"/>
                    <a:pt x="193" y="14"/>
                  </a:cubicBezTo>
                  <a:cubicBezTo>
                    <a:pt x="242" y="14"/>
                    <a:pt x="287" y="34"/>
                    <a:pt x="320" y="66"/>
                  </a:cubicBezTo>
                  <a:cubicBezTo>
                    <a:pt x="352" y="99"/>
                    <a:pt x="372" y="143"/>
                    <a:pt x="372" y="193"/>
                  </a:cubicBezTo>
                  <a:lnTo>
                    <a:pt x="379" y="193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xmlns="" id="{F4C1AC1A-1155-427A-A979-20CD4866E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261" y="4713474"/>
              <a:ext cx="479425" cy="479425"/>
            </a:xfrm>
            <a:custGeom>
              <a:avLst/>
              <a:gdLst>
                <a:gd name="T0" fmla="*/ 113 w 113"/>
                <a:gd name="T1" fmla="*/ 0 h 113"/>
                <a:gd name="T2" fmla="*/ 0 w 113"/>
                <a:gd name="T3" fmla="*/ 113 h 113"/>
                <a:gd name="T4" fmla="*/ 14 w 113"/>
                <a:gd name="T5" fmla="*/ 113 h 113"/>
                <a:gd name="T6" fmla="*/ 43 w 113"/>
                <a:gd name="T7" fmla="*/ 43 h 113"/>
                <a:gd name="T8" fmla="*/ 113 w 113"/>
                <a:gd name="T9" fmla="*/ 14 h 113"/>
                <a:gd name="T10" fmla="*/ 113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cubicBezTo>
                    <a:pt x="51" y="0"/>
                    <a:pt x="0" y="51"/>
                    <a:pt x="0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14" y="86"/>
                    <a:pt x="25" y="61"/>
                    <a:pt x="43" y="43"/>
                  </a:cubicBezTo>
                  <a:cubicBezTo>
                    <a:pt x="61" y="25"/>
                    <a:pt x="86" y="14"/>
                    <a:pt x="113" y="14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xmlns="" id="{A08BD7A6-CDFC-47E4-8C75-A28126610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111" y="5438961"/>
              <a:ext cx="0" cy="952500"/>
            </a:xfrm>
            <a:custGeom>
              <a:avLst/>
              <a:gdLst>
                <a:gd name="T0" fmla="*/ 600 h 600"/>
                <a:gd name="T1" fmla="*/ 0 h 600"/>
                <a:gd name="T2" fmla="*/ 600 h 60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00">
                  <a:moveTo>
                    <a:pt x="0" y="600"/>
                  </a:moveTo>
                  <a:lnTo>
                    <a:pt x="0" y="0"/>
                  </a:lnTo>
                  <a:lnTo>
                    <a:pt x="0" y="60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Line 22">
              <a:extLst>
                <a:ext uri="{FF2B5EF4-FFF2-40B4-BE49-F238E27FC236}">
                  <a16:creationId xmlns:a16="http://schemas.microsoft.com/office/drawing/2014/main" xmlns="" id="{3220C841-BEBB-4C72-B57D-F86CB1F828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13111" y="5438961"/>
              <a:ext cx="0" cy="9525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23">
              <a:extLst>
                <a:ext uri="{FF2B5EF4-FFF2-40B4-BE49-F238E27FC236}">
                  <a16:creationId xmlns:a16="http://schemas.microsoft.com/office/drawing/2014/main" xmlns="" id="{369303B1-5878-4C51-A2A0-22E8CE200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2948" y="5438961"/>
              <a:ext cx="58738" cy="9525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xmlns="" id="{153D26B0-399F-4C67-8321-84DCC5922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948" y="5438961"/>
              <a:ext cx="58738" cy="952500"/>
            </a:xfrm>
            <a:custGeom>
              <a:avLst/>
              <a:gdLst>
                <a:gd name="T0" fmla="*/ 37 w 37"/>
                <a:gd name="T1" fmla="*/ 600 h 600"/>
                <a:gd name="T2" fmla="*/ 37 w 37"/>
                <a:gd name="T3" fmla="*/ 0 h 600"/>
                <a:gd name="T4" fmla="*/ 0 w 37"/>
                <a:gd name="T5" fmla="*/ 0 h 600"/>
                <a:gd name="T6" fmla="*/ 0 w 37"/>
                <a:gd name="T7" fmla="*/ 6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600">
                  <a:moveTo>
                    <a:pt x="37" y="600"/>
                  </a:moveTo>
                  <a:lnTo>
                    <a:pt x="37" y="0"/>
                  </a:lnTo>
                  <a:lnTo>
                    <a:pt x="0" y="0"/>
                  </a:lnTo>
                  <a:lnTo>
                    <a:pt x="0" y="6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25">
              <a:extLst>
                <a:ext uri="{FF2B5EF4-FFF2-40B4-BE49-F238E27FC236}">
                  <a16:creationId xmlns:a16="http://schemas.microsoft.com/office/drawing/2014/main" xmlns="" id="{EB6FF3DB-2FF5-4346-A5B2-105CFFEA8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023" y="5056374"/>
              <a:ext cx="382588" cy="382588"/>
            </a:xfrm>
            <a:prstGeom prst="ellipse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xmlns="" id="{8B6704E1-DA63-4058-BF33-27D2F77CF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861" y="5027799"/>
              <a:ext cx="442913" cy="441325"/>
            </a:xfrm>
            <a:custGeom>
              <a:avLst/>
              <a:gdLst>
                <a:gd name="T0" fmla="*/ 97 w 104"/>
                <a:gd name="T1" fmla="*/ 52 h 104"/>
                <a:gd name="T2" fmla="*/ 90 w 104"/>
                <a:gd name="T3" fmla="*/ 52 h 104"/>
                <a:gd name="T4" fmla="*/ 79 w 104"/>
                <a:gd name="T5" fmla="*/ 79 h 104"/>
                <a:gd name="T6" fmla="*/ 52 w 104"/>
                <a:gd name="T7" fmla="*/ 90 h 104"/>
                <a:gd name="T8" fmla="*/ 25 w 104"/>
                <a:gd name="T9" fmla="*/ 79 h 104"/>
                <a:gd name="T10" fmla="*/ 14 w 104"/>
                <a:gd name="T11" fmla="*/ 52 h 104"/>
                <a:gd name="T12" fmla="*/ 25 w 104"/>
                <a:gd name="T13" fmla="*/ 25 h 104"/>
                <a:gd name="T14" fmla="*/ 52 w 104"/>
                <a:gd name="T15" fmla="*/ 14 h 104"/>
                <a:gd name="T16" fmla="*/ 79 w 104"/>
                <a:gd name="T17" fmla="*/ 25 h 104"/>
                <a:gd name="T18" fmla="*/ 90 w 104"/>
                <a:gd name="T19" fmla="*/ 52 h 104"/>
                <a:gd name="T20" fmla="*/ 97 w 104"/>
                <a:gd name="T21" fmla="*/ 52 h 104"/>
                <a:gd name="T22" fmla="*/ 104 w 104"/>
                <a:gd name="T23" fmla="*/ 52 h 104"/>
                <a:gd name="T24" fmla="*/ 52 w 104"/>
                <a:gd name="T25" fmla="*/ 0 h 104"/>
                <a:gd name="T26" fmla="*/ 0 w 104"/>
                <a:gd name="T27" fmla="*/ 52 h 104"/>
                <a:gd name="T28" fmla="*/ 52 w 104"/>
                <a:gd name="T29" fmla="*/ 104 h 104"/>
                <a:gd name="T30" fmla="*/ 104 w 104"/>
                <a:gd name="T31" fmla="*/ 52 h 104"/>
                <a:gd name="T32" fmla="*/ 97 w 104"/>
                <a:gd name="T33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97" y="52"/>
                  </a:moveTo>
                  <a:cubicBezTo>
                    <a:pt x="90" y="52"/>
                    <a:pt x="90" y="52"/>
                    <a:pt x="90" y="52"/>
                  </a:cubicBezTo>
                  <a:cubicBezTo>
                    <a:pt x="90" y="63"/>
                    <a:pt x="86" y="72"/>
                    <a:pt x="79" y="79"/>
                  </a:cubicBezTo>
                  <a:cubicBezTo>
                    <a:pt x="72" y="86"/>
                    <a:pt x="63" y="90"/>
                    <a:pt x="52" y="90"/>
                  </a:cubicBezTo>
                  <a:cubicBezTo>
                    <a:pt x="42" y="90"/>
                    <a:pt x="32" y="86"/>
                    <a:pt x="25" y="79"/>
                  </a:cubicBezTo>
                  <a:cubicBezTo>
                    <a:pt x="18" y="72"/>
                    <a:pt x="14" y="63"/>
                    <a:pt x="14" y="52"/>
                  </a:cubicBezTo>
                  <a:cubicBezTo>
                    <a:pt x="14" y="41"/>
                    <a:pt x="18" y="32"/>
                    <a:pt x="25" y="25"/>
                  </a:cubicBezTo>
                  <a:cubicBezTo>
                    <a:pt x="32" y="18"/>
                    <a:pt x="42" y="14"/>
                    <a:pt x="52" y="14"/>
                  </a:cubicBezTo>
                  <a:cubicBezTo>
                    <a:pt x="63" y="14"/>
                    <a:pt x="72" y="18"/>
                    <a:pt x="79" y="25"/>
                  </a:cubicBezTo>
                  <a:cubicBezTo>
                    <a:pt x="86" y="32"/>
                    <a:pt x="90" y="41"/>
                    <a:pt x="90" y="52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104" y="52"/>
                    <a:pt x="104" y="52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1"/>
                    <a:pt x="23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lnTo>
                    <a:pt x="97" y="52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27">
              <a:extLst>
                <a:ext uri="{FF2B5EF4-FFF2-40B4-BE49-F238E27FC236}">
                  <a16:creationId xmlns:a16="http://schemas.microsoft.com/office/drawing/2014/main" xmlns="" id="{F7BFF155-6A85-40A9-A2B1-8B7EAD8DC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9261" y="6391462"/>
              <a:ext cx="646113" cy="30162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xmlns="" id="{E0253B2C-0BFF-4B9A-8E51-C9D38E698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098" y="6361299"/>
              <a:ext cx="706438" cy="366713"/>
            </a:xfrm>
            <a:custGeom>
              <a:avLst/>
              <a:gdLst>
                <a:gd name="T0" fmla="*/ 159 w 166"/>
                <a:gd name="T1" fmla="*/ 78 h 86"/>
                <a:gd name="T2" fmla="*/ 159 w 166"/>
                <a:gd name="T3" fmla="*/ 71 h 86"/>
                <a:gd name="T4" fmla="*/ 14 w 166"/>
                <a:gd name="T5" fmla="*/ 71 h 86"/>
                <a:gd name="T6" fmla="*/ 14 w 166"/>
                <a:gd name="T7" fmla="*/ 15 h 86"/>
                <a:gd name="T8" fmla="*/ 152 w 166"/>
                <a:gd name="T9" fmla="*/ 15 h 86"/>
                <a:gd name="T10" fmla="*/ 152 w 166"/>
                <a:gd name="T11" fmla="*/ 78 h 86"/>
                <a:gd name="T12" fmla="*/ 159 w 166"/>
                <a:gd name="T13" fmla="*/ 78 h 86"/>
                <a:gd name="T14" fmla="*/ 159 w 166"/>
                <a:gd name="T15" fmla="*/ 71 h 86"/>
                <a:gd name="T16" fmla="*/ 159 w 166"/>
                <a:gd name="T17" fmla="*/ 78 h 86"/>
                <a:gd name="T18" fmla="*/ 166 w 166"/>
                <a:gd name="T19" fmla="*/ 78 h 86"/>
                <a:gd name="T20" fmla="*/ 166 w 166"/>
                <a:gd name="T21" fmla="*/ 7 h 86"/>
                <a:gd name="T22" fmla="*/ 164 w 166"/>
                <a:gd name="T23" fmla="*/ 3 h 86"/>
                <a:gd name="T24" fmla="*/ 159 w 166"/>
                <a:gd name="T25" fmla="*/ 0 h 86"/>
                <a:gd name="T26" fmla="*/ 7 w 166"/>
                <a:gd name="T27" fmla="*/ 0 h 86"/>
                <a:gd name="T28" fmla="*/ 2 w 166"/>
                <a:gd name="T29" fmla="*/ 3 h 86"/>
                <a:gd name="T30" fmla="*/ 0 w 166"/>
                <a:gd name="T31" fmla="*/ 7 h 86"/>
                <a:gd name="T32" fmla="*/ 0 w 166"/>
                <a:gd name="T33" fmla="*/ 78 h 86"/>
                <a:gd name="T34" fmla="*/ 2 w 166"/>
                <a:gd name="T35" fmla="*/ 83 h 86"/>
                <a:gd name="T36" fmla="*/ 7 w 166"/>
                <a:gd name="T37" fmla="*/ 86 h 86"/>
                <a:gd name="T38" fmla="*/ 159 w 166"/>
                <a:gd name="T39" fmla="*/ 86 h 86"/>
                <a:gd name="T40" fmla="*/ 164 w 166"/>
                <a:gd name="T41" fmla="*/ 83 h 86"/>
                <a:gd name="T42" fmla="*/ 166 w 166"/>
                <a:gd name="T43" fmla="*/ 78 h 86"/>
                <a:gd name="T44" fmla="*/ 159 w 166"/>
                <a:gd name="T45" fmla="*/ 7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6" h="86">
                  <a:moveTo>
                    <a:pt x="159" y="78"/>
                  </a:moveTo>
                  <a:cubicBezTo>
                    <a:pt x="159" y="71"/>
                    <a:pt x="159" y="71"/>
                    <a:pt x="159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78"/>
                    <a:pt x="152" y="78"/>
                    <a:pt x="152" y="78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66" y="78"/>
                    <a:pt x="166" y="78"/>
                    <a:pt x="166" y="78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6" y="6"/>
                    <a:pt x="165" y="4"/>
                    <a:pt x="164" y="3"/>
                  </a:cubicBezTo>
                  <a:cubicBezTo>
                    <a:pt x="163" y="1"/>
                    <a:pt x="161" y="0"/>
                    <a:pt x="15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1" y="82"/>
                    <a:pt x="2" y="83"/>
                  </a:cubicBezTo>
                  <a:cubicBezTo>
                    <a:pt x="3" y="85"/>
                    <a:pt x="5" y="86"/>
                    <a:pt x="7" y="86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61" y="86"/>
                    <a:pt x="163" y="85"/>
                    <a:pt x="164" y="83"/>
                  </a:cubicBezTo>
                  <a:cubicBezTo>
                    <a:pt x="165" y="82"/>
                    <a:pt x="166" y="80"/>
                    <a:pt x="166" y="78"/>
                  </a:cubicBezTo>
                  <a:lnTo>
                    <a:pt x="159" y="7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29">
              <a:extLst>
                <a:ext uri="{FF2B5EF4-FFF2-40B4-BE49-F238E27FC236}">
                  <a16:creationId xmlns:a16="http://schemas.microsoft.com/office/drawing/2014/main" xmlns="" id="{80F5DFC8-52B2-4CE7-8620-807DDB0DC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023" y="6693087"/>
              <a:ext cx="382588" cy="32702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xmlns="" id="{FBCD8290-4DA6-4D09-AC2D-87B781861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861" y="6664512"/>
              <a:ext cx="442913" cy="385763"/>
            </a:xfrm>
            <a:custGeom>
              <a:avLst/>
              <a:gdLst>
                <a:gd name="T0" fmla="*/ 97 w 104"/>
                <a:gd name="T1" fmla="*/ 84 h 91"/>
                <a:gd name="T2" fmla="*/ 97 w 104"/>
                <a:gd name="T3" fmla="*/ 77 h 91"/>
                <a:gd name="T4" fmla="*/ 14 w 104"/>
                <a:gd name="T5" fmla="*/ 77 h 91"/>
                <a:gd name="T6" fmla="*/ 14 w 104"/>
                <a:gd name="T7" fmla="*/ 15 h 91"/>
                <a:gd name="T8" fmla="*/ 90 w 104"/>
                <a:gd name="T9" fmla="*/ 15 h 91"/>
                <a:gd name="T10" fmla="*/ 90 w 104"/>
                <a:gd name="T11" fmla="*/ 84 h 91"/>
                <a:gd name="T12" fmla="*/ 97 w 104"/>
                <a:gd name="T13" fmla="*/ 84 h 91"/>
                <a:gd name="T14" fmla="*/ 97 w 104"/>
                <a:gd name="T15" fmla="*/ 77 h 91"/>
                <a:gd name="T16" fmla="*/ 97 w 104"/>
                <a:gd name="T17" fmla="*/ 84 h 91"/>
                <a:gd name="T18" fmla="*/ 104 w 104"/>
                <a:gd name="T19" fmla="*/ 84 h 91"/>
                <a:gd name="T20" fmla="*/ 104 w 104"/>
                <a:gd name="T21" fmla="*/ 7 h 91"/>
                <a:gd name="T22" fmla="*/ 102 w 104"/>
                <a:gd name="T23" fmla="*/ 2 h 91"/>
                <a:gd name="T24" fmla="*/ 97 w 104"/>
                <a:gd name="T25" fmla="*/ 0 h 91"/>
                <a:gd name="T26" fmla="*/ 7 w 104"/>
                <a:gd name="T27" fmla="*/ 0 h 91"/>
                <a:gd name="T28" fmla="*/ 2 w 104"/>
                <a:gd name="T29" fmla="*/ 2 h 91"/>
                <a:gd name="T30" fmla="*/ 0 w 104"/>
                <a:gd name="T31" fmla="*/ 7 h 91"/>
                <a:gd name="T32" fmla="*/ 0 w 104"/>
                <a:gd name="T33" fmla="*/ 84 h 91"/>
                <a:gd name="T34" fmla="*/ 2 w 104"/>
                <a:gd name="T35" fmla="*/ 89 h 91"/>
                <a:gd name="T36" fmla="*/ 7 w 104"/>
                <a:gd name="T37" fmla="*/ 91 h 91"/>
                <a:gd name="T38" fmla="*/ 97 w 104"/>
                <a:gd name="T39" fmla="*/ 91 h 91"/>
                <a:gd name="T40" fmla="*/ 102 w 104"/>
                <a:gd name="T41" fmla="*/ 89 h 91"/>
                <a:gd name="T42" fmla="*/ 104 w 104"/>
                <a:gd name="T43" fmla="*/ 84 h 91"/>
                <a:gd name="T44" fmla="*/ 97 w 104"/>
                <a:gd name="T45" fmla="*/ 8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91">
                  <a:moveTo>
                    <a:pt x="97" y="84"/>
                  </a:moveTo>
                  <a:cubicBezTo>
                    <a:pt x="97" y="77"/>
                    <a:pt x="97" y="77"/>
                    <a:pt x="97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77"/>
                    <a:pt x="97" y="77"/>
                    <a:pt x="97" y="77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6"/>
                    <a:pt x="104" y="4"/>
                    <a:pt x="102" y="2"/>
                  </a:cubicBezTo>
                  <a:cubicBezTo>
                    <a:pt x="101" y="1"/>
                    <a:pt x="99" y="0"/>
                    <a:pt x="9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6"/>
                    <a:pt x="1" y="88"/>
                    <a:pt x="2" y="89"/>
                  </a:cubicBezTo>
                  <a:cubicBezTo>
                    <a:pt x="3" y="90"/>
                    <a:pt x="5" y="91"/>
                    <a:pt x="7" y="91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99" y="91"/>
                    <a:pt x="101" y="90"/>
                    <a:pt x="102" y="89"/>
                  </a:cubicBezTo>
                  <a:cubicBezTo>
                    <a:pt x="104" y="88"/>
                    <a:pt x="104" y="86"/>
                    <a:pt x="104" y="84"/>
                  </a:cubicBezTo>
                  <a:lnTo>
                    <a:pt x="97" y="84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Freeform 31">
            <a:extLst>
              <a:ext uri="{FF2B5EF4-FFF2-40B4-BE49-F238E27FC236}">
                <a16:creationId xmlns:a16="http://schemas.microsoft.com/office/drawing/2014/main" xmlns="" id="{5B400666-B67E-4F1D-AC54-59608A5FC59D}"/>
              </a:ext>
            </a:extLst>
          </p:cNvPr>
          <p:cNvSpPr>
            <a:spLocks/>
          </p:cNvSpPr>
          <p:nvPr/>
        </p:nvSpPr>
        <p:spPr bwMode="auto">
          <a:xfrm>
            <a:off x="5065008" y="1461784"/>
            <a:ext cx="2071799" cy="2064240"/>
          </a:xfrm>
          <a:prstGeom prst="ellipse">
            <a:avLst/>
          </a:prstGeom>
          <a:solidFill>
            <a:srgbClr val="FFD64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MH_Entry_1">
            <a:extLst>
              <a:ext uri="{FF2B5EF4-FFF2-40B4-BE49-F238E27FC236}">
                <a16:creationId xmlns:a16="http://schemas.microsoft.com/office/drawing/2014/main" xmlns="" id="{71440D42-A450-4A62-B0FC-F4C925F332B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254500" y="3978383"/>
            <a:ext cx="3697157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sp>
        <p:nvSpPr>
          <p:cNvPr id="6" name="MH_Number_1">
            <a:extLst>
              <a:ext uri="{FF2B5EF4-FFF2-40B4-BE49-F238E27FC236}">
                <a16:creationId xmlns:a16="http://schemas.microsoft.com/office/drawing/2014/main" xmlns="" id="{B9828215-D80C-4C93-8281-3AC2256E155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188371" y="1576232"/>
            <a:ext cx="1836584" cy="1835343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38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138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F5F0831-1908-4B0D-8002-3E7533950985}"/>
              </a:ext>
            </a:extLst>
          </p:cNvPr>
          <p:cNvCxnSpPr>
            <a:cxnSpLocks/>
          </p:cNvCxnSpPr>
          <p:nvPr/>
        </p:nvCxnSpPr>
        <p:spPr>
          <a:xfrm>
            <a:off x="4587692" y="4508415"/>
            <a:ext cx="2994801" cy="0"/>
          </a:xfrm>
          <a:prstGeom prst="line">
            <a:avLst/>
          </a:prstGeom>
          <a:ln>
            <a:solidFill>
              <a:srgbClr val="FFB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0BBD509-1EF4-4A89-B906-F8280449EE64}"/>
              </a:ext>
            </a:extLst>
          </p:cNvPr>
          <p:cNvSpPr/>
          <p:nvPr/>
        </p:nvSpPr>
        <p:spPr>
          <a:xfrm>
            <a:off x="4512789" y="4529841"/>
            <a:ext cx="32312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consectetuer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Lorem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="" id="{EA394BD5-8E72-4549-B209-1211139EDEEF}"/>
              </a:ext>
            </a:extLst>
          </p:cNvPr>
          <p:cNvGrpSpPr/>
          <p:nvPr/>
        </p:nvGrpSpPr>
        <p:grpSpPr>
          <a:xfrm>
            <a:off x="9692640" y="350259"/>
            <a:ext cx="1855672" cy="1964541"/>
            <a:chOff x="8769350" y="212726"/>
            <a:chExt cx="3003550" cy="3179763"/>
          </a:xfrm>
        </p:grpSpPr>
        <p:sp>
          <p:nvSpPr>
            <p:cNvPr id="44" name="Oval 34">
              <a:extLst>
                <a:ext uri="{FF2B5EF4-FFF2-40B4-BE49-F238E27FC236}">
                  <a16:creationId xmlns:a16="http://schemas.microsoft.com/office/drawing/2014/main" xmlns="" id="{780EE41E-48AE-4B98-82E4-FCE8275EE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75" y="400051"/>
              <a:ext cx="2905125" cy="2906713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5">
              <a:extLst>
                <a:ext uri="{FF2B5EF4-FFF2-40B4-BE49-F238E27FC236}">
                  <a16:creationId xmlns:a16="http://schemas.microsoft.com/office/drawing/2014/main" xmlns="" id="{0A851890-9470-4246-B538-133726313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7475" y="2125663"/>
              <a:ext cx="2447925" cy="633413"/>
            </a:xfrm>
            <a:custGeom>
              <a:avLst/>
              <a:gdLst>
                <a:gd name="T0" fmla="*/ 0 w 576"/>
                <a:gd name="T1" fmla="*/ 124 h 149"/>
                <a:gd name="T2" fmla="*/ 20 w 576"/>
                <a:gd name="T3" fmla="*/ 149 h 149"/>
                <a:gd name="T4" fmla="*/ 556 w 576"/>
                <a:gd name="T5" fmla="*/ 149 h 149"/>
                <a:gd name="T6" fmla="*/ 576 w 576"/>
                <a:gd name="T7" fmla="*/ 124 h 149"/>
                <a:gd name="T8" fmla="*/ 576 w 576"/>
                <a:gd name="T9" fmla="*/ 25 h 149"/>
                <a:gd name="T10" fmla="*/ 556 w 576"/>
                <a:gd name="T11" fmla="*/ 0 h 149"/>
                <a:gd name="T12" fmla="*/ 20 w 576"/>
                <a:gd name="T13" fmla="*/ 0 h 149"/>
                <a:gd name="T14" fmla="*/ 0 w 576"/>
                <a:gd name="T15" fmla="*/ 25 h 149"/>
                <a:gd name="T16" fmla="*/ 0 w 576"/>
                <a:gd name="T17" fmla="*/ 12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6" h="149">
                  <a:moveTo>
                    <a:pt x="0" y="124"/>
                  </a:moveTo>
                  <a:cubicBezTo>
                    <a:pt x="0" y="137"/>
                    <a:pt x="9" y="149"/>
                    <a:pt x="20" y="149"/>
                  </a:cubicBezTo>
                  <a:cubicBezTo>
                    <a:pt x="556" y="149"/>
                    <a:pt x="556" y="149"/>
                    <a:pt x="556" y="149"/>
                  </a:cubicBezTo>
                  <a:cubicBezTo>
                    <a:pt x="567" y="149"/>
                    <a:pt x="576" y="137"/>
                    <a:pt x="576" y="124"/>
                  </a:cubicBezTo>
                  <a:cubicBezTo>
                    <a:pt x="576" y="25"/>
                    <a:pt x="576" y="25"/>
                    <a:pt x="576" y="25"/>
                  </a:cubicBezTo>
                  <a:cubicBezTo>
                    <a:pt x="576" y="11"/>
                    <a:pt x="567" y="0"/>
                    <a:pt x="55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5"/>
                  </a:cubicBezTo>
                  <a:lnTo>
                    <a:pt x="0" y="124"/>
                  </a:lnTo>
                  <a:close/>
                </a:path>
              </a:pathLst>
            </a:custGeom>
            <a:solidFill>
              <a:srgbClr val="30C1D8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6">
              <a:extLst>
                <a:ext uri="{FF2B5EF4-FFF2-40B4-BE49-F238E27FC236}">
                  <a16:creationId xmlns:a16="http://schemas.microsoft.com/office/drawing/2014/main" xmlns="" id="{EE9FD3D6-9DBF-48D9-8456-ADE0E5E8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2013" y="2439988"/>
              <a:ext cx="0" cy="319088"/>
            </a:xfrm>
            <a:custGeom>
              <a:avLst/>
              <a:gdLst>
                <a:gd name="T0" fmla="*/ 201 h 201"/>
                <a:gd name="T1" fmla="*/ 0 h 201"/>
                <a:gd name="T2" fmla="*/ 201 h 20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01">
                  <a:moveTo>
                    <a:pt x="0" y="201"/>
                  </a:moveTo>
                  <a:lnTo>
                    <a:pt x="0" y="0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Line 37">
              <a:extLst>
                <a:ext uri="{FF2B5EF4-FFF2-40B4-BE49-F238E27FC236}">
                  <a16:creationId xmlns:a16="http://schemas.microsoft.com/office/drawing/2014/main" xmlns="" id="{186F2A70-0320-4DEF-846F-C97C4B7CCB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22013" y="2439988"/>
              <a:ext cx="0" cy="31908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38">
              <a:extLst>
                <a:ext uri="{FF2B5EF4-FFF2-40B4-BE49-F238E27FC236}">
                  <a16:creationId xmlns:a16="http://schemas.microsoft.com/office/drawing/2014/main" xmlns="" id="{B0BB9A9D-A2D9-4193-8562-32189FB0D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91688" y="2330451"/>
              <a:ext cx="1028700" cy="223838"/>
            </a:xfrm>
            <a:prstGeom prst="rect">
              <a:avLst/>
            </a:prstGeom>
            <a:solidFill>
              <a:srgbClr val="F9F7F6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9">
              <a:extLst>
                <a:ext uri="{FF2B5EF4-FFF2-40B4-BE49-F238E27FC236}">
                  <a16:creationId xmlns:a16="http://schemas.microsoft.com/office/drawing/2014/main" xmlns="" id="{6F8AE7C8-B075-4889-B807-805DE731B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2330451"/>
              <a:ext cx="0" cy="223838"/>
            </a:xfrm>
            <a:custGeom>
              <a:avLst/>
              <a:gdLst>
                <a:gd name="T0" fmla="*/ 0 h 141"/>
                <a:gd name="T1" fmla="*/ 141 h 141"/>
                <a:gd name="T2" fmla="*/ 0 h 1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1">
                  <a:moveTo>
                    <a:pt x="0" y="0"/>
                  </a:moveTo>
                  <a:lnTo>
                    <a:pt x="0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Line 40">
              <a:extLst>
                <a:ext uri="{FF2B5EF4-FFF2-40B4-BE49-F238E27FC236}">
                  <a16:creationId xmlns:a16="http://schemas.microsoft.com/office/drawing/2014/main" xmlns="" id="{3242F9D4-59D8-43B5-9CAA-EE9DE9A3FB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28138" y="2330451"/>
              <a:ext cx="0" cy="22383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1">
              <a:extLst>
                <a:ext uri="{FF2B5EF4-FFF2-40B4-BE49-F238E27FC236}">
                  <a16:creationId xmlns:a16="http://schemas.microsoft.com/office/drawing/2014/main" xmlns="" id="{40FEF4E8-1B73-4E78-A87D-B659D5BB7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2763" y="2330451"/>
              <a:ext cx="0" cy="165100"/>
            </a:xfrm>
            <a:custGeom>
              <a:avLst/>
              <a:gdLst>
                <a:gd name="T0" fmla="*/ 0 h 104"/>
                <a:gd name="T1" fmla="*/ 104 h 104"/>
                <a:gd name="T2" fmla="*/ 0 h 10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4">
                  <a:moveTo>
                    <a:pt x="0" y="0"/>
                  </a:moveTo>
                  <a:lnTo>
                    <a:pt x="0" y="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Line 42">
              <a:extLst>
                <a:ext uri="{FF2B5EF4-FFF2-40B4-BE49-F238E27FC236}">
                  <a16:creationId xmlns:a16="http://schemas.microsoft.com/office/drawing/2014/main" xmlns="" id="{74B4E3F1-B446-47E5-B5E2-955570680E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02763" y="2330451"/>
              <a:ext cx="0" cy="165100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3">
              <a:extLst>
                <a:ext uri="{FF2B5EF4-FFF2-40B4-BE49-F238E27FC236}">
                  <a16:creationId xmlns:a16="http://schemas.microsoft.com/office/drawing/2014/main" xmlns="" id="{08A57A92-F6EC-464C-BA74-EAE5EA9CA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7475" y="2759076"/>
              <a:ext cx="841375" cy="628650"/>
            </a:xfrm>
            <a:custGeom>
              <a:avLst/>
              <a:gdLst>
                <a:gd name="T0" fmla="*/ 20 w 198"/>
                <a:gd name="T1" fmla="*/ 0 h 148"/>
                <a:gd name="T2" fmla="*/ 0 w 198"/>
                <a:gd name="T3" fmla="*/ 25 h 148"/>
                <a:gd name="T4" fmla="*/ 0 w 198"/>
                <a:gd name="T5" fmla="*/ 123 h 148"/>
                <a:gd name="T6" fmla="*/ 20 w 198"/>
                <a:gd name="T7" fmla="*/ 148 h 148"/>
                <a:gd name="T8" fmla="*/ 198 w 198"/>
                <a:gd name="T9" fmla="*/ 148 h 148"/>
                <a:gd name="T10" fmla="*/ 198 w 198"/>
                <a:gd name="T11" fmla="*/ 0 h 148"/>
                <a:gd name="T12" fmla="*/ 20 w 198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48">
                  <a:moveTo>
                    <a:pt x="20" y="0"/>
                  </a:moveTo>
                  <a:cubicBezTo>
                    <a:pt x="9" y="0"/>
                    <a:pt x="0" y="11"/>
                    <a:pt x="0" y="25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7"/>
                    <a:pt x="9" y="148"/>
                    <a:pt x="20" y="148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0"/>
                    <a:pt x="198" y="0"/>
                    <a:pt x="198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AFB6BB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44">
              <a:extLst>
                <a:ext uri="{FF2B5EF4-FFF2-40B4-BE49-F238E27FC236}">
                  <a16:creationId xmlns:a16="http://schemas.microsoft.com/office/drawing/2014/main" xmlns="" id="{A6B0B2CA-C113-413F-BB89-4E1936015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8850" y="2759076"/>
              <a:ext cx="488950" cy="628650"/>
            </a:xfrm>
            <a:prstGeom prst="rect">
              <a:avLst/>
            </a:prstGeom>
            <a:solidFill>
              <a:srgbClr val="F1F2F2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5">
              <a:extLst>
                <a:ext uri="{FF2B5EF4-FFF2-40B4-BE49-F238E27FC236}">
                  <a16:creationId xmlns:a16="http://schemas.microsoft.com/office/drawing/2014/main" xmlns="" id="{7E0B8509-9542-4FA6-BE63-5FE202B1B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2759076"/>
              <a:ext cx="1435100" cy="628650"/>
            </a:xfrm>
            <a:custGeom>
              <a:avLst/>
              <a:gdLst>
                <a:gd name="T0" fmla="*/ 318 w 338"/>
                <a:gd name="T1" fmla="*/ 0 h 148"/>
                <a:gd name="T2" fmla="*/ 0 w 338"/>
                <a:gd name="T3" fmla="*/ 0 h 148"/>
                <a:gd name="T4" fmla="*/ 0 w 338"/>
                <a:gd name="T5" fmla="*/ 148 h 148"/>
                <a:gd name="T6" fmla="*/ 318 w 338"/>
                <a:gd name="T7" fmla="*/ 148 h 148"/>
                <a:gd name="T8" fmla="*/ 338 w 338"/>
                <a:gd name="T9" fmla="*/ 123 h 148"/>
                <a:gd name="T10" fmla="*/ 338 w 338"/>
                <a:gd name="T11" fmla="*/ 25 h 148"/>
                <a:gd name="T12" fmla="*/ 318 w 338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8" h="148">
                  <a:moveTo>
                    <a:pt x="3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318" y="148"/>
                    <a:pt x="318" y="148"/>
                    <a:pt x="318" y="148"/>
                  </a:cubicBezTo>
                  <a:cubicBezTo>
                    <a:pt x="329" y="148"/>
                    <a:pt x="338" y="137"/>
                    <a:pt x="338" y="123"/>
                  </a:cubicBezTo>
                  <a:cubicBezTo>
                    <a:pt x="338" y="25"/>
                    <a:pt x="338" y="25"/>
                    <a:pt x="338" y="25"/>
                  </a:cubicBezTo>
                  <a:cubicBezTo>
                    <a:pt x="338" y="11"/>
                    <a:pt x="329" y="0"/>
                    <a:pt x="318" y="0"/>
                  </a:cubicBezTo>
                  <a:close/>
                </a:path>
              </a:pathLst>
            </a:custGeom>
            <a:solidFill>
              <a:srgbClr val="AFB6BB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56" name="Freeform 46">
              <a:extLst>
                <a:ext uri="{FF2B5EF4-FFF2-40B4-BE49-F238E27FC236}">
                  <a16:creationId xmlns:a16="http://schemas.microsoft.com/office/drawing/2014/main" xmlns="" id="{6F555809-4950-43B4-B67D-39D0CC3C7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2759076"/>
              <a:ext cx="0" cy="238125"/>
            </a:xfrm>
            <a:custGeom>
              <a:avLst/>
              <a:gdLst>
                <a:gd name="T0" fmla="*/ 0 h 150"/>
                <a:gd name="T1" fmla="*/ 150 h 150"/>
                <a:gd name="T2" fmla="*/ 0 h 15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50">
                  <a:moveTo>
                    <a:pt x="0" y="0"/>
                  </a:moveTo>
                  <a:lnTo>
                    <a:pt x="0" y="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Line 47">
              <a:extLst>
                <a:ext uri="{FF2B5EF4-FFF2-40B4-BE49-F238E27FC236}">
                  <a16:creationId xmlns:a16="http://schemas.microsoft.com/office/drawing/2014/main" xmlns="" id="{396C0097-14DA-42D4-AC45-EFA2D4DF44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91663" y="2759076"/>
              <a:ext cx="0" cy="238125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xmlns="" id="{96B10663-F8F5-47ED-9589-6547AEA37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4663" y="3073401"/>
              <a:ext cx="0" cy="319088"/>
            </a:xfrm>
            <a:custGeom>
              <a:avLst/>
              <a:gdLst>
                <a:gd name="T0" fmla="*/ 201 h 201"/>
                <a:gd name="T1" fmla="*/ 0 h 201"/>
                <a:gd name="T2" fmla="*/ 201 h 20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01">
                  <a:moveTo>
                    <a:pt x="0" y="201"/>
                  </a:moveTo>
                  <a:lnTo>
                    <a:pt x="0" y="0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Line 49">
              <a:extLst>
                <a:ext uri="{FF2B5EF4-FFF2-40B4-BE49-F238E27FC236}">
                  <a16:creationId xmlns:a16="http://schemas.microsoft.com/office/drawing/2014/main" xmlns="" id="{121EA6DE-FA63-48FA-9A06-7A002DC55D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634663" y="3073401"/>
              <a:ext cx="0" cy="31908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0">
              <a:extLst>
                <a:ext uri="{FF2B5EF4-FFF2-40B4-BE49-F238E27FC236}">
                  <a16:creationId xmlns:a16="http://schemas.microsoft.com/office/drawing/2014/main" xmlns="" id="{FAC83163-1051-4C27-9DD4-47D500435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2013" y="3184526"/>
              <a:ext cx="0" cy="207963"/>
            </a:xfrm>
            <a:custGeom>
              <a:avLst/>
              <a:gdLst>
                <a:gd name="T0" fmla="*/ 131 h 131"/>
                <a:gd name="T1" fmla="*/ 0 h 131"/>
                <a:gd name="T2" fmla="*/ 131 h 13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31">
                  <a:moveTo>
                    <a:pt x="0" y="131"/>
                  </a:moveTo>
                  <a:lnTo>
                    <a:pt x="0" y="0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Line 51">
              <a:extLst>
                <a:ext uri="{FF2B5EF4-FFF2-40B4-BE49-F238E27FC236}">
                  <a16:creationId xmlns:a16="http://schemas.microsoft.com/office/drawing/2014/main" xmlns="" id="{1B7B1DDA-5BAB-48FC-A888-BA22E49F8C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22013" y="3184526"/>
              <a:ext cx="0" cy="207963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2">
              <a:extLst>
                <a:ext uri="{FF2B5EF4-FFF2-40B4-BE49-F238E27FC236}">
                  <a16:creationId xmlns:a16="http://schemas.microsoft.com/office/drawing/2014/main" xmlns="" id="{F80D2F81-986E-4E7C-A527-7E2F76D19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9838" y="3073401"/>
              <a:ext cx="0" cy="319088"/>
            </a:xfrm>
            <a:custGeom>
              <a:avLst/>
              <a:gdLst>
                <a:gd name="T0" fmla="*/ 201 h 201"/>
                <a:gd name="T1" fmla="*/ 0 h 201"/>
                <a:gd name="T2" fmla="*/ 201 h 20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01">
                  <a:moveTo>
                    <a:pt x="0" y="201"/>
                  </a:moveTo>
                  <a:lnTo>
                    <a:pt x="0" y="0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Line 53">
              <a:extLst>
                <a:ext uri="{FF2B5EF4-FFF2-40B4-BE49-F238E27FC236}">
                  <a16:creationId xmlns:a16="http://schemas.microsoft.com/office/drawing/2014/main" xmlns="" id="{ADC9E382-FB4D-43DF-8D11-C8C835D2A1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399838" y="3073401"/>
              <a:ext cx="0" cy="31908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4">
              <a:extLst>
                <a:ext uri="{FF2B5EF4-FFF2-40B4-BE49-F238E27FC236}">
                  <a16:creationId xmlns:a16="http://schemas.microsoft.com/office/drawing/2014/main" xmlns="" id="{F05D0DFF-E26C-42A6-B7AF-01C2484C8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8050" y="212726"/>
              <a:ext cx="1104900" cy="1309688"/>
            </a:xfrm>
            <a:custGeom>
              <a:avLst/>
              <a:gdLst>
                <a:gd name="T0" fmla="*/ 170 w 260"/>
                <a:gd name="T1" fmla="*/ 70 h 308"/>
                <a:gd name="T2" fmla="*/ 160 w 260"/>
                <a:gd name="T3" fmla="*/ 70 h 308"/>
                <a:gd name="T4" fmla="*/ 136 w 260"/>
                <a:gd name="T5" fmla="*/ 74 h 308"/>
                <a:gd name="T6" fmla="*/ 161 w 260"/>
                <a:gd name="T7" fmla="*/ 12 h 308"/>
                <a:gd name="T8" fmla="*/ 154 w 260"/>
                <a:gd name="T9" fmla="*/ 0 h 308"/>
                <a:gd name="T10" fmla="*/ 121 w 260"/>
                <a:gd name="T11" fmla="*/ 73 h 308"/>
                <a:gd name="T12" fmla="*/ 100 w 260"/>
                <a:gd name="T13" fmla="*/ 70 h 308"/>
                <a:gd name="T14" fmla="*/ 90 w 260"/>
                <a:gd name="T15" fmla="*/ 70 h 308"/>
                <a:gd name="T16" fmla="*/ 0 w 260"/>
                <a:gd name="T17" fmla="*/ 159 h 308"/>
                <a:gd name="T18" fmla="*/ 0 w 260"/>
                <a:gd name="T19" fmla="*/ 239 h 308"/>
                <a:gd name="T20" fmla="*/ 32 w 260"/>
                <a:gd name="T21" fmla="*/ 306 h 308"/>
                <a:gd name="T22" fmla="*/ 36 w 260"/>
                <a:gd name="T23" fmla="*/ 308 h 308"/>
                <a:gd name="T24" fmla="*/ 224 w 260"/>
                <a:gd name="T25" fmla="*/ 308 h 308"/>
                <a:gd name="T26" fmla="*/ 228 w 260"/>
                <a:gd name="T27" fmla="*/ 306 h 308"/>
                <a:gd name="T28" fmla="*/ 260 w 260"/>
                <a:gd name="T29" fmla="*/ 239 h 308"/>
                <a:gd name="T30" fmla="*/ 260 w 260"/>
                <a:gd name="T31" fmla="*/ 159 h 308"/>
                <a:gd name="T32" fmla="*/ 170 w 260"/>
                <a:gd name="T33" fmla="*/ 7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0" h="308">
                  <a:moveTo>
                    <a:pt x="170" y="70"/>
                  </a:moveTo>
                  <a:cubicBezTo>
                    <a:pt x="160" y="70"/>
                    <a:pt x="160" y="70"/>
                    <a:pt x="160" y="70"/>
                  </a:cubicBezTo>
                  <a:cubicBezTo>
                    <a:pt x="152" y="70"/>
                    <a:pt x="144" y="71"/>
                    <a:pt x="136" y="74"/>
                  </a:cubicBezTo>
                  <a:cubicBezTo>
                    <a:pt x="134" y="59"/>
                    <a:pt x="135" y="28"/>
                    <a:pt x="161" y="12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22" y="20"/>
                    <a:pt x="120" y="55"/>
                    <a:pt x="121" y="73"/>
                  </a:cubicBezTo>
                  <a:cubicBezTo>
                    <a:pt x="114" y="71"/>
                    <a:pt x="107" y="70"/>
                    <a:pt x="100" y="70"/>
                  </a:cubicBezTo>
                  <a:cubicBezTo>
                    <a:pt x="90" y="70"/>
                    <a:pt x="90" y="70"/>
                    <a:pt x="90" y="70"/>
                  </a:cubicBezTo>
                  <a:cubicBezTo>
                    <a:pt x="40" y="70"/>
                    <a:pt x="0" y="110"/>
                    <a:pt x="0" y="159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65"/>
                    <a:pt x="12" y="289"/>
                    <a:pt x="32" y="306"/>
                  </a:cubicBezTo>
                  <a:cubicBezTo>
                    <a:pt x="33" y="307"/>
                    <a:pt x="34" y="308"/>
                    <a:pt x="36" y="308"/>
                  </a:cubicBezTo>
                  <a:cubicBezTo>
                    <a:pt x="224" y="308"/>
                    <a:pt x="224" y="308"/>
                    <a:pt x="224" y="308"/>
                  </a:cubicBezTo>
                  <a:cubicBezTo>
                    <a:pt x="225" y="308"/>
                    <a:pt x="227" y="307"/>
                    <a:pt x="228" y="306"/>
                  </a:cubicBezTo>
                  <a:cubicBezTo>
                    <a:pt x="248" y="289"/>
                    <a:pt x="260" y="265"/>
                    <a:pt x="260" y="23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60" y="110"/>
                    <a:pt x="220" y="70"/>
                    <a:pt x="170" y="70"/>
                  </a:cubicBez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5">
              <a:extLst>
                <a:ext uri="{FF2B5EF4-FFF2-40B4-BE49-F238E27FC236}">
                  <a16:creationId xmlns:a16="http://schemas.microsoft.com/office/drawing/2014/main" xmlns="" id="{FAFF74CC-0524-46A2-815F-A7AABD6F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9788" y="541338"/>
              <a:ext cx="1041400" cy="950913"/>
            </a:xfrm>
            <a:custGeom>
              <a:avLst/>
              <a:gdLst>
                <a:gd name="T0" fmla="*/ 245 w 245"/>
                <a:gd name="T1" fmla="*/ 162 h 224"/>
                <a:gd name="T2" fmla="*/ 245 w 245"/>
                <a:gd name="T3" fmla="*/ 83 h 224"/>
                <a:gd name="T4" fmla="*/ 163 w 245"/>
                <a:gd name="T5" fmla="*/ 0 h 224"/>
                <a:gd name="T6" fmla="*/ 152 w 245"/>
                <a:gd name="T7" fmla="*/ 0 h 224"/>
                <a:gd name="T8" fmla="*/ 122 w 245"/>
                <a:gd name="T9" fmla="*/ 6 h 224"/>
                <a:gd name="T10" fmla="*/ 93 w 245"/>
                <a:gd name="T11" fmla="*/ 0 h 224"/>
                <a:gd name="T12" fmla="*/ 82 w 245"/>
                <a:gd name="T13" fmla="*/ 0 h 224"/>
                <a:gd name="T14" fmla="*/ 0 w 245"/>
                <a:gd name="T15" fmla="*/ 83 h 224"/>
                <a:gd name="T16" fmla="*/ 0 w 245"/>
                <a:gd name="T17" fmla="*/ 162 h 224"/>
                <a:gd name="T18" fmla="*/ 29 w 245"/>
                <a:gd name="T19" fmla="*/ 224 h 224"/>
                <a:gd name="T20" fmla="*/ 216 w 245"/>
                <a:gd name="T21" fmla="*/ 224 h 224"/>
                <a:gd name="T22" fmla="*/ 245 w 245"/>
                <a:gd name="T23" fmla="*/ 16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224">
                  <a:moveTo>
                    <a:pt x="245" y="162"/>
                  </a:moveTo>
                  <a:cubicBezTo>
                    <a:pt x="245" y="83"/>
                    <a:pt x="245" y="83"/>
                    <a:pt x="245" y="83"/>
                  </a:cubicBezTo>
                  <a:cubicBezTo>
                    <a:pt x="245" y="37"/>
                    <a:pt x="208" y="0"/>
                    <a:pt x="163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2" y="0"/>
                    <a:pt x="132" y="2"/>
                    <a:pt x="122" y="6"/>
                  </a:cubicBezTo>
                  <a:cubicBezTo>
                    <a:pt x="113" y="2"/>
                    <a:pt x="10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87"/>
                    <a:pt x="11" y="209"/>
                    <a:pt x="29" y="224"/>
                  </a:cubicBezTo>
                  <a:cubicBezTo>
                    <a:pt x="216" y="224"/>
                    <a:pt x="216" y="224"/>
                    <a:pt x="216" y="224"/>
                  </a:cubicBezTo>
                  <a:cubicBezTo>
                    <a:pt x="234" y="209"/>
                    <a:pt x="245" y="187"/>
                    <a:pt x="245" y="162"/>
                  </a:cubicBezTo>
                  <a:close/>
                </a:path>
              </a:pathLst>
            </a:custGeom>
            <a:solidFill>
              <a:srgbClr val="30C1D8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6">
              <a:extLst>
                <a:ext uri="{FF2B5EF4-FFF2-40B4-BE49-F238E27FC236}">
                  <a16:creationId xmlns:a16="http://schemas.microsoft.com/office/drawing/2014/main" xmlns="" id="{51DA6B17-C5A6-4D8D-AF21-BEEF7F0AD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238126"/>
              <a:ext cx="169862" cy="328613"/>
            </a:xfrm>
            <a:custGeom>
              <a:avLst/>
              <a:gdLst>
                <a:gd name="T0" fmla="*/ 12 w 40"/>
                <a:gd name="T1" fmla="*/ 77 h 77"/>
                <a:gd name="T2" fmla="*/ 40 w 40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" h="77">
                  <a:moveTo>
                    <a:pt x="12" y="77"/>
                  </a:moveTo>
                  <a:cubicBezTo>
                    <a:pt x="12" y="77"/>
                    <a:pt x="0" y="25"/>
                    <a:pt x="40" y="0"/>
                  </a:cubicBezTo>
                </a:path>
              </a:pathLst>
            </a:cu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7">
              <a:extLst>
                <a:ext uri="{FF2B5EF4-FFF2-40B4-BE49-F238E27FC236}">
                  <a16:creationId xmlns:a16="http://schemas.microsoft.com/office/drawing/2014/main" xmlns="" id="{09D2AC0B-E242-4743-8C3B-16FCA90F8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450" y="752476"/>
              <a:ext cx="157162" cy="169863"/>
            </a:xfrm>
            <a:custGeom>
              <a:avLst/>
              <a:gdLst>
                <a:gd name="T0" fmla="*/ 37 w 37"/>
                <a:gd name="T1" fmla="*/ 0 h 40"/>
                <a:gd name="T2" fmla="*/ 0 w 37"/>
                <a:gd name="T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40">
                  <a:moveTo>
                    <a:pt x="37" y="0"/>
                  </a:moveTo>
                  <a:cubicBezTo>
                    <a:pt x="21" y="7"/>
                    <a:pt x="8" y="22"/>
                    <a:pt x="0" y="40"/>
                  </a:cubicBezTo>
                </a:path>
              </a:pathLst>
            </a:custGeom>
            <a:noFill/>
            <a:ln w="58738" cap="flat">
              <a:solidFill>
                <a:srgbClr val="F1F2F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8">
              <a:extLst>
                <a:ext uri="{FF2B5EF4-FFF2-40B4-BE49-F238E27FC236}">
                  <a16:creationId xmlns:a16="http://schemas.microsoft.com/office/drawing/2014/main" xmlns="" id="{DDEC44F2-B788-4748-9A54-A1DA3926F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9350" y="1492251"/>
              <a:ext cx="863600" cy="633413"/>
            </a:xfrm>
            <a:custGeom>
              <a:avLst/>
              <a:gdLst>
                <a:gd name="T0" fmla="*/ 22 w 203"/>
                <a:gd name="T1" fmla="*/ 0 h 149"/>
                <a:gd name="T2" fmla="*/ 0 w 203"/>
                <a:gd name="T3" fmla="*/ 25 h 149"/>
                <a:gd name="T4" fmla="*/ 0 w 203"/>
                <a:gd name="T5" fmla="*/ 124 h 149"/>
                <a:gd name="T6" fmla="*/ 22 w 203"/>
                <a:gd name="T7" fmla="*/ 149 h 149"/>
                <a:gd name="T8" fmla="*/ 203 w 203"/>
                <a:gd name="T9" fmla="*/ 149 h 149"/>
                <a:gd name="T10" fmla="*/ 203 w 203"/>
                <a:gd name="T11" fmla="*/ 0 h 149"/>
                <a:gd name="T12" fmla="*/ 22 w 203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149">
                  <a:moveTo>
                    <a:pt x="22" y="0"/>
                  </a:moveTo>
                  <a:cubicBezTo>
                    <a:pt x="10" y="0"/>
                    <a:pt x="0" y="11"/>
                    <a:pt x="0" y="25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38"/>
                    <a:pt x="10" y="149"/>
                    <a:pt x="22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3" y="0"/>
                    <a:pt x="203" y="0"/>
                    <a:pt x="203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D1D3D4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59">
              <a:extLst>
                <a:ext uri="{FF2B5EF4-FFF2-40B4-BE49-F238E27FC236}">
                  <a16:creationId xmlns:a16="http://schemas.microsoft.com/office/drawing/2014/main" xmlns="" id="{EA3FF8E0-56AD-4BDE-8060-9682FA003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2950" y="1492251"/>
              <a:ext cx="454025" cy="633413"/>
            </a:xfrm>
            <a:prstGeom prst="rect">
              <a:avLst/>
            </a:prstGeom>
            <a:solidFill>
              <a:srgbClr val="F1F2F2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0">
              <a:extLst>
                <a:ext uri="{FF2B5EF4-FFF2-40B4-BE49-F238E27FC236}">
                  <a16:creationId xmlns:a16="http://schemas.microsoft.com/office/drawing/2014/main" xmlns="" id="{1109E82B-A96A-4F8F-9E58-D2E75F34B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6975" y="1492251"/>
              <a:ext cx="1665287" cy="633413"/>
            </a:xfrm>
            <a:custGeom>
              <a:avLst/>
              <a:gdLst>
                <a:gd name="T0" fmla="*/ 370 w 392"/>
                <a:gd name="T1" fmla="*/ 0 h 149"/>
                <a:gd name="T2" fmla="*/ 0 w 392"/>
                <a:gd name="T3" fmla="*/ 0 h 149"/>
                <a:gd name="T4" fmla="*/ 0 w 392"/>
                <a:gd name="T5" fmla="*/ 149 h 149"/>
                <a:gd name="T6" fmla="*/ 370 w 392"/>
                <a:gd name="T7" fmla="*/ 149 h 149"/>
                <a:gd name="T8" fmla="*/ 392 w 392"/>
                <a:gd name="T9" fmla="*/ 124 h 149"/>
                <a:gd name="T10" fmla="*/ 392 w 392"/>
                <a:gd name="T11" fmla="*/ 25 h 149"/>
                <a:gd name="T12" fmla="*/ 370 w 392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2" h="149">
                  <a:moveTo>
                    <a:pt x="37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370" y="149"/>
                    <a:pt x="370" y="149"/>
                    <a:pt x="370" y="149"/>
                  </a:cubicBezTo>
                  <a:cubicBezTo>
                    <a:pt x="382" y="149"/>
                    <a:pt x="392" y="138"/>
                    <a:pt x="392" y="124"/>
                  </a:cubicBezTo>
                  <a:cubicBezTo>
                    <a:pt x="392" y="25"/>
                    <a:pt x="392" y="25"/>
                    <a:pt x="392" y="25"/>
                  </a:cubicBezTo>
                  <a:cubicBezTo>
                    <a:pt x="392" y="11"/>
                    <a:pt x="382" y="0"/>
                    <a:pt x="370" y="0"/>
                  </a:cubicBezTo>
                  <a:close/>
                </a:path>
              </a:pathLst>
            </a:custGeom>
            <a:solidFill>
              <a:srgbClr val="D1D3D4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1">
              <a:extLst>
                <a:ext uri="{FF2B5EF4-FFF2-40B4-BE49-F238E27FC236}">
                  <a16:creationId xmlns:a16="http://schemas.microsoft.com/office/drawing/2014/main" xmlns="" id="{B7AE3FA1-BE7F-4C33-B305-0C67FE637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2738" y="1492251"/>
              <a:ext cx="0" cy="280988"/>
            </a:xfrm>
            <a:custGeom>
              <a:avLst/>
              <a:gdLst>
                <a:gd name="T0" fmla="*/ 0 h 177"/>
                <a:gd name="T1" fmla="*/ 177 h 177"/>
                <a:gd name="T2" fmla="*/ 0 h 1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7">
                  <a:moveTo>
                    <a:pt x="0" y="0"/>
                  </a:moveTo>
                  <a:lnTo>
                    <a:pt x="0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Line 62">
              <a:extLst>
                <a:ext uri="{FF2B5EF4-FFF2-40B4-BE49-F238E27FC236}">
                  <a16:creationId xmlns:a16="http://schemas.microsoft.com/office/drawing/2014/main" xmlns="" id="{CB26965F-BDF8-4127-A5FC-438F54B8A6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02738" y="1492251"/>
              <a:ext cx="0" cy="28098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3">
              <a:extLst>
                <a:ext uri="{FF2B5EF4-FFF2-40B4-BE49-F238E27FC236}">
                  <a16:creationId xmlns:a16="http://schemas.microsoft.com/office/drawing/2014/main" xmlns="" id="{D9E52795-0382-4B2F-BD7C-32B8DEF4E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0338" y="1712913"/>
              <a:ext cx="314325" cy="0"/>
            </a:xfrm>
            <a:custGeom>
              <a:avLst/>
              <a:gdLst>
                <a:gd name="T0" fmla="*/ 0 w 198"/>
                <a:gd name="T1" fmla="*/ 198 w 198"/>
                <a:gd name="T2" fmla="*/ 0 w 1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98">
                  <a:moveTo>
                    <a:pt x="0" y="0"/>
                  </a:moveTo>
                  <a:lnTo>
                    <a:pt x="1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Line 64">
              <a:extLst>
                <a:ext uri="{FF2B5EF4-FFF2-40B4-BE49-F238E27FC236}">
                  <a16:creationId xmlns:a16="http://schemas.microsoft.com/office/drawing/2014/main" xmlns="" id="{44377272-129C-4EB1-A4F5-10719DBFBC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20338" y="1712913"/>
              <a:ext cx="314325" cy="0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5">
              <a:extLst>
                <a:ext uri="{FF2B5EF4-FFF2-40B4-BE49-F238E27FC236}">
                  <a16:creationId xmlns:a16="http://schemas.microsoft.com/office/drawing/2014/main" xmlns="" id="{A5E8A7A9-7959-429A-8ECC-9D2DB3F3E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0338" y="1905001"/>
              <a:ext cx="1236662" cy="0"/>
            </a:xfrm>
            <a:custGeom>
              <a:avLst/>
              <a:gdLst>
                <a:gd name="T0" fmla="*/ 0 w 779"/>
                <a:gd name="T1" fmla="*/ 779 w 779"/>
                <a:gd name="T2" fmla="*/ 0 w 77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79">
                  <a:moveTo>
                    <a:pt x="0" y="0"/>
                  </a:moveTo>
                  <a:lnTo>
                    <a:pt x="7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Line 66">
              <a:extLst>
                <a:ext uri="{FF2B5EF4-FFF2-40B4-BE49-F238E27FC236}">
                  <a16:creationId xmlns:a16="http://schemas.microsoft.com/office/drawing/2014/main" xmlns="" id="{499FE361-DFB2-4566-8AE4-E2CF23659C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20338" y="1905001"/>
              <a:ext cx="1236662" cy="0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8218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1">
            <a:extLst>
              <a:ext uri="{FF2B5EF4-FFF2-40B4-BE49-F238E27FC236}">
                <a16:creationId xmlns:a16="http://schemas.microsoft.com/office/drawing/2014/main" xmlns="" id="{A2B2BC17-3A65-4BBC-BD17-35B50BD40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9400" y="246061"/>
            <a:ext cx="4016089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471C90C-9E4E-42FB-A01C-31A97F67D668}"/>
              </a:ext>
            </a:extLst>
          </p:cNvPr>
          <p:cNvCxnSpPr>
            <a:cxnSpLocks/>
          </p:cNvCxnSpPr>
          <p:nvPr/>
        </p:nvCxnSpPr>
        <p:spPr>
          <a:xfrm>
            <a:off x="460301" y="7618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D15DCE-23E2-4805-8CEC-7800F73A3BC2}"/>
              </a:ext>
            </a:extLst>
          </p:cNvPr>
          <p:cNvSpPr/>
          <p:nvPr/>
        </p:nvSpPr>
        <p:spPr>
          <a:xfrm>
            <a:off x="4025900" y="795933"/>
            <a:ext cx="41543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 LOREM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03F0C38-E8BF-45EE-8247-9300AA47C288}"/>
              </a:ext>
            </a:extLst>
          </p:cNvPr>
          <p:cNvCxnSpPr>
            <a:cxnSpLocks/>
          </p:cNvCxnSpPr>
          <p:nvPr/>
        </p:nvCxnSpPr>
        <p:spPr>
          <a:xfrm>
            <a:off x="460301" y="67816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172">
            <a:extLst>
              <a:ext uri="{FF2B5EF4-FFF2-40B4-BE49-F238E27FC236}">
                <a16:creationId xmlns:a16="http://schemas.microsoft.com/office/drawing/2014/main" xmlns="" id="{CAB82391-4A27-49AA-BE85-D2D175B84784}"/>
              </a:ext>
            </a:extLst>
          </p:cNvPr>
          <p:cNvSpPr>
            <a:spLocks/>
          </p:cNvSpPr>
          <p:nvPr/>
        </p:nvSpPr>
        <p:spPr bwMode="auto">
          <a:xfrm>
            <a:off x="2636066" y="1885377"/>
            <a:ext cx="7278589" cy="3833503"/>
          </a:xfrm>
          <a:custGeom>
            <a:avLst/>
            <a:gdLst>
              <a:gd name="T0" fmla="*/ 5603 w 5603"/>
              <a:gd name="T1" fmla="*/ 2951 h 2951"/>
              <a:gd name="T2" fmla="*/ 5171 w 5603"/>
              <a:gd name="T3" fmla="*/ 2951 h 2951"/>
              <a:gd name="T4" fmla="*/ 5166 w 5603"/>
              <a:gd name="T5" fmla="*/ 2948 h 2951"/>
              <a:gd name="T6" fmla="*/ 494 w 5603"/>
              <a:gd name="T7" fmla="*/ 43 h 2951"/>
              <a:gd name="T8" fmla="*/ 0 w 5603"/>
              <a:gd name="T9" fmla="*/ 43 h 2951"/>
              <a:gd name="T10" fmla="*/ 0 w 5603"/>
              <a:gd name="T11" fmla="*/ 0 h 2951"/>
              <a:gd name="T12" fmla="*/ 507 w 5603"/>
              <a:gd name="T13" fmla="*/ 0 h 2951"/>
              <a:gd name="T14" fmla="*/ 513 w 5603"/>
              <a:gd name="T15" fmla="*/ 3 h 2951"/>
              <a:gd name="T16" fmla="*/ 5182 w 5603"/>
              <a:gd name="T17" fmla="*/ 2908 h 2951"/>
              <a:gd name="T18" fmla="*/ 5603 w 5603"/>
              <a:gd name="T19" fmla="*/ 2908 h 2951"/>
              <a:gd name="T20" fmla="*/ 5603 w 5603"/>
              <a:gd name="T21" fmla="*/ 2951 h 2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03" h="2951">
                <a:moveTo>
                  <a:pt x="5603" y="2951"/>
                </a:moveTo>
                <a:lnTo>
                  <a:pt x="5171" y="2951"/>
                </a:lnTo>
                <a:lnTo>
                  <a:pt x="5166" y="2948"/>
                </a:lnTo>
                <a:lnTo>
                  <a:pt x="494" y="43"/>
                </a:lnTo>
                <a:lnTo>
                  <a:pt x="0" y="43"/>
                </a:lnTo>
                <a:lnTo>
                  <a:pt x="0" y="0"/>
                </a:lnTo>
                <a:lnTo>
                  <a:pt x="507" y="0"/>
                </a:lnTo>
                <a:lnTo>
                  <a:pt x="513" y="3"/>
                </a:lnTo>
                <a:lnTo>
                  <a:pt x="5182" y="2908"/>
                </a:lnTo>
                <a:lnTo>
                  <a:pt x="5603" y="2908"/>
                </a:lnTo>
                <a:lnTo>
                  <a:pt x="5603" y="2951"/>
                </a:lnTo>
                <a:close/>
              </a:path>
            </a:pathLst>
          </a:custGeom>
          <a:solidFill>
            <a:srgbClr val="B5B5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Oval 173">
            <a:extLst>
              <a:ext uri="{FF2B5EF4-FFF2-40B4-BE49-F238E27FC236}">
                <a16:creationId xmlns:a16="http://schemas.microsoft.com/office/drawing/2014/main" xmlns="" id="{4C2E8182-1E3F-4909-B540-770ACB66FD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9529" y="2221832"/>
            <a:ext cx="378025" cy="3793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Oval 174">
            <a:extLst>
              <a:ext uri="{FF2B5EF4-FFF2-40B4-BE49-F238E27FC236}">
                <a16:creationId xmlns:a16="http://schemas.microsoft.com/office/drawing/2014/main" xmlns="" id="{677DC178-22F2-4FF9-93D0-D9E7670F6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880" y="3041533"/>
            <a:ext cx="378025" cy="3780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Oval 175">
            <a:extLst>
              <a:ext uri="{FF2B5EF4-FFF2-40B4-BE49-F238E27FC236}">
                <a16:creationId xmlns:a16="http://schemas.microsoft.com/office/drawing/2014/main" xmlns="" id="{5DB96612-1945-4D9A-90B3-D06A130849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0232" y="3861236"/>
            <a:ext cx="374127" cy="37542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Oval 176">
            <a:extLst>
              <a:ext uri="{FF2B5EF4-FFF2-40B4-BE49-F238E27FC236}">
                <a16:creationId xmlns:a16="http://schemas.microsoft.com/office/drawing/2014/main" xmlns="" id="{46717CAC-9CDB-415F-A078-BAEFB3B9C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6225" y="4787459"/>
            <a:ext cx="374127" cy="3793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00B7A041-16B6-438A-BB38-67A6F27795B9}"/>
              </a:ext>
            </a:extLst>
          </p:cNvPr>
          <p:cNvSpPr txBox="1"/>
          <p:nvPr/>
        </p:nvSpPr>
        <p:spPr>
          <a:xfrm>
            <a:off x="4377904" y="1725939"/>
            <a:ext cx="4261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11C35A1-9CB4-4CE5-A7AF-C96836320709}"/>
              </a:ext>
            </a:extLst>
          </p:cNvPr>
          <p:cNvSpPr txBox="1"/>
          <p:nvPr/>
        </p:nvSpPr>
        <p:spPr>
          <a:xfrm>
            <a:off x="4377482" y="129475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F7BEC70A-769B-4E89-B245-A4B56592211A}"/>
              </a:ext>
            </a:extLst>
          </p:cNvPr>
          <p:cNvSpPr txBox="1"/>
          <p:nvPr/>
        </p:nvSpPr>
        <p:spPr>
          <a:xfrm>
            <a:off x="958766" y="3677148"/>
            <a:ext cx="4261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9BA1BFD4-1A7F-494D-86F3-CD6AC91D9085}"/>
              </a:ext>
            </a:extLst>
          </p:cNvPr>
          <p:cNvSpPr txBox="1"/>
          <p:nvPr/>
        </p:nvSpPr>
        <p:spPr>
          <a:xfrm>
            <a:off x="3173323" y="3211026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615658D0-BD2F-4CFE-BE24-6CE635EA412B}"/>
              </a:ext>
            </a:extLst>
          </p:cNvPr>
          <p:cNvSpPr txBox="1"/>
          <p:nvPr/>
        </p:nvSpPr>
        <p:spPr>
          <a:xfrm>
            <a:off x="7163478" y="3392750"/>
            <a:ext cx="4261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183A867A-0888-4D54-9D4E-10F85FFEAA84}"/>
              </a:ext>
            </a:extLst>
          </p:cNvPr>
          <p:cNvSpPr txBox="1"/>
          <p:nvPr/>
        </p:nvSpPr>
        <p:spPr>
          <a:xfrm>
            <a:off x="7163056" y="2961569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C293565F-FB71-418D-A9AA-FF295DB586FA}"/>
              </a:ext>
            </a:extLst>
          </p:cNvPr>
          <p:cNvSpPr txBox="1"/>
          <p:nvPr/>
        </p:nvSpPr>
        <p:spPr>
          <a:xfrm>
            <a:off x="3454442" y="5087803"/>
            <a:ext cx="4261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A2BF3EF3-B53B-4AD6-A338-9D4556489182}"/>
              </a:ext>
            </a:extLst>
          </p:cNvPr>
          <p:cNvSpPr txBox="1"/>
          <p:nvPr/>
        </p:nvSpPr>
        <p:spPr>
          <a:xfrm>
            <a:off x="5668999" y="4621681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33505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1">
            <a:extLst>
              <a:ext uri="{FF2B5EF4-FFF2-40B4-BE49-F238E27FC236}">
                <a16:creationId xmlns:a16="http://schemas.microsoft.com/office/drawing/2014/main" xmlns="" id="{A2B2BC17-3A65-4BBC-BD17-35B50BD40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9400" y="246061"/>
            <a:ext cx="4016089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471C90C-9E4E-42FB-A01C-31A97F67D668}"/>
              </a:ext>
            </a:extLst>
          </p:cNvPr>
          <p:cNvCxnSpPr>
            <a:cxnSpLocks/>
          </p:cNvCxnSpPr>
          <p:nvPr/>
        </p:nvCxnSpPr>
        <p:spPr>
          <a:xfrm>
            <a:off x="460301" y="7618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D15DCE-23E2-4805-8CEC-7800F73A3BC2}"/>
              </a:ext>
            </a:extLst>
          </p:cNvPr>
          <p:cNvSpPr/>
          <p:nvPr/>
        </p:nvSpPr>
        <p:spPr>
          <a:xfrm>
            <a:off x="4025900" y="795933"/>
            <a:ext cx="41543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 LOREM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03F0C38-E8BF-45EE-8247-9300AA47C288}"/>
              </a:ext>
            </a:extLst>
          </p:cNvPr>
          <p:cNvCxnSpPr>
            <a:cxnSpLocks/>
          </p:cNvCxnSpPr>
          <p:nvPr/>
        </p:nvCxnSpPr>
        <p:spPr>
          <a:xfrm>
            <a:off x="460301" y="67816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EACB57ED-FB18-47EF-9782-939BF0AC90ED}"/>
              </a:ext>
            </a:extLst>
          </p:cNvPr>
          <p:cNvGrpSpPr/>
          <p:nvPr/>
        </p:nvGrpSpPr>
        <p:grpSpPr>
          <a:xfrm>
            <a:off x="4552950" y="1484313"/>
            <a:ext cx="3108325" cy="3694113"/>
            <a:chOff x="4552950" y="1484313"/>
            <a:chExt cx="3108325" cy="3694113"/>
          </a:xfrm>
        </p:grpSpPr>
        <p:sp>
          <p:nvSpPr>
            <p:cNvPr id="9" name="Freeform 502">
              <a:extLst>
                <a:ext uri="{FF2B5EF4-FFF2-40B4-BE49-F238E27FC236}">
                  <a16:creationId xmlns:a16="http://schemas.microsoft.com/office/drawing/2014/main" xmlns="" id="{FE08346C-38DC-488C-80FB-55CB9320D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5463" y="3460750"/>
              <a:ext cx="742950" cy="720725"/>
            </a:xfrm>
            <a:custGeom>
              <a:avLst/>
              <a:gdLst>
                <a:gd name="T0" fmla="*/ 175 w 175"/>
                <a:gd name="T1" fmla="*/ 102 h 170"/>
                <a:gd name="T2" fmla="*/ 175 w 175"/>
                <a:gd name="T3" fmla="*/ 102 h 170"/>
                <a:gd name="T4" fmla="*/ 153 w 175"/>
                <a:gd name="T5" fmla="*/ 42 h 170"/>
                <a:gd name="T6" fmla="*/ 131 w 175"/>
                <a:gd name="T7" fmla="*/ 30 h 170"/>
                <a:gd name="T8" fmla="*/ 131 w 175"/>
                <a:gd name="T9" fmla="*/ 30 h 170"/>
                <a:gd name="T10" fmla="*/ 130 w 175"/>
                <a:gd name="T11" fmla="*/ 30 h 170"/>
                <a:gd name="T12" fmla="*/ 0 w 175"/>
                <a:gd name="T13" fmla="*/ 0 h 170"/>
                <a:gd name="T14" fmla="*/ 15 w 175"/>
                <a:gd name="T15" fmla="*/ 170 h 170"/>
                <a:gd name="T16" fmla="*/ 175 w 175"/>
                <a:gd name="T17" fmla="*/ 170 h 170"/>
                <a:gd name="T18" fmla="*/ 175 w 175"/>
                <a:gd name="T19" fmla="*/ 10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5" h="170">
                  <a:moveTo>
                    <a:pt x="175" y="102"/>
                  </a:moveTo>
                  <a:cubicBezTo>
                    <a:pt x="175" y="102"/>
                    <a:pt x="175" y="102"/>
                    <a:pt x="175" y="102"/>
                  </a:cubicBezTo>
                  <a:cubicBezTo>
                    <a:pt x="175" y="69"/>
                    <a:pt x="164" y="52"/>
                    <a:pt x="153" y="42"/>
                  </a:cubicBezTo>
                  <a:cubicBezTo>
                    <a:pt x="142" y="32"/>
                    <a:pt x="131" y="30"/>
                    <a:pt x="131" y="30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52"/>
                    <a:pt x="12" y="108"/>
                    <a:pt x="15" y="170"/>
                  </a:cubicBezTo>
                  <a:cubicBezTo>
                    <a:pt x="175" y="170"/>
                    <a:pt x="175" y="170"/>
                    <a:pt x="175" y="170"/>
                  </a:cubicBezTo>
                  <a:cubicBezTo>
                    <a:pt x="175" y="163"/>
                    <a:pt x="175" y="145"/>
                    <a:pt x="175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503">
              <a:extLst>
                <a:ext uri="{FF2B5EF4-FFF2-40B4-BE49-F238E27FC236}">
                  <a16:creationId xmlns:a16="http://schemas.microsoft.com/office/drawing/2014/main" xmlns="" id="{243815C4-1080-4235-A5DD-0F365C63CA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2950" y="1484313"/>
              <a:ext cx="3108325" cy="3694113"/>
            </a:xfrm>
            <a:custGeom>
              <a:avLst/>
              <a:gdLst>
                <a:gd name="T0" fmla="*/ 681 w 733"/>
                <a:gd name="T1" fmla="*/ 486 h 871"/>
                <a:gd name="T2" fmla="*/ 480 w 733"/>
                <a:gd name="T3" fmla="*/ 202 h 871"/>
                <a:gd name="T4" fmla="*/ 353 w 733"/>
                <a:gd name="T5" fmla="*/ 2 h 871"/>
                <a:gd name="T6" fmla="*/ 164 w 733"/>
                <a:gd name="T7" fmla="*/ 460 h 871"/>
                <a:gd name="T8" fmla="*/ 26 w 733"/>
                <a:gd name="T9" fmla="*/ 499 h 871"/>
                <a:gd name="T10" fmla="*/ 0 w 733"/>
                <a:gd name="T11" fmla="*/ 641 h 871"/>
                <a:gd name="T12" fmla="*/ 148 w 733"/>
                <a:gd name="T13" fmla="*/ 646 h 871"/>
                <a:gd name="T14" fmla="*/ 147 w 733"/>
                <a:gd name="T15" fmla="*/ 714 h 871"/>
                <a:gd name="T16" fmla="*/ 187 w 733"/>
                <a:gd name="T17" fmla="*/ 866 h 871"/>
                <a:gd name="T18" fmla="*/ 192 w 733"/>
                <a:gd name="T19" fmla="*/ 871 h 871"/>
                <a:gd name="T20" fmla="*/ 523 w 733"/>
                <a:gd name="T21" fmla="*/ 870 h 871"/>
                <a:gd name="T22" fmla="*/ 524 w 733"/>
                <a:gd name="T23" fmla="*/ 823 h 871"/>
                <a:gd name="T24" fmla="*/ 565 w 733"/>
                <a:gd name="T25" fmla="*/ 713 h 871"/>
                <a:gd name="T26" fmla="*/ 563 w 733"/>
                <a:gd name="T27" fmla="*/ 646 h 871"/>
                <a:gd name="T28" fmla="*/ 731 w 733"/>
                <a:gd name="T29" fmla="*/ 645 h 871"/>
                <a:gd name="T30" fmla="*/ 733 w 733"/>
                <a:gd name="T31" fmla="*/ 640 h 871"/>
                <a:gd name="T32" fmla="*/ 733 w 733"/>
                <a:gd name="T33" fmla="*/ 568 h 871"/>
                <a:gd name="T34" fmla="*/ 514 w 733"/>
                <a:gd name="T35" fmla="*/ 826 h 871"/>
                <a:gd name="T36" fmla="*/ 197 w 733"/>
                <a:gd name="T37" fmla="*/ 861 h 871"/>
                <a:gd name="T38" fmla="*/ 356 w 733"/>
                <a:gd name="T39" fmla="*/ 826 h 871"/>
                <a:gd name="T40" fmla="*/ 10 w 733"/>
                <a:gd name="T41" fmla="*/ 567 h 871"/>
                <a:gd name="T42" fmla="*/ 48 w 733"/>
                <a:gd name="T43" fmla="*/ 497 h 871"/>
                <a:gd name="T44" fmla="*/ 54 w 733"/>
                <a:gd name="T45" fmla="*/ 495 h 871"/>
                <a:gd name="T46" fmla="*/ 54 w 733"/>
                <a:gd name="T47" fmla="*/ 495 h 871"/>
                <a:gd name="T48" fmla="*/ 54 w 733"/>
                <a:gd name="T49" fmla="*/ 495 h 871"/>
                <a:gd name="T50" fmla="*/ 148 w 733"/>
                <a:gd name="T51" fmla="*/ 636 h 871"/>
                <a:gd name="T52" fmla="*/ 10 w 733"/>
                <a:gd name="T53" fmla="*/ 630 h 871"/>
                <a:gd name="T54" fmla="*/ 516 w 733"/>
                <a:gd name="T55" fmla="*/ 816 h 871"/>
                <a:gd name="T56" fmla="*/ 196 w 733"/>
                <a:gd name="T57" fmla="*/ 816 h 871"/>
                <a:gd name="T58" fmla="*/ 192 w 733"/>
                <a:gd name="T59" fmla="*/ 717 h 871"/>
                <a:gd name="T60" fmla="*/ 552 w 733"/>
                <a:gd name="T61" fmla="*/ 717 h 871"/>
                <a:gd name="T62" fmla="*/ 355 w 733"/>
                <a:gd name="T63" fmla="*/ 706 h 871"/>
                <a:gd name="T64" fmla="*/ 158 w 733"/>
                <a:gd name="T65" fmla="*/ 641 h 871"/>
                <a:gd name="T66" fmla="*/ 241 w 733"/>
                <a:gd name="T67" fmla="*/ 205 h 871"/>
                <a:gd name="T68" fmla="*/ 362 w 733"/>
                <a:gd name="T69" fmla="*/ 237 h 871"/>
                <a:gd name="T70" fmla="*/ 473 w 733"/>
                <a:gd name="T71" fmla="*/ 211 h 871"/>
                <a:gd name="T72" fmla="*/ 553 w 733"/>
                <a:gd name="T73" fmla="*/ 641 h 871"/>
                <a:gd name="T74" fmla="*/ 355 w 733"/>
                <a:gd name="T75" fmla="*/ 706 h 871"/>
                <a:gd name="T76" fmla="*/ 446 w 733"/>
                <a:gd name="T77" fmla="*/ 212 h 871"/>
                <a:gd name="T78" fmla="*/ 299 w 733"/>
                <a:gd name="T79" fmla="*/ 218 h 871"/>
                <a:gd name="T80" fmla="*/ 322 w 733"/>
                <a:gd name="T81" fmla="*/ 53 h 871"/>
                <a:gd name="T82" fmla="*/ 356 w 733"/>
                <a:gd name="T83" fmla="*/ 13 h 871"/>
                <a:gd name="T84" fmla="*/ 563 w 733"/>
                <a:gd name="T85" fmla="*/ 636 h 871"/>
                <a:gd name="T86" fmla="*/ 678 w 733"/>
                <a:gd name="T87" fmla="*/ 496 h 871"/>
                <a:gd name="T88" fmla="*/ 679 w 733"/>
                <a:gd name="T89" fmla="*/ 496 h 871"/>
                <a:gd name="T90" fmla="*/ 723 w 733"/>
                <a:gd name="T91" fmla="*/ 568 h 871"/>
                <a:gd name="T92" fmla="*/ 723 w 733"/>
                <a:gd name="T93" fmla="*/ 636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3" h="871">
                  <a:moveTo>
                    <a:pt x="707" y="500"/>
                  </a:moveTo>
                  <a:cubicBezTo>
                    <a:pt x="695" y="489"/>
                    <a:pt x="682" y="486"/>
                    <a:pt x="681" y="486"/>
                  </a:cubicBezTo>
                  <a:cubicBezTo>
                    <a:pt x="546" y="456"/>
                    <a:pt x="546" y="456"/>
                    <a:pt x="546" y="456"/>
                  </a:cubicBezTo>
                  <a:cubicBezTo>
                    <a:pt x="530" y="351"/>
                    <a:pt x="506" y="268"/>
                    <a:pt x="480" y="202"/>
                  </a:cubicBezTo>
                  <a:cubicBezTo>
                    <a:pt x="424" y="60"/>
                    <a:pt x="360" y="2"/>
                    <a:pt x="359" y="2"/>
                  </a:cubicBezTo>
                  <a:cubicBezTo>
                    <a:pt x="357" y="0"/>
                    <a:pt x="354" y="0"/>
                    <a:pt x="353" y="2"/>
                  </a:cubicBezTo>
                  <a:cubicBezTo>
                    <a:pt x="352" y="2"/>
                    <a:pt x="290" y="58"/>
                    <a:pt x="234" y="196"/>
                  </a:cubicBezTo>
                  <a:cubicBezTo>
                    <a:pt x="206" y="263"/>
                    <a:pt x="181" y="351"/>
                    <a:pt x="164" y="460"/>
                  </a:cubicBezTo>
                  <a:cubicBezTo>
                    <a:pt x="52" y="485"/>
                    <a:pt x="52" y="485"/>
                    <a:pt x="52" y="485"/>
                  </a:cubicBezTo>
                  <a:cubicBezTo>
                    <a:pt x="50" y="486"/>
                    <a:pt x="38" y="488"/>
                    <a:pt x="26" y="499"/>
                  </a:cubicBezTo>
                  <a:cubicBezTo>
                    <a:pt x="13" y="511"/>
                    <a:pt x="0" y="532"/>
                    <a:pt x="0" y="567"/>
                  </a:cubicBezTo>
                  <a:cubicBezTo>
                    <a:pt x="0" y="637"/>
                    <a:pt x="0" y="641"/>
                    <a:pt x="0" y="641"/>
                  </a:cubicBezTo>
                  <a:cubicBezTo>
                    <a:pt x="0" y="643"/>
                    <a:pt x="2" y="646"/>
                    <a:pt x="5" y="646"/>
                  </a:cubicBezTo>
                  <a:cubicBezTo>
                    <a:pt x="148" y="646"/>
                    <a:pt x="148" y="646"/>
                    <a:pt x="148" y="646"/>
                  </a:cubicBezTo>
                  <a:cubicBezTo>
                    <a:pt x="147" y="667"/>
                    <a:pt x="147" y="689"/>
                    <a:pt x="147" y="711"/>
                  </a:cubicBezTo>
                  <a:cubicBezTo>
                    <a:pt x="147" y="712"/>
                    <a:pt x="147" y="713"/>
                    <a:pt x="147" y="714"/>
                  </a:cubicBezTo>
                  <a:cubicBezTo>
                    <a:pt x="187" y="821"/>
                    <a:pt x="187" y="821"/>
                    <a:pt x="187" y="821"/>
                  </a:cubicBezTo>
                  <a:cubicBezTo>
                    <a:pt x="187" y="866"/>
                    <a:pt x="187" y="866"/>
                    <a:pt x="187" y="866"/>
                  </a:cubicBezTo>
                  <a:cubicBezTo>
                    <a:pt x="187" y="868"/>
                    <a:pt x="187" y="869"/>
                    <a:pt x="188" y="870"/>
                  </a:cubicBezTo>
                  <a:cubicBezTo>
                    <a:pt x="189" y="871"/>
                    <a:pt x="191" y="871"/>
                    <a:pt x="192" y="871"/>
                  </a:cubicBezTo>
                  <a:cubicBezTo>
                    <a:pt x="519" y="871"/>
                    <a:pt x="519" y="871"/>
                    <a:pt x="519" y="871"/>
                  </a:cubicBezTo>
                  <a:cubicBezTo>
                    <a:pt x="521" y="871"/>
                    <a:pt x="522" y="871"/>
                    <a:pt x="523" y="870"/>
                  </a:cubicBezTo>
                  <a:cubicBezTo>
                    <a:pt x="524" y="869"/>
                    <a:pt x="524" y="868"/>
                    <a:pt x="524" y="866"/>
                  </a:cubicBezTo>
                  <a:cubicBezTo>
                    <a:pt x="524" y="823"/>
                    <a:pt x="524" y="823"/>
                    <a:pt x="524" y="823"/>
                  </a:cubicBezTo>
                  <a:cubicBezTo>
                    <a:pt x="525" y="823"/>
                    <a:pt x="525" y="822"/>
                    <a:pt x="525" y="821"/>
                  </a:cubicBezTo>
                  <a:cubicBezTo>
                    <a:pt x="565" y="713"/>
                    <a:pt x="565" y="713"/>
                    <a:pt x="565" y="713"/>
                  </a:cubicBezTo>
                  <a:cubicBezTo>
                    <a:pt x="565" y="712"/>
                    <a:pt x="565" y="710"/>
                    <a:pt x="564" y="709"/>
                  </a:cubicBezTo>
                  <a:cubicBezTo>
                    <a:pt x="564" y="687"/>
                    <a:pt x="564" y="667"/>
                    <a:pt x="563" y="646"/>
                  </a:cubicBezTo>
                  <a:cubicBezTo>
                    <a:pt x="728" y="646"/>
                    <a:pt x="728" y="646"/>
                    <a:pt x="728" y="646"/>
                  </a:cubicBezTo>
                  <a:cubicBezTo>
                    <a:pt x="729" y="646"/>
                    <a:pt x="730" y="646"/>
                    <a:pt x="731" y="645"/>
                  </a:cubicBezTo>
                  <a:cubicBezTo>
                    <a:pt x="732" y="644"/>
                    <a:pt x="733" y="643"/>
                    <a:pt x="733" y="641"/>
                  </a:cubicBezTo>
                  <a:cubicBezTo>
                    <a:pt x="733" y="641"/>
                    <a:pt x="733" y="641"/>
                    <a:pt x="733" y="640"/>
                  </a:cubicBezTo>
                  <a:cubicBezTo>
                    <a:pt x="733" y="636"/>
                    <a:pt x="733" y="622"/>
                    <a:pt x="733" y="568"/>
                  </a:cubicBezTo>
                  <a:cubicBezTo>
                    <a:pt x="733" y="568"/>
                    <a:pt x="733" y="568"/>
                    <a:pt x="733" y="568"/>
                  </a:cubicBezTo>
                  <a:cubicBezTo>
                    <a:pt x="733" y="532"/>
                    <a:pt x="720" y="511"/>
                    <a:pt x="707" y="500"/>
                  </a:cubicBezTo>
                  <a:close/>
                  <a:moveTo>
                    <a:pt x="514" y="826"/>
                  </a:moveTo>
                  <a:cubicBezTo>
                    <a:pt x="514" y="861"/>
                    <a:pt x="514" y="861"/>
                    <a:pt x="514" y="861"/>
                  </a:cubicBezTo>
                  <a:cubicBezTo>
                    <a:pt x="197" y="861"/>
                    <a:pt x="197" y="861"/>
                    <a:pt x="197" y="861"/>
                  </a:cubicBezTo>
                  <a:cubicBezTo>
                    <a:pt x="197" y="826"/>
                    <a:pt x="197" y="826"/>
                    <a:pt x="197" y="826"/>
                  </a:cubicBezTo>
                  <a:cubicBezTo>
                    <a:pt x="356" y="826"/>
                    <a:pt x="356" y="826"/>
                    <a:pt x="356" y="826"/>
                  </a:cubicBezTo>
                  <a:lnTo>
                    <a:pt x="514" y="826"/>
                  </a:lnTo>
                  <a:close/>
                  <a:moveTo>
                    <a:pt x="10" y="567"/>
                  </a:moveTo>
                  <a:cubicBezTo>
                    <a:pt x="10" y="534"/>
                    <a:pt x="21" y="517"/>
                    <a:pt x="33" y="507"/>
                  </a:cubicBezTo>
                  <a:cubicBezTo>
                    <a:pt x="38" y="502"/>
                    <a:pt x="44" y="499"/>
                    <a:pt x="48" y="497"/>
                  </a:cubicBezTo>
                  <a:cubicBezTo>
                    <a:pt x="50" y="496"/>
                    <a:pt x="51" y="496"/>
                    <a:pt x="53" y="496"/>
                  </a:cubicBezTo>
                  <a:cubicBezTo>
                    <a:pt x="53" y="495"/>
                    <a:pt x="54" y="495"/>
                    <a:pt x="54" y="495"/>
                  </a:cubicBezTo>
                  <a:cubicBezTo>
                    <a:pt x="54" y="495"/>
                    <a:pt x="54" y="495"/>
                    <a:pt x="54" y="495"/>
                  </a:cubicBezTo>
                  <a:cubicBezTo>
                    <a:pt x="54" y="495"/>
                    <a:pt x="54" y="495"/>
                    <a:pt x="54" y="495"/>
                  </a:cubicBezTo>
                  <a:cubicBezTo>
                    <a:pt x="54" y="495"/>
                    <a:pt x="54" y="495"/>
                    <a:pt x="54" y="495"/>
                  </a:cubicBezTo>
                  <a:cubicBezTo>
                    <a:pt x="54" y="495"/>
                    <a:pt x="54" y="495"/>
                    <a:pt x="54" y="495"/>
                  </a:cubicBezTo>
                  <a:cubicBezTo>
                    <a:pt x="163" y="471"/>
                    <a:pt x="163" y="471"/>
                    <a:pt x="163" y="471"/>
                  </a:cubicBezTo>
                  <a:cubicBezTo>
                    <a:pt x="156" y="521"/>
                    <a:pt x="151" y="576"/>
                    <a:pt x="148" y="636"/>
                  </a:cubicBezTo>
                  <a:cubicBezTo>
                    <a:pt x="10" y="636"/>
                    <a:pt x="10" y="636"/>
                    <a:pt x="10" y="636"/>
                  </a:cubicBezTo>
                  <a:cubicBezTo>
                    <a:pt x="10" y="634"/>
                    <a:pt x="10" y="632"/>
                    <a:pt x="10" y="630"/>
                  </a:cubicBezTo>
                  <a:cubicBezTo>
                    <a:pt x="10" y="620"/>
                    <a:pt x="10" y="602"/>
                    <a:pt x="10" y="567"/>
                  </a:cubicBezTo>
                  <a:close/>
                  <a:moveTo>
                    <a:pt x="516" y="816"/>
                  </a:moveTo>
                  <a:cubicBezTo>
                    <a:pt x="356" y="816"/>
                    <a:pt x="356" y="816"/>
                    <a:pt x="356" y="816"/>
                  </a:cubicBezTo>
                  <a:cubicBezTo>
                    <a:pt x="196" y="816"/>
                    <a:pt x="196" y="816"/>
                    <a:pt x="196" y="816"/>
                  </a:cubicBezTo>
                  <a:cubicBezTo>
                    <a:pt x="159" y="717"/>
                    <a:pt x="159" y="717"/>
                    <a:pt x="159" y="717"/>
                  </a:cubicBezTo>
                  <a:cubicBezTo>
                    <a:pt x="192" y="717"/>
                    <a:pt x="192" y="717"/>
                    <a:pt x="192" y="717"/>
                  </a:cubicBezTo>
                  <a:cubicBezTo>
                    <a:pt x="355" y="717"/>
                    <a:pt x="355" y="717"/>
                    <a:pt x="355" y="717"/>
                  </a:cubicBezTo>
                  <a:cubicBezTo>
                    <a:pt x="552" y="717"/>
                    <a:pt x="552" y="717"/>
                    <a:pt x="552" y="717"/>
                  </a:cubicBezTo>
                  <a:lnTo>
                    <a:pt x="516" y="816"/>
                  </a:lnTo>
                  <a:close/>
                  <a:moveTo>
                    <a:pt x="355" y="706"/>
                  </a:moveTo>
                  <a:cubicBezTo>
                    <a:pt x="157" y="706"/>
                    <a:pt x="157" y="706"/>
                    <a:pt x="157" y="706"/>
                  </a:cubicBezTo>
                  <a:cubicBezTo>
                    <a:pt x="157" y="684"/>
                    <a:pt x="157" y="662"/>
                    <a:pt x="158" y="641"/>
                  </a:cubicBezTo>
                  <a:cubicBezTo>
                    <a:pt x="161" y="577"/>
                    <a:pt x="166" y="518"/>
                    <a:pt x="174" y="465"/>
                  </a:cubicBezTo>
                  <a:cubicBezTo>
                    <a:pt x="190" y="357"/>
                    <a:pt x="215" y="272"/>
                    <a:pt x="241" y="205"/>
                  </a:cubicBezTo>
                  <a:cubicBezTo>
                    <a:pt x="249" y="210"/>
                    <a:pt x="258" y="214"/>
                    <a:pt x="266" y="218"/>
                  </a:cubicBezTo>
                  <a:cubicBezTo>
                    <a:pt x="297" y="231"/>
                    <a:pt x="330" y="237"/>
                    <a:pt x="362" y="237"/>
                  </a:cubicBezTo>
                  <a:cubicBezTo>
                    <a:pt x="387" y="237"/>
                    <a:pt x="412" y="234"/>
                    <a:pt x="435" y="226"/>
                  </a:cubicBezTo>
                  <a:cubicBezTo>
                    <a:pt x="448" y="222"/>
                    <a:pt x="460" y="217"/>
                    <a:pt x="473" y="211"/>
                  </a:cubicBezTo>
                  <a:cubicBezTo>
                    <a:pt x="498" y="276"/>
                    <a:pt x="521" y="358"/>
                    <a:pt x="537" y="461"/>
                  </a:cubicBezTo>
                  <a:cubicBezTo>
                    <a:pt x="545" y="515"/>
                    <a:pt x="550" y="575"/>
                    <a:pt x="553" y="641"/>
                  </a:cubicBezTo>
                  <a:cubicBezTo>
                    <a:pt x="553" y="663"/>
                    <a:pt x="554" y="684"/>
                    <a:pt x="554" y="707"/>
                  </a:cubicBezTo>
                  <a:lnTo>
                    <a:pt x="355" y="706"/>
                  </a:lnTo>
                  <a:close/>
                  <a:moveTo>
                    <a:pt x="469" y="201"/>
                  </a:moveTo>
                  <a:cubicBezTo>
                    <a:pt x="461" y="205"/>
                    <a:pt x="454" y="209"/>
                    <a:pt x="446" y="212"/>
                  </a:cubicBezTo>
                  <a:cubicBezTo>
                    <a:pt x="419" y="222"/>
                    <a:pt x="391" y="227"/>
                    <a:pt x="362" y="227"/>
                  </a:cubicBezTo>
                  <a:cubicBezTo>
                    <a:pt x="341" y="227"/>
                    <a:pt x="320" y="224"/>
                    <a:pt x="299" y="218"/>
                  </a:cubicBezTo>
                  <a:cubicBezTo>
                    <a:pt x="280" y="213"/>
                    <a:pt x="262" y="206"/>
                    <a:pt x="245" y="196"/>
                  </a:cubicBezTo>
                  <a:cubicBezTo>
                    <a:pt x="272" y="130"/>
                    <a:pt x="300" y="83"/>
                    <a:pt x="322" y="53"/>
                  </a:cubicBezTo>
                  <a:cubicBezTo>
                    <a:pt x="333" y="38"/>
                    <a:pt x="343" y="27"/>
                    <a:pt x="349" y="20"/>
                  </a:cubicBezTo>
                  <a:cubicBezTo>
                    <a:pt x="352" y="17"/>
                    <a:pt x="354" y="14"/>
                    <a:pt x="356" y="13"/>
                  </a:cubicBezTo>
                  <a:cubicBezTo>
                    <a:pt x="369" y="26"/>
                    <a:pt x="422" y="83"/>
                    <a:pt x="469" y="201"/>
                  </a:cubicBezTo>
                  <a:close/>
                  <a:moveTo>
                    <a:pt x="563" y="636"/>
                  </a:moveTo>
                  <a:cubicBezTo>
                    <a:pt x="560" y="574"/>
                    <a:pt x="555" y="518"/>
                    <a:pt x="548" y="466"/>
                  </a:cubicBezTo>
                  <a:cubicBezTo>
                    <a:pt x="678" y="496"/>
                    <a:pt x="678" y="496"/>
                    <a:pt x="678" y="496"/>
                  </a:cubicBezTo>
                  <a:cubicBezTo>
                    <a:pt x="679" y="496"/>
                    <a:pt x="679" y="496"/>
                    <a:pt x="679" y="496"/>
                  </a:cubicBezTo>
                  <a:cubicBezTo>
                    <a:pt x="679" y="496"/>
                    <a:pt x="679" y="496"/>
                    <a:pt x="679" y="496"/>
                  </a:cubicBezTo>
                  <a:cubicBezTo>
                    <a:pt x="679" y="496"/>
                    <a:pt x="690" y="498"/>
                    <a:pt x="701" y="508"/>
                  </a:cubicBezTo>
                  <a:cubicBezTo>
                    <a:pt x="712" y="518"/>
                    <a:pt x="723" y="535"/>
                    <a:pt x="723" y="568"/>
                  </a:cubicBezTo>
                  <a:cubicBezTo>
                    <a:pt x="723" y="568"/>
                    <a:pt x="723" y="568"/>
                    <a:pt x="723" y="568"/>
                  </a:cubicBezTo>
                  <a:cubicBezTo>
                    <a:pt x="723" y="611"/>
                    <a:pt x="723" y="629"/>
                    <a:pt x="723" y="636"/>
                  </a:cubicBezTo>
                  <a:lnTo>
                    <a:pt x="563" y="636"/>
                  </a:lnTo>
                  <a:close/>
                </a:path>
              </a:pathLst>
            </a:custGeom>
            <a:solidFill>
              <a:srgbClr val="86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504">
              <a:extLst>
                <a:ext uri="{FF2B5EF4-FFF2-40B4-BE49-F238E27FC236}">
                  <a16:creationId xmlns:a16="http://schemas.microsoft.com/office/drawing/2014/main" xmlns="" id="{9690BBC9-2E51-4E16-8EF9-BAD05A372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813" y="3481388"/>
              <a:ext cx="647700" cy="700088"/>
            </a:xfrm>
            <a:custGeom>
              <a:avLst/>
              <a:gdLst>
                <a:gd name="T0" fmla="*/ 138 w 153"/>
                <a:gd name="T1" fmla="*/ 165 h 165"/>
                <a:gd name="T2" fmla="*/ 153 w 153"/>
                <a:gd name="T3" fmla="*/ 0 h 165"/>
                <a:gd name="T4" fmla="*/ 44 w 153"/>
                <a:gd name="T5" fmla="*/ 24 h 165"/>
                <a:gd name="T6" fmla="*/ 44 w 153"/>
                <a:gd name="T7" fmla="*/ 24 h 165"/>
                <a:gd name="T8" fmla="*/ 44 w 153"/>
                <a:gd name="T9" fmla="*/ 24 h 165"/>
                <a:gd name="T10" fmla="*/ 44 w 153"/>
                <a:gd name="T11" fmla="*/ 24 h 165"/>
                <a:gd name="T12" fmla="*/ 44 w 153"/>
                <a:gd name="T13" fmla="*/ 24 h 165"/>
                <a:gd name="T14" fmla="*/ 43 w 153"/>
                <a:gd name="T15" fmla="*/ 25 h 165"/>
                <a:gd name="T16" fmla="*/ 38 w 153"/>
                <a:gd name="T17" fmla="*/ 26 h 165"/>
                <a:gd name="T18" fmla="*/ 23 w 153"/>
                <a:gd name="T19" fmla="*/ 36 h 165"/>
                <a:gd name="T20" fmla="*/ 0 w 153"/>
                <a:gd name="T21" fmla="*/ 96 h 165"/>
                <a:gd name="T22" fmla="*/ 0 w 153"/>
                <a:gd name="T23" fmla="*/ 159 h 165"/>
                <a:gd name="T24" fmla="*/ 0 w 153"/>
                <a:gd name="T25" fmla="*/ 165 h 165"/>
                <a:gd name="T26" fmla="*/ 138 w 153"/>
                <a:gd name="T2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3" h="165">
                  <a:moveTo>
                    <a:pt x="138" y="165"/>
                  </a:moveTo>
                  <a:cubicBezTo>
                    <a:pt x="141" y="105"/>
                    <a:pt x="146" y="50"/>
                    <a:pt x="153" y="0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3" y="24"/>
                    <a:pt x="43" y="25"/>
                  </a:cubicBezTo>
                  <a:cubicBezTo>
                    <a:pt x="41" y="25"/>
                    <a:pt x="40" y="25"/>
                    <a:pt x="38" y="26"/>
                  </a:cubicBezTo>
                  <a:cubicBezTo>
                    <a:pt x="34" y="28"/>
                    <a:pt x="28" y="31"/>
                    <a:pt x="23" y="36"/>
                  </a:cubicBezTo>
                  <a:cubicBezTo>
                    <a:pt x="11" y="46"/>
                    <a:pt x="0" y="63"/>
                    <a:pt x="0" y="96"/>
                  </a:cubicBezTo>
                  <a:cubicBezTo>
                    <a:pt x="0" y="131"/>
                    <a:pt x="0" y="149"/>
                    <a:pt x="0" y="159"/>
                  </a:cubicBezTo>
                  <a:cubicBezTo>
                    <a:pt x="0" y="161"/>
                    <a:pt x="0" y="163"/>
                    <a:pt x="0" y="165"/>
                  </a:cubicBezTo>
                  <a:lnTo>
                    <a:pt x="138" y="1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505">
              <a:extLst>
                <a:ext uri="{FF2B5EF4-FFF2-40B4-BE49-F238E27FC236}">
                  <a16:creationId xmlns:a16="http://schemas.microsoft.com/office/drawing/2014/main" xmlns="" id="{C17A061D-07BB-413D-8436-5A475E317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4525963"/>
              <a:ext cx="1666875" cy="419100"/>
            </a:xfrm>
            <a:custGeom>
              <a:avLst/>
              <a:gdLst>
                <a:gd name="T0" fmla="*/ 524 w 1050"/>
                <a:gd name="T1" fmla="*/ 0 h 264"/>
                <a:gd name="T2" fmla="*/ 89 w 1050"/>
                <a:gd name="T3" fmla="*/ 0 h 264"/>
                <a:gd name="T4" fmla="*/ 0 w 1050"/>
                <a:gd name="T5" fmla="*/ 0 h 264"/>
                <a:gd name="T6" fmla="*/ 99 w 1050"/>
                <a:gd name="T7" fmla="*/ 264 h 264"/>
                <a:gd name="T8" fmla="*/ 527 w 1050"/>
                <a:gd name="T9" fmla="*/ 264 h 264"/>
                <a:gd name="T10" fmla="*/ 954 w 1050"/>
                <a:gd name="T11" fmla="*/ 264 h 264"/>
                <a:gd name="T12" fmla="*/ 1050 w 1050"/>
                <a:gd name="T13" fmla="*/ 0 h 264"/>
                <a:gd name="T14" fmla="*/ 524 w 1050"/>
                <a:gd name="T15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0" h="264">
                  <a:moveTo>
                    <a:pt x="524" y="0"/>
                  </a:moveTo>
                  <a:lnTo>
                    <a:pt x="89" y="0"/>
                  </a:lnTo>
                  <a:lnTo>
                    <a:pt x="0" y="0"/>
                  </a:lnTo>
                  <a:lnTo>
                    <a:pt x="99" y="264"/>
                  </a:lnTo>
                  <a:lnTo>
                    <a:pt x="527" y="264"/>
                  </a:lnTo>
                  <a:lnTo>
                    <a:pt x="954" y="264"/>
                  </a:lnTo>
                  <a:lnTo>
                    <a:pt x="1050" y="0"/>
                  </a:lnTo>
                  <a:lnTo>
                    <a:pt x="52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506">
              <a:extLst>
                <a:ext uri="{FF2B5EF4-FFF2-40B4-BE49-F238E27FC236}">
                  <a16:creationId xmlns:a16="http://schemas.microsoft.com/office/drawing/2014/main" xmlns="" id="{B150CCAC-13FE-4A96-ABAB-CF4F513D3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7975" y="4987925"/>
              <a:ext cx="1344613" cy="149225"/>
            </a:xfrm>
            <a:custGeom>
              <a:avLst/>
              <a:gdLst>
                <a:gd name="T0" fmla="*/ 0 w 847"/>
                <a:gd name="T1" fmla="*/ 94 h 94"/>
                <a:gd name="T2" fmla="*/ 847 w 847"/>
                <a:gd name="T3" fmla="*/ 94 h 94"/>
                <a:gd name="T4" fmla="*/ 847 w 847"/>
                <a:gd name="T5" fmla="*/ 0 h 94"/>
                <a:gd name="T6" fmla="*/ 425 w 847"/>
                <a:gd name="T7" fmla="*/ 0 h 94"/>
                <a:gd name="T8" fmla="*/ 0 w 847"/>
                <a:gd name="T9" fmla="*/ 0 h 94"/>
                <a:gd name="T10" fmla="*/ 0 w 847"/>
                <a:gd name="T11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94">
                  <a:moveTo>
                    <a:pt x="0" y="94"/>
                  </a:moveTo>
                  <a:lnTo>
                    <a:pt x="847" y="94"/>
                  </a:lnTo>
                  <a:lnTo>
                    <a:pt x="847" y="0"/>
                  </a:lnTo>
                  <a:lnTo>
                    <a:pt x="425" y="0"/>
                  </a:lnTo>
                  <a:lnTo>
                    <a:pt x="0" y="0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507">
              <a:extLst>
                <a:ext uri="{FF2B5EF4-FFF2-40B4-BE49-F238E27FC236}">
                  <a16:creationId xmlns:a16="http://schemas.microsoft.com/office/drawing/2014/main" xmlns="" id="{A7F35566-EE03-4EF3-B44B-05618D04E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175" y="1538288"/>
              <a:ext cx="949325" cy="908050"/>
            </a:xfrm>
            <a:custGeom>
              <a:avLst/>
              <a:gdLst>
                <a:gd name="T0" fmla="*/ 104 w 224"/>
                <a:gd name="T1" fmla="*/ 7 h 214"/>
                <a:gd name="T2" fmla="*/ 77 w 224"/>
                <a:gd name="T3" fmla="*/ 40 h 214"/>
                <a:gd name="T4" fmla="*/ 0 w 224"/>
                <a:gd name="T5" fmla="*/ 183 h 214"/>
                <a:gd name="T6" fmla="*/ 54 w 224"/>
                <a:gd name="T7" fmla="*/ 205 h 214"/>
                <a:gd name="T8" fmla="*/ 117 w 224"/>
                <a:gd name="T9" fmla="*/ 214 h 214"/>
                <a:gd name="T10" fmla="*/ 201 w 224"/>
                <a:gd name="T11" fmla="*/ 199 h 214"/>
                <a:gd name="T12" fmla="*/ 224 w 224"/>
                <a:gd name="T13" fmla="*/ 188 h 214"/>
                <a:gd name="T14" fmla="*/ 111 w 224"/>
                <a:gd name="T15" fmla="*/ 0 h 214"/>
                <a:gd name="T16" fmla="*/ 104 w 224"/>
                <a:gd name="T17" fmla="*/ 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14">
                  <a:moveTo>
                    <a:pt x="104" y="7"/>
                  </a:moveTo>
                  <a:cubicBezTo>
                    <a:pt x="98" y="14"/>
                    <a:pt x="88" y="25"/>
                    <a:pt x="77" y="40"/>
                  </a:cubicBezTo>
                  <a:cubicBezTo>
                    <a:pt x="55" y="70"/>
                    <a:pt x="27" y="117"/>
                    <a:pt x="0" y="183"/>
                  </a:cubicBezTo>
                  <a:cubicBezTo>
                    <a:pt x="17" y="193"/>
                    <a:pt x="35" y="200"/>
                    <a:pt x="54" y="205"/>
                  </a:cubicBezTo>
                  <a:cubicBezTo>
                    <a:pt x="75" y="211"/>
                    <a:pt x="96" y="214"/>
                    <a:pt x="117" y="214"/>
                  </a:cubicBezTo>
                  <a:cubicBezTo>
                    <a:pt x="146" y="214"/>
                    <a:pt x="174" y="209"/>
                    <a:pt x="201" y="199"/>
                  </a:cubicBezTo>
                  <a:cubicBezTo>
                    <a:pt x="209" y="196"/>
                    <a:pt x="216" y="192"/>
                    <a:pt x="224" y="188"/>
                  </a:cubicBezTo>
                  <a:cubicBezTo>
                    <a:pt x="177" y="70"/>
                    <a:pt x="124" y="13"/>
                    <a:pt x="111" y="0"/>
                  </a:cubicBezTo>
                  <a:cubicBezTo>
                    <a:pt x="109" y="1"/>
                    <a:pt x="107" y="4"/>
                    <a:pt x="104" y="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508">
              <a:extLst>
                <a:ext uri="{FF2B5EF4-FFF2-40B4-BE49-F238E27FC236}">
                  <a16:creationId xmlns:a16="http://schemas.microsoft.com/office/drawing/2014/main" xmlns="" id="{13B08C15-A2F2-44A3-8D3F-1C88EFBF50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9275" y="2755900"/>
              <a:ext cx="847725" cy="831850"/>
            </a:xfrm>
            <a:custGeom>
              <a:avLst/>
              <a:gdLst>
                <a:gd name="T0" fmla="*/ 100 w 200"/>
                <a:gd name="T1" fmla="*/ 0 h 196"/>
                <a:gd name="T2" fmla="*/ 100 w 200"/>
                <a:gd name="T3" fmla="*/ 0 h 196"/>
                <a:gd name="T4" fmla="*/ 100 w 200"/>
                <a:gd name="T5" fmla="*/ 0 h 196"/>
                <a:gd name="T6" fmla="*/ 0 w 200"/>
                <a:gd name="T7" fmla="*/ 98 h 196"/>
                <a:gd name="T8" fmla="*/ 0 w 200"/>
                <a:gd name="T9" fmla="*/ 98 h 196"/>
                <a:gd name="T10" fmla="*/ 100 w 200"/>
                <a:gd name="T11" fmla="*/ 196 h 196"/>
                <a:gd name="T12" fmla="*/ 100 w 200"/>
                <a:gd name="T13" fmla="*/ 196 h 196"/>
                <a:gd name="T14" fmla="*/ 200 w 200"/>
                <a:gd name="T15" fmla="*/ 98 h 196"/>
                <a:gd name="T16" fmla="*/ 200 w 200"/>
                <a:gd name="T17" fmla="*/ 98 h 196"/>
                <a:gd name="T18" fmla="*/ 100 w 200"/>
                <a:gd name="T19" fmla="*/ 0 h 196"/>
                <a:gd name="T20" fmla="*/ 184 w 200"/>
                <a:gd name="T21" fmla="*/ 124 h 196"/>
                <a:gd name="T22" fmla="*/ 100 w 200"/>
                <a:gd name="T23" fmla="*/ 184 h 196"/>
                <a:gd name="T24" fmla="*/ 100 w 200"/>
                <a:gd name="T25" fmla="*/ 184 h 196"/>
                <a:gd name="T26" fmla="*/ 100 w 200"/>
                <a:gd name="T27" fmla="*/ 184 h 196"/>
                <a:gd name="T28" fmla="*/ 12 w 200"/>
                <a:gd name="T29" fmla="*/ 98 h 196"/>
                <a:gd name="T30" fmla="*/ 12 w 200"/>
                <a:gd name="T31" fmla="*/ 98 h 196"/>
                <a:gd name="T32" fmla="*/ 12 w 200"/>
                <a:gd name="T33" fmla="*/ 98 h 196"/>
                <a:gd name="T34" fmla="*/ 12 w 200"/>
                <a:gd name="T35" fmla="*/ 98 h 196"/>
                <a:gd name="T36" fmla="*/ 12 w 200"/>
                <a:gd name="T37" fmla="*/ 98 h 196"/>
                <a:gd name="T38" fmla="*/ 100 w 200"/>
                <a:gd name="T39" fmla="*/ 12 h 196"/>
                <a:gd name="T40" fmla="*/ 100 w 200"/>
                <a:gd name="T41" fmla="*/ 12 h 196"/>
                <a:gd name="T42" fmla="*/ 100 w 200"/>
                <a:gd name="T43" fmla="*/ 12 h 196"/>
                <a:gd name="T44" fmla="*/ 100 w 200"/>
                <a:gd name="T45" fmla="*/ 12 h 196"/>
                <a:gd name="T46" fmla="*/ 100 w 200"/>
                <a:gd name="T47" fmla="*/ 12 h 196"/>
                <a:gd name="T48" fmla="*/ 162 w 200"/>
                <a:gd name="T49" fmla="*/ 38 h 196"/>
                <a:gd name="T50" fmla="*/ 188 w 200"/>
                <a:gd name="T51" fmla="*/ 98 h 196"/>
                <a:gd name="T52" fmla="*/ 184 w 200"/>
                <a:gd name="T53" fmla="*/ 12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0" h="196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52"/>
                    <a:pt x="45" y="196"/>
                    <a:pt x="100" y="196"/>
                  </a:cubicBezTo>
                  <a:cubicBezTo>
                    <a:pt x="100" y="196"/>
                    <a:pt x="100" y="196"/>
                    <a:pt x="100" y="196"/>
                  </a:cubicBezTo>
                  <a:cubicBezTo>
                    <a:pt x="156" y="196"/>
                    <a:pt x="200" y="153"/>
                    <a:pt x="200" y="98"/>
                  </a:cubicBezTo>
                  <a:cubicBezTo>
                    <a:pt x="200" y="98"/>
                    <a:pt x="200" y="98"/>
                    <a:pt x="200" y="98"/>
                  </a:cubicBezTo>
                  <a:cubicBezTo>
                    <a:pt x="200" y="44"/>
                    <a:pt x="156" y="0"/>
                    <a:pt x="100" y="0"/>
                  </a:cubicBezTo>
                  <a:close/>
                  <a:moveTo>
                    <a:pt x="184" y="124"/>
                  </a:moveTo>
                  <a:cubicBezTo>
                    <a:pt x="173" y="159"/>
                    <a:pt x="139" y="184"/>
                    <a:pt x="100" y="184"/>
                  </a:cubicBezTo>
                  <a:cubicBezTo>
                    <a:pt x="100" y="184"/>
                    <a:pt x="100" y="184"/>
                    <a:pt x="100" y="184"/>
                  </a:cubicBezTo>
                  <a:cubicBezTo>
                    <a:pt x="100" y="184"/>
                    <a:pt x="100" y="184"/>
                    <a:pt x="100" y="184"/>
                  </a:cubicBezTo>
                  <a:cubicBezTo>
                    <a:pt x="52" y="184"/>
                    <a:pt x="12" y="146"/>
                    <a:pt x="12" y="98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12" y="51"/>
                    <a:pt x="52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24" y="12"/>
                    <a:pt x="146" y="22"/>
                    <a:pt x="162" y="38"/>
                  </a:cubicBezTo>
                  <a:cubicBezTo>
                    <a:pt x="178" y="53"/>
                    <a:pt x="188" y="75"/>
                    <a:pt x="188" y="98"/>
                  </a:cubicBezTo>
                  <a:cubicBezTo>
                    <a:pt x="188" y="107"/>
                    <a:pt x="187" y="116"/>
                    <a:pt x="184" y="124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509">
              <a:extLst>
                <a:ext uri="{FF2B5EF4-FFF2-40B4-BE49-F238E27FC236}">
                  <a16:creationId xmlns:a16="http://schemas.microsoft.com/office/drawing/2014/main" xmlns="" id="{53B03774-D21E-40BD-B324-51301EEFE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3138" y="27305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 cap="rnd">
              <a:solidFill>
                <a:srgbClr val="86878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510">
              <a:extLst>
                <a:ext uri="{FF2B5EF4-FFF2-40B4-BE49-F238E27FC236}">
                  <a16:creationId xmlns:a16="http://schemas.microsoft.com/office/drawing/2014/main" xmlns="" id="{656994FB-2FB7-4CC3-8DCA-03369AEDAD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03875" y="2730500"/>
              <a:ext cx="898525" cy="882650"/>
            </a:xfrm>
            <a:custGeom>
              <a:avLst/>
              <a:gdLst>
                <a:gd name="T0" fmla="*/ 106 w 212"/>
                <a:gd name="T1" fmla="*/ 0 h 208"/>
                <a:gd name="T2" fmla="*/ 106 w 212"/>
                <a:gd name="T3" fmla="*/ 0 h 208"/>
                <a:gd name="T4" fmla="*/ 106 w 212"/>
                <a:gd name="T5" fmla="*/ 0 h 208"/>
                <a:gd name="T6" fmla="*/ 0 w 212"/>
                <a:gd name="T7" fmla="*/ 104 h 208"/>
                <a:gd name="T8" fmla="*/ 0 w 212"/>
                <a:gd name="T9" fmla="*/ 104 h 208"/>
                <a:gd name="T10" fmla="*/ 0 w 212"/>
                <a:gd name="T11" fmla="*/ 104 h 208"/>
                <a:gd name="T12" fmla="*/ 106 w 212"/>
                <a:gd name="T13" fmla="*/ 208 h 208"/>
                <a:gd name="T14" fmla="*/ 106 w 212"/>
                <a:gd name="T15" fmla="*/ 208 h 208"/>
                <a:gd name="T16" fmla="*/ 212 w 212"/>
                <a:gd name="T17" fmla="*/ 104 h 208"/>
                <a:gd name="T18" fmla="*/ 212 w 212"/>
                <a:gd name="T19" fmla="*/ 104 h 208"/>
                <a:gd name="T20" fmla="*/ 106 w 212"/>
                <a:gd name="T21" fmla="*/ 0 h 208"/>
                <a:gd name="T22" fmla="*/ 206 w 212"/>
                <a:gd name="T23" fmla="*/ 104 h 208"/>
                <a:gd name="T24" fmla="*/ 106 w 212"/>
                <a:gd name="T25" fmla="*/ 202 h 208"/>
                <a:gd name="T26" fmla="*/ 106 w 212"/>
                <a:gd name="T27" fmla="*/ 202 h 208"/>
                <a:gd name="T28" fmla="*/ 6 w 212"/>
                <a:gd name="T29" fmla="*/ 104 h 208"/>
                <a:gd name="T30" fmla="*/ 6 w 212"/>
                <a:gd name="T31" fmla="*/ 104 h 208"/>
                <a:gd name="T32" fmla="*/ 106 w 212"/>
                <a:gd name="T33" fmla="*/ 6 h 208"/>
                <a:gd name="T34" fmla="*/ 106 w 212"/>
                <a:gd name="T35" fmla="*/ 6 h 208"/>
                <a:gd name="T36" fmla="*/ 106 w 212"/>
                <a:gd name="T37" fmla="*/ 6 h 208"/>
                <a:gd name="T38" fmla="*/ 206 w 212"/>
                <a:gd name="T39" fmla="*/ 10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2" h="208"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48" y="0"/>
                    <a:pt x="0" y="47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62"/>
                    <a:pt x="47" y="208"/>
                    <a:pt x="106" y="208"/>
                  </a:cubicBezTo>
                  <a:cubicBezTo>
                    <a:pt x="106" y="208"/>
                    <a:pt x="106" y="208"/>
                    <a:pt x="106" y="208"/>
                  </a:cubicBezTo>
                  <a:cubicBezTo>
                    <a:pt x="165" y="208"/>
                    <a:pt x="212" y="162"/>
                    <a:pt x="212" y="104"/>
                  </a:cubicBezTo>
                  <a:cubicBezTo>
                    <a:pt x="212" y="104"/>
                    <a:pt x="212" y="104"/>
                    <a:pt x="212" y="104"/>
                  </a:cubicBezTo>
                  <a:cubicBezTo>
                    <a:pt x="212" y="47"/>
                    <a:pt x="165" y="0"/>
                    <a:pt x="106" y="0"/>
                  </a:cubicBezTo>
                  <a:close/>
                  <a:moveTo>
                    <a:pt x="206" y="104"/>
                  </a:moveTo>
                  <a:cubicBezTo>
                    <a:pt x="206" y="159"/>
                    <a:pt x="162" y="202"/>
                    <a:pt x="106" y="202"/>
                  </a:cubicBezTo>
                  <a:cubicBezTo>
                    <a:pt x="106" y="202"/>
                    <a:pt x="106" y="202"/>
                    <a:pt x="106" y="202"/>
                  </a:cubicBezTo>
                  <a:cubicBezTo>
                    <a:pt x="51" y="202"/>
                    <a:pt x="6" y="158"/>
                    <a:pt x="6" y="104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6" y="50"/>
                    <a:pt x="51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62" y="6"/>
                    <a:pt x="206" y="50"/>
                    <a:pt x="206" y="104"/>
                  </a:cubicBezTo>
                  <a:close/>
                </a:path>
              </a:pathLst>
            </a:custGeom>
            <a:solidFill>
              <a:srgbClr val="86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511">
              <a:extLst>
                <a:ext uri="{FF2B5EF4-FFF2-40B4-BE49-F238E27FC236}">
                  <a16:creationId xmlns:a16="http://schemas.microsoft.com/office/drawing/2014/main" xmlns="" id="{A339F624-A135-4DCF-AFF0-7EA498A01E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5475" y="2833688"/>
              <a:ext cx="695325" cy="677863"/>
            </a:xfrm>
            <a:custGeom>
              <a:avLst/>
              <a:gdLst>
                <a:gd name="T0" fmla="*/ 82 w 164"/>
                <a:gd name="T1" fmla="*/ 0 h 160"/>
                <a:gd name="T2" fmla="*/ 82 w 164"/>
                <a:gd name="T3" fmla="*/ 0 h 160"/>
                <a:gd name="T4" fmla="*/ 82 w 164"/>
                <a:gd name="T5" fmla="*/ 0 h 160"/>
                <a:gd name="T6" fmla="*/ 82 w 164"/>
                <a:gd name="T7" fmla="*/ 0 h 160"/>
                <a:gd name="T8" fmla="*/ 0 w 164"/>
                <a:gd name="T9" fmla="*/ 80 h 160"/>
                <a:gd name="T10" fmla="*/ 0 w 164"/>
                <a:gd name="T11" fmla="*/ 80 h 160"/>
                <a:gd name="T12" fmla="*/ 0 w 164"/>
                <a:gd name="T13" fmla="*/ 80 h 160"/>
                <a:gd name="T14" fmla="*/ 0 w 164"/>
                <a:gd name="T15" fmla="*/ 80 h 160"/>
                <a:gd name="T16" fmla="*/ 0 w 164"/>
                <a:gd name="T17" fmla="*/ 80 h 160"/>
                <a:gd name="T18" fmla="*/ 0 w 164"/>
                <a:gd name="T19" fmla="*/ 84 h 160"/>
                <a:gd name="T20" fmla="*/ 1 w 164"/>
                <a:gd name="T21" fmla="*/ 93 h 160"/>
                <a:gd name="T22" fmla="*/ 2 w 164"/>
                <a:gd name="T23" fmla="*/ 96 h 160"/>
                <a:gd name="T24" fmla="*/ 82 w 164"/>
                <a:gd name="T25" fmla="*/ 160 h 160"/>
                <a:gd name="T26" fmla="*/ 164 w 164"/>
                <a:gd name="T27" fmla="*/ 80 h 160"/>
                <a:gd name="T28" fmla="*/ 140 w 164"/>
                <a:gd name="T29" fmla="*/ 24 h 160"/>
                <a:gd name="T30" fmla="*/ 82 w 164"/>
                <a:gd name="T31" fmla="*/ 0 h 160"/>
                <a:gd name="T32" fmla="*/ 160 w 164"/>
                <a:gd name="T33" fmla="*/ 80 h 160"/>
                <a:gd name="T34" fmla="*/ 82 w 164"/>
                <a:gd name="T35" fmla="*/ 157 h 160"/>
                <a:gd name="T36" fmla="*/ 82 w 164"/>
                <a:gd name="T37" fmla="*/ 157 h 160"/>
                <a:gd name="T38" fmla="*/ 4 w 164"/>
                <a:gd name="T39" fmla="*/ 81 h 160"/>
                <a:gd name="T40" fmla="*/ 4 w 164"/>
                <a:gd name="T41" fmla="*/ 81 h 160"/>
                <a:gd name="T42" fmla="*/ 4 w 164"/>
                <a:gd name="T43" fmla="*/ 80 h 160"/>
                <a:gd name="T44" fmla="*/ 82 w 164"/>
                <a:gd name="T45" fmla="*/ 4 h 160"/>
                <a:gd name="T46" fmla="*/ 82 w 164"/>
                <a:gd name="T47" fmla="*/ 4 h 160"/>
                <a:gd name="T48" fmla="*/ 160 w 164"/>
                <a:gd name="T4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4" h="160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6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2"/>
                    <a:pt x="0" y="83"/>
                    <a:pt x="0" y="84"/>
                  </a:cubicBezTo>
                  <a:cubicBezTo>
                    <a:pt x="0" y="87"/>
                    <a:pt x="1" y="90"/>
                    <a:pt x="1" y="93"/>
                  </a:cubicBezTo>
                  <a:cubicBezTo>
                    <a:pt x="1" y="94"/>
                    <a:pt x="2" y="95"/>
                    <a:pt x="2" y="96"/>
                  </a:cubicBezTo>
                  <a:cubicBezTo>
                    <a:pt x="9" y="133"/>
                    <a:pt x="42" y="160"/>
                    <a:pt x="82" y="160"/>
                  </a:cubicBezTo>
                  <a:cubicBezTo>
                    <a:pt x="127" y="160"/>
                    <a:pt x="164" y="125"/>
                    <a:pt x="164" y="80"/>
                  </a:cubicBezTo>
                  <a:cubicBezTo>
                    <a:pt x="164" y="58"/>
                    <a:pt x="155" y="38"/>
                    <a:pt x="140" y="24"/>
                  </a:cubicBezTo>
                  <a:cubicBezTo>
                    <a:pt x="125" y="9"/>
                    <a:pt x="105" y="0"/>
                    <a:pt x="82" y="0"/>
                  </a:cubicBezTo>
                  <a:close/>
                  <a:moveTo>
                    <a:pt x="160" y="80"/>
                  </a:moveTo>
                  <a:cubicBezTo>
                    <a:pt x="160" y="123"/>
                    <a:pt x="125" y="157"/>
                    <a:pt x="82" y="157"/>
                  </a:cubicBezTo>
                  <a:cubicBezTo>
                    <a:pt x="82" y="157"/>
                    <a:pt x="82" y="157"/>
                    <a:pt x="82" y="157"/>
                  </a:cubicBezTo>
                  <a:cubicBezTo>
                    <a:pt x="39" y="157"/>
                    <a:pt x="4" y="123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38"/>
                    <a:pt x="39" y="4"/>
                    <a:pt x="82" y="4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125" y="4"/>
                    <a:pt x="160" y="38"/>
                    <a:pt x="160" y="80"/>
                  </a:cubicBezTo>
                  <a:close/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Line 512">
              <a:extLst>
                <a:ext uri="{FF2B5EF4-FFF2-40B4-BE49-F238E27FC236}">
                  <a16:creationId xmlns:a16="http://schemas.microsoft.com/office/drawing/2014/main" xmlns="" id="{AC9ECAAC-D43A-4C03-B226-2C9310310C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53138" y="2806700"/>
              <a:ext cx="0" cy="0"/>
            </a:xfrm>
            <a:prstGeom prst="line">
              <a:avLst/>
            </a:prstGeom>
            <a:noFill/>
            <a:ln w="0" cap="rnd">
              <a:solidFill>
                <a:srgbClr val="86878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Line 513">
              <a:extLst>
                <a:ext uri="{FF2B5EF4-FFF2-40B4-BE49-F238E27FC236}">
                  <a16:creationId xmlns:a16="http://schemas.microsoft.com/office/drawing/2014/main" xmlns="" id="{23AEE1D8-F031-4B5C-9BEF-934A38FA46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0075" y="3171825"/>
              <a:ext cx="0" cy="0"/>
            </a:xfrm>
            <a:prstGeom prst="line">
              <a:avLst/>
            </a:prstGeom>
            <a:noFill/>
            <a:ln w="0" cap="rnd">
              <a:solidFill>
                <a:srgbClr val="86878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514">
              <a:extLst>
                <a:ext uri="{FF2B5EF4-FFF2-40B4-BE49-F238E27FC236}">
                  <a16:creationId xmlns:a16="http://schemas.microsoft.com/office/drawing/2014/main" xmlns="" id="{E38FF960-99D1-4EDE-B355-75FE598201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0075" y="2806700"/>
              <a:ext cx="746125" cy="730250"/>
            </a:xfrm>
            <a:custGeom>
              <a:avLst/>
              <a:gdLst>
                <a:gd name="T0" fmla="*/ 88 w 176"/>
                <a:gd name="T1" fmla="*/ 0 h 172"/>
                <a:gd name="T2" fmla="*/ 88 w 176"/>
                <a:gd name="T3" fmla="*/ 0 h 172"/>
                <a:gd name="T4" fmla="*/ 88 w 176"/>
                <a:gd name="T5" fmla="*/ 0 h 172"/>
                <a:gd name="T6" fmla="*/ 88 w 176"/>
                <a:gd name="T7" fmla="*/ 0 h 172"/>
                <a:gd name="T8" fmla="*/ 88 w 176"/>
                <a:gd name="T9" fmla="*/ 0 h 172"/>
                <a:gd name="T10" fmla="*/ 88 w 176"/>
                <a:gd name="T11" fmla="*/ 0 h 172"/>
                <a:gd name="T12" fmla="*/ 88 w 176"/>
                <a:gd name="T13" fmla="*/ 0 h 172"/>
                <a:gd name="T14" fmla="*/ 0 w 176"/>
                <a:gd name="T15" fmla="*/ 86 h 172"/>
                <a:gd name="T16" fmla="*/ 0 w 176"/>
                <a:gd name="T17" fmla="*/ 86 h 172"/>
                <a:gd name="T18" fmla="*/ 0 w 176"/>
                <a:gd name="T19" fmla="*/ 86 h 172"/>
                <a:gd name="T20" fmla="*/ 0 w 176"/>
                <a:gd name="T21" fmla="*/ 86 h 172"/>
                <a:gd name="T22" fmla="*/ 0 w 176"/>
                <a:gd name="T23" fmla="*/ 86 h 172"/>
                <a:gd name="T24" fmla="*/ 88 w 176"/>
                <a:gd name="T25" fmla="*/ 172 h 172"/>
                <a:gd name="T26" fmla="*/ 88 w 176"/>
                <a:gd name="T27" fmla="*/ 172 h 172"/>
                <a:gd name="T28" fmla="*/ 88 w 176"/>
                <a:gd name="T29" fmla="*/ 172 h 172"/>
                <a:gd name="T30" fmla="*/ 172 w 176"/>
                <a:gd name="T31" fmla="*/ 112 h 172"/>
                <a:gd name="T32" fmla="*/ 176 w 176"/>
                <a:gd name="T33" fmla="*/ 86 h 172"/>
                <a:gd name="T34" fmla="*/ 150 w 176"/>
                <a:gd name="T35" fmla="*/ 26 h 172"/>
                <a:gd name="T36" fmla="*/ 88 w 176"/>
                <a:gd name="T37" fmla="*/ 0 h 172"/>
                <a:gd name="T38" fmla="*/ 88 w 176"/>
                <a:gd name="T39" fmla="*/ 166 h 172"/>
                <a:gd name="T40" fmla="*/ 8 w 176"/>
                <a:gd name="T41" fmla="*/ 102 h 172"/>
                <a:gd name="T42" fmla="*/ 7 w 176"/>
                <a:gd name="T43" fmla="*/ 99 h 172"/>
                <a:gd name="T44" fmla="*/ 6 w 176"/>
                <a:gd name="T45" fmla="*/ 90 h 172"/>
                <a:gd name="T46" fmla="*/ 6 w 176"/>
                <a:gd name="T47" fmla="*/ 86 h 172"/>
                <a:gd name="T48" fmla="*/ 6 w 176"/>
                <a:gd name="T49" fmla="*/ 86 h 172"/>
                <a:gd name="T50" fmla="*/ 6 w 176"/>
                <a:gd name="T51" fmla="*/ 86 h 172"/>
                <a:gd name="T52" fmla="*/ 6 w 176"/>
                <a:gd name="T53" fmla="*/ 86 h 172"/>
                <a:gd name="T54" fmla="*/ 6 w 176"/>
                <a:gd name="T55" fmla="*/ 86 h 172"/>
                <a:gd name="T56" fmla="*/ 88 w 176"/>
                <a:gd name="T57" fmla="*/ 6 h 172"/>
                <a:gd name="T58" fmla="*/ 88 w 176"/>
                <a:gd name="T59" fmla="*/ 6 h 172"/>
                <a:gd name="T60" fmla="*/ 88 w 176"/>
                <a:gd name="T61" fmla="*/ 6 h 172"/>
                <a:gd name="T62" fmla="*/ 88 w 176"/>
                <a:gd name="T63" fmla="*/ 6 h 172"/>
                <a:gd name="T64" fmla="*/ 146 w 176"/>
                <a:gd name="T65" fmla="*/ 30 h 172"/>
                <a:gd name="T66" fmla="*/ 170 w 176"/>
                <a:gd name="T67" fmla="*/ 86 h 172"/>
                <a:gd name="T68" fmla="*/ 88 w 176"/>
                <a:gd name="T69" fmla="*/ 16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6" h="172">
                  <a:moveTo>
                    <a:pt x="88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40" y="0"/>
                    <a:pt x="0" y="39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34"/>
                    <a:pt x="40" y="172"/>
                    <a:pt x="88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127" y="172"/>
                    <a:pt x="161" y="147"/>
                    <a:pt x="172" y="112"/>
                  </a:cubicBezTo>
                  <a:cubicBezTo>
                    <a:pt x="175" y="104"/>
                    <a:pt x="176" y="95"/>
                    <a:pt x="176" y="86"/>
                  </a:cubicBezTo>
                  <a:cubicBezTo>
                    <a:pt x="176" y="63"/>
                    <a:pt x="166" y="41"/>
                    <a:pt x="150" y="26"/>
                  </a:cubicBezTo>
                  <a:cubicBezTo>
                    <a:pt x="134" y="10"/>
                    <a:pt x="112" y="0"/>
                    <a:pt x="88" y="0"/>
                  </a:cubicBezTo>
                  <a:close/>
                  <a:moveTo>
                    <a:pt x="88" y="166"/>
                  </a:moveTo>
                  <a:cubicBezTo>
                    <a:pt x="48" y="166"/>
                    <a:pt x="15" y="139"/>
                    <a:pt x="8" y="102"/>
                  </a:cubicBezTo>
                  <a:cubicBezTo>
                    <a:pt x="8" y="101"/>
                    <a:pt x="7" y="100"/>
                    <a:pt x="7" y="99"/>
                  </a:cubicBezTo>
                  <a:cubicBezTo>
                    <a:pt x="7" y="96"/>
                    <a:pt x="6" y="93"/>
                    <a:pt x="6" y="90"/>
                  </a:cubicBezTo>
                  <a:cubicBezTo>
                    <a:pt x="6" y="89"/>
                    <a:pt x="6" y="88"/>
                    <a:pt x="6" y="86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42"/>
                    <a:pt x="43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111" y="6"/>
                    <a:pt x="131" y="15"/>
                    <a:pt x="146" y="30"/>
                  </a:cubicBezTo>
                  <a:cubicBezTo>
                    <a:pt x="161" y="44"/>
                    <a:pt x="170" y="64"/>
                    <a:pt x="170" y="86"/>
                  </a:cubicBezTo>
                  <a:cubicBezTo>
                    <a:pt x="170" y="131"/>
                    <a:pt x="133" y="166"/>
                    <a:pt x="88" y="166"/>
                  </a:cubicBezTo>
                  <a:close/>
                </a:path>
              </a:pathLst>
            </a:custGeom>
            <a:solidFill>
              <a:srgbClr val="86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515">
              <a:extLst>
                <a:ext uri="{FF2B5EF4-FFF2-40B4-BE49-F238E27FC236}">
                  <a16:creationId xmlns:a16="http://schemas.microsoft.com/office/drawing/2014/main" xmlns="" id="{64334D1F-8F6C-40D8-A342-AC420C86CC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2938" y="2849563"/>
              <a:ext cx="661988" cy="649288"/>
            </a:xfrm>
            <a:custGeom>
              <a:avLst/>
              <a:gdLst>
                <a:gd name="T0" fmla="*/ 78 w 156"/>
                <a:gd name="T1" fmla="*/ 0 h 153"/>
                <a:gd name="T2" fmla="*/ 78 w 156"/>
                <a:gd name="T3" fmla="*/ 0 h 153"/>
                <a:gd name="T4" fmla="*/ 0 w 156"/>
                <a:gd name="T5" fmla="*/ 76 h 153"/>
                <a:gd name="T6" fmla="*/ 0 w 156"/>
                <a:gd name="T7" fmla="*/ 77 h 153"/>
                <a:gd name="T8" fmla="*/ 0 w 156"/>
                <a:gd name="T9" fmla="*/ 77 h 153"/>
                <a:gd name="T10" fmla="*/ 78 w 156"/>
                <a:gd name="T11" fmla="*/ 153 h 153"/>
                <a:gd name="T12" fmla="*/ 78 w 156"/>
                <a:gd name="T13" fmla="*/ 153 h 153"/>
                <a:gd name="T14" fmla="*/ 156 w 156"/>
                <a:gd name="T15" fmla="*/ 76 h 153"/>
                <a:gd name="T16" fmla="*/ 156 w 156"/>
                <a:gd name="T17" fmla="*/ 76 h 153"/>
                <a:gd name="T18" fmla="*/ 78 w 156"/>
                <a:gd name="T19" fmla="*/ 0 h 153"/>
                <a:gd name="T20" fmla="*/ 150 w 156"/>
                <a:gd name="T21" fmla="*/ 76 h 153"/>
                <a:gd name="T22" fmla="*/ 78 w 156"/>
                <a:gd name="T23" fmla="*/ 147 h 153"/>
                <a:gd name="T24" fmla="*/ 78 w 156"/>
                <a:gd name="T25" fmla="*/ 147 h 153"/>
                <a:gd name="T26" fmla="*/ 6 w 156"/>
                <a:gd name="T27" fmla="*/ 77 h 153"/>
                <a:gd name="T28" fmla="*/ 6 w 156"/>
                <a:gd name="T29" fmla="*/ 77 h 153"/>
                <a:gd name="T30" fmla="*/ 6 w 156"/>
                <a:gd name="T31" fmla="*/ 76 h 153"/>
                <a:gd name="T32" fmla="*/ 78 w 156"/>
                <a:gd name="T33" fmla="*/ 6 h 153"/>
                <a:gd name="T34" fmla="*/ 78 w 156"/>
                <a:gd name="T35" fmla="*/ 6 h 153"/>
                <a:gd name="T36" fmla="*/ 150 w 156"/>
                <a:gd name="T37" fmla="*/ 7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6" h="153">
                  <a:moveTo>
                    <a:pt x="78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35" y="0"/>
                    <a:pt x="0" y="34"/>
                    <a:pt x="0" y="7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119"/>
                    <a:pt x="35" y="153"/>
                    <a:pt x="78" y="153"/>
                  </a:cubicBezTo>
                  <a:cubicBezTo>
                    <a:pt x="78" y="153"/>
                    <a:pt x="78" y="153"/>
                    <a:pt x="78" y="153"/>
                  </a:cubicBezTo>
                  <a:cubicBezTo>
                    <a:pt x="121" y="153"/>
                    <a:pt x="156" y="119"/>
                    <a:pt x="156" y="76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34"/>
                    <a:pt x="121" y="0"/>
                    <a:pt x="78" y="0"/>
                  </a:cubicBezTo>
                  <a:close/>
                  <a:moveTo>
                    <a:pt x="150" y="76"/>
                  </a:moveTo>
                  <a:cubicBezTo>
                    <a:pt x="150" y="115"/>
                    <a:pt x="118" y="147"/>
                    <a:pt x="78" y="147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38" y="147"/>
                    <a:pt x="6" y="115"/>
                    <a:pt x="6" y="77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37"/>
                    <a:pt x="3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118" y="6"/>
                    <a:pt x="150" y="37"/>
                    <a:pt x="150" y="76"/>
                  </a:cubicBezTo>
                  <a:close/>
                </a:path>
              </a:pathLst>
            </a:custGeom>
            <a:solidFill>
              <a:srgbClr val="86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516">
              <a:extLst>
                <a:ext uri="{FF2B5EF4-FFF2-40B4-BE49-F238E27FC236}">
                  <a16:creationId xmlns:a16="http://schemas.microsoft.com/office/drawing/2014/main" xmlns="" id="{31AA11AE-88B2-40D8-BB23-B685C33D2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763" y="3057525"/>
              <a:ext cx="130175" cy="111125"/>
            </a:xfrm>
            <a:custGeom>
              <a:avLst/>
              <a:gdLst>
                <a:gd name="T0" fmla="*/ 30 w 31"/>
                <a:gd name="T1" fmla="*/ 1 h 26"/>
                <a:gd name="T2" fmla="*/ 28 w 31"/>
                <a:gd name="T3" fmla="*/ 1 h 26"/>
                <a:gd name="T4" fmla="*/ 1 w 31"/>
                <a:gd name="T5" fmla="*/ 23 h 26"/>
                <a:gd name="T6" fmla="*/ 1 w 31"/>
                <a:gd name="T7" fmla="*/ 26 h 26"/>
                <a:gd name="T8" fmla="*/ 2 w 31"/>
                <a:gd name="T9" fmla="*/ 26 h 26"/>
                <a:gd name="T10" fmla="*/ 3 w 31"/>
                <a:gd name="T11" fmla="*/ 26 h 26"/>
                <a:gd name="T12" fmla="*/ 30 w 31"/>
                <a:gd name="T13" fmla="*/ 3 h 26"/>
                <a:gd name="T14" fmla="*/ 30 w 31"/>
                <a:gd name="T15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6">
                  <a:moveTo>
                    <a:pt x="30" y="1"/>
                  </a:moveTo>
                  <a:cubicBezTo>
                    <a:pt x="30" y="0"/>
                    <a:pt x="29" y="0"/>
                    <a:pt x="28" y="1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4"/>
                    <a:pt x="0" y="25"/>
                    <a:pt x="1" y="26"/>
                  </a:cubicBezTo>
                  <a:cubicBezTo>
                    <a:pt x="1" y="26"/>
                    <a:pt x="1" y="26"/>
                    <a:pt x="2" y="26"/>
                  </a:cubicBezTo>
                  <a:cubicBezTo>
                    <a:pt x="2" y="26"/>
                    <a:pt x="3" y="26"/>
                    <a:pt x="3" y="2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1" y="2"/>
                    <a:pt x="31" y="1"/>
                    <a:pt x="30" y="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517">
              <a:extLst>
                <a:ext uri="{FF2B5EF4-FFF2-40B4-BE49-F238E27FC236}">
                  <a16:creationId xmlns:a16="http://schemas.microsoft.com/office/drawing/2014/main" xmlns="" id="{CA1192BE-C6A4-44BF-BFD7-0930D6135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663" y="3062288"/>
              <a:ext cx="130175" cy="114300"/>
            </a:xfrm>
            <a:custGeom>
              <a:avLst/>
              <a:gdLst>
                <a:gd name="T0" fmla="*/ 29 w 31"/>
                <a:gd name="T1" fmla="*/ 0 h 27"/>
                <a:gd name="T2" fmla="*/ 1 w 31"/>
                <a:gd name="T3" fmla="*/ 24 h 27"/>
                <a:gd name="T4" fmla="*/ 1 w 31"/>
                <a:gd name="T5" fmla="*/ 26 h 27"/>
                <a:gd name="T6" fmla="*/ 2 w 31"/>
                <a:gd name="T7" fmla="*/ 27 h 27"/>
                <a:gd name="T8" fmla="*/ 3 w 31"/>
                <a:gd name="T9" fmla="*/ 26 h 27"/>
                <a:gd name="T10" fmla="*/ 31 w 31"/>
                <a:gd name="T11" fmla="*/ 3 h 27"/>
                <a:gd name="T12" fmla="*/ 31 w 31"/>
                <a:gd name="T13" fmla="*/ 1 h 27"/>
                <a:gd name="T14" fmla="*/ 29 w 31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7">
                  <a:moveTo>
                    <a:pt x="29" y="0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0" y="25"/>
                    <a:pt x="0" y="25"/>
                    <a:pt x="1" y="26"/>
                  </a:cubicBezTo>
                  <a:cubicBezTo>
                    <a:pt x="1" y="26"/>
                    <a:pt x="1" y="27"/>
                    <a:pt x="2" y="27"/>
                  </a:cubicBezTo>
                  <a:cubicBezTo>
                    <a:pt x="2" y="27"/>
                    <a:pt x="2" y="26"/>
                    <a:pt x="3" y="26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0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518">
              <a:extLst>
                <a:ext uri="{FF2B5EF4-FFF2-40B4-BE49-F238E27FC236}">
                  <a16:creationId xmlns:a16="http://schemas.microsoft.com/office/drawing/2014/main" xmlns="" id="{E4C6782A-4098-40A7-9700-F2151AA3E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363" y="3181350"/>
              <a:ext cx="79375" cy="71438"/>
            </a:xfrm>
            <a:custGeom>
              <a:avLst/>
              <a:gdLst>
                <a:gd name="T0" fmla="*/ 17 w 19"/>
                <a:gd name="T1" fmla="*/ 1 h 17"/>
                <a:gd name="T2" fmla="*/ 1 w 19"/>
                <a:gd name="T3" fmla="*/ 14 h 17"/>
                <a:gd name="T4" fmla="*/ 1 w 19"/>
                <a:gd name="T5" fmla="*/ 16 h 17"/>
                <a:gd name="T6" fmla="*/ 2 w 19"/>
                <a:gd name="T7" fmla="*/ 17 h 17"/>
                <a:gd name="T8" fmla="*/ 3 w 19"/>
                <a:gd name="T9" fmla="*/ 16 h 17"/>
                <a:gd name="T10" fmla="*/ 19 w 19"/>
                <a:gd name="T11" fmla="*/ 3 h 17"/>
                <a:gd name="T12" fmla="*/ 19 w 19"/>
                <a:gd name="T13" fmla="*/ 1 h 17"/>
                <a:gd name="T14" fmla="*/ 17 w 19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7">
                  <a:moveTo>
                    <a:pt x="17" y="1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6"/>
                    <a:pt x="1" y="17"/>
                    <a:pt x="2" y="17"/>
                  </a:cubicBezTo>
                  <a:cubicBezTo>
                    <a:pt x="2" y="17"/>
                    <a:pt x="2" y="17"/>
                    <a:pt x="3" y="16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2"/>
                    <a:pt x="19" y="2"/>
                    <a:pt x="19" y="1"/>
                  </a:cubicBezTo>
                  <a:cubicBezTo>
                    <a:pt x="18" y="0"/>
                    <a:pt x="17" y="0"/>
                    <a:pt x="17" y="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519">
              <a:extLst>
                <a:ext uri="{FF2B5EF4-FFF2-40B4-BE49-F238E27FC236}">
                  <a16:creationId xmlns:a16="http://schemas.microsoft.com/office/drawing/2014/main" xmlns="" id="{94F999FA-5099-467F-B953-45B16662B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938" y="3184525"/>
              <a:ext cx="73025" cy="63500"/>
            </a:xfrm>
            <a:custGeom>
              <a:avLst/>
              <a:gdLst>
                <a:gd name="T0" fmla="*/ 15 w 17"/>
                <a:gd name="T1" fmla="*/ 0 h 15"/>
                <a:gd name="T2" fmla="*/ 1 w 17"/>
                <a:gd name="T3" fmla="*/ 12 h 15"/>
                <a:gd name="T4" fmla="*/ 1 w 17"/>
                <a:gd name="T5" fmla="*/ 14 h 15"/>
                <a:gd name="T6" fmla="*/ 2 w 17"/>
                <a:gd name="T7" fmla="*/ 14 h 15"/>
                <a:gd name="T8" fmla="*/ 3 w 17"/>
                <a:gd name="T9" fmla="*/ 14 h 15"/>
                <a:gd name="T10" fmla="*/ 17 w 17"/>
                <a:gd name="T11" fmla="*/ 3 h 15"/>
                <a:gd name="T12" fmla="*/ 17 w 17"/>
                <a:gd name="T13" fmla="*/ 0 h 15"/>
                <a:gd name="T14" fmla="*/ 15 w 17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5">
                  <a:moveTo>
                    <a:pt x="15" y="0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2" y="15"/>
                    <a:pt x="3" y="14"/>
                    <a:pt x="3" y="1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7" y="1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A0494547-B751-477D-9A01-1F998F49B72A}"/>
              </a:ext>
            </a:extLst>
          </p:cNvPr>
          <p:cNvGrpSpPr/>
          <p:nvPr/>
        </p:nvGrpSpPr>
        <p:grpSpPr>
          <a:xfrm>
            <a:off x="6808788" y="2243138"/>
            <a:ext cx="1131888" cy="17463"/>
            <a:chOff x="6808788" y="2243138"/>
            <a:chExt cx="1131888" cy="17463"/>
          </a:xfrm>
        </p:grpSpPr>
        <p:sp>
          <p:nvSpPr>
            <p:cNvPr id="28" name="Freeform 520">
              <a:extLst>
                <a:ext uri="{FF2B5EF4-FFF2-40B4-BE49-F238E27FC236}">
                  <a16:creationId xmlns:a16="http://schemas.microsoft.com/office/drawing/2014/main" xmlns="" id="{8654549B-5F6A-4B6F-A44F-C25E7033F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788" y="2243138"/>
              <a:ext cx="41275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521">
              <a:extLst>
                <a:ext uri="{FF2B5EF4-FFF2-40B4-BE49-F238E27FC236}">
                  <a16:creationId xmlns:a16="http://schemas.microsoft.com/office/drawing/2014/main" xmlns="" id="{C1782923-E56A-4567-9257-442B453571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84988" y="2243138"/>
              <a:ext cx="979488" cy="17463"/>
            </a:xfrm>
            <a:custGeom>
              <a:avLst/>
              <a:gdLst>
                <a:gd name="T0" fmla="*/ 217 w 231"/>
                <a:gd name="T1" fmla="*/ 4 h 4"/>
                <a:gd name="T2" fmla="*/ 217 w 231"/>
                <a:gd name="T3" fmla="*/ 0 h 4"/>
                <a:gd name="T4" fmla="*/ 231 w 231"/>
                <a:gd name="T5" fmla="*/ 2 h 4"/>
                <a:gd name="T6" fmla="*/ 205 w 231"/>
                <a:gd name="T7" fmla="*/ 4 h 4"/>
                <a:gd name="T8" fmla="*/ 191 w 231"/>
                <a:gd name="T9" fmla="*/ 2 h 4"/>
                <a:gd name="T10" fmla="*/ 205 w 231"/>
                <a:gd name="T11" fmla="*/ 0 h 4"/>
                <a:gd name="T12" fmla="*/ 205 w 231"/>
                <a:gd name="T13" fmla="*/ 4 h 4"/>
                <a:gd name="T14" fmla="*/ 169 w 231"/>
                <a:gd name="T15" fmla="*/ 4 h 4"/>
                <a:gd name="T16" fmla="*/ 169 w 231"/>
                <a:gd name="T17" fmla="*/ 0 h 4"/>
                <a:gd name="T18" fmla="*/ 183 w 231"/>
                <a:gd name="T19" fmla="*/ 2 h 4"/>
                <a:gd name="T20" fmla="*/ 157 w 231"/>
                <a:gd name="T21" fmla="*/ 4 h 4"/>
                <a:gd name="T22" fmla="*/ 143 w 231"/>
                <a:gd name="T23" fmla="*/ 2 h 4"/>
                <a:gd name="T24" fmla="*/ 157 w 231"/>
                <a:gd name="T25" fmla="*/ 0 h 4"/>
                <a:gd name="T26" fmla="*/ 157 w 231"/>
                <a:gd name="T27" fmla="*/ 4 h 4"/>
                <a:gd name="T28" fmla="*/ 121 w 231"/>
                <a:gd name="T29" fmla="*/ 4 h 4"/>
                <a:gd name="T30" fmla="*/ 121 w 231"/>
                <a:gd name="T31" fmla="*/ 0 h 4"/>
                <a:gd name="T32" fmla="*/ 135 w 231"/>
                <a:gd name="T33" fmla="*/ 2 h 4"/>
                <a:gd name="T34" fmla="*/ 109 w 231"/>
                <a:gd name="T35" fmla="*/ 4 h 4"/>
                <a:gd name="T36" fmla="*/ 95 w 231"/>
                <a:gd name="T37" fmla="*/ 2 h 4"/>
                <a:gd name="T38" fmla="*/ 109 w 231"/>
                <a:gd name="T39" fmla="*/ 0 h 4"/>
                <a:gd name="T40" fmla="*/ 109 w 231"/>
                <a:gd name="T41" fmla="*/ 4 h 4"/>
                <a:gd name="T42" fmla="*/ 73 w 231"/>
                <a:gd name="T43" fmla="*/ 4 h 4"/>
                <a:gd name="T44" fmla="*/ 73 w 231"/>
                <a:gd name="T45" fmla="*/ 0 h 4"/>
                <a:gd name="T46" fmla="*/ 87 w 231"/>
                <a:gd name="T47" fmla="*/ 2 h 4"/>
                <a:gd name="T48" fmla="*/ 61 w 231"/>
                <a:gd name="T49" fmla="*/ 4 h 4"/>
                <a:gd name="T50" fmla="*/ 47 w 231"/>
                <a:gd name="T51" fmla="*/ 2 h 4"/>
                <a:gd name="T52" fmla="*/ 61 w 231"/>
                <a:gd name="T53" fmla="*/ 0 h 4"/>
                <a:gd name="T54" fmla="*/ 61 w 231"/>
                <a:gd name="T55" fmla="*/ 4 h 4"/>
                <a:gd name="T56" fmla="*/ 25 w 231"/>
                <a:gd name="T57" fmla="*/ 4 h 4"/>
                <a:gd name="T58" fmla="*/ 25 w 231"/>
                <a:gd name="T59" fmla="*/ 0 h 4"/>
                <a:gd name="T60" fmla="*/ 39 w 231"/>
                <a:gd name="T61" fmla="*/ 2 h 4"/>
                <a:gd name="T62" fmla="*/ 14 w 231"/>
                <a:gd name="T63" fmla="*/ 4 h 4"/>
                <a:gd name="T64" fmla="*/ 0 w 231"/>
                <a:gd name="T65" fmla="*/ 2 h 4"/>
                <a:gd name="T66" fmla="*/ 14 w 231"/>
                <a:gd name="T67" fmla="*/ 0 h 4"/>
                <a:gd name="T68" fmla="*/ 14 w 231"/>
                <a:gd name="T6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1" h="4">
                  <a:moveTo>
                    <a:pt x="229" y="4"/>
                  </a:moveTo>
                  <a:cubicBezTo>
                    <a:pt x="217" y="4"/>
                    <a:pt x="217" y="4"/>
                    <a:pt x="217" y="4"/>
                  </a:cubicBezTo>
                  <a:cubicBezTo>
                    <a:pt x="216" y="4"/>
                    <a:pt x="215" y="3"/>
                    <a:pt x="215" y="2"/>
                  </a:cubicBezTo>
                  <a:cubicBezTo>
                    <a:pt x="215" y="1"/>
                    <a:pt x="216" y="0"/>
                    <a:pt x="217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30" y="0"/>
                    <a:pt x="231" y="1"/>
                    <a:pt x="231" y="2"/>
                  </a:cubicBezTo>
                  <a:cubicBezTo>
                    <a:pt x="231" y="3"/>
                    <a:pt x="230" y="4"/>
                    <a:pt x="229" y="4"/>
                  </a:cubicBezTo>
                  <a:close/>
                  <a:moveTo>
                    <a:pt x="205" y="4"/>
                  </a:moveTo>
                  <a:cubicBezTo>
                    <a:pt x="193" y="4"/>
                    <a:pt x="193" y="4"/>
                    <a:pt x="193" y="4"/>
                  </a:cubicBezTo>
                  <a:cubicBezTo>
                    <a:pt x="192" y="4"/>
                    <a:pt x="191" y="3"/>
                    <a:pt x="191" y="2"/>
                  </a:cubicBezTo>
                  <a:cubicBezTo>
                    <a:pt x="191" y="1"/>
                    <a:pt x="192" y="0"/>
                    <a:pt x="193" y="0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06" y="0"/>
                    <a:pt x="207" y="1"/>
                    <a:pt x="207" y="2"/>
                  </a:cubicBezTo>
                  <a:cubicBezTo>
                    <a:pt x="207" y="3"/>
                    <a:pt x="206" y="4"/>
                    <a:pt x="205" y="4"/>
                  </a:cubicBezTo>
                  <a:close/>
                  <a:moveTo>
                    <a:pt x="181" y="4"/>
                  </a:moveTo>
                  <a:cubicBezTo>
                    <a:pt x="169" y="4"/>
                    <a:pt x="169" y="4"/>
                    <a:pt x="169" y="4"/>
                  </a:cubicBezTo>
                  <a:cubicBezTo>
                    <a:pt x="168" y="4"/>
                    <a:pt x="167" y="3"/>
                    <a:pt x="167" y="2"/>
                  </a:cubicBezTo>
                  <a:cubicBezTo>
                    <a:pt x="167" y="1"/>
                    <a:pt x="168" y="0"/>
                    <a:pt x="169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2" y="0"/>
                    <a:pt x="183" y="1"/>
                    <a:pt x="183" y="2"/>
                  </a:cubicBezTo>
                  <a:cubicBezTo>
                    <a:pt x="183" y="3"/>
                    <a:pt x="182" y="4"/>
                    <a:pt x="181" y="4"/>
                  </a:cubicBezTo>
                  <a:close/>
                  <a:moveTo>
                    <a:pt x="157" y="4"/>
                  </a:moveTo>
                  <a:cubicBezTo>
                    <a:pt x="145" y="4"/>
                    <a:pt x="145" y="4"/>
                    <a:pt x="145" y="4"/>
                  </a:cubicBezTo>
                  <a:cubicBezTo>
                    <a:pt x="144" y="4"/>
                    <a:pt x="143" y="3"/>
                    <a:pt x="143" y="2"/>
                  </a:cubicBezTo>
                  <a:cubicBezTo>
                    <a:pt x="143" y="1"/>
                    <a:pt x="144" y="0"/>
                    <a:pt x="145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8" y="0"/>
                    <a:pt x="159" y="1"/>
                    <a:pt x="159" y="2"/>
                  </a:cubicBezTo>
                  <a:cubicBezTo>
                    <a:pt x="159" y="3"/>
                    <a:pt x="158" y="4"/>
                    <a:pt x="157" y="4"/>
                  </a:cubicBezTo>
                  <a:close/>
                  <a:moveTo>
                    <a:pt x="133" y="4"/>
                  </a:moveTo>
                  <a:cubicBezTo>
                    <a:pt x="121" y="4"/>
                    <a:pt x="121" y="4"/>
                    <a:pt x="121" y="4"/>
                  </a:cubicBezTo>
                  <a:cubicBezTo>
                    <a:pt x="120" y="4"/>
                    <a:pt x="119" y="3"/>
                    <a:pt x="119" y="2"/>
                  </a:cubicBezTo>
                  <a:cubicBezTo>
                    <a:pt x="119" y="1"/>
                    <a:pt x="120" y="0"/>
                    <a:pt x="12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4" y="0"/>
                    <a:pt x="135" y="1"/>
                    <a:pt x="135" y="2"/>
                  </a:cubicBezTo>
                  <a:cubicBezTo>
                    <a:pt x="135" y="3"/>
                    <a:pt x="134" y="4"/>
                    <a:pt x="133" y="4"/>
                  </a:cubicBezTo>
                  <a:close/>
                  <a:moveTo>
                    <a:pt x="109" y="4"/>
                  </a:moveTo>
                  <a:cubicBezTo>
                    <a:pt x="97" y="4"/>
                    <a:pt x="97" y="4"/>
                    <a:pt x="97" y="4"/>
                  </a:cubicBezTo>
                  <a:cubicBezTo>
                    <a:pt x="96" y="4"/>
                    <a:pt x="95" y="3"/>
                    <a:pt x="95" y="2"/>
                  </a:cubicBezTo>
                  <a:cubicBezTo>
                    <a:pt x="95" y="1"/>
                    <a:pt x="96" y="0"/>
                    <a:pt x="97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1" y="1"/>
                    <a:pt x="111" y="2"/>
                  </a:cubicBezTo>
                  <a:cubicBezTo>
                    <a:pt x="111" y="3"/>
                    <a:pt x="110" y="4"/>
                    <a:pt x="109" y="4"/>
                  </a:cubicBezTo>
                  <a:close/>
                  <a:moveTo>
                    <a:pt x="85" y="4"/>
                  </a:moveTo>
                  <a:cubicBezTo>
                    <a:pt x="73" y="4"/>
                    <a:pt x="73" y="4"/>
                    <a:pt x="73" y="4"/>
                  </a:cubicBezTo>
                  <a:cubicBezTo>
                    <a:pt x="72" y="4"/>
                    <a:pt x="71" y="3"/>
                    <a:pt x="71" y="2"/>
                  </a:cubicBezTo>
                  <a:cubicBezTo>
                    <a:pt x="71" y="1"/>
                    <a:pt x="72" y="0"/>
                    <a:pt x="7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7" y="1"/>
                    <a:pt x="87" y="2"/>
                  </a:cubicBezTo>
                  <a:cubicBezTo>
                    <a:pt x="87" y="3"/>
                    <a:pt x="86" y="4"/>
                    <a:pt x="85" y="4"/>
                  </a:cubicBezTo>
                  <a:close/>
                  <a:moveTo>
                    <a:pt x="61" y="4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48" y="4"/>
                    <a:pt x="47" y="3"/>
                    <a:pt x="47" y="2"/>
                  </a:cubicBezTo>
                  <a:cubicBezTo>
                    <a:pt x="47" y="1"/>
                    <a:pt x="48" y="0"/>
                    <a:pt x="4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3" y="1"/>
                    <a:pt x="63" y="2"/>
                  </a:cubicBezTo>
                  <a:cubicBezTo>
                    <a:pt x="63" y="3"/>
                    <a:pt x="63" y="4"/>
                    <a:pt x="61" y="4"/>
                  </a:cubicBezTo>
                  <a:close/>
                  <a:moveTo>
                    <a:pt x="37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3" y="3"/>
                    <a:pt x="23" y="2"/>
                  </a:cubicBezTo>
                  <a:cubicBezTo>
                    <a:pt x="23" y="1"/>
                    <a:pt x="24" y="0"/>
                    <a:pt x="25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39" y="1"/>
                    <a:pt x="39" y="2"/>
                  </a:cubicBezTo>
                  <a:cubicBezTo>
                    <a:pt x="39" y="3"/>
                    <a:pt x="39" y="4"/>
                    <a:pt x="37" y="4"/>
                  </a:cubicBezTo>
                  <a:close/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22">
              <a:extLst>
                <a:ext uri="{FF2B5EF4-FFF2-40B4-BE49-F238E27FC236}">
                  <a16:creationId xmlns:a16="http://schemas.microsoft.com/office/drawing/2014/main" xmlns="" id="{644B02A0-405C-49C4-BD68-DCB51796B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7813" y="2243138"/>
              <a:ext cx="42863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E91D0F59-5569-4112-AB6A-8BB6689F7211}"/>
              </a:ext>
            </a:extLst>
          </p:cNvPr>
          <p:cNvGrpSpPr/>
          <p:nvPr/>
        </p:nvGrpSpPr>
        <p:grpSpPr>
          <a:xfrm>
            <a:off x="4056063" y="2438400"/>
            <a:ext cx="1073150" cy="17463"/>
            <a:chOff x="4056063" y="2438400"/>
            <a:chExt cx="1073150" cy="17463"/>
          </a:xfrm>
        </p:grpSpPr>
        <p:sp>
          <p:nvSpPr>
            <p:cNvPr id="32" name="Freeform 523">
              <a:extLst>
                <a:ext uri="{FF2B5EF4-FFF2-40B4-BE49-F238E27FC236}">
                  <a16:creationId xmlns:a16="http://schemas.microsoft.com/office/drawing/2014/main" xmlns="" id="{313B97BA-FDC3-424F-B7DA-FB24DF184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0" y="2438400"/>
              <a:ext cx="42863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0" y="1"/>
                    <a:pt x="10" y="2"/>
                  </a:cubicBezTo>
                  <a:cubicBezTo>
                    <a:pt x="10" y="3"/>
                    <a:pt x="10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524">
              <a:extLst>
                <a:ext uri="{FF2B5EF4-FFF2-40B4-BE49-F238E27FC236}">
                  <a16:creationId xmlns:a16="http://schemas.microsoft.com/office/drawing/2014/main" xmlns="" id="{DCF0C420-0F34-4E91-8886-FD7EEA87E5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7025" y="2438400"/>
              <a:ext cx="915988" cy="17463"/>
            </a:xfrm>
            <a:custGeom>
              <a:avLst/>
              <a:gdLst>
                <a:gd name="T0" fmla="*/ 214 w 216"/>
                <a:gd name="T1" fmla="*/ 4 h 4"/>
                <a:gd name="T2" fmla="*/ 202 w 216"/>
                <a:gd name="T3" fmla="*/ 4 h 4"/>
                <a:gd name="T4" fmla="*/ 200 w 216"/>
                <a:gd name="T5" fmla="*/ 2 h 4"/>
                <a:gd name="T6" fmla="*/ 202 w 216"/>
                <a:gd name="T7" fmla="*/ 0 h 4"/>
                <a:gd name="T8" fmla="*/ 214 w 216"/>
                <a:gd name="T9" fmla="*/ 0 h 4"/>
                <a:gd name="T10" fmla="*/ 216 w 216"/>
                <a:gd name="T11" fmla="*/ 2 h 4"/>
                <a:gd name="T12" fmla="*/ 214 w 216"/>
                <a:gd name="T13" fmla="*/ 4 h 4"/>
                <a:gd name="T14" fmla="*/ 189 w 216"/>
                <a:gd name="T15" fmla="*/ 4 h 4"/>
                <a:gd name="T16" fmla="*/ 177 w 216"/>
                <a:gd name="T17" fmla="*/ 4 h 4"/>
                <a:gd name="T18" fmla="*/ 175 w 216"/>
                <a:gd name="T19" fmla="*/ 2 h 4"/>
                <a:gd name="T20" fmla="*/ 177 w 216"/>
                <a:gd name="T21" fmla="*/ 0 h 4"/>
                <a:gd name="T22" fmla="*/ 189 w 216"/>
                <a:gd name="T23" fmla="*/ 0 h 4"/>
                <a:gd name="T24" fmla="*/ 191 w 216"/>
                <a:gd name="T25" fmla="*/ 2 h 4"/>
                <a:gd name="T26" fmla="*/ 189 w 216"/>
                <a:gd name="T27" fmla="*/ 4 h 4"/>
                <a:gd name="T28" fmla="*/ 164 w 216"/>
                <a:gd name="T29" fmla="*/ 4 h 4"/>
                <a:gd name="T30" fmla="*/ 152 w 216"/>
                <a:gd name="T31" fmla="*/ 4 h 4"/>
                <a:gd name="T32" fmla="*/ 150 w 216"/>
                <a:gd name="T33" fmla="*/ 2 h 4"/>
                <a:gd name="T34" fmla="*/ 152 w 216"/>
                <a:gd name="T35" fmla="*/ 0 h 4"/>
                <a:gd name="T36" fmla="*/ 164 w 216"/>
                <a:gd name="T37" fmla="*/ 0 h 4"/>
                <a:gd name="T38" fmla="*/ 166 w 216"/>
                <a:gd name="T39" fmla="*/ 2 h 4"/>
                <a:gd name="T40" fmla="*/ 164 w 216"/>
                <a:gd name="T41" fmla="*/ 4 h 4"/>
                <a:gd name="T42" fmla="*/ 139 w 216"/>
                <a:gd name="T43" fmla="*/ 4 h 4"/>
                <a:gd name="T44" fmla="*/ 127 w 216"/>
                <a:gd name="T45" fmla="*/ 4 h 4"/>
                <a:gd name="T46" fmla="*/ 125 w 216"/>
                <a:gd name="T47" fmla="*/ 2 h 4"/>
                <a:gd name="T48" fmla="*/ 127 w 216"/>
                <a:gd name="T49" fmla="*/ 0 h 4"/>
                <a:gd name="T50" fmla="*/ 139 w 216"/>
                <a:gd name="T51" fmla="*/ 0 h 4"/>
                <a:gd name="T52" fmla="*/ 141 w 216"/>
                <a:gd name="T53" fmla="*/ 2 h 4"/>
                <a:gd name="T54" fmla="*/ 139 w 216"/>
                <a:gd name="T55" fmla="*/ 4 h 4"/>
                <a:gd name="T56" fmla="*/ 114 w 216"/>
                <a:gd name="T57" fmla="*/ 4 h 4"/>
                <a:gd name="T58" fmla="*/ 102 w 216"/>
                <a:gd name="T59" fmla="*/ 4 h 4"/>
                <a:gd name="T60" fmla="*/ 100 w 216"/>
                <a:gd name="T61" fmla="*/ 2 h 4"/>
                <a:gd name="T62" fmla="*/ 102 w 216"/>
                <a:gd name="T63" fmla="*/ 0 h 4"/>
                <a:gd name="T64" fmla="*/ 114 w 216"/>
                <a:gd name="T65" fmla="*/ 0 h 4"/>
                <a:gd name="T66" fmla="*/ 116 w 216"/>
                <a:gd name="T67" fmla="*/ 2 h 4"/>
                <a:gd name="T68" fmla="*/ 114 w 216"/>
                <a:gd name="T69" fmla="*/ 4 h 4"/>
                <a:gd name="T70" fmla="*/ 89 w 216"/>
                <a:gd name="T71" fmla="*/ 4 h 4"/>
                <a:gd name="T72" fmla="*/ 77 w 216"/>
                <a:gd name="T73" fmla="*/ 4 h 4"/>
                <a:gd name="T74" fmla="*/ 75 w 216"/>
                <a:gd name="T75" fmla="*/ 2 h 4"/>
                <a:gd name="T76" fmla="*/ 77 w 216"/>
                <a:gd name="T77" fmla="*/ 0 h 4"/>
                <a:gd name="T78" fmla="*/ 89 w 216"/>
                <a:gd name="T79" fmla="*/ 0 h 4"/>
                <a:gd name="T80" fmla="*/ 91 w 216"/>
                <a:gd name="T81" fmla="*/ 2 h 4"/>
                <a:gd name="T82" fmla="*/ 89 w 216"/>
                <a:gd name="T83" fmla="*/ 4 h 4"/>
                <a:gd name="T84" fmla="*/ 64 w 216"/>
                <a:gd name="T85" fmla="*/ 4 h 4"/>
                <a:gd name="T86" fmla="*/ 52 w 216"/>
                <a:gd name="T87" fmla="*/ 4 h 4"/>
                <a:gd name="T88" fmla="*/ 50 w 216"/>
                <a:gd name="T89" fmla="*/ 2 h 4"/>
                <a:gd name="T90" fmla="*/ 52 w 216"/>
                <a:gd name="T91" fmla="*/ 0 h 4"/>
                <a:gd name="T92" fmla="*/ 64 w 216"/>
                <a:gd name="T93" fmla="*/ 0 h 4"/>
                <a:gd name="T94" fmla="*/ 66 w 216"/>
                <a:gd name="T95" fmla="*/ 2 h 4"/>
                <a:gd name="T96" fmla="*/ 64 w 216"/>
                <a:gd name="T97" fmla="*/ 4 h 4"/>
                <a:gd name="T98" fmla="*/ 39 w 216"/>
                <a:gd name="T99" fmla="*/ 4 h 4"/>
                <a:gd name="T100" fmla="*/ 27 w 216"/>
                <a:gd name="T101" fmla="*/ 4 h 4"/>
                <a:gd name="T102" fmla="*/ 25 w 216"/>
                <a:gd name="T103" fmla="*/ 2 h 4"/>
                <a:gd name="T104" fmla="*/ 27 w 216"/>
                <a:gd name="T105" fmla="*/ 0 h 4"/>
                <a:gd name="T106" fmla="*/ 39 w 216"/>
                <a:gd name="T107" fmla="*/ 0 h 4"/>
                <a:gd name="T108" fmla="*/ 41 w 216"/>
                <a:gd name="T109" fmla="*/ 2 h 4"/>
                <a:gd name="T110" fmla="*/ 39 w 216"/>
                <a:gd name="T111" fmla="*/ 4 h 4"/>
                <a:gd name="T112" fmla="*/ 14 w 216"/>
                <a:gd name="T113" fmla="*/ 4 h 4"/>
                <a:gd name="T114" fmla="*/ 2 w 216"/>
                <a:gd name="T115" fmla="*/ 4 h 4"/>
                <a:gd name="T116" fmla="*/ 0 w 216"/>
                <a:gd name="T117" fmla="*/ 2 h 4"/>
                <a:gd name="T118" fmla="*/ 2 w 216"/>
                <a:gd name="T119" fmla="*/ 0 h 4"/>
                <a:gd name="T120" fmla="*/ 14 w 216"/>
                <a:gd name="T121" fmla="*/ 0 h 4"/>
                <a:gd name="T122" fmla="*/ 16 w 216"/>
                <a:gd name="T123" fmla="*/ 2 h 4"/>
                <a:gd name="T124" fmla="*/ 14 w 216"/>
                <a:gd name="T1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6" h="4">
                  <a:moveTo>
                    <a:pt x="214" y="4"/>
                  </a:moveTo>
                  <a:cubicBezTo>
                    <a:pt x="202" y="4"/>
                    <a:pt x="202" y="4"/>
                    <a:pt x="202" y="4"/>
                  </a:cubicBezTo>
                  <a:cubicBezTo>
                    <a:pt x="200" y="4"/>
                    <a:pt x="200" y="3"/>
                    <a:pt x="200" y="2"/>
                  </a:cubicBezTo>
                  <a:cubicBezTo>
                    <a:pt x="200" y="1"/>
                    <a:pt x="200" y="0"/>
                    <a:pt x="202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5" y="0"/>
                    <a:pt x="216" y="1"/>
                    <a:pt x="216" y="2"/>
                  </a:cubicBezTo>
                  <a:cubicBezTo>
                    <a:pt x="216" y="3"/>
                    <a:pt x="215" y="4"/>
                    <a:pt x="214" y="4"/>
                  </a:cubicBezTo>
                  <a:close/>
                  <a:moveTo>
                    <a:pt x="189" y="4"/>
                  </a:moveTo>
                  <a:cubicBezTo>
                    <a:pt x="177" y="4"/>
                    <a:pt x="177" y="4"/>
                    <a:pt x="177" y="4"/>
                  </a:cubicBezTo>
                  <a:cubicBezTo>
                    <a:pt x="175" y="4"/>
                    <a:pt x="175" y="3"/>
                    <a:pt x="175" y="2"/>
                  </a:cubicBezTo>
                  <a:cubicBezTo>
                    <a:pt x="175" y="1"/>
                    <a:pt x="175" y="0"/>
                    <a:pt x="177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0" y="0"/>
                    <a:pt x="191" y="1"/>
                    <a:pt x="191" y="2"/>
                  </a:cubicBezTo>
                  <a:cubicBezTo>
                    <a:pt x="191" y="3"/>
                    <a:pt x="190" y="4"/>
                    <a:pt x="189" y="4"/>
                  </a:cubicBezTo>
                  <a:close/>
                  <a:moveTo>
                    <a:pt x="164" y="4"/>
                  </a:moveTo>
                  <a:cubicBezTo>
                    <a:pt x="152" y="4"/>
                    <a:pt x="152" y="4"/>
                    <a:pt x="152" y="4"/>
                  </a:cubicBezTo>
                  <a:cubicBezTo>
                    <a:pt x="150" y="4"/>
                    <a:pt x="150" y="3"/>
                    <a:pt x="150" y="2"/>
                  </a:cubicBezTo>
                  <a:cubicBezTo>
                    <a:pt x="150" y="1"/>
                    <a:pt x="150" y="0"/>
                    <a:pt x="152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5" y="0"/>
                    <a:pt x="166" y="1"/>
                    <a:pt x="166" y="2"/>
                  </a:cubicBezTo>
                  <a:cubicBezTo>
                    <a:pt x="166" y="3"/>
                    <a:pt x="165" y="4"/>
                    <a:pt x="164" y="4"/>
                  </a:cubicBezTo>
                  <a:close/>
                  <a:moveTo>
                    <a:pt x="139" y="4"/>
                  </a:moveTo>
                  <a:cubicBezTo>
                    <a:pt x="127" y="4"/>
                    <a:pt x="127" y="4"/>
                    <a:pt x="127" y="4"/>
                  </a:cubicBezTo>
                  <a:cubicBezTo>
                    <a:pt x="126" y="4"/>
                    <a:pt x="125" y="3"/>
                    <a:pt x="125" y="2"/>
                  </a:cubicBezTo>
                  <a:cubicBezTo>
                    <a:pt x="125" y="1"/>
                    <a:pt x="126" y="0"/>
                    <a:pt x="127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0" y="0"/>
                    <a:pt x="141" y="1"/>
                    <a:pt x="141" y="2"/>
                  </a:cubicBezTo>
                  <a:cubicBezTo>
                    <a:pt x="141" y="3"/>
                    <a:pt x="140" y="4"/>
                    <a:pt x="139" y="4"/>
                  </a:cubicBezTo>
                  <a:close/>
                  <a:moveTo>
                    <a:pt x="114" y="4"/>
                  </a:moveTo>
                  <a:cubicBezTo>
                    <a:pt x="102" y="4"/>
                    <a:pt x="102" y="4"/>
                    <a:pt x="102" y="4"/>
                  </a:cubicBezTo>
                  <a:cubicBezTo>
                    <a:pt x="101" y="4"/>
                    <a:pt x="100" y="3"/>
                    <a:pt x="100" y="2"/>
                  </a:cubicBezTo>
                  <a:cubicBezTo>
                    <a:pt x="100" y="1"/>
                    <a:pt x="101" y="0"/>
                    <a:pt x="102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3"/>
                    <a:pt x="115" y="4"/>
                    <a:pt x="114" y="4"/>
                  </a:cubicBezTo>
                  <a:close/>
                  <a:moveTo>
                    <a:pt x="89" y="4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6" y="4"/>
                    <a:pt x="75" y="3"/>
                    <a:pt x="75" y="2"/>
                  </a:cubicBezTo>
                  <a:cubicBezTo>
                    <a:pt x="75" y="1"/>
                    <a:pt x="76" y="0"/>
                    <a:pt x="7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0" y="0"/>
                    <a:pt x="91" y="1"/>
                    <a:pt x="91" y="2"/>
                  </a:cubicBezTo>
                  <a:cubicBezTo>
                    <a:pt x="91" y="3"/>
                    <a:pt x="90" y="4"/>
                    <a:pt x="89" y="4"/>
                  </a:cubicBezTo>
                  <a:close/>
                  <a:moveTo>
                    <a:pt x="64" y="4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51" y="4"/>
                    <a:pt x="50" y="3"/>
                    <a:pt x="50" y="2"/>
                  </a:cubicBezTo>
                  <a:cubicBezTo>
                    <a:pt x="50" y="1"/>
                    <a:pt x="51" y="0"/>
                    <a:pt x="52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1"/>
                    <a:pt x="66" y="2"/>
                  </a:cubicBezTo>
                  <a:cubicBezTo>
                    <a:pt x="66" y="3"/>
                    <a:pt x="65" y="4"/>
                    <a:pt x="64" y="4"/>
                  </a:cubicBezTo>
                  <a:close/>
                  <a:moveTo>
                    <a:pt x="39" y="4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6" y="4"/>
                    <a:pt x="25" y="3"/>
                    <a:pt x="25" y="2"/>
                  </a:cubicBezTo>
                  <a:cubicBezTo>
                    <a:pt x="25" y="1"/>
                    <a:pt x="26" y="0"/>
                    <a:pt x="2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1" y="1"/>
                    <a:pt x="41" y="2"/>
                  </a:cubicBezTo>
                  <a:cubicBezTo>
                    <a:pt x="41" y="3"/>
                    <a:pt x="40" y="4"/>
                    <a:pt x="39" y="4"/>
                  </a:cubicBezTo>
                  <a:close/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525">
              <a:extLst>
                <a:ext uri="{FF2B5EF4-FFF2-40B4-BE49-F238E27FC236}">
                  <a16:creationId xmlns:a16="http://schemas.microsoft.com/office/drawing/2014/main" xmlns="" id="{B52E5BBE-3055-4711-9E8A-8E67C2F17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063" y="2438400"/>
              <a:ext cx="42863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C7C101EB-4C6E-42A8-87BD-B4EE71AE2DE8}"/>
              </a:ext>
            </a:extLst>
          </p:cNvPr>
          <p:cNvGrpSpPr/>
          <p:nvPr/>
        </p:nvGrpSpPr>
        <p:grpSpPr>
          <a:xfrm>
            <a:off x="3776663" y="3851275"/>
            <a:ext cx="525462" cy="17463"/>
            <a:chOff x="3776663" y="3851275"/>
            <a:chExt cx="525462" cy="17463"/>
          </a:xfrm>
        </p:grpSpPr>
        <p:sp>
          <p:nvSpPr>
            <p:cNvPr id="36" name="Freeform 526">
              <a:extLst>
                <a:ext uri="{FF2B5EF4-FFF2-40B4-BE49-F238E27FC236}">
                  <a16:creationId xmlns:a16="http://schemas.microsoft.com/office/drawing/2014/main" xmlns="" id="{55E1D091-C677-44F2-BCBD-FB3FB67E3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0850" y="3851275"/>
              <a:ext cx="41275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0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27">
              <a:extLst>
                <a:ext uri="{FF2B5EF4-FFF2-40B4-BE49-F238E27FC236}">
                  <a16:creationId xmlns:a16="http://schemas.microsoft.com/office/drawing/2014/main" xmlns="" id="{323EA5B9-027E-4A2C-8A0F-9F9A4B3118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2863" y="3851275"/>
              <a:ext cx="373063" cy="17463"/>
            </a:xfrm>
            <a:custGeom>
              <a:avLst/>
              <a:gdLst>
                <a:gd name="T0" fmla="*/ 86 w 88"/>
                <a:gd name="T1" fmla="*/ 4 h 4"/>
                <a:gd name="T2" fmla="*/ 74 w 88"/>
                <a:gd name="T3" fmla="*/ 4 h 4"/>
                <a:gd name="T4" fmla="*/ 72 w 88"/>
                <a:gd name="T5" fmla="*/ 2 h 4"/>
                <a:gd name="T6" fmla="*/ 74 w 88"/>
                <a:gd name="T7" fmla="*/ 0 h 4"/>
                <a:gd name="T8" fmla="*/ 86 w 88"/>
                <a:gd name="T9" fmla="*/ 0 h 4"/>
                <a:gd name="T10" fmla="*/ 88 w 88"/>
                <a:gd name="T11" fmla="*/ 2 h 4"/>
                <a:gd name="T12" fmla="*/ 86 w 88"/>
                <a:gd name="T13" fmla="*/ 4 h 4"/>
                <a:gd name="T14" fmla="*/ 62 w 88"/>
                <a:gd name="T15" fmla="*/ 4 h 4"/>
                <a:gd name="T16" fmla="*/ 50 w 88"/>
                <a:gd name="T17" fmla="*/ 4 h 4"/>
                <a:gd name="T18" fmla="*/ 48 w 88"/>
                <a:gd name="T19" fmla="*/ 2 h 4"/>
                <a:gd name="T20" fmla="*/ 50 w 88"/>
                <a:gd name="T21" fmla="*/ 0 h 4"/>
                <a:gd name="T22" fmla="*/ 62 w 88"/>
                <a:gd name="T23" fmla="*/ 0 h 4"/>
                <a:gd name="T24" fmla="*/ 64 w 88"/>
                <a:gd name="T25" fmla="*/ 2 h 4"/>
                <a:gd name="T26" fmla="*/ 62 w 88"/>
                <a:gd name="T27" fmla="*/ 4 h 4"/>
                <a:gd name="T28" fmla="*/ 38 w 88"/>
                <a:gd name="T29" fmla="*/ 4 h 4"/>
                <a:gd name="T30" fmla="*/ 26 w 88"/>
                <a:gd name="T31" fmla="*/ 4 h 4"/>
                <a:gd name="T32" fmla="*/ 24 w 88"/>
                <a:gd name="T33" fmla="*/ 2 h 4"/>
                <a:gd name="T34" fmla="*/ 26 w 88"/>
                <a:gd name="T35" fmla="*/ 0 h 4"/>
                <a:gd name="T36" fmla="*/ 38 w 88"/>
                <a:gd name="T37" fmla="*/ 0 h 4"/>
                <a:gd name="T38" fmla="*/ 40 w 88"/>
                <a:gd name="T39" fmla="*/ 2 h 4"/>
                <a:gd name="T40" fmla="*/ 38 w 88"/>
                <a:gd name="T41" fmla="*/ 4 h 4"/>
                <a:gd name="T42" fmla="*/ 14 w 88"/>
                <a:gd name="T43" fmla="*/ 4 h 4"/>
                <a:gd name="T44" fmla="*/ 2 w 88"/>
                <a:gd name="T45" fmla="*/ 4 h 4"/>
                <a:gd name="T46" fmla="*/ 0 w 88"/>
                <a:gd name="T47" fmla="*/ 2 h 4"/>
                <a:gd name="T48" fmla="*/ 2 w 88"/>
                <a:gd name="T49" fmla="*/ 0 h 4"/>
                <a:gd name="T50" fmla="*/ 14 w 88"/>
                <a:gd name="T51" fmla="*/ 0 h 4"/>
                <a:gd name="T52" fmla="*/ 16 w 88"/>
                <a:gd name="T53" fmla="*/ 2 h 4"/>
                <a:gd name="T54" fmla="*/ 14 w 88"/>
                <a:gd name="T5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4">
                  <a:moveTo>
                    <a:pt x="86" y="4"/>
                  </a:moveTo>
                  <a:cubicBezTo>
                    <a:pt x="74" y="4"/>
                    <a:pt x="74" y="4"/>
                    <a:pt x="74" y="4"/>
                  </a:cubicBezTo>
                  <a:cubicBezTo>
                    <a:pt x="73" y="4"/>
                    <a:pt x="72" y="3"/>
                    <a:pt x="72" y="2"/>
                  </a:cubicBezTo>
                  <a:cubicBezTo>
                    <a:pt x="72" y="0"/>
                    <a:pt x="73" y="0"/>
                    <a:pt x="74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0"/>
                    <a:pt x="88" y="0"/>
                    <a:pt x="88" y="2"/>
                  </a:cubicBezTo>
                  <a:cubicBezTo>
                    <a:pt x="88" y="3"/>
                    <a:pt x="87" y="4"/>
                    <a:pt x="86" y="4"/>
                  </a:cubicBezTo>
                  <a:close/>
                  <a:moveTo>
                    <a:pt x="62" y="4"/>
                  </a:move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8" y="3"/>
                    <a:pt x="48" y="2"/>
                  </a:cubicBezTo>
                  <a:cubicBezTo>
                    <a:pt x="48" y="0"/>
                    <a:pt x="49" y="0"/>
                    <a:pt x="5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0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  <a:moveTo>
                    <a:pt x="38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4" y="3"/>
                    <a:pt x="24" y="2"/>
                  </a:cubicBezTo>
                  <a:cubicBezTo>
                    <a:pt x="24" y="0"/>
                    <a:pt x="25" y="0"/>
                    <a:pt x="2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0"/>
                    <a:pt x="40" y="2"/>
                  </a:cubicBezTo>
                  <a:cubicBezTo>
                    <a:pt x="40" y="3"/>
                    <a:pt x="39" y="4"/>
                    <a:pt x="38" y="4"/>
                  </a:cubicBezTo>
                  <a:close/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0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528">
              <a:extLst>
                <a:ext uri="{FF2B5EF4-FFF2-40B4-BE49-F238E27FC236}">
                  <a16:creationId xmlns:a16="http://schemas.microsoft.com/office/drawing/2014/main" xmlns="" id="{EFAEDEBB-6F3B-4957-BCAF-87BD6F4DD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663" y="3851275"/>
              <a:ext cx="42863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0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B46BF1D7-8F36-4F37-B886-39618D9236B5}"/>
              </a:ext>
            </a:extLst>
          </p:cNvPr>
          <p:cNvGrpSpPr/>
          <p:nvPr/>
        </p:nvGrpSpPr>
        <p:grpSpPr>
          <a:xfrm>
            <a:off x="7088188" y="3278188"/>
            <a:ext cx="1195388" cy="17463"/>
            <a:chOff x="7088188" y="3278188"/>
            <a:chExt cx="1195388" cy="17463"/>
          </a:xfrm>
        </p:grpSpPr>
        <p:sp>
          <p:nvSpPr>
            <p:cNvPr id="40" name="Freeform 529">
              <a:extLst>
                <a:ext uri="{FF2B5EF4-FFF2-40B4-BE49-F238E27FC236}">
                  <a16:creationId xmlns:a16="http://schemas.microsoft.com/office/drawing/2014/main" xmlns="" id="{76C4EEE9-277E-475E-A645-E720FF936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188" y="3278188"/>
              <a:ext cx="42863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0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530">
              <a:extLst>
                <a:ext uri="{FF2B5EF4-FFF2-40B4-BE49-F238E27FC236}">
                  <a16:creationId xmlns:a16="http://schemas.microsoft.com/office/drawing/2014/main" xmlns="" id="{C7BF23BE-E13D-41B3-853A-1FE1F70CD5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4388" y="3278188"/>
              <a:ext cx="1042988" cy="17463"/>
            </a:xfrm>
            <a:custGeom>
              <a:avLst/>
              <a:gdLst>
                <a:gd name="T0" fmla="*/ 233 w 246"/>
                <a:gd name="T1" fmla="*/ 4 h 4"/>
                <a:gd name="T2" fmla="*/ 233 w 246"/>
                <a:gd name="T3" fmla="*/ 0 h 4"/>
                <a:gd name="T4" fmla="*/ 246 w 246"/>
                <a:gd name="T5" fmla="*/ 2 h 4"/>
                <a:gd name="T6" fmla="*/ 221 w 246"/>
                <a:gd name="T7" fmla="*/ 4 h 4"/>
                <a:gd name="T8" fmla="*/ 208 w 246"/>
                <a:gd name="T9" fmla="*/ 2 h 4"/>
                <a:gd name="T10" fmla="*/ 221 w 246"/>
                <a:gd name="T11" fmla="*/ 0 h 4"/>
                <a:gd name="T12" fmla="*/ 221 w 246"/>
                <a:gd name="T13" fmla="*/ 4 h 4"/>
                <a:gd name="T14" fmla="*/ 187 w 246"/>
                <a:gd name="T15" fmla="*/ 4 h 4"/>
                <a:gd name="T16" fmla="*/ 187 w 246"/>
                <a:gd name="T17" fmla="*/ 0 h 4"/>
                <a:gd name="T18" fmla="*/ 200 w 246"/>
                <a:gd name="T19" fmla="*/ 2 h 4"/>
                <a:gd name="T20" fmla="*/ 175 w 246"/>
                <a:gd name="T21" fmla="*/ 4 h 4"/>
                <a:gd name="T22" fmla="*/ 161 w 246"/>
                <a:gd name="T23" fmla="*/ 2 h 4"/>
                <a:gd name="T24" fmla="*/ 175 w 246"/>
                <a:gd name="T25" fmla="*/ 0 h 4"/>
                <a:gd name="T26" fmla="*/ 175 w 246"/>
                <a:gd name="T27" fmla="*/ 4 h 4"/>
                <a:gd name="T28" fmla="*/ 140 w 246"/>
                <a:gd name="T29" fmla="*/ 4 h 4"/>
                <a:gd name="T30" fmla="*/ 140 w 246"/>
                <a:gd name="T31" fmla="*/ 0 h 4"/>
                <a:gd name="T32" fmla="*/ 154 w 246"/>
                <a:gd name="T33" fmla="*/ 2 h 4"/>
                <a:gd name="T34" fmla="*/ 129 w 246"/>
                <a:gd name="T35" fmla="*/ 4 h 4"/>
                <a:gd name="T36" fmla="*/ 115 w 246"/>
                <a:gd name="T37" fmla="*/ 2 h 4"/>
                <a:gd name="T38" fmla="*/ 129 w 246"/>
                <a:gd name="T39" fmla="*/ 0 h 4"/>
                <a:gd name="T40" fmla="*/ 129 w 246"/>
                <a:gd name="T41" fmla="*/ 4 h 4"/>
                <a:gd name="T42" fmla="*/ 94 w 246"/>
                <a:gd name="T43" fmla="*/ 4 h 4"/>
                <a:gd name="T44" fmla="*/ 94 w 246"/>
                <a:gd name="T45" fmla="*/ 0 h 4"/>
                <a:gd name="T46" fmla="*/ 108 w 246"/>
                <a:gd name="T47" fmla="*/ 2 h 4"/>
                <a:gd name="T48" fmla="*/ 82 w 246"/>
                <a:gd name="T49" fmla="*/ 4 h 4"/>
                <a:gd name="T50" fmla="*/ 69 w 246"/>
                <a:gd name="T51" fmla="*/ 2 h 4"/>
                <a:gd name="T52" fmla="*/ 82 w 246"/>
                <a:gd name="T53" fmla="*/ 0 h 4"/>
                <a:gd name="T54" fmla="*/ 82 w 246"/>
                <a:gd name="T55" fmla="*/ 4 h 4"/>
                <a:gd name="T56" fmla="*/ 48 w 246"/>
                <a:gd name="T57" fmla="*/ 4 h 4"/>
                <a:gd name="T58" fmla="*/ 48 w 246"/>
                <a:gd name="T59" fmla="*/ 0 h 4"/>
                <a:gd name="T60" fmla="*/ 61 w 246"/>
                <a:gd name="T61" fmla="*/ 2 h 4"/>
                <a:gd name="T62" fmla="*/ 36 w 246"/>
                <a:gd name="T63" fmla="*/ 4 h 4"/>
                <a:gd name="T64" fmla="*/ 23 w 246"/>
                <a:gd name="T65" fmla="*/ 2 h 4"/>
                <a:gd name="T66" fmla="*/ 36 w 246"/>
                <a:gd name="T67" fmla="*/ 0 h 4"/>
                <a:gd name="T68" fmla="*/ 36 w 246"/>
                <a:gd name="T69" fmla="*/ 4 h 4"/>
                <a:gd name="T70" fmla="*/ 2 w 246"/>
                <a:gd name="T71" fmla="*/ 4 h 4"/>
                <a:gd name="T72" fmla="*/ 2 w 246"/>
                <a:gd name="T73" fmla="*/ 0 h 4"/>
                <a:gd name="T74" fmla="*/ 15 w 246"/>
                <a:gd name="T7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6" h="4">
                  <a:moveTo>
                    <a:pt x="244" y="4"/>
                  </a:moveTo>
                  <a:cubicBezTo>
                    <a:pt x="233" y="4"/>
                    <a:pt x="233" y="4"/>
                    <a:pt x="233" y="4"/>
                  </a:cubicBezTo>
                  <a:cubicBezTo>
                    <a:pt x="232" y="4"/>
                    <a:pt x="231" y="3"/>
                    <a:pt x="231" y="2"/>
                  </a:cubicBezTo>
                  <a:cubicBezTo>
                    <a:pt x="231" y="0"/>
                    <a:pt x="232" y="0"/>
                    <a:pt x="233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45" y="0"/>
                    <a:pt x="246" y="0"/>
                    <a:pt x="246" y="2"/>
                  </a:cubicBezTo>
                  <a:cubicBezTo>
                    <a:pt x="246" y="3"/>
                    <a:pt x="245" y="4"/>
                    <a:pt x="244" y="4"/>
                  </a:cubicBezTo>
                  <a:close/>
                  <a:moveTo>
                    <a:pt x="221" y="4"/>
                  </a:moveTo>
                  <a:cubicBezTo>
                    <a:pt x="210" y="4"/>
                    <a:pt x="210" y="4"/>
                    <a:pt x="210" y="4"/>
                  </a:cubicBezTo>
                  <a:cubicBezTo>
                    <a:pt x="209" y="4"/>
                    <a:pt x="208" y="3"/>
                    <a:pt x="208" y="2"/>
                  </a:cubicBezTo>
                  <a:cubicBezTo>
                    <a:pt x="208" y="0"/>
                    <a:pt x="209" y="0"/>
                    <a:pt x="210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22" y="0"/>
                    <a:pt x="223" y="0"/>
                    <a:pt x="223" y="2"/>
                  </a:cubicBezTo>
                  <a:cubicBezTo>
                    <a:pt x="223" y="3"/>
                    <a:pt x="222" y="4"/>
                    <a:pt x="221" y="4"/>
                  </a:cubicBezTo>
                  <a:close/>
                  <a:moveTo>
                    <a:pt x="198" y="4"/>
                  </a:moveTo>
                  <a:cubicBezTo>
                    <a:pt x="187" y="4"/>
                    <a:pt x="187" y="4"/>
                    <a:pt x="187" y="4"/>
                  </a:cubicBezTo>
                  <a:cubicBezTo>
                    <a:pt x="185" y="4"/>
                    <a:pt x="185" y="3"/>
                    <a:pt x="185" y="2"/>
                  </a:cubicBezTo>
                  <a:cubicBezTo>
                    <a:pt x="185" y="0"/>
                    <a:pt x="185" y="0"/>
                    <a:pt x="187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9" y="0"/>
                    <a:pt x="200" y="0"/>
                    <a:pt x="200" y="2"/>
                  </a:cubicBezTo>
                  <a:cubicBezTo>
                    <a:pt x="200" y="3"/>
                    <a:pt x="199" y="4"/>
                    <a:pt x="198" y="4"/>
                  </a:cubicBezTo>
                  <a:close/>
                  <a:moveTo>
                    <a:pt x="175" y="4"/>
                  </a:moveTo>
                  <a:cubicBezTo>
                    <a:pt x="163" y="4"/>
                    <a:pt x="163" y="4"/>
                    <a:pt x="163" y="4"/>
                  </a:cubicBezTo>
                  <a:cubicBezTo>
                    <a:pt x="162" y="4"/>
                    <a:pt x="161" y="3"/>
                    <a:pt x="161" y="2"/>
                  </a:cubicBezTo>
                  <a:cubicBezTo>
                    <a:pt x="161" y="0"/>
                    <a:pt x="162" y="0"/>
                    <a:pt x="163" y="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6" y="0"/>
                    <a:pt x="177" y="0"/>
                    <a:pt x="177" y="2"/>
                  </a:cubicBezTo>
                  <a:cubicBezTo>
                    <a:pt x="177" y="3"/>
                    <a:pt x="176" y="4"/>
                    <a:pt x="175" y="4"/>
                  </a:cubicBezTo>
                  <a:close/>
                  <a:moveTo>
                    <a:pt x="152" y="4"/>
                  </a:moveTo>
                  <a:cubicBezTo>
                    <a:pt x="140" y="4"/>
                    <a:pt x="140" y="4"/>
                    <a:pt x="140" y="4"/>
                  </a:cubicBezTo>
                  <a:cubicBezTo>
                    <a:pt x="139" y="4"/>
                    <a:pt x="138" y="3"/>
                    <a:pt x="138" y="2"/>
                  </a:cubicBezTo>
                  <a:cubicBezTo>
                    <a:pt x="138" y="0"/>
                    <a:pt x="139" y="0"/>
                    <a:pt x="140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3" y="0"/>
                    <a:pt x="154" y="0"/>
                    <a:pt x="154" y="2"/>
                  </a:cubicBezTo>
                  <a:cubicBezTo>
                    <a:pt x="154" y="3"/>
                    <a:pt x="153" y="4"/>
                    <a:pt x="152" y="4"/>
                  </a:cubicBezTo>
                  <a:close/>
                  <a:moveTo>
                    <a:pt x="129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6" y="4"/>
                    <a:pt x="115" y="3"/>
                    <a:pt x="115" y="2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0" y="0"/>
                    <a:pt x="131" y="0"/>
                    <a:pt x="131" y="2"/>
                  </a:cubicBezTo>
                  <a:cubicBezTo>
                    <a:pt x="131" y="3"/>
                    <a:pt x="130" y="4"/>
                    <a:pt x="129" y="4"/>
                  </a:cubicBezTo>
                  <a:close/>
                  <a:moveTo>
                    <a:pt x="106" y="4"/>
                  </a:moveTo>
                  <a:cubicBezTo>
                    <a:pt x="94" y="4"/>
                    <a:pt x="94" y="4"/>
                    <a:pt x="94" y="4"/>
                  </a:cubicBezTo>
                  <a:cubicBezTo>
                    <a:pt x="93" y="4"/>
                    <a:pt x="92" y="3"/>
                    <a:pt x="92" y="2"/>
                  </a:cubicBezTo>
                  <a:cubicBezTo>
                    <a:pt x="92" y="0"/>
                    <a:pt x="93" y="0"/>
                    <a:pt x="94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7" y="0"/>
                    <a:pt x="108" y="0"/>
                    <a:pt x="108" y="2"/>
                  </a:cubicBezTo>
                  <a:cubicBezTo>
                    <a:pt x="108" y="3"/>
                    <a:pt x="107" y="4"/>
                    <a:pt x="106" y="4"/>
                  </a:cubicBezTo>
                  <a:close/>
                  <a:moveTo>
                    <a:pt x="82" y="4"/>
                  </a:moveTo>
                  <a:cubicBezTo>
                    <a:pt x="71" y="4"/>
                    <a:pt x="71" y="4"/>
                    <a:pt x="71" y="4"/>
                  </a:cubicBezTo>
                  <a:cubicBezTo>
                    <a:pt x="70" y="4"/>
                    <a:pt x="69" y="3"/>
                    <a:pt x="69" y="2"/>
                  </a:cubicBezTo>
                  <a:cubicBezTo>
                    <a:pt x="69" y="0"/>
                    <a:pt x="70" y="0"/>
                    <a:pt x="71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4" y="0"/>
                    <a:pt x="84" y="2"/>
                  </a:cubicBezTo>
                  <a:cubicBezTo>
                    <a:pt x="84" y="3"/>
                    <a:pt x="84" y="4"/>
                    <a:pt x="82" y="4"/>
                  </a:cubicBezTo>
                  <a:close/>
                  <a:moveTo>
                    <a:pt x="59" y="4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47" y="4"/>
                    <a:pt x="46" y="3"/>
                    <a:pt x="46" y="2"/>
                  </a:cubicBezTo>
                  <a:cubicBezTo>
                    <a:pt x="46" y="0"/>
                    <a:pt x="47" y="0"/>
                    <a:pt x="4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0"/>
                    <a:pt x="61" y="2"/>
                  </a:cubicBezTo>
                  <a:cubicBezTo>
                    <a:pt x="61" y="3"/>
                    <a:pt x="60" y="4"/>
                    <a:pt x="59" y="4"/>
                  </a:cubicBezTo>
                  <a:close/>
                  <a:moveTo>
                    <a:pt x="36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3" y="3"/>
                    <a:pt x="23" y="2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8" y="0"/>
                    <a:pt x="38" y="2"/>
                  </a:cubicBezTo>
                  <a:cubicBezTo>
                    <a:pt x="38" y="3"/>
                    <a:pt x="37" y="4"/>
                    <a:pt x="36" y="4"/>
                  </a:cubicBezTo>
                  <a:close/>
                  <a:moveTo>
                    <a:pt x="1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0"/>
                    <a:pt x="15" y="2"/>
                  </a:cubicBezTo>
                  <a:cubicBezTo>
                    <a:pt x="15" y="3"/>
                    <a:pt x="14" y="4"/>
                    <a:pt x="13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31">
              <a:extLst>
                <a:ext uri="{FF2B5EF4-FFF2-40B4-BE49-F238E27FC236}">
                  <a16:creationId xmlns:a16="http://schemas.microsoft.com/office/drawing/2014/main" xmlns="" id="{4DDE4970-2E7C-4E1F-8D68-B52274FBA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3278188"/>
              <a:ext cx="42863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0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0CC2939E-F4DC-475E-8213-EA0C20604F1B}"/>
              </a:ext>
            </a:extLst>
          </p:cNvPr>
          <p:cNvGrpSpPr/>
          <p:nvPr/>
        </p:nvGrpSpPr>
        <p:grpSpPr>
          <a:xfrm>
            <a:off x="7088188" y="4754563"/>
            <a:ext cx="1271588" cy="17463"/>
            <a:chOff x="7088188" y="4754563"/>
            <a:chExt cx="1271588" cy="17463"/>
          </a:xfrm>
        </p:grpSpPr>
        <p:sp>
          <p:nvSpPr>
            <p:cNvPr id="44" name="Freeform 532">
              <a:extLst>
                <a:ext uri="{FF2B5EF4-FFF2-40B4-BE49-F238E27FC236}">
                  <a16:creationId xmlns:a16="http://schemas.microsoft.com/office/drawing/2014/main" xmlns="" id="{C6A14BC7-50CD-4A19-BEAE-18049F531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188" y="4754563"/>
              <a:ext cx="42863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533">
              <a:extLst>
                <a:ext uri="{FF2B5EF4-FFF2-40B4-BE49-F238E27FC236}">
                  <a16:creationId xmlns:a16="http://schemas.microsoft.com/office/drawing/2014/main" xmlns="" id="{08C7DCD4-2CDF-4305-959A-2C7BD7D626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4388" y="4754563"/>
              <a:ext cx="1119188" cy="17463"/>
            </a:xfrm>
            <a:custGeom>
              <a:avLst/>
              <a:gdLst>
                <a:gd name="T0" fmla="*/ 249 w 264"/>
                <a:gd name="T1" fmla="*/ 4 h 4"/>
                <a:gd name="T2" fmla="*/ 249 w 264"/>
                <a:gd name="T3" fmla="*/ 0 h 4"/>
                <a:gd name="T4" fmla="*/ 264 w 264"/>
                <a:gd name="T5" fmla="*/ 2 h 4"/>
                <a:gd name="T6" fmla="*/ 237 w 264"/>
                <a:gd name="T7" fmla="*/ 4 h 4"/>
                <a:gd name="T8" fmla="*/ 223 w 264"/>
                <a:gd name="T9" fmla="*/ 2 h 4"/>
                <a:gd name="T10" fmla="*/ 237 w 264"/>
                <a:gd name="T11" fmla="*/ 0 h 4"/>
                <a:gd name="T12" fmla="*/ 237 w 264"/>
                <a:gd name="T13" fmla="*/ 4 h 4"/>
                <a:gd name="T14" fmla="*/ 200 w 264"/>
                <a:gd name="T15" fmla="*/ 4 h 4"/>
                <a:gd name="T16" fmla="*/ 200 w 264"/>
                <a:gd name="T17" fmla="*/ 0 h 4"/>
                <a:gd name="T18" fmla="*/ 214 w 264"/>
                <a:gd name="T19" fmla="*/ 2 h 4"/>
                <a:gd name="T20" fmla="*/ 188 w 264"/>
                <a:gd name="T21" fmla="*/ 4 h 4"/>
                <a:gd name="T22" fmla="*/ 173 w 264"/>
                <a:gd name="T23" fmla="*/ 2 h 4"/>
                <a:gd name="T24" fmla="*/ 188 w 264"/>
                <a:gd name="T25" fmla="*/ 0 h 4"/>
                <a:gd name="T26" fmla="*/ 188 w 264"/>
                <a:gd name="T27" fmla="*/ 4 h 4"/>
                <a:gd name="T28" fmla="*/ 151 w 264"/>
                <a:gd name="T29" fmla="*/ 4 h 4"/>
                <a:gd name="T30" fmla="*/ 151 w 264"/>
                <a:gd name="T31" fmla="*/ 0 h 4"/>
                <a:gd name="T32" fmla="*/ 165 w 264"/>
                <a:gd name="T33" fmla="*/ 2 h 4"/>
                <a:gd name="T34" fmla="*/ 138 w 264"/>
                <a:gd name="T35" fmla="*/ 4 h 4"/>
                <a:gd name="T36" fmla="*/ 124 w 264"/>
                <a:gd name="T37" fmla="*/ 2 h 4"/>
                <a:gd name="T38" fmla="*/ 138 w 264"/>
                <a:gd name="T39" fmla="*/ 0 h 4"/>
                <a:gd name="T40" fmla="*/ 138 w 264"/>
                <a:gd name="T41" fmla="*/ 4 h 4"/>
                <a:gd name="T42" fmla="*/ 101 w 264"/>
                <a:gd name="T43" fmla="*/ 4 h 4"/>
                <a:gd name="T44" fmla="*/ 101 w 264"/>
                <a:gd name="T45" fmla="*/ 0 h 4"/>
                <a:gd name="T46" fmla="*/ 115 w 264"/>
                <a:gd name="T47" fmla="*/ 2 h 4"/>
                <a:gd name="T48" fmla="*/ 89 w 264"/>
                <a:gd name="T49" fmla="*/ 4 h 4"/>
                <a:gd name="T50" fmla="*/ 74 w 264"/>
                <a:gd name="T51" fmla="*/ 2 h 4"/>
                <a:gd name="T52" fmla="*/ 89 w 264"/>
                <a:gd name="T53" fmla="*/ 0 h 4"/>
                <a:gd name="T54" fmla="*/ 89 w 264"/>
                <a:gd name="T55" fmla="*/ 4 h 4"/>
                <a:gd name="T56" fmla="*/ 52 w 264"/>
                <a:gd name="T57" fmla="*/ 4 h 4"/>
                <a:gd name="T58" fmla="*/ 52 w 264"/>
                <a:gd name="T59" fmla="*/ 0 h 4"/>
                <a:gd name="T60" fmla="*/ 66 w 264"/>
                <a:gd name="T61" fmla="*/ 2 h 4"/>
                <a:gd name="T62" fmla="*/ 39 w 264"/>
                <a:gd name="T63" fmla="*/ 4 h 4"/>
                <a:gd name="T64" fmla="*/ 25 w 264"/>
                <a:gd name="T65" fmla="*/ 2 h 4"/>
                <a:gd name="T66" fmla="*/ 39 w 264"/>
                <a:gd name="T67" fmla="*/ 0 h 4"/>
                <a:gd name="T68" fmla="*/ 39 w 264"/>
                <a:gd name="T69" fmla="*/ 4 h 4"/>
                <a:gd name="T70" fmla="*/ 2 w 264"/>
                <a:gd name="T71" fmla="*/ 4 h 4"/>
                <a:gd name="T72" fmla="*/ 2 w 264"/>
                <a:gd name="T73" fmla="*/ 0 h 4"/>
                <a:gd name="T74" fmla="*/ 17 w 264"/>
                <a:gd name="T7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4" h="4">
                  <a:moveTo>
                    <a:pt x="262" y="4"/>
                  </a:moveTo>
                  <a:cubicBezTo>
                    <a:pt x="249" y="4"/>
                    <a:pt x="249" y="4"/>
                    <a:pt x="249" y="4"/>
                  </a:cubicBezTo>
                  <a:cubicBezTo>
                    <a:pt x="248" y="4"/>
                    <a:pt x="247" y="3"/>
                    <a:pt x="247" y="2"/>
                  </a:cubicBezTo>
                  <a:cubicBezTo>
                    <a:pt x="247" y="1"/>
                    <a:pt x="248" y="0"/>
                    <a:pt x="249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3" y="0"/>
                    <a:pt x="264" y="1"/>
                    <a:pt x="264" y="2"/>
                  </a:cubicBezTo>
                  <a:cubicBezTo>
                    <a:pt x="264" y="3"/>
                    <a:pt x="263" y="4"/>
                    <a:pt x="262" y="4"/>
                  </a:cubicBezTo>
                  <a:close/>
                  <a:moveTo>
                    <a:pt x="237" y="4"/>
                  </a:moveTo>
                  <a:cubicBezTo>
                    <a:pt x="225" y="4"/>
                    <a:pt x="225" y="4"/>
                    <a:pt x="225" y="4"/>
                  </a:cubicBezTo>
                  <a:cubicBezTo>
                    <a:pt x="224" y="4"/>
                    <a:pt x="223" y="3"/>
                    <a:pt x="223" y="2"/>
                  </a:cubicBezTo>
                  <a:cubicBezTo>
                    <a:pt x="223" y="1"/>
                    <a:pt x="224" y="0"/>
                    <a:pt x="225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8" y="0"/>
                    <a:pt x="239" y="1"/>
                    <a:pt x="239" y="2"/>
                  </a:cubicBezTo>
                  <a:cubicBezTo>
                    <a:pt x="239" y="3"/>
                    <a:pt x="238" y="4"/>
                    <a:pt x="237" y="4"/>
                  </a:cubicBezTo>
                  <a:close/>
                  <a:moveTo>
                    <a:pt x="212" y="4"/>
                  </a:moveTo>
                  <a:cubicBezTo>
                    <a:pt x="200" y="4"/>
                    <a:pt x="200" y="4"/>
                    <a:pt x="200" y="4"/>
                  </a:cubicBezTo>
                  <a:cubicBezTo>
                    <a:pt x="199" y="4"/>
                    <a:pt x="198" y="3"/>
                    <a:pt x="198" y="2"/>
                  </a:cubicBezTo>
                  <a:cubicBezTo>
                    <a:pt x="198" y="1"/>
                    <a:pt x="199" y="0"/>
                    <a:pt x="200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13" y="0"/>
                    <a:pt x="214" y="1"/>
                    <a:pt x="214" y="2"/>
                  </a:cubicBezTo>
                  <a:cubicBezTo>
                    <a:pt x="214" y="3"/>
                    <a:pt x="213" y="4"/>
                    <a:pt x="212" y="4"/>
                  </a:cubicBezTo>
                  <a:close/>
                  <a:moveTo>
                    <a:pt x="188" y="4"/>
                  </a:moveTo>
                  <a:cubicBezTo>
                    <a:pt x="175" y="4"/>
                    <a:pt x="175" y="4"/>
                    <a:pt x="175" y="4"/>
                  </a:cubicBezTo>
                  <a:cubicBezTo>
                    <a:pt x="174" y="4"/>
                    <a:pt x="173" y="3"/>
                    <a:pt x="173" y="2"/>
                  </a:cubicBezTo>
                  <a:cubicBezTo>
                    <a:pt x="173" y="1"/>
                    <a:pt x="174" y="0"/>
                    <a:pt x="175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2"/>
                  </a:cubicBezTo>
                  <a:cubicBezTo>
                    <a:pt x="190" y="3"/>
                    <a:pt x="189" y="4"/>
                    <a:pt x="188" y="4"/>
                  </a:cubicBezTo>
                  <a:close/>
                  <a:moveTo>
                    <a:pt x="163" y="4"/>
                  </a:moveTo>
                  <a:cubicBezTo>
                    <a:pt x="151" y="4"/>
                    <a:pt x="151" y="4"/>
                    <a:pt x="151" y="4"/>
                  </a:cubicBezTo>
                  <a:cubicBezTo>
                    <a:pt x="149" y="4"/>
                    <a:pt x="149" y="3"/>
                    <a:pt x="149" y="2"/>
                  </a:cubicBezTo>
                  <a:cubicBezTo>
                    <a:pt x="149" y="1"/>
                    <a:pt x="149" y="0"/>
                    <a:pt x="151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4" y="0"/>
                    <a:pt x="165" y="1"/>
                    <a:pt x="165" y="2"/>
                  </a:cubicBezTo>
                  <a:cubicBezTo>
                    <a:pt x="165" y="3"/>
                    <a:pt x="164" y="4"/>
                    <a:pt x="163" y="4"/>
                  </a:cubicBezTo>
                  <a:close/>
                  <a:moveTo>
                    <a:pt x="138" y="4"/>
                  </a:moveTo>
                  <a:cubicBezTo>
                    <a:pt x="126" y="4"/>
                    <a:pt x="126" y="4"/>
                    <a:pt x="126" y="4"/>
                  </a:cubicBezTo>
                  <a:cubicBezTo>
                    <a:pt x="125" y="4"/>
                    <a:pt x="124" y="3"/>
                    <a:pt x="124" y="2"/>
                  </a:cubicBezTo>
                  <a:cubicBezTo>
                    <a:pt x="124" y="1"/>
                    <a:pt x="125" y="0"/>
                    <a:pt x="126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2"/>
                  </a:cubicBezTo>
                  <a:cubicBezTo>
                    <a:pt x="140" y="3"/>
                    <a:pt x="139" y="4"/>
                    <a:pt x="138" y="4"/>
                  </a:cubicBezTo>
                  <a:close/>
                  <a:moveTo>
                    <a:pt x="113" y="4"/>
                  </a:moveTo>
                  <a:cubicBezTo>
                    <a:pt x="101" y="4"/>
                    <a:pt x="101" y="4"/>
                    <a:pt x="101" y="4"/>
                  </a:cubicBezTo>
                  <a:cubicBezTo>
                    <a:pt x="100" y="4"/>
                    <a:pt x="99" y="3"/>
                    <a:pt x="99" y="2"/>
                  </a:cubicBezTo>
                  <a:cubicBezTo>
                    <a:pt x="99" y="1"/>
                    <a:pt x="100" y="0"/>
                    <a:pt x="101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5" y="0"/>
                    <a:pt x="115" y="1"/>
                    <a:pt x="115" y="2"/>
                  </a:cubicBezTo>
                  <a:cubicBezTo>
                    <a:pt x="115" y="3"/>
                    <a:pt x="115" y="4"/>
                    <a:pt x="113" y="4"/>
                  </a:cubicBezTo>
                  <a:close/>
                  <a:moveTo>
                    <a:pt x="89" y="4"/>
                  </a:moveTo>
                  <a:cubicBezTo>
                    <a:pt x="76" y="4"/>
                    <a:pt x="76" y="4"/>
                    <a:pt x="76" y="4"/>
                  </a:cubicBezTo>
                  <a:cubicBezTo>
                    <a:pt x="75" y="4"/>
                    <a:pt x="74" y="3"/>
                    <a:pt x="74" y="2"/>
                  </a:cubicBezTo>
                  <a:cubicBezTo>
                    <a:pt x="74" y="1"/>
                    <a:pt x="75" y="0"/>
                    <a:pt x="7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0" y="0"/>
                    <a:pt x="91" y="1"/>
                    <a:pt x="91" y="2"/>
                  </a:cubicBezTo>
                  <a:cubicBezTo>
                    <a:pt x="91" y="3"/>
                    <a:pt x="90" y="4"/>
                    <a:pt x="89" y="4"/>
                  </a:cubicBezTo>
                  <a:close/>
                  <a:moveTo>
                    <a:pt x="64" y="4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51" y="4"/>
                    <a:pt x="50" y="3"/>
                    <a:pt x="50" y="2"/>
                  </a:cubicBezTo>
                  <a:cubicBezTo>
                    <a:pt x="50" y="1"/>
                    <a:pt x="51" y="0"/>
                    <a:pt x="52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1"/>
                    <a:pt x="66" y="2"/>
                  </a:cubicBezTo>
                  <a:cubicBezTo>
                    <a:pt x="66" y="3"/>
                    <a:pt x="65" y="4"/>
                    <a:pt x="64" y="4"/>
                  </a:cubicBezTo>
                  <a:close/>
                  <a:moveTo>
                    <a:pt x="39" y="4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6" y="4"/>
                    <a:pt x="25" y="3"/>
                    <a:pt x="25" y="2"/>
                  </a:cubicBezTo>
                  <a:cubicBezTo>
                    <a:pt x="25" y="1"/>
                    <a:pt x="26" y="0"/>
                    <a:pt x="2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1" y="1"/>
                    <a:pt x="41" y="2"/>
                  </a:cubicBezTo>
                  <a:cubicBezTo>
                    <a:pt x="41" y="3"/>
                    <a:pt x="40" y="4"/>
                    <a:pt x="39" y="4"/>
                  </a:cubicBezTo>
                  <a:close/>
                  <a:moveTo>
                    <a:pt x="15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6" y="4"/>
                    <a:pt x="15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534">
              <a:extLst>
                <a:ext uri="{FF2B5EF4-FFF2-40B4-BE49-F238E27FC236}">
                  <a16:creationId xmlns:a16="http://schemas.microsoft.com/office/drawing/2014/main" xmlns="" id="{49A75C4A-FD33-4378-8480-95E19134F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6913" y="4754563"/>
              <a:ext cx="42863" cy="17463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311BAA09-C8B9-4CF4-BF6A-7405E3DE2C90}"/>
              </a:ext>
            </a:extLst>
          </p:cNvPr>
          <p:cNvGrpSpPr/>
          <p:nvPr/>
        </p:nvGrpSpPr>
        <p:grpSpPr>
          <a:xfrm>
            <a:off x="3941763" y="5073650"/>
            <a:ext cx="1128713" cy="15875"/>
            <a:chOff x="3941763" y="5073650"/>
            <a:chExt cx="1128713" cy="15875"/>
          </a:xfrm>
        </p:grpSpPr>
        <p:sp>
          <p:nvSpPr>
            <p:cNvPr id="48" name="Freeform 535">
              <a:extLst>
                <a:ext uri="{FF2B5EF4-FFF2-40B4-BE49-F238E27FC236}">
                  <a16:creationId xmlns:a16="http://schemas.microsoft.com/office/drawing/2014/main" xmlns="" id="{C5C612AE-BA51-44A2-9D71-85DFA1E0C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7613" y="5073650"/>
              <a:ext cx="42863" cy="15875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36">
              <a:extLst>
                <a:ext uri="{FF2B5EF4-FFF2-40B4-BE49-F238E27FC236}">
                  <a16:creationId xmlns:a16="http://schemas.microsoft.com/office/drawing/2014/main" xmlns="" id="{A42FA2A5-B387-44E7-86C0-713962DEAB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7963" y="5073650"/>
              <a:ext cx="976313" cy="15875"/>
            </a:xfrm>
            <a:custGeom>
              <a:avLst/>
              <a:gdLst>
                <a:gd name="T0" fmla="*/ 216 w 230"/>
                <a:gd name="T1" fmla="*/ 4 h 4"/>
                <a:gd name="T2" fmla="*/ 216 w 230"/>
                <a:gd name="T3" fmla="*/ 0 h 4"/>
                <a:gd name="T4" fmla="*/ 230 w 230"/>
                <a:gd name="T5" fmla="*/ 2 h 4"/>
                <a:gd name="T6" fmla="*/ 204 w 230"/>
                <a:gd name="T7" fmla="*/ 4 h 4"/>
                <a:gd name="T8" fmla="*/ 190 w 230"/>
                <a:gd name="T9" fmla="*/ 2 h 4"/>
                <a:gd name="T10" fmla="*/ 204 w 230"/>
                <a:gd name="T11" fmla="*/ 0 h 4"/>
                <a:gd name="T12" fmla="*/ 204 w 230"/>
                <a:gd name="T13" fmla="*/ 4 h 4"/>
                <a:gd name="T14" fmla="*/ 169 w 230"/>
                <a:gd name="T15" fmla="*/ 4 h 4"/>
                <a:gd name="T16" fmla="*/ 169 w 230"/>
                <a:gd name="T17" fmla="*/ 0 h 4"/>
                <a:gd name="T18" fmla="*/ 182 w 230"/>
                <a:gd name="T19" fmla="*/ 2 h 4"/>
                <a:gd name="T20" fmla="*/ 157 w 230"/>
                <a:gd name="T21" fmla="*/ 4 h 4"/>
                <a:gd name="T22" fmla="*/ 143 w 230"/>
                <a:gd name="T23" fmla="*/ 2 h 4"/>
                <a:gd name="T24" fmla="*/ 157 w 230"/>
                <a:gd name="T25" fmla="*/ 0 h 4"/>
                <a:gd name="T26" fmla="*/ 157 w 230"/>
                <a:gd name="T27" fmla="*/ 4 h 4"/>
                <a:gd name="T28" fmla="*/ 121 w 230"/>
                <a:gd name="T29" fmla="*/ 4 h 4"/>
                <a:gd name="T30" fmla="*/ 121 w 230"/>
                <a:gd name="T31" fmla="*/ 0 h 4"/>
                <a:gd name="T32" fmla="*/ 135 w 230"/>
                <a:gd name="T33" fmla="*/ 2 h 4"/>
                <a:gd name="T34" fmla="*/ 109 w 230"/>
                <a:gd name="T35" fmla="*/ 4 h 4"/>
                <a:gd name="T36" fmla="*/ 95 w 230"/>
                <a:gd name="T37" fmla="*/ 2 h 4"/>
                <a:gd name="T38" fmla="*/ 109 w 230"/>
                <a:gd name="T39" fmla="*/ 0 h 4"/>
                <a:gd name="T40" fmla="*/ 109 w 230"/>
                <a:gd name="T41" fmla="*/ 4 h 4"/>
                <a:gd name="T42" fmla="*/ 73 w 230"/>
                <a:gd name="T43" fmla="*/ 4 h 4"/>
                <a:gd name="T44" fmla="*/ 73 w 230"/>
                <a:gd name="T45" fmla="*/ 0 h 4"/>
                <a:gd name="T46" fmla="*/ 87 w 230"/>
                <a:gd name="T47" fmla="*/ 2 h 4"/>
                <a:gd name="T48" fmla="*/ 61 w 230"/>
                <a:gd name="T49" fmla="*/ 4 h 4"/>
                <a:gd name="T50" fmla="*/ 48 w 230"/>
                <a:gd name="T51" fmla="*/ 2 h 4"/>
                <a:gd name="T52" fmla="*/ 61 w 230"/>
                <a:gd name="T53" fmla="*/ 0 h 4"/>
                <a:gd name="T54" fmla="*/ 61 w 230"/>
                <a:gd name="T55" fmla="*/ 4 h 4"/>
                <a:gd name="T56" fmla="*/ 26 w 230"/>
                <a:gd name="T57" fmla="*/ 4 h 4"/>
                <a:gd name="T58" fmla="*/ 26 w 230"/>
                <a:gd name="T59" fmla="*/ 0 h 4"/>
                <a:gd name="T60" fmla="*/ 40 w 230"/>
                <a:gd name="T61" fmla="*/ 2 h 4"/>
                <a:gd name="T62" fmla="*/ 14 w 230"/>
                <a:gd name="T63" fmla="*/ 4 h 4"/>
                <a:gd name="T64" fmla="*/ 0 w 230"/>
                <a:gd name="T65" fmla="*/ 2 h 4"/>
                <a:gd name="T66" fmla="*/ 14 w 230"/>
                <a:gd name="T67" fmla="*/ 0 h 4"/>
                <a:gd name="T68" fmla="*/ 14 w 230"/>
                <a:gd name="T6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0" h="4">
                  <a:moveTo>
                    <a:pt x="228" y="4"/>
                  </a:moveTo>
                  <a:cubicBezTo>
                    <a:pt x="216" y="4"/>
                    <a:pt x="216" y="4"/>
                    <a:pt x="216" y="4"/>
                  </a:cubicBezTo>
                  <a:cubicBezTo>
                    <a:pt x="215" y="4"/>
                    <a:pt x="214" y="3"/>
                    <a:pt x="214" y="2"/>
                  </a:cubicBezTo>
                  <a:cubicBezTo>
                    <a:pt x="214" y="1"/>
                    <a:pt x="215" y="0"/>
                    <a:pt x="216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9" y="0"/>
                    <a:pt x="230" y="1"/>
                    <a:pt x="230" y="2"/>
                  </a:cubicBezTo>
                  <a:cubicBezTo>
                    <a:pt x="230" y="3"/>
                    <a:pt x="229" y="4"/>
                    <a:pt x="228" y="4"/>
                  </a:cubicBezTo>
                  <a:close/>
                  <a:moveTo>
                    <a:pt x="204" y="4"/>
                  </a:moveTo>
                  <a:cubicBezTo>
                    <a:pt x="192" y="4"/>
                    <a:pt x="192" y="4"/>
                    <a:pt x="192" y="4"/>
                  </a:cubicBezTo>
                  <a:cubicBezTo>
                    <a:pt x="191" y="4"/>
                    <a:pt x="190" y="3"/>
                    <a:pt x="190" y="2"/>
                  </a:cubicBezTo>
                  <a:cubicBezTo>
                    <a:pt x="190" y="1"/>
                    <a:pt x="191" y="0"/>
                    <a:pt x="192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05" y="0"/>
                    <a:pt x="206" y="1"/>
                    <a:pt x="206" y="2"/>
                  </a:cubicBezTo>
                  <a:cubicBezTo>
                    <a:pt x="206" y="3"/>
                    <a:pt x="205" y="4"/>
                    <a:pt x="204" y="4"/>
                  </a:cubicBezTo>
                  <a:close/>
                  <a:moveTo>
                    <a:pt x="180" y="4"/>
                  </a:moveTo>
                  <a:cubicBezTo>
                    <a:pt x="169" y="4"/>
                    <a:pt x="169" y="4"/>
                    <a:pt x="169" y="4"/>
                  </a:cubicBezTo>
                  <a:cubicBezTo>
                    <a:pt x="167" y="4"/>
                    <a:pt x="167" y="3"/>
                    <a:pt x="167" y="2"/>
                  </a:cubicBezTo>
                  <a:cubicBezTo>
                    <a:pt x="167" y="1"/>
                    <a:pt x="167" y="0"/>
                    <a:pt x="169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2" y="0"/>
                    <a:pt x="182" y="1"/>
                    <a:pt x="182" y="2"/>
                  </a:cubicBezTo>
                  <a:cubicBezTo>
                    <a:pt x="182" y="3"/>
                    <a:pt x="182" y="4"/>
                    <a:pt x="180" y="4"/>
                  </a:cubicBezTo>
                  <a:close/>
                  <a:moveTo>
                    <a:pt x="157" y="4"/>
                  </a:moveTo>
                  <a:cubicBezTo>
                    <a:pt x="145" y="4"/>
                    <a:pt x="145" y="4"/>
                    <a:pt x="145" y="4"/>
                  </a:cubicBezTo>
                  <a:cubicBezTo>
                    <a:pt x="144" y="4"/>
                    <a:pt x="143" y="3"/>
                    <a:pt x="143" y="2"/>
                  </a:cubicBezTo>
                  <a:cubicBezTo>
                    <a:pt x="143" y="1"/>
                    <a:pt x="144" y="0"/>
                    <a:pt x="145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8" y="0"/>
                    <a:pt x="159" y="1"/>
                    <a:pt x="159" y="2"/>
                  </a:cubicBezTo>
                  <a:cubicBezTo>
                    <a:pt x="159" y="3"/>
                    <a:pt x="158" y="4"/>
                    <a:pt x="157" y="4"/>
                  </a:cubicBezTo>
                  <a:close/>
                  <a:moveTo>
                    <a:pt x="133" y="4"/>
                  </a:moveTo>
                  <a:cubicBezTo>
                    <a:pt x="121" y="4"/>
                    <a:pt x="121" y="4"/>
                    <a:pt x="121" y="4"/>
                  </a:cubicBezTo>
                  <a:cubicBezTo>
                    <a:pt x="120" y="4"/>
                    <a:pt x="119" y="3"/>
                    <a:pt x="119" y="2"/>
                  </a:cubicBezTo>
                  <a:cubicBezTo>
                    <a:pt x="119" y="1"/>
                    <a:pt x="120" y="0"/>
                    <a:pt x="12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4" y="0"/>
                    <a:pt x="135" y="1"/>
                    <a:pt x="135" y="2"/>
                  </a:cubicBezTo>
                  <a:cubicBezTo>
                    <a:pt x="135" y="3"/>
                    <a:pt x="134" y="4"/>
                    <a:pt x="133" y="4"/>
                  </a:cubicBezTo>
                  <a:close/>
                  <a:moveTo>
                    <a:pt x="109" y="4"/>
                  </a:moveTo>
                  <a:cubicBezTo>
                    <a:pt x="97" y="4"/>
                    <a:pt x="97" y="4"/>
                    <a:pt x="97" y="4"/>
                  </a:cubicBezTo>
                  <a:cubicBezTo>
                    <a:pt x="96" y="4"/>
                    <a:pt x="95" y="3"/>
                    <a:pt x="95" y="2"/>
                  </a:cubicBezTo>
                  <a:cubicBezTo>
                    <a:pt x="95" y="1"/>
                    <a:pt x="96" y="0"/>
                    <a:pt x="97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1" y="1"/>
                    <a:pt x="111" y="2"/>
                  </a:cubicBezTo>
                  <a:cubicBezTo>
                    <a:pt x="111" y="3"/>
                    <a:pt x="110" y="4"/>
                    <a:pt x="109" y="4"/>
                  </a:cubicBezTo>
                  <a:close/>
                  <a:moveTo>
                    <a:pt x="85" y="4"/>
                  </a:moveTo>
                  <a:cubicBezTo>
                    <a:pt x="73" y="4"/>
                    <a:pt x="73" y="4"/>
                    <a:pt x="73" y="4"/>
                  </a:cubicBezTo>
                  <a:cubicBezTo>
                    <a:pt x="72" y="4"/>
                    <a:pt x="71" y="3"/>
                    <a:pt x="71" y="2"/>
                  </a:cubicBezTo>
                  <a:cubicBezTo>
                    <a:pt x="71" y="1"/>
                    <a:pt x="72" y="0"/>
                    <a:pt x="7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7" y="1"/>
                    <a:pt x="87" y="2"/>
                  </a:cubicBezTo>
                  <a:cubicBezTo>
                    <a:pt x="87" y="3"/>
                    <a:pt x="86" y="4"/>
                    <a:pt x="85" y="4"/>
                  </a:cubicBezTo>
                  <a:close/>
                  <a:moveTo>
                    <a:pt x="61" y="4"/>
                  </a:moveTo>
                  <a:cubicBezTo>
                    <a:pt x="50" y="4"/>
                    <a:pt x="50" y="4"/>
                    <a:pt x="50" y="4"/>
                  </a:cubicBezTo>
                  <a:cubicBezTo>
                    <a:pt x="48" y="4"/>
                    <a:pt x="48" y="3"/>
                    <a:pt x="48" y="2"/>
                  </a:cubicBezTo>
                  <a:cubicBezTo>
                    <a:pt x="48" y="1"/>
                    <a:pt x="48" y="0"/>
                    <a:pt x="50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3" y="1"/>
                    <a:pt x="63" y="2"/>
                  </a:cubicBezTo>
                  <a:cubicBezTo>
                    <a:pt x="63" y="3"/>
                    <a:pt x="63" y="4"/>
                    <a:pt x="61" y="4"/>
                  </a:cubicBezTo>
                  <a:close/>
                  <a:moveTo>
                    <a:pt x="38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4" y="3"/>
                    <a:pt x="24" y="2"/>
                  </a:cubicBezTo>
                  <a:cubicBezTo>
                    <a:pt x="24" y="1"/>
                    <a:pt x="25" y="0"/>
                    <a:pt x="2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9" y="4"/>
                    <a:pt x="38" y="4"/>
                  </a:cubicBezTo>
                  <a:close/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37">
              <a:extLst>
                <a:ext uri="{FF2B5EF4-FFF2-40B4-BE49-F238E27FC236}">
                  <a16:creationId xmlns:a16="http://schemas.microsoft.com/office/drawing/2014/main" xmlns="" id="{EC43395A-16C3-438D-A9B2-78E5F0885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1763" y="5073650"/>
              <a:ext cx="42863" cy="15875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A93CB041-7EA6-480C-956F-693B0593639E}"/>
              </a:ext>
            </a:extLst>
          </p:cNvPr>
          <p:cNvGrpSpPr/>
          <p:nvPr/>
        </p:nvGrpSpPr>
        <p:grpSpPr>
          <a:xfrm>
            <a:off x="8016875" y="1770030"/>
            <a:ext cx="355600" cy="360363"/>
            <a:chOff x="8826500" y="1781175"/>
            <a:chExt cx="355600" cy="360363"/>
          </a:xfrm>
          <a:solidFill>
            <a:schemeClr val="accent2"/>
          </a:solidFill>
        </p:grpSpPr>
        <p:sp>
          <p:nvSpPr>
            <p:cNvPr id="52" name="Freeform 538">
              <a:extLst>
                <a:ext uri="{FF2B5EF4-FFF2-40B4-BE49-F238E27FC236}">
                  <a16:creationId xmlns:a16="http://schemas.microsoft.com/office/drawing/2014/main" xmlns="" id="{F4C00322-82CB-4AE3-98C5-8427410DA4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6500" y="1781175"/>
              <a:ext cx="355600" cy="360363"/>
            </a:xfrm>
            <a:custGeom>
              <a:avLst/>
              <a:gdLst>
                <a:gd name="T0" fmla="*/ 75 w 84"/>
                <a:gd name="T1" fmla="*/ 0 h 85"/>
                <a:gd name="T2" fmla="*/ 9 w 84"/>
                <a:gd name="T3" fmla="*/ 0 h 85"/>
                <a:gd name="T4" fmla="*/ 0 w 84"/>
                <a:gd name="T5" fmla="*/ 10 h 85"/>
                <a:gd name="T6" fmla="*/ 0 w 84"/>
                <a:gd name="T7" fmla="*/ 71 h 85"/>
                <a:gd name="T8" fmla="*/ 0 w 84"/>
                <a:gd name="T9" fmla="*/ 72 h 85"/>
                <a:gd name="T10" fmla="*/ 0 w 84"/>
                <a:gd name="T11" fmla="*/ 80 h 85"/>
                <a:gd name="T12" fmla="*/ 5 w 84"/>
                <a:gd name="T13" fmla="*/ 85 h 85"/>
                <a:gd name="T14" fmla="*/ 79 w 84"/>
                <a:gd name="T15" fmla="*/ 85 h 85"/>
                <a:gd name="T16" fmla="*/ 84 w 84"/>
                <a:gd name="T17" fmla="*/ 80 h 85"/>
                <a:gd name="T18" fmla="*/ 84 w 84"/>
                <a:gd name="T19" fmla="*/ 72 h 85"/>
                <a:gd name="T20" fmla="*/ 84 w 84"/>
                <a:gd name="T21" fmla="*/ 71 h 85"/>
                <a:gd name="T22" fmla="*/ 84 w 84"/>
                <a:gd name="T23" fmla="*/ 10 h 85"/>
                <a:gd name="T24" fmla="*/ 75 w 84"/>
                <a:gd name="T25" fmla="*/ 0 h 85"/>
                <a:gd name="T26" fmla="*/ 82 w 84"/>
                <a:gd name="T27" fmla="*/ 72 h 85"/>
                <a:gd name="T28" fmla="*/ 82 w 84"/>
                <a:gd name="T29" fmla="*/ 80 h 85"/>
                <a:gd name="T30" fmla="*/ 81 w 84"/>
                <a:gd name="T31" fmla="*/ 82 h 85"/>
                <a:gd name="T32" fmla="*/ 79 w 84"/>
                <a:gd name="T33" fmla="*/ 82 h 85"/>
                <a:gd name="T34" fmla="*/ 5 w 84"/>
                <a:gd name="T35" fmla="*/ 82 h 85"/>
                <a:gd name="T36" fmla="*/ 3 w 84"/>
                <a:gd name="T37" fmla="*/ 82 h 85"/>
                <a:gd name="T38" fmla="*/ 3 w 84"/>
                <a:gd name="T39" fmla="*/ 80 h 85"/>
                <a:gd name="T40" fmla="*/ 3 w 84"/>
                <a:gd name="T41" fmla="*/ 72 h 85"/>
                <a:gd name="T42" fmla="*/ 3 w 84"/>
                <a:gd name="T43" fmla="*/ 71 h 85"/>
                <a:gd name="T44" fmla="*/ 3 w 84"/>
                <a:gd name="T45" fmla="*/ 70 h 85"/>
                <a:gd name="T46" fmla="*/ 5 w 84"/>
                <a:gd name="T47" fmla="*/ 69 h 85"/>
                <a:gd name="T48" fmla="*/ 79 w 84"/>
                <a:gd name="T49" fmla="*/ 69 h 85"/>
                <a:gd name="T50" fmla="*/ 81 w 84"/>
                <a:gd name="T51" fmla="*/ 70 h 85"/>
                <a:gd name="T52" fmla="*/ 82 w 84"/>
                <a:gd name="T53" fmla="*/ 71 h 85"/>
                <a:gd name="T54" fmla="*/ 82 w 84"/>
                <a:gd name="T55" fmla="*/ 72 h 85"/>
                <a:gd name="T56" fmla="*/ 82 w 84"/>
                <a:gd name="T57" fmla="*/ 67 h 85"/>
                <a:gd name="T58" fmla="*/ 79 w 84"/>
                <a:gd name="T59" fmla="*/ 67 h 85"/>
                <a:gd name="T60" fmla="*/ 5 w 84"/>
                <a:gd name="T61" fmla="*/ 67 h 85"/>
                <a:gd name="T62" fmla="*/ 3 w 84"/>
                <a:gd name="T63" fmla="*/ 67 h 85"/>
                <a:gd name="T64" fmla="*/ 3 w 84"/>
                <a:gd name="T65" fmla="*/ 10 h 85"/>
                <a:gd name="T66" fmla="*/ 5 w 84"/>
                <a:gd name="T67" fmla="*/ 5 h 85"/>
                <a:gd name="T68" fmla="*/ 9 w 84"/>
                <a:gd name="T69" fmla="*/ 3 h 85"/>
                <a:gd name="T70" fmla="*/ 75 w 84"/>
                <a:gd name="T71" fmla="*/ 3 h 85"/>
                <a:gd name="T72" fmla="*/ 80 w 84"/>
                <a:gd name="T73" fmla="*/ 5 h 85"/>
                <a:gd name="T74" fmla="*/ 82 w 84"/>
                <a:gd name="T75" fmla="*/ 10 h 85"/>
                <a:gd name="T76" fmla="*/ 82 w 84"/>
                <a:gd name="T77" fmla="*/ 6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4" h="85">
                  <a:moveTo>
                    <a:pt x="7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2"/>
                    <a:pt x="2" y="85"/>
                    <a:pt x="5" y="85"/>
                  </a:cubicBezTo>
                  <a:cubicBezTo>
                    <a:pt x="79" y="85"/>
                    <a:pt x="79" y="85"/>
                    <a:pt x="79" y="85"/>
                  </a:cubicBezTo>
                  <a:cubicBezTo>
                    <a:pt x="82" y="85"/>
                    <a:pt x="84" y="82"/>
                    <a:pt x="84" y="80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4" y="5"/>
                    <a:pt x="80" y="0"/>
                    <a:pt x="75" y="0"/>
                  </a:cubicBezTo>
                  <a:close/>
                  <a:moveTo>
                    <a:pt x="82" y="72"/>
                  </a:moveTo>
                  <a:cubicBezTo>
                    <a:pt x="82" y="80"/>
                    <a:pt x="82" y="80"/>
                    <a:pt x="82" y="80"/>
                  </a:cubicBezTo>
                  <a:cubicBezTo>
                    <a:pt x="82" y="81"/>
                    <a:pt x="81" y="81"/>
                    <a:pt x="81" y="82"/>
                  </a:cubicBezTo>
                  <a:cubicBezTo>
                    <a:pt x="80" y="82"/>
                    <a:pt x="80" y="82"/>
                    <a:pt x="79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4" y="82"/>
                    <a:pt x="4" y="82"/>
                    <a:pt x="3" y="82"/>
                  </a:cubicBezTo>
                  <a:cubicBezTo>
                    <a:pt x="3" y="81"/>
                    <a:pt x="3" y="81"/>
                    <a:pt x="3" y="80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3" y="71"/>
                    <a:pt x="3" y="70"/>
                    <a:pt x="3" y="70"/>
                  </a:cubicBezTo>
                  <a:cubicBezTo>
                    <a:pt x="4" y="69"/>
                    <a:pt x="4" y="69"/>
                    <a:pt x="5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0" y="69"/>
                    <a:pt x="80" y="69"/>
                    <a:pt x="81" y="70"/>
                  </a:cubicBezTo>
                  <a:cubicBezTo>
                    <a:pt x="81" y="70"/>
                    <a:pt x="82" y="71"/>
                    <a:pt x="82" y="71"/>
                  </a:cubicBezTo>
                  <a:lnTo>
                    <a:pt x="82" y="72"/>
                  </a:lnTo>
                  <a:close/>
                  <a:moveTo>
                    <a:pt x="82" y="67"/>
                  </a:moveTo>
                  <a:cubicBezTo>
                    <a:pt x="81" y="67"/>
                    <a:pt x="80" y="67"/>
                    <a:pt x="79" y="67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8"/>
                    <a:pt x="3" y="6"/>
                    <a:pt x="5" y="5"/>
                  </a:cubicBezTo>
                  <a:cubicBezTo>
                    <a:pt x="6" y="4"/>
                    <a:pt x="8" y="3"/>
                    <a:pt x="9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7" y="3"/>
                    <a:pt x="78" y="4"/>
                    <a:pt x="80" y="5"/>
                  </a:cubicBezTo>
                  <a:cubicBezTo>
                    <a:pt x="81" y="6"/>
                    <a:pt x="82" y="8"/>
                    <a:pt x="82" y="10"/>
                  </a:cubicBezTo>
                  <a:lnTo>
                    <a:pt x="82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39">
              <a:extLst>
                <a:ext uri="{FF2B5EF4-FFF2-40B4-BE49-F238E27FC236}">
                  <a16:creationId xmlns:a16="http://schemas.microsoft.com/office/drawing/2014/main" xmlns="" id="{4231BCAD-634C-460F-A27B-E75789B1B0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15425" y="2081213"/>
              <a:ext cx="41275" cy="39688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5 h 9"/>
                <a:gd name="T4" fmla="*/ 5 w 10"/>
                <a:gd name="T5" fmla="*/ 9 h 9"/>
                <a:gd name="T6" fmla="*/ 10 w 10"/>
                <a:gd name="T7" fmla="*/ 5 h 9"/>
                <a:gd name="T8" fmla="*/ 5 w 10"/>
                <a:gd name="T9" fmla="*/ 0 h 9"/>
                <a:gd name="T10" fmla="*/ 7 w 10"/>
                <a:gd name="T11" fmla="*/ 6 h 9"/>
                <a:gd name="T12" fmla="*/ 5 w 10"/>
                <a:gd name="T13" fmla="*/ 7 h 9"/>
                <a:gd name="T14" fmla="*/ 3 w 10"/>
                <a:gd name="T15" fmla="*/ 6 h 9"/>
                <a:gd name="T16" fmla="*/ 3 w 10"/>
                <a:gd name="T17" fmla="*/ 5 h 9"/>
                <a:gd name="T18" fmla="*/ 3 w 10"/>
                <a:gd name="T19" fmla="*/ 3 h 9"/>
                <a:gd name="T20" fmla="*/ 5 w 10"/>
                <a:gd name="T21" fmla="*/ 2 h 9"/>
                <a:gd name="T22" fmla="*/ 7 w 10"/>
                <a:gd name="T23" fmla="*/ 3 h 9"/>
                <a:gd name="T24" fmla="*/ 7 w 10"/>
                <a:gd name="T25" fmla="*/ 5 h 9"/>
                <a:gd name="T26" fmla="*/ 7 w 10"/>
                <a:gd name="T2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7" y="9"/>
                    <a:pt x="10" y="7"/>
                    <a:pt x="10" y="5"/>
                  </a:cubicBezTo>
                  <a:cubicBezTo>
                    <a:pt x="10" y="2"/>
                    <a:pt x="7" y="0"/>
                    <a:pt x="5" y="0"/>
                  </a:cubicBezTo>
                  <a:close/>
                  <a:moveTo>
                    <a:pt x="7" y="6"/>
                  </a:move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4" y="3"/>
                    <a:pt x="4" y="2"/>
                    <a:pt x="5" y="2"/>
                  </a:cubicBezTo>
                  <a:cubicBezTo>
                    <a:pt x="6" y="2"/>
                    <a:pt x="6" y="3"/>
                    <a:pt x="7" y="3"/>
                  </a:cubicBezTo>
                  <a:cubicBezTo>
                    <a:pt x="7" y="3"/>
                    <a:pt x="7" y="4"/>
                    <a:pt x="7" y="5"/>
                  </a:cubicBezTo>
                  <a:cubicBezTo>
                    <a:pt x="7" y="5"/>
                    <a:pt x="7" y="6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40">
              <a:extLst>
                <a:ext uri="{FF2B5EF4-FFF2-40B4-BE49-F238E27FC236}">
                  <a16:creationId xmlns:a16="http://schemas.microsoft.com/office/drawing/2014/main" xmlns="" id="{31D4E4D9-1DC8-4DA3-9963-1D04E7698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1900" y="2098675"/>
              <a:ext cx="96838" cy="9525"/>
            </a:xfrm>
            <a:custGeom>
              <a:avLst/>
              <a:gdLst>
                <a:gd name="T0" fmla="*/ 22 w 23"/>
                <a:gd name="T1" fmla="*/ 0 h 2"/>
                <a:gd name="T2" fmla="*/ 1 w 23"/>
                <a:gd name="T3" fmla="*/ 0 h 2"/>
                <a:gd name="T4" fmla="*/ 0 w 23"/>
                <a:gd name="T5" fmla="*/ 1 h 2"/>
                <a:gd name="T6" fmla="*/ 1 w 23"/>
                <a:gd name="T7" fmla="*/ 2 h 2"/>
                <a:gd name="T8" fmla="*/ 22 w 23"/>
                <a:gd name="T9" fmla="*/ 2 h 2"/>
                <a:gd name="T10" fmla="*/ 23 w 23"/>
                <a:gd name="T11" fmla="*/ 1 h 2"/>
                <a:gd name="T12" fmla="*/ 22 w 2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">
                  <a:moveTo>
                    <a:pt x="2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3" y="1"/>
                    <a:pt x="23" y="1"/>
                  </a:cubicBezTo>
                  <a:cubicBezTo>
                    <a:pt x="23" y="0"/>
                    <a:pt x="23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41">
              <a:extLst>
                <a:ext uri="{FF2B5EF4-FFF2-40B4-BE49-F238E27FC236}">
                  <a16:creationId xmlns:a16="http://schemas.microsoft.com/office/drawing/2014/main" xmlns="" id="{22F232C1-1C2A-41B7-80A4-04C6F5785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5563" y="1925638"/>
              <a:ext cx="119063" cy="92075"/>
            </a:xfrm>
            <a:custGeom>
              <a:avLst/>
              <a:gdLst>
                <a:gd name="T0" fmla="*/ 27 w 28"/>
                <a:gd name="T1" fmla="*/ 0 h 22"/>
                <a:gd name="T2" fmla="*/ 26 w 28"/>
                <a:gd name="T3" fmla="*/ 0 h 22"/>
                <a:gd name="T4" fmla="*/ 26 w 28"/>
                <a:gd name="T5" fmla="*/ 1 h 22"/>
                <a:gd name="T6" fmla="*/ 26 w 28"/>
                <a:gd name="T7" fmla="*/ 1 h 22"/>
                <a:gd name="T8" fmla="*/ 26 w 28"/>
                <a:gd name="T9" fmla="*/ 1 h 22"/>
                <a:gd name="T10" fmla="*/ 26 w 28"/>
                <a:gd name="T11" fmla="*/ 2 h 22"/>
                <a:gd name="T12" fmla="*/ 26 w 28"/>
                <a:gd name="T13" fmla="*/ 8 h 22"/>
                <a:gd name="T14" fmla="*/ 25 w 28"/>
                <a:gd name="T15" fmla="*/ 11 h 22"/>
                <a:gd name="T16" fmla="*/ 24 w 28"/>
                <a:gd name="T17" fmla="*/ 13 h 22"/>
                <a:gd name="T18" fmla="*/ 21 w 28"/>
                <a:gd name="T19" fmla="*/ 13 h 22"/>
                <a:gd name="T20" fmla="*/ 20 w 28"/>
                <a:gd name="T21" fmla="*/ 14 h 22"/>
                <a:gd name="T22" fmla="*/ 20 w 28"/>
                <a:gd name="T23" fmla="*/ 14 h 22"/>
                <a:gd name="T24" fmla="*/ 20 w 28"/>
                <a:gd name="T25" fmla="*/ 14 h 22"/>
                <a:gd name="T26" fmla="*/ 4 w 28"/>
                <a:gd name="T27" fmla="*/ 14 h 22"/>
                <a:gd name="T28" fmla="*/ 8 w 28"/>
                <a:gd name="T29" fmla="*/ 9 h 22"/>
                <a:gd name="T30" fmla="*/ 8 w 28"/>
                <a:gd name="T31" fmla="*/ 7 h 22"/>
                <a:gd name="T32" fmla="*/ 7 w 28"/>
                <a:gd name="T33" fmla="*/ 7 h 22"/>
                <a:gd name="T34" fmla="*/ 0 w 28"/>
                <a:gd name="T35" fmla="*/ 14 h 22"/>
                <a:gd name="T36" fmla="*/ 0 w 28"/>
                <a:gd name="T37" fmla="*/ 14 h 22"/>
                <a:gd name="T38" fmla="*/ 0 w 28"/>
                <a:gd name="T39" fmla="*/ 14 h 22"/>
                <a:gd name="T40" fmla="*/ 0 w 28"/>
                <a:gd name="T41" fmla="*/ 14 h 22"/>
                <a:gd name="T42" fmla="*/ 0 w 28"/>
                <a:gd name="T43" fmla="*/ 14 h 22"/>
                <a:gd name="T44" fmla="*/ 0 w 28"/>
                <a:gd name="T45" fmla="*/ 14 h 22"/>
                <a:gd name="T46" fmla="*/ 0 w 28"/>
                <a:gd name="T47" fmla="*/ 15 h 22"/>
                <a:gd name="T48" fmla="*/ 0 w 28"/>
                <a:gd name="T49" fmla="*/ 15 h 22"/>
                <a:gd name="T50" fmla="*/ 0 w 28"/>
                <a:gd name="T51" fmla="*/ 15 h 22"/>
                <a:gd name="T52" fmla="*/ 0 w 28"/>
                <a:gd name="T53" fmla="*/ 15 h 22"/>
                <a:gd name="T54" fmla="*/ 0 w 28"/>
                <a:gd name="T55" fmla="*/ 15 h 22"/>
                <a:gd name="T56" fmla="*/ 0 w 28"/>
                <a:gd name="T57" fmla="*/ 15 h 22"/>
                <a:gd name="T58" fmla="*/ 0 w 28"/>
                <a:gd name="T59" fmla="*/ 15 h 22"/>
                <a:gd name="T60" fmla="*/ 0 w 28"/>
                <a:gd name="T61" fmla="*/ 15 h 22"/>
                <a:gd name="T62" fmla="*/ 0 w 28"/>
                <a:gd name="T63" fmla="*/ 15 h 22"/>
                <a:gd name="T64" fmla="*/ 0 w 28"/>
                <a:gd name="T65" fmla="*/ 15 h 22"/>
                <a:gd name="T66" fmla="*/ 0 w 28"/>
                <a:gd name="T67" fmla="*/ 16 h 22"/>
                <a:gd name="T68" fmla="*/ 7 w 28"/>
                <a:gd name="T69" fmla="*/ 22 h 22"/>
                <a:gd name="T70" fmla="*/ 8 w 28"/>
                <a:gd name="T71" fmla="*/ 22 h 22"/>
                <a:gd name="T72" fmla="*/ 8 w 28"/>
                <a:gd name="T73" fmla="*/ 20 h 22"/>
                <a:gd name="T74" fmla="*/ 8 w 28"/>
                <a:gd name="T75" fmla="*/ 20 h 22"/>
                <a:gd name="T76" fmla="*/ 4 w 28"/>
                <a:gd name="T77" fmla="*/ 16 h 22"/>
                <a:gd name="T78" fmla="*/ 20 w 28"/>
                <a:gd name="T79" fmla="*/ 16 h 22"/>
                <a:gd name="T80" fmla="*/ 20 w 28"/>
                <a:gd name="T81" fmla="*/ 16 h 22"/>
                <a:gd name="T82" fmla="*/ 24 w 28"/>
                <a:gd name="T83" fmla="*/ 15 h 22"/>
                <a:gd name="T84" fmla="*/ 27 w 28"/>
                <a:gd name="T85" fmla="*/ 12 h 22"/>
                <a:gd name="T86" fmla="*/ 28 w 28"/>
                <a:gd name="T87" fmla="*/ 8 h 22"/>
                <a:gd name="T88" fmla="*/ 28 w 28"/>
                <a:gd name="T89" fmla="*/ 2 h 22"/>
                <a:gd name="T90" fmla="*/ 28 w 28"/>
                <a:gd name="T91" fmla="*/ 1 h 22"/>
                <a:gd name="T92" fmla="*/ 28 w 28"/>
                <a:gd name="T93" fmla="*/ 1 h 22"/>
                <a:gd name="T94" fmla="*/ 28 w 28"/>
                <a:gd name="T95" fmla="*/ 0 h 22"/>
                <a:gd name="T96" fmla="*/ 27 w 28"/>
                <a:gd name="T9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" h="22">
                  <a:moveTo>
                    <a:pt x="27" y="0"/>
                  </a:moveTo>
                  <a:cubicBezTo>
                    <a:pt x="27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2"/>
                  </a:cubicBezTo>
                  <a:cubicBezTo>
                    <a:pt x="26" y="3"/>
                    <a:pt x="26" y="5"/>
                    <a:pt x="26" y="8"/>
                  </a:cubicBezTo>
                  <a:cubicBezTo>
                    <a:pt x="26" y="9"/>
                    <a:pt x="25" y="10"/>
                    <a:pt x="25" y="11"/>
                  </a:cubicBezTo>
                  <a:cubicBezTo>
                    <a:pt x="25" y="12"/>
                    <a:pt x="24" y="12"/>
                    <a:pt x="24" y="13"/>
                  </a:cubicBezTo>
                  <a:cubicBezTo>
                    <a:pt x="23" y="13"/>
                    <a:pt x="22" y="13"/>
                    <a:pt x="21" y="13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8" y="7"/>
                  </a:cubicBezTo>
                  <a:cubicBezTo>
                    <a:pt x="8" y="7"/>
                    <a:pt x="7" y="7"/>
                    <a:pt x="7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9" y="22"/>
                    <a:pt x="9" y="21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2" y="16"/>
                    <a:pt x="24" y="15"/>
                  </a:cubicBezTo>
                  <a:cubicBezTo>
                    <a:pt x="25" y="14"/>
                    <a:pt x="26" y="14"/>
                    <a:pt x="27" y="12"/>
                  </a:cubicBezTo>
                  <a:cubicBezTo>
                    <a:pt x="28" y="11"/>
                    <a:pt x="28" y="10"/>
                    <a:pt x="28" y="8"/>
                  </a:cubicBezTo>
                  <a:cubicBezTo>
                    <a:pt x="28" y="5"/>
                    <a:pt x="28" y="3"/>
                    <a:pt x="28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42">
              <a:extLst>
                <a:ext uri="{FF2B5EF4-FFF2-40B4-BE49-F238E27FC236}">
                  <a16:creationId xmlns:a16="http://schemas.microsoft.com/office/drawing/2014/main" xmlns="" id="{B726F3FF-4971-48CF-B22B-A7FAD7F04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5563" y="1839913"/>
              <a:ext cx="119063" cy="98425"/>
            </a:xfrm>
            <a:custGeom>
              <a:avLst/>
              <a:gdLst>
                <a:gd name="T0" fmla="*/ 28 w 28"/>
                <a:gd name="T1" fmla="*/ 8 h 23"/>
                <a:gd name="T2" fmla="*/ 28 w 28"/>
                <a:gd name="T3" fmla="*/ 8 h 23"/>
                <a:gd name="T4" fmla="*/ 28 w 28"/>
                <a:gd name="T5" fmla="*/ 8 h 23"/>
                <a:gd name="T6" fmla="*/ 28 w 28"/>
                <a:gd name="T7" fmla="*/ 8 h 23"/>
                <a:gd name="T8" fmla="*/ 28 w 28"/>
                <a:gd name="T9" fmla="*/ 7 h 23"/>
                <a:gd name="T10" fmla="*/ 28 w 28"/>
                <a:gd name="T11" fmla="*/ 7 h 23"/>
                <a:gd name="T12" fmla="*/ 28 w 28"/>
                <a:gd name="T13" fmla="*/ 7 h 23"/>
                <a:gd name="T14" fmla="*/ 22 w 28"/>
                <a:gd name="T15" fmla="*/ 1 h 23"/>
                <a:gd name="T16" fmla="*/ 20 w 28"/>
                <a:gd name="T17" fmla="*/ 1 h 23"/>
                <a:gd name="T18" fmla="*/ 20 w 28"/>
                <a:gd name="T19" fmla="*/ 2 h 23"/>
                <a:gd name="T20" fmla="*/ 24 w 28"/>
                <a:gd name="T21" fmla="*/ 7 h 23"/>
                <a:gd name="T22" fmla="*/ 8 w 28"/>
                <a:gd name="T23" fmla="*/ 7 h 23"/>
                <a:gd name="T24" fmla="*/ 8 w 28"/>
                <a:gd name="T25" fmla="*/ 7 h 23"/>
                <a:gd name="T26" fmla="*/ 4 w 28"/>
                <a:gd name="T27" fmla="*/ 8 h 23"/>
                <a:gd name="T28" fmla="*/ 1 w 28"/>
                <a:gd name="T29" fmla="*/ 10 h 23"/>
                <a:gd name="T30" fmla="*/ 0 w 28"/>
                <a:gd name="T31" fmla="*/ 15 h 23"/>
                <a:gd name="T32" fmla="*/ 0 w 28"/>
                <a:gd name="T33" fmla="*/ 22 h 23"/>
                <a:gd name="T34" fmla="*/ 0 w 28"/>
                <a:gd name="T35" fmla="*/ 22 h 23"/>
                <a:gd name="T36" fmla="*/ 0 w 28"/>
                <a:gd name="T37" fmla="*/ 23 h 23"/>
                <a:gd name="T38" fmla="*/ 1 w 28"/>
                <a:gd name="T39" fmla="*/ 23 h 23"/>
                <a:gd name="T40" fmla="*/ 2 w 28"/>
                <a:gd name="T41" fmla="*/ 23 h 23"/>
                <a:gd name="T42" fmla="*/ 2 w 28"/>
                <a:gd name="T43" fmla="*/ 22 h 23"/>
                <a:gd name="T44" fmla="*/ 2 w 28"/>
                <a:gd name="T45" fmla="*/ 22 h 23"/>
                <a:gd name="T46" fmla="*/ 2 w 28"/>
                <a:gd name="T47" fmla="*/ 15 h 23"/>
                <a:gd name="T48" fmla="*/ 3 w 28"/>
                <a:gd name="T49" fmla="*/ 12 h 23"/>
                <a:gd name="T50" fmla="*/ 5 w 28"/>
                <a:gd name="T51" fmla="*/ 10 h 23"/>
                <a:gd name="T52" fmla="*/ 7 w 28"/>
                <a:gd name="T53" fmla="*/ 9 h 23"/>
                <a:gd name="T54" fmla="*/ 8 w 28"/>
                <a:gd name="T55" fmla="*/ 9 h 23"/>
                <a:gd name="T56" fmla="*/ 8 w 28"/>
                <a:gd name="T57" fmla="*/ 9 h 23"/>
                <a:gd name="T58" fmla="*/ 8 w 28"/>
                <a:gd name="T59" fmla="*/ 9 h 23"/>
                <a:gd name="T60" fmla="*/ 24 w 28"/>
                <a:gd name="T61" fmla="*/ 9 h 23"/>
                <a:gd name="T62" fmla="*/ 20 w 28"/>
                <a:gd name="T63" fmla="*/ 14 h 23"/>
                <a:gd name="T64" fmla="*/ 20 w 28"/>
                <a:gd name="T65" fmla="*/ 16 h 23"/>
                <a:gd name="T66" fmla="*/ 22 w 28"/>
                <a:gd name="T67" fmla="*/ 16 h 23"/>
                <a:gd name="T68" fmla="*/ 28 w 28"/>
                <a:gd name="T69" fmla="*/ 9 h 23"/>
                <a:gd name="T70" fmla="*/ 28 w 28"/>
                <a:gd name="T71" fmla="*/ 9 h 23"/>
                <a:gd name="T72" fmla="*/ 28 w 28"/>
                <a:gd name="T73" fmla="*/ 9 h 23"/>
                <a:gd name="T74" fmla="*/ 28 w 28"/>
                <a:gd name="T75" fmla="*/ 9 h 23"/>
                <a:gd name="T76" fmla="*/ 28 w 28"/>
                <a:gd name="T77" fmla="*/ 9 h 23"/>
                <a:gd name="T78" fmla="*/ 28 w 28"/>
                <a:gd name="T79" fmla="*/ 8 h 23"/>
                <a:gd name="T80" fmla="*/ 28 w 28"/>
                <a:gd name="T81" fmla="*/ 8 h 23"/>
                <a:gd name="T82" fmla="*/ 28 w 28"/>
                <a:gd name="T83" fmla="*/ 8 h 23"/>
                <a:gd name="T84" fmla="*/ 28 w 28"/>
                <a:gd name="T85" fmla="*/ 8 h 23"/>
                <a:gd name="T86" fmla="*/ 28 w 28"/>
                <a:gd name="T87" fmla="*/ 8 h 23"/>
                <a:gd name="T88" fmla="*/ 28 w 28"/>
                <a:gd name="T89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" h="23">
                  <a:moveTo>
                    <a:pt x="2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20" y="1"/>
                    <a:pt x="20" y="2"/>
                    <a:pt x="20" y="2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6" y="7"/>
                    <a:pt x="4" y="8"/>
                  </a:cubicBezTo>
                  <a:cubicBezTo>
                    <a:pt x="3" y="9"/>
                    <a:pt x="2" y="9"/>
                    <a:pt x="1" y="10"/>
                  </a:cubicBezTo>
                  <a:cubicBezTo>
                    <a:pt x="1" y="12"/>
                    <a:pt x="0" y="13"/>
                    <a:pt x="0" y="15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1"/>
                    <a:pt x="2" y="15"/>
                  </a:cubicBezTo>
                  <a:cubicBezTo>
                    <a:pt x="2" y="13"/>
                    <a:pt x="3" y="12"/>
                    <a:pt x="3" y="12"/>
                  </a:cubicBezTo>
                  <a:cubicBezTo>
                    <a:pt x="4" y="11"/>
                    <a:pt x="4" y="11"/>
                    <a:pt x="5" y="10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6"/>
                  </a:cubicBezTo>
                  <a:cubicBezTo>
                    <a:pt x="21" y="16"/>
                    <a:pt x="21" y="16"/>
                    <a:pt x="22" y="1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9C8C3BB6-DEB4-44DF-8D9D-0C8FE268369D}"/>
              </a:ext>
            </a:extLst>
          </p:cNvPr>
          <p:cNvGrpSpPr/>
          <p:nvPr/>
        </p:nvGrpSpPr>
        <p:grpSpPr>
          <a:xfrm>
            <a:off x="8448674" y="4264025"/>
            <a:ext cx="339725" cy="407988"/>
            <a:chOff x="9199563" y="4219575"/>
            <a:chExt cx="339725" cy="407988"/>
          </a:xfrm>
          <a:solidFill>
            <a:schemeClr val="accent1"/>
          </a:solidFill>
        </p:grpSpPr>
        <p:sp>
          <p:nvSpPr>
            <p:cNvPr id="58" name="Freeform 543">
              <a:extLst>
                <a:ext uri="{FF2B5EF4-FFF2-40B4-BE49-F238E27FC236}">
                  <a16:creationId xmlns:a16="http://schemas.microsoft.com/office/drawing/2014/main" xmlns="" id="{622E00F8-EE57-4CAF-9F4E-4C3D3175C0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99563" y="4219575"/>
              <a:ext cx="339725" cy="407988"/>
            </a:xfrm>
            <a:custGeom>
              <a:avLst/>
              <a:gdLst>
                <a:gd name="T0" fmla="*/ 63 w 80"/>
                <a:gd name="T1" fmla="*/ 1 h 96"/>
                <a:gd name="T2" fmla="*/ 63 w 80"/>
                <a:gd name="T3" fmla="*/ 1 h 96"/>
                <a:gd name="T4" fmla="*/ 63 w 80"/>
                <a:gd name="T5" fmla="*/ 1 h 96"/>
                <a:gd name="T6" fmla="*/ 63 w 80"/>
                <a:gd name="T7" fmla="*/ 1 h 96"/>
                <a:gd name="T8" fmla="*/ 63 w 80"/>
                <a:gd name="T9" fmla="*/ 0 h 96"/>
                <a:gd name="T10" fmla="*/ 62 w 80"/>
                <a:gd name="T11" fmla="*/ 0 h 96"/>
                <a:gd name="T12" fmla="*/ 62 w 80"/>
                <a:gd name="T13" fmla="*/ 0 h 96"/>
                <a:gd name="T14" fmla="*/ 62 w 80"/>
                <a:gd name="T15" fmla="*/ 0 h 96"/>
                <a:gd name="T16" fmla="*/ 62 w 80"/>
                <a:gd name="T17" fmla="*/ 0 h 96"/>
                <a:gd name="T18" fmla="*/ 62 w 80"/>
                <a:gd name="T19" fmla="*/ 0 h 96"/>
                <a:gd name="T20" fmla="*/ 62 w 80"/>
                <a:gd name="T21" fmla="*/ 0 h 96"/>
                <a:gd name="T22" fmla="*/ 2 w 80"/>
                <a:gd name="T23" fmla="*/ 0 h 96"/>
                <a:gd name="T24" fmla="*/ 1 w 80"/>
                <a:gd name="T25" fmla="*/ 1 h 96"/>
                <a:gd name="T26" fmla="*/ 0 w 80"/>
                <a:gd name="T27" fmla="*/ 1 h 96"/>
                <a:gd name="T28" fmla="*/ 0 w 80"/>
                <a:gd name="T29" fmla="*/ 83 h 96"/>
                <a:gd name="T30" fmla="*/ 0 w 80"/>
                <a:gd name="T31" fmla="*/ 95 h 96"/>
                <a:gd name="T32" fmla="*/ 1 w 80"/>
                <a:gd name="T33" fmla="*/ 96 h 96"/>
                <a:gd name="T34" fmla="*/ 2 w 80"/>
                <a:gd name="T35" fmla="*/ 96 h 96"/>
                <a:gd name="T36" fmla="*/ 79 w 80"/>
                <a:gd name="T37" fmla="*/ 96 h 96"/>
                <a:gd name="T38" fmla="*/ 80 w 80"/>
                <a:gd name="T39" fmla="*/ 96 h 96"/>
                <a:gd name="T40" fmla="*/ 80 w 80"/>
                <a:gd name="T41" fmla="*/ 95 h 96"/>
                <a:gd name="T42" fmla="*/ 80 w 80"/>
                <a:gd name="T43" fmla="*/ 83 h 96"/>
                <a:gd name="T44" fmla="*/ 80 w 80"/>
                <a:gd name="T45" fmla="*/ 19 h 96"/>
                <a:gd name="T46" fmla="*/ 80 w 80"/>
                <a:gd name="T47" fmla="*/ 18 h 96"/>
                <a:gd name="T48" fmla="*/ 80 w 80"/>
                <a:gd name="T49" fmla="*/ 17 h 96"/>
                <a:gd name="T50" fmla="*/ 63 w 80"/>
                <a:gd name="T51" fmla="*/ 1 h 96"/>
                <a:gd name="T52" fmla="*/ 63 w 80"/>
                <a:gd name="T53" fmla="*/ 5 h 96"/>
                <a:gd name="T54" fmla="*/ 76 w 80"/>
                <a:gd name="T55" fmla="*/ 18 h 96"/>
                <a:gd name="T56" fmla="*/ 63 w 80"/>
                <a:gd name="T57" fmla="*/ 18 h 96"/>
                <a:gd name="T58" fmla="*/ 63 w 80"/>
                <a:gd name="T59" fmla="*/ 5 h 96"/>
                <a:gd name="T60" fmla="*/ 77 w 80"/>
                <a:gd name="T61" fmla="*/ 94 h 96"/>
                <a:gd name="T62" fmla="*/ 3 w 80"/>
                <a:gd name="T63" fmla="*/ 94 h 96"/>
                <a:gd name="T64" fmla="*/ 3 w 80"/>
                <a:gd name="T65" fmla="*/ 85 h 96"/>
                <a:gd name="T66" fmla="*/ 77 w 80"/>
                <a:gd name="T67" fmla="*/ 85 h 96"/>
                <a:gd name="T68" fmla="*/ 77 w 80"/>
                <a:gd name="T69" fmla="*/ 94 h 96"/>
                <a:gd name="T70" fmla="*/ 77 w 80"/>
                <a:gd name="T71" fmla="*/ 82 h 96"/>
                <a:gd name="T72" fmla="*/ 3 w 80"/>
                <a:gd name="T73" fmla="*/ 82 h 96"/>
                <a:gd name="T74" fmla="*/ 3 w 80"/>
                <a:gd name="T75" fmla="*/ 3 h 96"/>
                <a:gd name="T76" fmla="*/ 61 w 80"/>
                <a:gd name="T77" fmla="*/ 3 h 96"/>
                <a:gd name="T78" fmla="*/ 61 w 80"/>
                <a:gd name="T79" fmla="*/ 19 h 96"/>
                <a:gd name="T80" fmla="*/ 61 w 80"/>
                <a:gd name="T81" fmla="*/ 20 h 96"/>
                <a:gd name="T82" fmla="*/ 62 w 80"/>
                <a:gd name="T83" fmla="*/ 20 h 96"/>
                <a:gd name="T84" fmla="*/ 77 w 80"/>
                <a:gd name="T85" fmla="*/ 20 h 96"/>
                <a:gd name="T86" fmla="*/ 77 w 80"/>
                <a:gd name="T87" fmla="*/ 8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96">
                  <a:moveTo>
                    <a:pt x="63" y="1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1" y="96"/>
                  </a:cubicBezTo>
                  <a:cubicBezTo>
                    <a:pt x="1" y="96"/>
                    <a:pt x="1" y="96"/>
                    <a:pt x="2" y="96"/>
                  </a:cubicBezTo>
                  <a:cubicBezTo>
                    <a:pt x="79" y="96"/>
                    <a:pt x="79" y="96"/>
                    <a:pt x="79" y="96"/>
                  </a:cubicBezTo>
                  <a:cubicBezTo>
                    <a:pt x="79" y="96"/>
                    <a:pt x="79" y="96"/>
                    <a:pt x="80" y="96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7"/>
                  </a:cubicBezTo>
                  <a:lnTo>
                    <a:pt x="63" y="1"/>
                  </a:lnTo>
                  <a:close/>
                  <a:moveTo>
                    <a:pt x="63" y="5"/>
                  </a:moveTo>
                  <a:cubicBezTo>
                    <a:pt x="76" y="18"/>
                    <a:pt x="76" y="18"/>
                    <a:pt x="76" y="18"/>
                  </a:cubicBezTo>
                  <a:cubicBezTo>
                    <a:pt x="63" y="18"/>
                    <a:pt x="63" y="18"/>
                    <a:pt x="63" y="18"/>
                  </a:cubicBezTo>
                  <a:lnTo>
                    <a:pt x="63" y="5"/>
                  </a:lnTo>
                  <a:close/>
                  <a:moveTo>
                    <a:pt x="77" y="94"/>
                  </a:moveTo>
                  <a:cubicBezTo>
                    <a:pt x="3" y="94"/>
                    <a:pt x="3" y="94"/>
                    <a:pt x="3" y="94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77" y="85"/>
                    <a:pt x="77" y="85"/>
                    <a:pt x="77" y="85"/>
                  </a:cubicBezTo>
                  <a:lnTo>
                    <a:pt x="77" y="94"/>
                  </a:lnTo>
                  <a:close/>
                  <a:moveTo>
                    <a:pt x="77" y="82"/>
                  </a:moveTo>
                  <a:cubicBezTo>
                    <a:pt x="3" y="82"/>
                    <a:pt x="3" y="82"/>
                    <a:pt x="3" y="8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20"/>
                    <a:pt x="61" y="20"/>
                  </a:cubicBezTo>
                  <a:cubicBezTo>
                    <a:pt x="61" y="20"/>
                    <a:pt x="61" y="20"/>
                    <a:pt x="62" y="20"/>
                  </a:cubicBezTo>
                  <a:cubicBezTo>
                    <a:pt x="77" y="20"/>
                    <a:pt x="77" y="20"/>
                    <a:pt x="77" y="20"/>
                  </a:cubicBezTo>
                  <a:lnTo>
                    <a:pt x="77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44">
              <a:extLst>
                <a:ext uri="{FF2B5EF4-FFF2-40B4-BE49-F238E27FC236}">
                  <a16:creationId xmlns:a16="http://schemas.microsoft.com/office/drawing/2014/main" xmlns="" id="{26F2E35C-71B5-4857-9D63-1C94080541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93225" y="4305300"/>
              <a:ext cx="139700" cy="207963"/>
            </a:xfrm>
            <a:custGeom>
              <a:avLst/>
              <a:gdLst>
                <a:gd name="T0" fmla="*/ 29 w 33"/>
                <a:gd name="T1" fmla="*/ 15 h 49"/>
                <a:gd name="T2" fmla="*/ 25 w 33"/>
                <a:gd name="T3" fmla="*/ 15 h 49"/>
                <a:gd name="T4" fmla="*/ 25 w 33"/>
                <a:gd name="T5" fmla="*/ 9 h 49"/>
                <a:gd name="T6" fmla="*/ 25 w 33"/>
                <a:gd name="T7" fmla="*/ 9 h 49"/>
                <a:gd name="T8" fmla="*/ 25 w 33"/>
                <a:gd name="T9" fmla="*/ 7 h 49"/>
                <a:gd name="T10" fmla="*/ 23 w 33"/>
                <a:gd name="T11" fmla="*/ 3 h 49"/>
                <a:gd name="T12" fmla="*/ 20 w 33"/>
                <a:gd name="T13" fmla="*/ 1 h 49"/>
                <a:gd name="T14" fmla="*/ 16 w 33"/>
                <a:gd name="T15" fmla="*/ 0 h 49"/>
                <a:gd name="T16" fmla="*/ 11 w 33"/>
                <a:gd name="T17" fmla="*/ 1 h 49"/>
                <a:gd name="T18" fmla="*/ 9 w 33"/>
                <a:gd name="T19" fmla="*/ 4 h 49"/>
                <a:gd name="T20" fmla="*/ 7 w 33"/>
                <a:gd name="T21" fmla="*/ 7 h 49"/>
                <a:gd name="T22" fmla="*/ 7 w 33"/>
                <a:gd name="T23" fmla="*/ 9 h 49"/>
                <a:gd name="T24" fmla="*/ 7 w 33"/>
                <a:gd name="T25" fmla="*/ 9 h 49"/>
                <a:gd name="T26" fmla="*/ 7 w 33"/>
                <a:gd name="T27" fmla="*/ 9 h 49"/>
                <a:gd name="T28" fmla="*/ 7 w 33"/>
                <a:gd name="T29" fmla="*/ 15 h 49"/>
                <a:gd name="T30" fmla="*/ 4 w 33"/>
                <a:gd name="T31" fmla="*/ 15 h 49"/>
                <a:gd name="T32" fmla="*/ 0 w 33"/>
                <a:gd name="T33" fmla="*/ 19 h 49"/>
                <a:gd name="T34" fmla="*/ 0 w 33"/>
                <a:gd name="T35" fmla="*/ 45 h 49"/>
                <a:gd name="T36" fmla="*/ 4 w 33"/>
                <a:gd name="T37" fmla="*/ 49 h 49"/>
                <a:gd name="T38" fmla="*/ 29 w 33"/>
                <a:gd name="T39" fmla="*/ 49 h 49"/>
                <a:gd name="T40" fmla="*/ 33 w 33"/>
                <a:gd name="T41" fmla="*/ 45 h 49"/>
                <a:gd name="T42" fmla="*/ 33 w 33"/>
                <a:gd name="T43" fmla="*/ 19 h 49"/>
                <a:gd name="T44" fmla="*/ 29 w 33"/>
                <a:gd name="T45" fmla="*/ 15 h 49"/>
                <a:gd name="T46" fmla="*/ 11 w 33"/>
                <a:gd name="T47" fmla="*/ 6 h 49"/>
                <a:gd name="T48" fmla="*/ 12 w 33"/>
                <a:gd name="T49" fmla="*/ 4 h 49"/>
                <a:gd name="T50" fmla="*/ 16 w 33"/>
                <a:gd name="T51" fmla="*/ 3 h 49"/>
                <a:gd name="T52" fmla="*/ 20 w 33"/>
                <a:gd name="T53" fmla="*/ 3 h 49"/>
                <a:gd name="T54" fmla="*/ 21 w 33"/>
                <a:gd name="T55" fmla="*/ 5 h 49"/>
                <a:gd name="T56" fmla="*/ 22 w 33"/>
                <a:gd name="T57" fmla="*/ 7 h 49"/>
                <a:gd name="T58" fmla="*/ 23 w 33"/>
                <a:gd name="T59" fmla="*/ 9 h 49"/>
                <a:gd name="T60" fmla="*/ 23 w 33"/>
                <a:gd name="T61" fmla="*/ 9 h 49"/>
                <a:gd name="T62" fmla="*/ 23 w 33"/>
                <a:gd name="T63" fmla="*/ 9 h 49"/>
                <a:gd name="T64" fmla="*/ 23 w 33"/>
                <a:gd name="T65" fmla="*/ 9 h 49"/>
                <a:gd name="T66" fmla="*/ 23 w 33"/>
                <a:gd name="T67" fmla="*/ 15 h 49"/>
                <a:gd name="T68" fmla="*/ 10 w 33"/>
                <a:gd name="T69" fmla="*/ 15 h 49"/>
                <a:gd name="T70" fmla="*/ 10 w 33"/>
                <a:gd name="T71" fmla="*/ 9 h 49"/>
                <a:gd name="T72" fmla="*/ 10 w 33"/>
                <a:gd name="T73" fmla="*/ 9 h 49"/>
                <a:gd name="T74" fmla="*/ 10 w 33"/>
                <a:gd name="T75" fmla="*/ 9 h 49"/>
                <a:gd name="T76" fmla="*/ 10 w 33"/>
                <a:gd name="T77" fmla="*/ 9 h 49"/>
                <a:gd name="T78" fmla="*/ 11 w 33"/>
                <a:gd name="T79" fmla="*/ 6 h 49"/>
                <a:gd name="T80" fmla="*/ 30 w 33"/>
                <a:gd name="T81" fmla="*/ 45 h 49"/>
                <a:gd name="T82" fmla="*/ 29 w 33"/>
                <a:gd name="T83" fmla="*/ 47 h 49"/>
                <a:gd name="T84" fmla="*/ 4 w 33"/>
                <a:gd name="T85" fmla="*/ 47 h 49"/>
                <a:gd name="T86" fmla="*/ 3 w 33"/>
                <a:gd name="T87" fmla="*/ 45 h 49"/>
                <a:gd name="T88" fmla="*/ 3 w 33"/>
                <a:gd name="T89" fmla="*/ 19 h 49"/>
                <a:gd name="T90" fmla="*/ 4 w 33"/>
                <a:gd name="T91" fmla="*/ 18 h 49"/>
                <a:gd name="T92" fmla="*/ 29 w 33"/>
                <a:gd name="T93" fmla="*/ 18 h 49"/>
                <a:gd name="T94" fmla="*/ 30 w 33"/>
                <a:gd name="T95" fmla="*/ 19 h 49"/>
                <a:gd name="T96" fmla="*/ 30 w 33"/>
                <a:gd name="T97" fmla="*/ 4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" h="49">
                  <a:moveTo>
                    <a:pt x="29" y="15"/>
                  </a:moveTo>
                  <a:cubicBezTo>
                    <a:pt x="25" y="15"/>
                    <a:pt x="25" y="15"/>
                    <a:pt x="25" y="15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8"/>
                    <a:pt x="25" y="7"/>
                  </a:cubicBezTo>
                  <a:cubicBezTo>
                    <a:pt x="25" y="6"/>
                    <a:pt x="24" y="4"/>
                    <a:pt x="23" y="3"/>
                  </a:cubicBezTo>
                  <a:cubicBezTo>
                    <a:pt x="22" y="2"/>
                    <a:pt x="21" y="1"/>
                    <a:pt x="20" y="1"/>
                  </a:cubicBezTo>
                  <a:cubicBezTo>
                    <a:pt x="19" y="0"/>
                    <a:pt x="18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2"/>
                    <a:pt x="9" y="3"/>
                    <a:pt x="9" y="4"/>
                  </a:cubicBezTo>
                  <a:cubicBezTo>
                    <a:pt x="8" y="5"/>
                    <a:pt x="7" y="6"/>
                    <a:pt x="7" y="7"/>
                  </a:cubicBezTo>
                  <a:cubicBezTo>
                    <a:pt x="7" y="8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5"/>
                    <a:pt x="0" y="17"/>
                    <a:pt x="0" y="1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2" y="49"/>
                    <a:pt x="4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31" y="49"/>
                    <a:pt x="33" y="47"/>
                    <a:pt x="33" y="45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7"/>
                    <a:pt x="31" y="15"/>
                    <a:pt x="29" y="15"/>
                  </a:cubicBezTo>
                  <a:close/>
                  <a:moveTo>
                    <a:pt x="11" y="6"/>
                  </a:moveTo>
                  <a:cubicBezTo>
                    <a:pt x="11" y="5"/>
                    <a:pt x="12" y="4"/>
                    <a:pt x="12" y="4"/>
                  </a:cubicBezTo>
                  <a:cubicBezTo>
                    <a:pt x="13" y="3"/>
                    <a:pt x="15" y="3"/>
                    <a:pt x="16" y="3"/>
                  </a:cubicBezTo>
                  <a:cubicBezTo>
                    <a:pt x="18" y="3"/>
                    <a:pt x="19" y="3"/>
                    <a:pt x="20" y="3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2" y="6"/>
                    <a:pt x="22" y="7"/>
                    <a:pt x="22" y="7"/>
                  </a:cubicBezTo>
                  <a:cubicBezTo>
                    <a:pt x="23" y="8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7"/>
                    <a:pt x="11" y="6"/>
                  </a:cubicBezTo>
                  <a:close/>
                  <a:moveTo>
                    <a:pt x="30" y="45"/>
                  </a:moveTo>
                  <a:cubicBezTo>
                    <a:pt x="30" y="46"/>
                    <a:pt x="29" y="47"/>
                    <a:pt x="29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3" y="47"/>
                    <a:pt x="3" y="46"/>
                    <a:pt x="3" y="4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8"/>
                    <a:pt x="4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30" y="19"/>
                    <a:pt x="30" y="19"/>
                  </a:cubicBezTo>
                  <a:lnTo>
                    <a:pt x="3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45">
              <a:extLst>
                <a:ext uri="{FF2B5EF4-FFF2-40B4-BE49-F238E27FC236}">
                  <a16:creationId xmlns:a16="http://schemas.microsoft.com/office/drawing/2014/main" xmlns="" id="{50E4E43E-C1F1-480C-9546-BCDB4EB81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500" y="4424363"/>
              <a:ext cx="52388" cy="41275"/>
            </a:xfrm>
            <a:custGeom>
              <a:avLst/>
              <a:gdLst>
                <a:gd name="T0" fmla="*/ 11 w 12"/>
                <a:gd name="T1" fmla="*/ 0 h 10"/>
                <a:gd name="T2" fmla="*/ 2 w 12"/>
                <a:gd name="T3" fmla="*/ 0 h 10"/>
                <a:gd name="T4" fmla="*/ 0 w 12"/>
                <a:gd name="T5" fmla="*/ 1 h 10"/>
                <a:gd name="T6" fmla="*/ 2 w 12"/>
                <a:gd name="T7" fmla="*/ 2 h 10"/>
                <a:gd name="T8" fmla="*/ 5 w 12"/>
                <a:gd name="T9" fmla="*/ 2 h 10"/>
                <a:gd name="T10" fmla="*/ 5 w 12"/>
                <a:gd name="T11" fmla="*/ 9 h 10"/>
                <a:gd name="T12" fmla="*/ 6 w 12"/>
                <a:gd name="T13" fmla="*/ 10 h 10"/>
                <a:gd name="T14" fmla="*/ 7 w 12"/>
                <a:gd name="T15" fmla="*/ 9 h 10"/>
                <a:gd name="T16" fmla="*/ 7 w 12"/>
                <a:gd name="T17" fmla="*/ 2 h 10"/>
                <a:gd name="T18" fmla="*/ 11 w 12"/>
                <a:gd name="T19" fmla="*/ 2 h 10"/>
                <a:gd name="T20" fmla="*/ 12 w 12"/>
                <a:gd name="T21" fmla="*/ 1 h 10"/>
                <a:gd name="T22" fmla="*/ 11 w 12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0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2" y="2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A9769083-277D-488A-B69F-9819DA38B595}"/>
              </a:ext>
            </a:extLst>
          </p:cNvPr>
          <p:cNvGrpSpPr/>
          <p:nvPr/>
        </p:nvGrpSpPr>
        <p:grpSpPr>
          <a:xfrm>
            <a:off x="3484563" y="1938338"/>
            <a:ext cx="428625" cy="428625"/>
            <a:chOff x="2678113" y="1916113"/>
            <a:chExt cx="428625" cy="428625"/>
          </a:xfrm>
          <a:solidFill>
            <a:schemeClr val="accent1"/>
          </a:solidFill>
        </p:grpSpPr>
        <p:sp>
          <p:nvSpPr>
            <p:cNvPr id="62" name="Freeform 546">
              <a:extLst>
                <a:ext uri="{FF2B5EF4-FFF2-40B4-BE49-F238E27FC236}">
                  <a16:creationId xmlns:a16="http://schemas.microsoft.com/office/drawing/2014/main" xmlns="" id="{840DDAD5-8589-4EA7-A72C-A3163A373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113" y="1916113"/>
              <a:ext cx="428625" cy="428625"/>
            </a:xfrm>
            <a:custGeom>
              <a:avLst/>
              <a:gdLst>
                <a:gd name="T0" fmla="*/ 100 w 101"/>
                <a:gd name="T1" fmla="*/ 101 h 101"/>
                <a:gd name="T2" fmla="*/ 101 w 101"/>
                <a:gd name="T3" fmla="*/ 75 h 101"/>
                <a:gd name="T4" fmla="*/ 98 w 101"/>
                <a:gd name="T5" fmla="*/ 75 h 101"/>
                <a:gd name="T6" fmla="*/ 76 w 101"/>
                <a:gd name="T7" fmla="*/ 74 h 101"/>
                <a:gd name="T8" fmla="*/ 14 w 101"/>
                <a:gd name="T9" fmla="*/ 74 h 101"/>
                <a:gd name="T10" fmla="*/ 5 w 101"/>
                <a:gd name="T11" fmla="*/ 69 h 101"/>
                <a:gd name="T12" fmla="*/ 3 w 101"/>
                <a:gd name="T13" fmla="*/ 63 h 101"/>
                <a:gd name="T14" fmla="*/ 3 w 101"/>
                <a:gd name="T15" fmla="*/ 27 h 101"/>
                <a:gd name="T16" fmla="*/ 3 w 101"/>
                <a:gd name="T17" fmla="*/ 27 h 101"/>
                <a:gd name="T18" fmla="*/ 4 w 101"/>
                <a:gd name="T19" fmla="*/ 8 h 101"/>
                <a:gd name="T20" fmla="*/ 11 w 101"/>
                <a:gd name="T21" fmla="*/ 4 h 101"/>
                <a:gd name="T22" fmla="*/ 15 w 101"/>
                <a:gd name="T23" fmla="*/ 3 h 101"/>
                <a:gd name="T24" fmla="*/ 15 w 101"/>
                <a:gd name="T25" fmla="*/ 3 h 101"/>
                <a:gd name="T26" fmla="*/ 18 w 101"/>
                <a:gd name="T27" fmla="*/ 3 h 101"/>
                <a:gd name="T28" fmla="*/ 93 w 101"/>
                <a:gd name="T29" fmla="*/ 5 h 101"/>
                <a:gd name="T30" fmla="*/ 98 w 101"/>
                <a:gd name="T31" fmla="*/ 11 h 101"/>
                <a:gd name="T32" fmla="*/ 98 w 101"/>
                <a:gd name="T33" fmla="*/ 15 h 101"/>
                <a:gd name="T34" fmla="*/ 98 w 101"/>
                <a:gd name="T35" fmla="*/ 15 h 101"/>
                <a:gd name="T36" fmla="*/ 98 w 101"/>
                <a:gd name="T37" fmla="*/ 27 h 101"/>
                <a:gd name="T38" fmla="*/ 91 w 101"/>
                <a:gd name="T39" fmla="*/ 61 h 101"/>
                <a:gd name="T40" fmla="*/ 91 w 101"/>
                <a:gd name="T41" fmla="*/ 64 h 101"/>
                <a:gd name="T42" fmla="*/ 101 w 101"/>
                <a:gd name="T43" fmla="*/ 64 h 101"/>
                <a:gd name="T44" fmla="*/ 101 w 101"/>
                <a:gd name="T45" fmla="*/ 27 h 101"/>
                <a:gd name="T46" fmla="*/ 101 w 101"/>
                <a:gd name="T47" fmla="*/ 15 h 101"/>
                <a:gd name="T48" fmla="*/ 97 w 101"/>
                <a:gd name="T49" fmla="*/ 4 h 101"/>
                <a:gd name="T50" fmla="*/ 87 w 101"/>
                <a:gd name="T51" fmla="*/ 0 h 101"/>
                <a:gd name="T52" fmla="*/ 24 w 101"/>
                <a:gd name="T53" fmla="*/ 0 h 101"/>
                <a:gd name="T54" fmla="*/ 15 w 101"/>
                <a:gd name="T55" fmla="*/ 0 h 101"/>
                <a:gd name="T56" fmla="*/ 11 w 101"/>
                <a:gd name="T57" fmla="*/ 1 h 101"/>
                <a:gd name="T58" fmla="*/ 1 w 101"/>
                <a:gd name="T59" fmla="*/ 8 h 101"/>
                <a:gd name="T60" fmla="*/ 0 w 101"/>
                <a:gd name="T61" fmla="*/ 27 h 101"/>
                <a:gd name="T62" fmla="*/ 0 w 101"/>
                <a:gd name="T63" fmla="*/ 62 h 101"/>
                <a:gd name="T64" fmla="*/ 6 w 101"/>
                <a:gd name="T65" fmla="*/ 74 h 101"/>
                <a:gd name="T66" fmla="*/ 75 w 101"/>
                <a:gd name="T67" fmla="*/ 7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1" h="101">
                  <a:moveTo>
                    <a:pt x="99" y="101"/>
                  </a:move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0"/>
                    <a:pt x="101" y="100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5"/>
                    <a:pt x="100" y="74"/>
                    <a:pt x="100" y="74"/>
                  </a:cubicBezTo>
                  <a:cubicBezTo>
                    <a:pt x="99" y="74"/>
                    <a:pt x="98" y="75"/>
                    <a:pt x="98" y="75"/>
                  </a:cubicBezTo>
                  <a:cubicBezTo>
                    <a:pt x="98" y="96"/>
                    <a:pt x="98" y="96"/>
                    <a:pt x="98" y="9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28" y="74"/>
                    <a:pt x="14" y="74"/>
                  </a:cubicBezTo>
                  <a:cubicBezTo>
                    <a:pt x="11" y="74"/>
                    <a:pt x="9" y="73"/>
                    <a:pt x="8" y="72"/>
                  </a:cubicBezTo>
                  <a:cubicBezTo>
                    <a:pt x="7" y="71"/>
                    <a:pt x="6" y="70"/>
                    <a:pt x="5" y="69"/>
                  </a:cubicBezTo>
                  <a:cubicBezTo>
                    <a:pt x="4" y="68"/>
                    <a:pt x="4" y="66"/>
                    <a:pt x="3" y="65"/>
                  </a:cubicBezTo>
                  <a:cubicBezTo>
                    <a:pt x="3" y="64"/>
                    <a:pt x="3" y="63"/>
                    <a:pt x="3" y="63"/>
                  </a:cubicBezTo>
                  <a:cubicBezTo>
                    <a:pt x="3" y="63"/>
                    <a:pt x="3" y="62"/>
                    <a:pt x="3" y="62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6"/>
                    <a:pt x="3" y="23"/>
                    <a:pt x="3" y="14"/>
                  </a:cubicBezTo>
                  <a:cubicBezTo>
                    <a:pt x="3" y="11"/>
                    <a:pt x="4" y="9"/>
                    <a:pt x="4" y="8"/>
                  </a:cubicBezTo>
                  <a:cubicBezTo>
                    <a:pt x="5" y="7"/>
                    <a:pt x="6" y="6"/>
                    <a:pt x="7" y="5"/>
                  </a:cubicBezTo>
                  <a:cubicBezTo>
                    <a:pt x="8" y="4"/>
                    <a:pt x="10" y="4"/>
                    <a:pt x="11" y="4"/>
                  </a:cubicBezTo>
                  <a:cubicBezTo>
                    <a:pt x="13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6" y="3"/>
                    <a:pt x="18" y="3"/>
                  </a:cubicBezTo>
                  <a:cubicBezTo>
                    <a:pt x="29" y="3"/>
                    <a:pt x="75" y="3"/>
                    <a:pt x="87" y="3"/>
                  </a:cubicBezTo>
                  <a:cubicBezTo>
                    <a:pt x="90" y="3"/>
                    <a:pt x="92" y="4"/>
                    <a:pt x="93" y="5"/>
                  </a:cubicBezTo>
                  <a:cubicBezTo>
                    <a:pt x="94" y="5"/>
                    <a:pt x="95" y="6"/>
                    <a:pt x="96" y="7"/>
                  </a:cubicBezTo>
                  <a:cubicBezTo>
                    <a:pt x="97" y="8"/>
                    <a:pt x="98" y="10"/>
                    <a:pt x="98" y="11"/>
                  </a:cubicBezTo>
                  <a:cubicBezTo>
                    <a:pt x="98" y="13"/>
                    <a:pt x="98" y="14"/>
                    <a:pt x="98" y="15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0" y="61"/>
                    <a:pt x="89" y="62"/>
                    <a:pt x="89" y="63"/>
                  </a:cubicBezTo>
                  <a:cubicBezTo>
                    <a:pt x="89" y="63"/>
                    <a:pt x="90" y="64"/>
                    <a:pt x="91" y="64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100" y="64"/>
                    <a:pt x="100" y="64"/>
                    <a:pt x="101" y="64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1" y="14"/>
                    <a:pt x="101" y="13"/>
                    <a:pt x="101" y="11"/>
                  </a:cubicBezTo>
                  <a:cubicBezTo>
                    <a:pt x="100" y="9"/>
                    <a:pt x="99" y="7"/>
                    <a:pt x="97" y="4"/>
                  </a:cubicBezTo>
                  <a:cubicBezTo>
                    <a:pt x="96" y="3"/>
                    <a:pt x="95" y="2"/>
                    <a:pt x="93" y="2"/>
                  </a:cubicBezTo>
                  <a:cubicBezTo>
                    <a:pt x="91" y="1"/>
                    <a:pt x="89" y="0"/>
                    <a:pt x="87" y="0"/>
                  </a:cubicBezTo>
                  <a:cubicBezTo>
                    <a:pt x="80" y="0"/>
                    <a:pt x="62" y="0"/>
                    <a:pt x="46" y="0"/>
                  </a:cubicBezTo>
                  <a:cubicBezTo>
                    <a:pt x="38" y="0"/>
                    <a:pt x="30" y="0"/>
                    <a:pt x="24" y="0"/>
                  </a:cubicBezTo>
                  <a:cubicBezTo>
                    <a:pt x="22" y="0"/>
                    <a:pt x="19" y="0"/>
                    <a:pt x="18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3" y="0"/>
                    <a:pt x="11" y="1"/>
                  </a:cubicBezTo>
                  <a:cubicBezTo>
                    <a:pt x="9" y="1"/>
                    <a:pt x="6" y="2"/>
                    <a:pt x="4" y="4"/>
                  </a:cubicBezTo>
                  <a:cubicBezTo>
                    <a:pt x="3" y="5"/>
                    <a:pt x="2" y="7"/>
                    <a:pt x="1" y="8"/>
                  </a:cubicBezTo>
                  <a:cubicBezTo>
                    <a:pt x="1" y="10"/>
                    <a:pt x="0" y="12"/>
                    <a:pt x="0" y="14"/>
                  </a:cubicBezTo>
                  <a:cubicBezTo>
                    <a:pt x="0" y="23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3"/>
                    <a:pt x="0" y="66"/>
                    <a:pt x="2" y="69"/>
                  </a:cubicBezTo>
                  <a:cubicBezTo>
                    <a:pt x="3" y="71"/>
                    <a:pt x="4" y="73"/>
                    <a:pt x="6" y="74"/>
                  </a:cubicBezTo>
                  <a:cubicBezTo>
                    <a:pt x="8" y="76"/>
                    <a:pt x="11" y="76"/>
                    <a:pt x="14" y="76"/>
                  </a:cubicBezTo>
                  <a:cubicBezTo>
                    <a:pt x="27" y="76"/>
                    <a:pt x="70" y="76"/>
                    <a:pt x="75" y="76"/>
                  </a:cubicBezTo>
                  <a:lnTo>
                    <a:pt x="99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47">
              <a:extLst>
                <a:ext uri="{FF2B5EF4-FFF2-40B4-BE49-F238E27FC236}">
                  <a16:creationId xmlns:a16="http://schemas.microsoft.com/office/drawing/2014/main" xmlns="" id="{CE2605BE-79C2-4B31-AF85-B8F2E6DC0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3675" y="2022475"/>
              <a:ext cx="317500" cy="12700"/>
            </a:xfrm>
            <a:custGeom>
              <a:avLst/>
              <a:gdLst>
                <a:gd name="T0" fmla="*/ 75 w 75"/>
                <a:gd name="T1" fmla="*/ 1 h 3"/>
                <a:gd name="T2" fmla="*/ 74 w 75"/>
                <a:gd name="T3" fmla="*/ 0 h 3"/>
                <a:gd name="T4" fmla="*/ 1 w 75"/>
                <a:gd name="T5" fmla="*/ 0 h 3"/>
                <a:gd name="T6" fmla="*/ 0 w 75"/>
                <a:gd name="T7" fmla="*/ 1 h 3"/>
                <a:gd name="T8" fmla="*/ 1 w 75"/>
                <a:gd name="T9" fmla="*/ 3 h 3"/>
                <a:gd name="T10" fmla="*/ 74 w 75"/>
                <a:gd name="T11" fmla="*/ 3 h 3"/>
                <a:gd name="T12" fmla="*/ 75 w 75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">
                  <a:moveTo>
                    <a:pt x="75" y="1"/>
                  </a:moveTo>
                  <a:cubicBezTo>
                    <a:pt x="75" y="1"/>
                    <a:pt x="75" y="0"/>
                    <a:pt x="7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5" y="3"/>
                    <a:pt x="75" y="2"/>
                    <a:pt x="7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48">
              <a:extLst>
                <a:ext uri="{FF2B5EF4-FFF2-40B4-BE49-F238E27FC236}">
                  <a16:creationId xmlns:a16="http://schemas.microsoft.com/office/drawing/2014/main" xmlns="" id="{E88A5E49-587B-4935-9939-44DFC435A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8" y="2073275"/>
              <a:ext cx="220663" cy="12700"/>
            </a:xfrm>
            <a:custGeom>
              <a:avLst/>
              <a:gdLst>
                <a:gd name="T0" fmla="*/ 52 w 52"/>
                <a:gd name="T1" fmla="*/ 2 h 3"/>
                <a:gd name="T2" fmla="*/ 50 w 52"/>
                <a:gd name="T3" fmla="*/ 0 h 3"/>
                <a:gd name="T4" fmla="*/ 1 w 52"/>
                <a:gd name="T5" fmla="*/ 0 h 3"/>
                <a:gd name="T6" fmla="*/ 0 w 52"/>
                <a:gd name="T7" fmla="*/ 2 h 3"/>
                <a:gd name="T8" fmla="*/ 1 w 52"/>
                <a:gd name="T9" fmla="*/ 3 h 3"/>
                <a:gd name="T10" fmla="*/ 50 w 52"/>
                <a:gd name="T11" fmla="*/ 3 h 3"/>
                <a:gd name="T12" fmla="*/ 52 w 52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">
                  <a:moveTo>
                    <a:pt x="52" y="2"/>
                  </a:moveTo>
                  <a:cubicBezTo>
                    <a:pt x="52" y="1"/>
                    <a:pt x="51" y="0"/>
                    <a:pt x="5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3"/>
                    <a:pt x="52" y="2"/>
                    <a:pt x="5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49">
              <a:extLst>
                <a:ext uri="{FF2B5EF4-FFF2-40B4-BE49-F238E27FC236}">
                  <a16:creationId xmlns:a16="http://schemas.microsoft.com/office/drawing/2014/main" xmlns="" id="{65688A5F-520D-4D8E-91AF-457604C69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8" y="2124075"/>
              <a:ext cx="109538" cy="12700"/>
            </a:xfrm>
            <a:custGeom>
              <a:avLst/>
              <a:gdLst>
                <a:gd name="T0" fmla="*/ 1 w 26"/>
                <a:gd name="T1" fmla="*/ 0 h 3"/>
                <a:gd name="T2" fmla="*/ 0 w 26"/>
                <a:gd name="T3" fmla="*/ 2 h 3"/>
                <a:gd name="T4" fmla="*/ 1 w 26"/>
                <a:gd name="T5" fmla="*/ 3 h 3"/>
                <a:gd name="T6" fmla="*/ 25 w 26"/>
                <a:gd name="T7" fmla="*/ 3 h 3"/>
                <a:gd name="T8" fmla="*/ 26 w 26"/>
                <a:gd name="T9" fmla="*/ 2 h 3"/>
                <a:gd name="T10" fmla="*/ 25 w 26"/>
                <a:gd name="T11" fmla="*/ 0 h 3"/>
                <a:gd name="T12" fmla="*/ 1 w 26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6" y="2"/>
                    <a:pt x="26" y="2"/>
                  </a:cubicBezTo>
                  <a:cubicBezTo>
                    <a:pt x="26" y="1"/>
                    <a:pt x="25" y="0"/>
                    <a:pt x="25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6" name="Freeform 550">
            <a:extLst>
              <a:ext uri="{FF2B5EF4-FFF2-40B4-BE49-F238E27FC236}">
                <a16:creationId xmlns:a16="http://schemas.microsoft.com/office/drawing/2014/main" xmlns="" id="{80EDDFD4-AE83-4BCB-9CBD-7F4EB3B7B51D}"/>
              </a:ext>
            </a:extLst>
          </p:cNvPr>
          <p:cNvSpPr>
            <a:spLocks noEditPoints="1"/>
          </p:cNvSpPr>
          <p:nvPr/>
        </p:nvSpPr>
        <p:spPr bwMode="auto">
          <a:xfrm>
            <a:off x="8359776" y="2810072"/>
            <a:ext cx="352425" cy="342900"/>
          </a:xfrm>
          <a:custGeom>
            <a:avLst/>
            <a:gdLst>
              <a:gd name="T0" fmla="*/ 83 w 83"/>
              <a:gd name="T1" fmla="*/ 40 h 81"/>
              <a:gd name="T2" fmla="*/ 83 w 83"/>
              <a:gd name="T3" fmla="*/ 40 h 81"/>
              <a:gd name="T4" fmla="*/ 83 w 83"/>
              <a:gd name="T5" fmla="*/ 40 h 81"/>
              <a:gd name="T6" fmla="*/ 83 w 83"/>
              <a:gd name="T7" fmla="*/ 40 h 81"/>
              <a:gd name="T8" fmla="*/ 82 w 83"/>
              <a:gd name="T9" fmla="*/ 40 h 81"/>
              <a:gd name="T10" fmla="*/ 82 w 83"/>
              <a:gd name="T11" fmla="*/ 40 h 81"/>
              <a:gd name="T12" fmla="*/ 82 w 83"/>
              <a:gd name="T13" fmla="*/ 39 h 81"/>
              <a:gd name="T14" fmla="*/ 42 w 83"/>
              <a:gd name="T15" fmla="*/ 0 h 81"/>
              <a:gd name="T16" fmla="*/ 42 w 83"/>
              <a:gd name="T17" fmla="*/ 0 h 81"/>
              <a:gd name="T18" fmla="*/ 42 w 83"/>
              <a:gd name="T19" fmla="*/ 0 h 81"/>
              <a:gd name="T20" fmla="*/ 42 w 83"/>
              <a:gd name="T21" fmla="*/ 0 h 81"/>
              <a:gd name="T22" fmla="*/ 40 w 83"/>
              <a:gd name="T23" fmla="*/ 0 h 81"/>
              <a:gd name="T24" fmla="*/ 0 w 83"/>
              <a:gd name="T25" fmla="*/ 39 h 81"/>
              <a:gd name="T26" fmla="*/ 0 w 83"/>
              <a:gd name="T27" fmla="*/ 40 h 81"/>
              <a:gd name="T28" fmla="*/ 0 w 83"/>
              <a:gd name="T29" fmla="*/ 40 h 81"/>
              <a:gd name="T30" fmla="*/ 40 w 83"/>
              <a:gd name="T31" fmla="*/ 81 h 81"/>
              <a:gd name="T32" fmla="*/ 42 w 83"/>
              <a:gd name="T33" fmla="*/ 81 h 81"/>
              <a:gd name="T34" fmla="*/ 42 w 83"/>
              <a:gd name="T35" fmla="*/ 80 h 81"/>
              <a:gd name="T36" fmla="*/ 42 w 83"/>
              <a:gd name="T37" fmla="*/ 80 h 81"/>
              <a:gd name="T38" fmla="*/ 42 w 83"/>
              <a:gd name="T39" fmla="*/ 80 h 81"/>
              <a:gd name="T40" fmla="*/ 82 w 83"/>
              <a:gd name="T41" fmla="*/ 41 h 81"/>
              <a:gd name="T42" fmla="*/ 82 w 83"/>
              <a:gd name="T43" fmla="*/ 41 h 81"/>
              <a:gd name="T44" fmla="*/ 82 w 83"/>
              <a:gd name="T45" fmla="*/ 41 h 81"/>
              <a:gd name="T46" fmla="*/ 83 w 83"/>
              <a:gd name="T47" fmla="*/ 41 h 81"/>
              <a:gd name="T48" fmla="*/ 83 w 83"/>
              <a:gd name="T49" fmla="*/ 41 h 81"/>
              <a:gd name="T50" fmla="*/ 83 w 83"/>
              <a:gd name="T51" fmla="*/ 41 h 81"/>
              <a:gd name="T52" fmla="*/ 83 w 83"/>
              <a:gd name="T53" fmla="*/ 40 h 81"/>
              <a:gd name="T54" fmla="*/ 83 w 83"/>
              <a:gd name="T55" fmla="*/ 40 h 81"/>
              <a:gd name="T56" fmla="*/ 83 w 83"/>
              <a:gd name="T57" fmla="*/ 40 h 81"/>
              <a:gd name="T58" fmla="*/ 40 w 83"/>
              <a:gd name="T59" fmla="*/ 40 h 81"/>
              <a:gd name="T60" fmla="*/ 40 w 83"/>
              <a:gd name="T61" fmla="*/ 78 h 81"/>
              <a:gd name="T62" fmla="*/ 3 w 83"/>
              <a:gd name="T63" fmla="*/ 40 h 81"/>
              <a:gd name="T64" fmla="*/ 40 w 83"/>
              <a:gd name="T65" fmla="*/ 3 h 81"/>
              <a:gd name="T66" fmla="*/ 40 w 83"/>
              <a:gd name="T67" fmla="*/ 40 h 81"/>
              <a:gd name="T68" fmla="*/ 42 w 83"/>
              <a:gd name="T69" fmla="*/ 77 h 81"/>
              <a:gd name="T70" fmla="*/ 42 w 83"/>
              <a:gd name="T71" fmla="*/ 41 h 81"/>
              <a:gd name="T72" fmla="*/ 79 w 83"/>
              <a:gd name="T73" fmla="*/ 41 h 81"/>
              <a:gd name="T74" fmla="*/ 42 w 83"/>
              <a:gd name="T75" fmla="*/ 77 h 81"/>
              <a:gd name="T76" fmla="*/ 42 w 83"/>
              <a:gd name="T77" fmla="*/ 39 h 81"/>
              <a:gd name="T78" fmla="*/ 42 w 83"/>
              <a:gd name="T79" fmla="*/ 4 h 81"/>
              <a:gd name="T80" fmla="*/ 79 w 83"/>
              <a:gd name="T81" fmla="*/ 39 h 81"/>
              <a:gd name="T82" fmla="*/ 42 w 83"/>
              <a:gd name="T83" fmla="*/ 3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3" h="81">
                <a:moveTo>
                  <a:pt x="83" y="40"/>
                </a:moveTo>
                <a:cubicBezTo>
                  <a:pt x="83" y="40"/>
                  <a:pt x="83" y="40"/>
                  <a:pt x="83" y="40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40"/>
                  <a:pt x="82" y="40"/>
                  <a:pt x="82" y="40"/>
                </a:cubicBezTo>
                <a:cubicBezTo>
                  <a:pt x="82" y="40"/>
                  <a:pt x="82" y="40"/>
                  <a:pt x="82" y="40"/>
                </a:cubicBezTo>
                <a:cubicBezTo>
                  <a:pt x="82" y="40"/>
                  <a:pt x="82" y="40"/>
                  <a:pt x="82" y="39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1" y="0"/>
                  <a:pt x="40" y="0"/>
                  <a:pt x="40" y="0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1"/>
                  <a:pt x="41" y="81"/>
                  <a:pt x="42" y="81"/>
                </a:cubicBezTo>
                <a:cubicBezTo>
                  <a:pt x="42" y="80"/>
                  <a:pt x="42" y="80"/>
                  <a:pt x="42" y="80"/>
                </a:cubicBezTo>
                <a:cubicBezTo>
                  <a:pt x="42" y="80"/>
                  <a:pt x="42" y="80"/>
                  <a:pt x="42" y="80"/>
                </a:cubicBezTo>
                <a:cubicBezTo>
                  <a:pt x="42" y="80"/>
                  <a:pt x="42" y="80"/>
                  <a:pt x="42" y="80"/>
                </a:cubicBezTo>
                <a:cubicBezTo>
                  <a:pt x="82" y="41"/>
                  <a:pt x="82" y="41"/>
                  <a:pt x="82" y="41"/>
                </a:cubicBezTo>
                <a:cubicBezTo>
                  <a:pt x="82" y="41"/>
                  <a:pt x="82" y="41"/>
                  <a:pt x="82" y="41"/>
                </a:cubicBezTo>
                <a:cubicBezTo>
                  <a:pt x="82" y="41"/>
                  <a:pt x="82" y="41"/>
                  <a:pt x="82" y="41"/>
                </a:cubicBezTo>
                <a:cubicBezTo>
                  <a:pt x="82" y="41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3" y="41"/>
                  <a:pt x="83" y="40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40"/>
                  <a:pt x="83" y="40"/>
                  <a:pt x="83" y="40"/>
                </a:cubicBezTo>
                <a:close/>
                <a:moveTo>
                  <a:pt x="40" y="40"/>
                </a:moveTo>
                <a:cubicBezTo>
                  <a:pt x="40" y="78"/>
                  <a:pt x="40" y="78"/>
                  <a:pt x="40" y="78"/>
                </a:cubicBezTo>
                <a:cubicBezTo>
                  <a:pt x="3" y="40"/>
                  <a:pt x="3" y="40"/>
                  <a:pt x="3" y="40"/>
                </a:cubicBezTo>
                <a:cubicBezTo>
                  <a:pt x="40" y="3"/>
                  <a:pt x="40" y="3"/>
                  <a:pt x="40" y="3"/>
                </a:cubicBezTo>
                <a:lnTo>
                  <a:pt x="40" y="40"/>
                </a:lnTo>
                <a:close/>
                <a:moveTo>
                  <a:pt x="42" y="77"/>
                </a:moveTo>
                <a:cubicBezTo>
                  <a:pt x="42" y="41"/>
                  <a:pt x="42" y="41"/>
                  <a:pt x="42" y="41"/>
                </a:cubicBezTo>
                <a:cubicBezTo>
                  <a:pt x="79" y="41"/>
                  <a:pt x="79" y="41"/>
                  <a:pt x="79" y="41"/>
                </a:cubicBezTo>
                <a:lnTo>
                  <a:pt x="42" y="77"/>
                </a:lnTo>
                <a:close/>
                <a:moveTo>
                  <a:pt x="42" y="39"/>
                </a:moveTo>
                <a:cubicBezTo>
                  <a:pt x="42" y="4"/>
                  <a:pt x="42" y="4"/>
                  <a:pt x="42" y="4"/>
                </a:cubicBezTo>
                <a:cubicBezTo>
                  <a:pt x="79" y="39"/>
                  <a:pt x="79" y="39"/>
                  <a:pt x="79" y="39"/>
                </a:cubicBezTo>
                <a:lnTo>
                  <a:pt x="42" y="3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E4E5E8A1-A792-4738-B9C7-A82A18A73302}"/>
              </a:ext>
            </a:extLst>
          </p:cNvPr>
          <p:cNvGrpSpPr/>
          <p:nvPr/>
        </p:nvGrpSpPr>
        <p:grpSpPr>
          <a:xfrm>
            <a:off x="3272631" y="3194050"/>
            <a:ext cx="423863" cy="427038"/>
            <a:chOff x="2543175" y="3325813"/>
            <a:chExt cx="423863" cy="427038"/>
          </a:xfrm>
          <a:solidFill>
            <a:schemeClr val="accent4"/>
          </a:solidFill>
        </p:grpSpPr>
        <p:sp>
          <p:nvSpPr>
            <p:cNvPr id="68" name="Freeform 551">
              <a:extLst>
                <a:ext uri="{FF2B5EF4-FFF2-40B4-BE49-F238E27FC236}">
                  <a16:creationId xmlns:a16="http://schemas.microsoft.com/office/drawing/2014/main" xmlns="" id="{E7FD6D8F-56B5-47C2-B1BA-84003D98B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575" y="3478213"/>
              <a:ext cx="377825" cy="12700"/>
            </a:xfrm>
            <a:custGeom>
              <a:avLst/>
              <a:gdLst>
                <a:gd name="T0" fmla="*/ 87 w 89"/>
                <a:gd name="T1" fmla="*/ 0 h 3"/>
                <a:gd name="T2" fmla="*/ 2 w 89"/>
                <a:gd name="T3" fmla="*/ 0 h 3"/>
                <a:gd name="T4" fmla="*/ 0 w 89"/>
                <a:gd name="T5" fmla="*/ 2 h 3"/>
                <a:gd name="T6" fmla="*/ 2 w 89"/>
                <a:gd name="T7" fmla="*/ 3 h 3"/>
                <a:gd name="T8" fmla="*/ 87 w 89"/>
                <a:gd name="T9" fmla="*/ 3 h 3"/>
                <a:gd name="T10" fmla="*/ 89 w 89"/>
                <a:gd name="T11" fmla="*/ 2 h 3"/>
                <a:gd name="T12" fmla="*/ 87 w 89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3">
                  <a:moveTo>
                    <a:pt x="8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88" y="3"/>
                    <a:pt x="89" y="2"/>
                    <a:pt x="89" y="2"/>
                  </a:cubicBezTo>
                  <a:cubicBezTo>
                    <a:pt x="89" y="1"/>
                    <a:pt x="88" y="0"/>
                    <a:pt x="8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52">
              <a:extLst>
                <a:ext uri="{FF2B5EF4-FFF2-40B4-BE49-F238E27FC236}">
                  <a16:creationId xmlns:a16="http://schemas.microsoft.com/office/drawing/2014/main" xmlns="" id="{54AFE7B1-3E37-4F5A-8734-1E7A362DC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43175" y="3325813"/>
              <a:ext cx="423863" cy="427038"/>
            </a:xfrm>
            <a:custGeom>
              <a:avLst/>
              <a:gdLst>
                <a:gd name="T0" fmla="*/ 93 w 100"/>
                <a:gd name="T1" fmla="*/ 19 h 101"/>
                <a:gd name="T2" fmla="*/ 51 w 100"/>
                <a:gd name="T3" fmla="*/ 19 h 101"/>
                <a:gd name="T4" fmla="*/ 46 w 100"/>
                <a:gd name="T5" fmla="*/ 19 h 101"/>
                <a:gd name="T6" fmla="*/ 44 w 100"/>
                <a:gd name="T7" fmla="*/ 3 h 101"/>
                <a:gd name="T8" fmla="*/ 40 w 100"/>
                <a:gd name="T9" fmla="*/ 0 h 101"/>
                <a:gd name="T10" fmla="*/ 38 w 100"/>
                <a:gd name="T11" fmla="*/ 0 h 101"/>
                <a:gd name="T12" fmla="*/ 11 w 100"/>
                <a:gd name="T13" fmla="*/ 0 h 101"/>
                <a:gd name="T14" fmla="*/ 7 w 100"/>
                <a:gd name="T15" fmla="*/ 0 h 101"/>
                <a:gd name="T16" fmla="*/ 2 w 100"/>
                <a:gd name="T17" fmla="*/ 2 h 101"/>
                <a:gd name="T18" fmla="*/ 0 w 100"/>
                <a:gd name="T19" fmla="*/ 8 h 101"/>
                <a:gd name="T20" fmla="*/ 0 w 100"/>
                <a:gd name="T21" fmla="*/ 93 h 101"/>
                <a:gd name="T22" fmla="*/ 0 w 100"/>
                <a:gd name="T23" fmla="*/ 93 h 101"/>
                <a:gd name="T24" fmla="*/ 2 w 100"/>
                <a:gd name="T25" fmla="*/ 98 h 101"/>
                <a:gd name="T26" fmla="*/ 8 w 100"/>
                <a:gd name="T27" fmla="*/ 101 h 101"/>
                <a:gd name="T28" fmla="*/ 97 w 100"/>
                <a:gd name="T29" fmla="*/ 100 h 101"/>
                <a:gd name="T30" fmla="*/ 100 w 100"/>
                <a:gd name="T31" fmla="*/ 93 h 101"/>
                <a:gd name="T32" fmla="*/ 100 w 100"/>
                <a:gd name="T33" fmla="*/ 26 h 101"/>
                <a:gd name="T34" fmla="*/ 97 w 100"/>
                <a:gd name="T35" fmla="*/ 20 h 101"/>
                <a:gd name="T36" fmla="*/ 98 w 100"/>
                <a:gd name="T37" fmla="*/ 26 h 101"/>
                <a:gd name="T38" fmla="*/ 97 w 100"/>
                <a:gd name="T39" fmla="*/ 96 h 101"/>
                <a:gd name="T40" fmla="*/ 94 w 100"/>
                <a:gd name="T41" fmla="*/ 98 h 101"/>
                <a:gd name="T42" fmla="*/ 93 w 100"/>
                <a:gd name="T43" fmla="*/ 98 h 101"/>
                <a:gd name="T44" fmla="*/ 93 w 100"/>
                <a:gd name="T45" fmla="*/ 98 h 101"/>
                <a:gd name="T46" fmla="*/ 5 w 100"/>
                <a:gd name="T47" fmla="*/ 97 h 101"/>
                <a:gd name="T48" fmla="*/ 3 w 100"/>
                <a:gd name="T49" fmla="*/ 94 h 101"/>
                <a:gd name="T50" fmla="*/ 3 w 100"/>
                <a:gd name="T51" fmla="*/ 93 h 101"/>
                <a:gd name="T52" fmla="*/ 3 w 100"/>
                <a:gd name="T53" fmla="*/ 93 h 101"/>
                <a:gd name="T54" fmla="*/ 7 w 100"/>
                <a:gd name="T55" fmla="*/ 21 h 101"/>
                <a:gd name="T56" fmla="*/ 9 w 100"/>
                <a:gd name="T57" fmla="*/ 20 h 101"/>
                <a:gd name="T58" fmla="*/ 7 w 100"/>
                <a:gd name="T59" fmla="*/ 18 h 101"/>
                <a:gd name="T60" fmla="*/ 3 w 100"/>
                <a:gd name="T61" fmla="*/ 8 h 101"/>
                <a:gd name="T62" fmla="*/ 4 w 100"/>
                <a:gd name="T63" fmla="*/ 4 h 101"/>
                <a:gd name="T64" fmla="*/ 7 w 100"/>
                <a:gd name="T65" fmla="*/ 3 h 101"/>
                <a:gd name="T66" fmla="*/ 7 w 100"/>
                <a:gd name="T67" fmla="*/ 3 h 101"/>
                <a:gd name="T68" fmla="*/ 11 w 100"/>
                <a:gd name="T69" fmla="*/ 3 h 101"/>
                <a:gd name="T70" fmla="*/ 41 w 100"/>
                <a:gd name="T71" fmla="*/ 4 h 101"/>
                <a:gd name="T72" fmla="*/ 43 w 100"/>
                <a:gd name="T73" fmla="*/ 8 h 101"/>
                <a:gd name="T74" fmla="*/ 33 w 100"/>
                <a:gd name="T75" fmla="*/ 19 h 101"/>
                <a:gd name="T76" fmla="*/ 32 w 100"/>
                <a:gd name="T77" fmla="*/ 20 h 101"/>
                <a:gd name="T78" fmla="*/ 33 w 100"/>
                <a:gd name="T79" fmla="*/ 21 h 101"/>
                <a:gd name="T80" fmla="*/ 93 w 100"/>
                <a:gd name="T81" fmla="*/ 21 h 101"/>
                <a:gd name="T82" fmla="*/ 97 w 100"/>
                <a:gd name="T83" fmla="*/ 23 h 101"/>
                <a:gd name="T84" fmla="*/ 98 w 100"/>
                <a:gd name="T85" fmla="*/ 2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" h="101">
                  <a:moveTo>
                    <a:pt x="97" y="20"/>
                  </a:moveTo>
                  <a:cubicBezTo>
                    <a:pt x="96" y="19"/>
                    <a:pt x="95" y="19"/>
                    <a:pt x="93" y="19"/>
                  </a:cubicBezTo>
                  <a:cubicBezTo>
                    <a:pt x="89" y="19"/>
                    <a:pt x="77" y="19"/>
                    <a:pt x="66" y="19"/>
                  </a:cubicBezTo>
                  <a:cubicBezTo>
                    <a:pt x="60" y="19"/>
                    <a:pt x="55" y="19"/>
                    <a:pt x="51" y="19"/>
                  </a:cubicBezTo>
                  <a:cubicBezTo>
                    <a:pt x="49" y="19"/>
                    <a:pt x="47" y="19"/>
                    <a:pt x="46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6"/>
                    <a:pt x="45" y="4"/>
                    <a:pt x="44" y="3"/>
                  </a:cubicBezTo>
                  <a:cubicBezTo>
                    <a:pt x="44" y="3"/>
                    <a:pt x="43" y="2"/>
                    <a:pt x="43" y="2"/>
                  </a:cubicBezTo>
                  <a:cubicBezTo>
                    <a:pt x="42" y="1"/>
                    <a:pt x="40" y="1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5" y="0"/>
                    <a:pt x="27" y="0"/>
                    <a:pt x="20" y="0"/>
                  </a:cubicBezTo>
                  <a:cubicBezTo>
                    <a:pt x="17" y="0"/>
                    <a:pt x="14" y="0"/>
                    <a:pt x="11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0" y="6"/>
                    <a:pt x="0" y="8"/>
                  </a:cubicBezTo>
                  <a:cubicBezTo>
                    <a:pt x="0" y="9"/>
                    <a:pt x="0" y="14"/>
                    <a:pt x="0" y="20"/>
                  </a:cubicBezTo>
                  <a:cubicBezTo>
                    <a:pt x="0" y="44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4"/>
                    <a:pt x="0" y="95"/>
                  </a:cubicBezTo>
                  <a:cubicBezTo>
                    <a:pt x="0" y="96"/>
                    <a:pt x="1" y="97"/>
                    <a:pt x="2" y="98"/>
                  </a:cubicBezTo>
                  <a:cubicBezTo>
                    <a:pt x="3" y="99"/>
                    <a:pt x="3" y="100"/>
                    <a:pt x="4" y="100"/>
                  </a:cubicBezTo>
                  <a:cubicBezTo>
                    <a:pt x="5" y="100"/>
                    <a:pt x="6" y="101"/>
                    <a:pt x="8" y="101"/>
                  </a:cubicBezTo>
                  <a:cubicBezTo>
                    <a:pt x="14" y="101"/>
                    <a:pt x="93" y="101"/>
                    <a:pt x="93" y="101"/>
                  </a:cubicBezTo>
                  <a:cubicBezTo>
                    <a:pt x="93" y="101"/>
                    <a:pt x="95" y="101"/>
                    <a:pt x="97" y="100"/>
                  </a:cubicBezTo>
                  <a:cubicBezTo>
                    <a:pt x="98" y="99"/>
                    <a:pt x="99" y="99"/>
                    <a:pt x="99" y="98"/>
                  </a:cubicBezTo>
                  <a:cubicBezTo>
                    <a:pt x="100" y="96"/>
                    <a:pt x="100" y="95"/>
                    <a:pt x="100" y="93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4"/>
                    <a:pt x="100" y="22"/>
                  </a:cubicBezTo>
                  <a:cubicBezTo>
                    <a:pt x="99" y="21"/>
                    <a:pt x="98" y="20"/>
                    <a:pt x="97" y="20"/>
                  </a:cubicBezTo>
                  <a:close/>
                  <a:moveTo>
                    <a:pt x="98" y="26"/>
                  </a:moveTo>
                  <a:cubicBezTo>
                    <a:pt x="98" y="26"/>
                    <a:pt x="98" y="26"/>
                    <a:pt x="98" y="26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98" y="95"/>
                    <a:pt x="97" y="95"/>
                    <a:pt x="97" y="96"/>
                  </a:cubicBezTo>
                  <a:cubicBezTo>
                    <a:pt x="97" y="96"/>
                    <a:pt x="96" y="97"/>
                    <a:pt x="96" y="97"/>
                  </a:cubicBezTo>
                  <a:cubicBezTo>
                    <a:pt x="95" y="97"/>
                    <a:pt x="95" y="98"/>
                    <a:pt x="94" y="98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3" y="98"/>
                    <a:pt x="93" y="98"/>
                    <a:pt x="93" y="98"/>
                  </a:cubicBezTo>
                  <a:cubicBezTo>
                    <a:pt x="93" y="98"/>
                    <a:pt x="93" y="98"/>
                    <a:pt x="93" y="98"/>
                  </a:cubicBezTo>
                  <a:cubicBezTo>
                    <a:pt x="93" y="98"/>
                    <a:pt x="93" y="98"/>
                    <a:pt x="93" y="98"/>
                  </a:cubicBezTo>
                  <a:cubicBezTo>
                    <a:pt x="93" y="98"/>
                    <a:pt x="14" y="98"/>
                    <a:pt x="8" y="98"/>
                  </a:cubicBezTo>
                  <a:cubicBezTo>
                    <a:pt x="6" y="98"/>
                    <a:pt x="5" y="98"/>
                    <a:pt x="5" y="97"/>
                  </a:cubicBezTo>
                  <a:cubicBezTo>
                    <a:pt x="4" y="97"/>
                    <a:pt x="4" y="97"/>
                    <a:pt x="4" y="96"/>
                  </a:cubicBezTo>
                  <a:cubicBezTo>
                    <a:pt x="3" y="96"/>
                    <a:pt x="3" y="95"/>
                    <a:pt x="3" y="94"/>
                  </a:cubicBezTo>
                  <a:cubicBezTo>
                    <a:pt x="3" y="94"/>
                    <a:pt x="3" y="93"/>
                    <a:pt x="3" y="93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3" y="93"/>
                    <a:pt x="3" y="45"/>
                    <a:pt x="3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9" y="19"/>
                    <a:pt x="8" y="19"/>
                    <a:pt x="8" y="19"/>
                  </a:cubicBezTo>
                  <a:cubicBezTo>
                    <a:pt x="8" y="19"/>
                    <a:pt x="8" y="18"/>
                    <a:pt x="7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3"/>
                    <a:pt x="3" y="9"/>
                    <a:pt x="3" y="8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9" y="3"/>
                    <a:pt x="11" y="3"/>
                  </a:cubicBezTo>
                  <a:cubicBezTo>
                    <a:pt x="18" y="3"/>
                    <a:pt x="33" y="3"/>
                    <a:pt x="38" y="3"/>
                  </a:cubicBezTo>
                  <a:cubicBezTo>
                    <a:pt x="38" y="3"/>
                    <a:pt x="40" y="3"/>
                    <a:pt x="41" y="4"/>
                  </a:cubicBezTo>
                  <a:cubicBezTo>
                    <a:pt x="41" y="4"/>
                    <a:pt x="42" y="4"/>
                    <a:pt x="42" y="5"/>
                  </a:cubicBezTo>
                  <a:cubicBezTo>
                    <a:pt x="43" y="6"/>
                    <a:pt x="43" y="6"/>
                    <a:pt x="43" y="8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2" y="19"/>
                    <a:pt x="32" y="19"/>
                  </a:cubicBezTo>
                  <a:cubicBezTo>
                    <a:pt x="32" y="19"/>
                    <a:pt x="32" y="20"/>
                    <a:pt x="32" y="20"/>
                  </a:cubicBezTo>
                  <a:cubicBezTo>
                    <a:pt x="32" y="20"/>
                    <a:pt x="32" y="21"/>
                    <a:pt x="32" y="21"/>
                  </a:cubicBezTo>
                  <a:cubicBezTo>
                    <a:pt x="32" y="21"/>
                    <a:pt x="33" y="21"/>
                    <a:pt x="33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86" y="21"/>
                    <a:pt x="93" y="21"/>
                  </a:cubicBezTo>
                  <a:cubicBezTo>
                    <a:pt x="94" y="21"/>
                    <a:pt x="95" y="22"/>
                    <a:pt x="96" y="22"/>
                  </a:cubicBezTo>
                  <a:cubicBezTo>
                    <a:pt x="96" y="22"/>
                    <a:pt x="97" y="23"/>
                    <a:pt x="97" y="23"/>
                  </a:cubicBezTo>
                  <a:cubicBezTo>
                    <a:pt x="97" y="24"/>
                    <a:pt x="97" y="24"/>
                    <a:pt x="98" y="25"/>
                  </a:cubicBezTo>
                  <a:cubicBezTo>
                    <a:pt x="98" y="26"/>
                    <a:pt x="98" y="26"/>
                    <a:pt x="9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53">
              <a:extLst>
                <a:ext uri="{FF2B5EF4-FFF2-40B4-BE49-F238E27FC236}">
                  <a16:creationId xmlns:a16="http://schemas.microsoft.com/office/drawing/2014/main" xmlns="" id="{18A45292-63A7-472D-8479-BD22C19BA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038" y="3605213"/>
              <a:ext cx="104775" cy="88900"/>
            </a:xfrm>
            <a:custGeom>
              <a:avLst/>
              <a:gdLst>
                <a:gd name="T0" fmla="*/ 23 w 25"/>
                <a:gd name="T1" fmla="*/ 0 h 21"/>
                <a:gd name="T2" fmla="*/ 22 w 25"/>
                <a:gd name="T3" fmla="*/ 1 h 21"/>
                <a:gd name="T4" fmla="*/ 22 w 25"/>
                <a:gd name="T5" fmla="*/ 2 h 21"/>
                <a:gd name="T6" fmla="*/ 22 w 25"/>
                <a:gd name="T7" fmla="*/ 2 h 21"/>
                <a:gd name="T8" fmla="*/ 22 w 25"/>
                <a:gd name="T9" fmla="*/ 3 h 21"/>
                <a:gd name="T10" fmla="*/ 22 w 25"/>
                <a:gd name="T11" fmla="*/ 8 h 21"/>
                <a:gd name="T12" fmla="*/ 21 w 25"/>
                <a:gd name="T13" fmla="*/ 10 h 21"/>
                <a:gd name="T14" fmla="*/ 20 w 25"/>
                <a:gd name="T15" fmla="*/ 11 h 21"/>
                <a:gd name="T16" fmla="*/ 18 w 25"/>
                <a:gd name="T17" fmla="*/ 12 h 21"/>
                <a:gd name="T18" fmla="*/ 18 w 25"/>
                <a:gd name="T19" fmla="*/ 12 h 21"/>
                <a:gd name="T20" fmla="*/ 17 w 25"/>
                <a:gd name="T21" fmla="*/ 12 h 21"/>
                <a:gd name="T22" fmla="*/ 17 w 25"/>
                <a:gd name="T23" fmla="*/ 12 h 21"/>
                <a:gd name="T24" fmla="*/ 4 w 25"/>
                <a:gd name="T25" fmla="*/ 12 h 21"/>
                <a:gd name="T26" fmla="*/ 7 w 25"/>
                <a:gd name="T27" fmla="*/ 9 h 21"/>
                <a:gd name="T28" fmla="*/ 7 w 25"/>
                <a:gd name="T29" fmla="*/ 7 h 21"/>
                <a:gd name="T30" fmla="*/ 5 w 25"/>
                <a:gd name="T31" fmla="*/ 7 h 21"/>
                <a:gd name="T32" fmla="*/ 0 w 25"/>
                <a:gd name="T33" fmla="*/ 13 h 21"/>
                <a:gd name="T34" fmla="*/ 0 w 25"/>
                <a:gd name="T35" fmla="*/ 13 h 21"/>
                <a:gd name="T36" fmla="*/ 0 w 25"/>
                <a:gd name="T37" fmla="*/ 13 h 21"/>
                <a:gd name="T38" fmla="*/ 0 w 25"/>
                <a:gd name="T39" fmla="*/ 13 h 21"/>
                <a:gd name="T40" fmla="*/ 0 w 25"/>
                <a:gd name="T41" fmla="*/ 13 h 21"/>
                <a:gd name="T42" fmla="*/ 0 w 25"/>
                <a:gd name="T43" fmla="*/ 13 h 21"/>
                <a:gd name="T44" fmla="*/ 0 w 25"/>
                <a:gd name="T45" fmla="*/ 13 h 21"/>
                <a:gd name="T46" fmla="*/ 0 w 25"/>
                <a:gd name="T47" fmla="*/ 13 h 21"/>
                <a:gd name="T48" fmla="*/ 0 w 25"/>
                <a:gd name="T49" fmla="*/ 14 h 21"/>
                <a:gd name="T50" fmla="*/ 0 w 25"/>
                <a:gd name="T51" fmla="*/ 14 h 21"/>
                <a:gd name="T52" fmla="*/ 0 w 25"/>
                <a:gd name="T53" fmla="*/ 14 h 21"/>
                <a:gd name="T54" fmla="*/ 0 w 25"/>
                <a:gd name="T55" fmla="*/ 14 h 21"/>
                <a:gd name="T56" fmla="*/ 0 w 25"/>
                <a:gd name="T57" fmla="*/ 14 h 21"/>
                <a:gd name="T58" fmla="*/ 0 w 25"/>
                <a:gd name="T59" fmla="*/ 14 h 21"/>
                <a:gd name="T60" fmla="*/ 0 w 25"/>
                <a:gd name="T61" fmla="*/ 14 h 21"/>
                <a:gd name="T62" fmla="*/ 0 w 25"/>
                <a:gd name="T63" fmla="*/ 14 h 21"/>
                <a:gd name="T64" fmla="*/ 0 w 25"/>
                <a:gd name="T65" fmla="*/ 15 h 21"/>
                <a:gd name="T66" fmla="*/ 5 w 25"/>
                <a:gd name="T67" fmla="*/ 20 h 21"/>
                <a:gd name="T68" fmla="*/ 7 w 25"/>
                <a:gd name="T69" fmla="*/ 20 h 21"/>
                <a:gd name="T70" fmla="*/ 7 w 25"/>
                <a:gd name="T71" fmla="*/ 18 h 21"/>
                <a:gd name="T72" fmla="*/ 4 w 25"/>
                <a:gd name="T73" fmla="*/ 15 h 21"/>
                <a:gd name="T74" fmla="*/ 17 w 25"/>
                <a:gd name="T75" fmla="*/ 15 h 21"/>
                <a:gd name="T76" fmla="*/ 17 w 25"/>
                <a:gd name="T77" fmla="*/ 15 h 21"/>
                <a:gd name="T78" fmla="*/ 21 w 25"/>
                <a:gd name="T79" fmla="*/ 14 h 21"/>
                <a:gd name="T80" fmla="*/ 24 w 25"/>
                <a:gd name="T81" fmla="*/ 12 h 21"/>
                <a:gd name="T82" fmla="*/ 25 w 25"/>
                <a:gd name="T83" fmla="*/ 8 h 21"/>
                <a:gd name="T84" fmla="*/ 25 w 25"/>
                <a:gd name="T85" fmla="*/ 3 h 21"/>
                <a:gd name="T86" fmla="*/ 25 w 25"/>
                <a:gd name="T87" fmla="*/ 2 h 21"/>
                <a:gd name="T88" fmla="*/ 25 w 25"/>
                <a:gd name="T89" fmla="*/ 2 h 21"/>
                <a:gd name="T90" fmla="*/ 24 w 25"/>
                <a:gd name="T91" fmla="*/ 1 h 21"/>
                <a:gd name="T92" fmla="*/ 23 w 25"/>
                <a:gd name="T9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" h="21">
                  <a:moveTo>
                    <a:pt x="23" y="0"/>
                  </a:moveTo>
                  <a:cubicBezTo>
                    <a:pt x="23" y="0"/>
                    <a:pt x="23" y="0"/>
                    <a:pt x="22" y="1"/>
                  </a:cubicBezTo>
                  <a:cubicBezTo>
                    <a:pt x="22" y="1"/>
                    <a:pt x="22" y="1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2" y="3"/>
                  </a:cubicBezTo>
                  <a:cubicBezTo>
                    <a:pt x="22" y="3"/>
                    <a:pt x="22" y="5"/>
                    <a:pt x="22" y="8"/>
                  </a:cubicBezTo>
                  <a:cubicBezTo>
                    <a:pt x="22" y="9"/>
                    <a:pt x="22" y="10"/>
                    <a:pt x="21" y="10"/>
                  </a:cubicBezTo>
                  <a:cubicBezTo>
                    <a:pt x="21" y="11"/>
                    <a:pt x="21" y="11"/>
                    <a:pt x="20" y="11"/>
                  </a:cubicBezTo>
                  <a:cubicBezTo>
                    <a:pt x="20" y="12"/>
                    <a:pt x="19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8" y="7"/>
                    <a:pt x="7" y="7"/>
                  </a:cubicBezTo>
                  <a:cubicBezTo>
                    <a:pt x="7" y="6"/>
                    <a:pt x="6" y="6"/>
                    <a:pt x="5" y="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19"/>
                    <a:pt x="7" y="18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9" y="15"/>
                    <a:pt x="21" y="14"/>
                  </a:cubicBezTo>
                  <a:cubicBezTo>
                    <a:pt x="22" y="14"/>
                    <a:pt x="23" y="13"/>
                    <a:pt x="24" y="12"/>
                  </a:cubicBezTo>
                  <a:cubicBezTo>
                    <a:pt x="24" y="11"/>
                    <a:pt x="25" y="9"/>
                    <a:pt x="25" y="8"/>
                  </a:cubicBezTo>
                  <a:cubicBezTo>
                    <a:pt x="25" y="5"/>
                    <a:pt x="25" y="3"/>
                    <a:pt x="25" y="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5" y="1"/>
                    <a:pt x="24" y="1"/>
                  </a:cubicBezTo>
                  <a:cubicBezTo>
                    <a:pt x="24" y="0"/>
                    <a:pt x="24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54">
              <a:extLst>
                <a:ext uri="{FF2B5EF4-FFF2-40B4-BE49-F238E27FC236}">
                  <a16:creationId xmlns:a16="http://schemas.microsoft.com/office/drawing/2014/main" xmlns="" id="{E6F559EB-886D-4F15-BEFA-769EB99C9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038" y="3532188"/>
              <a:ext cx="104775" cy="90488"/>
            </a:xfrm>
            <a:custGeom>
              <a:avLst/>
              <a:gdLst>
                <a:gd name="T0" fmla="*/ 25 w 25"/>
                <a:gd name="T1" fmla="*/ 7 h 21"/>
                <a:gd name="T2" fmla="*/ 25 w 25"/>
                <a:gd name="T3" fmla="*/ 7 h 21"/>
                <a:gd name="T4" fmla="*/ 25 w 25"/>
                <a:gd name="T5" fmla="*/ 7 h 21"/>
                <a:gd name="T6" fmla="*/ 25 w 25"/>
                <a:gd name="T7" fmla="*/ 7 h 21"/>
                <a:gd name="T8" fmla="*/ 24 w 25"/>
                <a:gd name="T9" fmla="*/ 7 h 21"/>
                <a:gd name="T10" fmla="*/ 24 w 25"/>
                <a:gd name="T11" fmla="*/ 7 h 21"/>
                <a:gd name="T12" fmla="*/ 24 w 25"/>
                <a:gd name="T13" fmla="*/ 6 h 21"/>
                <a:gd name="T14" fmla="*/ 19 w 25"/>
                <a:gd name="T15" fmla="*/ 1 h 21"/>
                <a:gd name="T16" fmla="*/ 17 w 25"/>
                <a:gd name="T17" fmla="*/ 1 h 21"/>
                <a:gd name="T18" fmla="*/ 17 w 25"/>
                <a:gd name="T19" fmla="*/ 3 h 21"/>
                <a:gd name="T20" fmla="*/ 17 w 25"/>
                <a:gd name="T21" fmla="*/ 3 h 21"/>
                <a:gd name="T22" fmla="*/ 20 w 25"/>
                <a:gd name="T23" fmla="*/ 6 h 21"/>
                <a:gd name="T24" fmla="*/ 7 w 25"/>
                <a:gd name="T25" fmla="*/ 6 h 21"/>
                <a:gd name="T26" fmla="*/ 7 w 25"/>
                <a:gd name="T27" fmla="*/ 6 h 21"/>
                <a:gd name="T28" fmla="*/ 3 w 25"/>
                <a:gd name="T29" fmla="*/ 7 h 21"/>
                <a:gd name="T30" fmla="*/ 1 w 25"/>
                <a:gd name="T31" fmla="*/ 9 h 21"/>
                <a:gd name="T32" fmla="*/ 0 w 25"/>
                <a:gd name="T33" fmla="*/ 13 h 21"/>
                <a:gd name="T34" fmla="*/ 0 w 25"/>
                <a:gd name="T35" fmla="*/ 19 h 21"/>
                <a:gd name="T36" fmla="*/ 0 w 25"/>
                <a:gd name="T37" fmla="*/ 19 h 21"/>
                <a:gd name="T38" fmla="*/ 0 w 25"/>
                <a:gd name="T39" fmla="*/ 20 h 21"/>
                <a:gd name="T40" fmla="*/ 1 w 25"/>
                <a:gd name="T41" fmla="*/ 21 h 21"/>
                <a:gd name="T42" fmla="*/ 2 w 25"/>
                <a:gd name="T43" fmla="*/ 20 h 21"/>
                <a:gd name="T44" fmla="*/ 2 w 25"/>
                <a:gd name="T45" fmla="*/ 19 h 21"/>
                <a:gd name="T46" fmla="*/ 2 w 25"/>
                <a:gd name="T47" fmla="*/ 19 h 21"/>
                <a:gd name="T48" fmla="*/ 2 w 25"/>
                <a:gd name="T49" fmla="*/ 13 h 21"/>
                <a:gd name="T50" fmla="*/ 3 w 25"/>
                <a:gd name="T51" fmla="*/ 11 h 21"/>
                <a:gd name="T52" fmla="*/ 4 w 25"/>
                <a:gd name="T53" fmla="*/ 10 h 21"/>
                <a:gd name="T54" fmla="*/ 6 w 25"/>
                <a:gd name="T55" fmla="*/ 9 h 21"/>
                <a:gd name="T56" fmla="*/ 7 w 25"/>
                <a:gd name="T57" fmla="*/ 9 h 21"/>
                <a:gd name="T58" fmla="*/ 7 w 25"/>
                <a:gd name="T59" fmla="*/ 9 h 21"/>
                <a:gd name="T60" fmla="*/ 7 w 25"/>
                <a:gd name="T61" fmla="*/ 9 h 21"/>
                <a:gd name="T62" fmla="*/ 20 w 25"/>
                <a:gd name="T63" fmla="*/ 9 h 21"/>
                <a:gd name="T64" fmla="*/ 17 w 25"/>
                <a:gd name="T65" fmla="*/ 12 h 21"/>
                <a:gd name="T66" fmla="*/ 17 w 25"/>
                <a:gd name="T67" fmla="*/ 14 h 21"/>
                <a:gd name="T68" fmla="*/ 19 w 25"/>
                <a:gd name="T69" fmla="*/ 14 h 21"/>
                <a:gd name="T70" fmla="*/ 24 w 25"/>
                <a:gd name="T71" fmla="*/ 8 h 21"/>
                <a:gd name="T72" fmla="*/ 24 w 25"/>
                <a:gd name="T73" fmla="*/ 8 h 21"/>
                <a:gd name="T74" fmla="*/ 24 w 25"/>
                <a:gd name="T75" fmla="*/ 8 h 21"/>
                <a:gd name="T76" fmla="*/ 25 w 25"/>
                <a:gd name="T77" fmla="*/ 8 h 21"/>
                <a:gd name="T78" fmla="*/ 25 w 25"/>
                <a:gd name="T79" fmla="*/ 8 h 21"/>
                <a:gd name="T80" fmla="*/ 25 w 25"/>
                <a:gd name="T81" fmla="*/ 8 h 21"/>
                <a:gd name="T82" fmla="*/ 25 w 25"/>
                <a:gd name="T83" fmla="*/ 8 h 21"/>
                <a:gd name="T84" fmla="*/ 25 w 25"/>
                <a:gd name="T85" fmla="*/ 7 h 21"/>
                <a:gd name="T86" fmla="*/ 25 w 25"/>
                <a:gd name="T87" fmla="*/ 7 h 21"/>
                <a:gd name="T88" fmla="*/ 25 w 25"/>
                <a:gd name="T89" fmla="*/ 7 h 21"/>
                <a:gd name="T90" fmla="*/ 25 w 25"/>
                <a:gd name="T91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" h="21">
                  <a:moveTo>
                    <a:pt x="25" y="7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6"/>
                    <a:pt x="24" y="6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8" y="0"/>
                    <a:pt x="18" y="0"/>
                    <a:pt x="17" y="1"/>
                  </a:cubicBezTo>
                  <a:cubicBezTo>
                    <a:pt x="16" y="1"/>
                    <a:pt x="16" y="2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5" y="6"/>
                    <a:pt x="3" y="7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0" y="10"/>
                    <a:pt x="0" y="12"/>
                    <a:pt x="0" y="13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1" y="21"/>
                    <a:pt x="1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20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8"/>
                    <a:pt x="2" y="13"/>
                  </a:cubicBezTo>
                  <a:cubicBezTo>
                    <a:pt x="2" y="12"/>
                    <a:pt x="3" y="11"/>
                    <a:pt x="3" y="11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3"/>
                    <a:pt x="17" y="14"/>
                    <a:pt x="17" y="14"/>
                  </a:cubicBezTo>
                  <a:cubicBezTo>
                    <a:pt x="18" y="15"/>
                    <a:pt x="18" y="15"/>
                    <a:pt x="19" y="14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2" name="组合 71">
            <a:extLst>
              <a:ext uri="{FF2B5EF4-FFF2-40B4-BE49-F238E27FC236}">
                <a16:creationId xmlns:a16="http://schemas.microsoft.com/office/drawing/2014/main" xmlns="" id="{2C80DE45-C192-4595-83A9-5B303E387FD9}"/>
              </a:ext>
            </a:extLst>
          </p:cNvPr>
          <p:cNvGrpSpPr/>
          <p:nvPr/>
        </p:nvGrpSpPr>
        <p:grpSpPr>
          <a:xfrm>
            <a:off x="3413126" y="4540250"/>
            <a:ext cx="352425" cy="428625"/>
            <a:chOff x="2817813" y="4521200"/>
            <a:chExt cx="352425" cy="428625"/>
          </a:xfrm>
          <a:solidFill>
            <a:schemeClr val="accent2"/>
          </a:solidFill>
        </p:grpSpPr>
        <p:sp>
          <p:nvSpPr>
            <p:cNvPr id="73" name="Freeform 555">
              <a:extLst>
                <a:ext uri="{FF2B5EF4-FFF2-40B4-BE49-F238E27FC236}">
                  <a16:creationId xmlns:a16="http://schemas.microsoft.com/office/drawing/2014/main" xmlns="" id="{1B0938EA-35D4-4744-9141-9612FCF379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7813" y="4521200"/>
              <a:ext cx="352425" cy="428625"/>
            </a:xfrm>
            <a:custGeom>
              <a:avLst/>
              <a:gdLst>
                <a:gd name="T0" fmla="*/ 65 w 83"/>
                <a:gd name="T1" fmla="*/ 1 h 101"/>
                <a:gd name="T2" fmla="*/ 65 w 83"/>
                <a:gd name="T3" fmla="*/ 1 h 101"/>
                <a:gd name="T4" fmla="*/ 65 w 83"/>
                <a:gd name="T5" fmla="*/ 1 h 101"/>
                <a:gd name="T6" fmla="*/ 65 w 83"/>
                <a:gd name="T7" fmla="*/ 1 h 101"/>
                <a:gd name="T8" fmla="*/ 65 w 83"/>
                <a:gd name="T9" fmla="*/ 1 h 101"/>
                <a:gd name="T10" fmla="*/ 65 w 83"/>
                <a:gd name="T11" fmla="*/ 0 h 101"/>
                <a:gd name="T12" fmla="*/ 65 w 83"/>
                <a:gd name="T13" fmla="*/ 0 h 101"/>
                <a:gd name="T14" fmla="*/ 64 w 83"/>
                <a:gd name="T15" fmla="*/ 0 h 101"/>
                <a:gd name="T16" fmla="*/ 64 w 83"/>
                <a:gd name="T17" fmla="*/ 0 h 101"/>
                <a:gd name="T18" fmla="*/ 64 w 83"/>
                <a:gd name="T19" fmla="*/ 0 h 101"/>
                <a:gd name="T20" fmla="*/ 64 w 83"/>
                <a:gd name="T21" fmla="*/ 0 h 101"/>
                <a:gd name="T22" fmla="*/ 64 w 83"/>
                <a:gd name="T23" fmla="*/ 0 h 101"/>
                <a:gd name="T24" fmla="*/ 1 w 83"/>
                <a:gd name="T25" fmla="*/ 0 h 101"/>
                <a:gd name="T26" fmla="*/ 0 w 83"/>
                <a:gd name="T27" fmla="*/ 1 h 101"/>
                <a:gd name="T28" fmla="*/ 0 w 83"/>
                <a:gd name="T29" fmla="*/ 2 h 101"/>
                <a:gd name="T30" fmla="*/ 0 w 83"/>
                <a:gd name="T31" fmla="*/ 87 h 101"/>
                <a:gd name="T32" fmla="*/ 0 w 83"/>
                <a:gd name="T33" fmla="*/ 99 h 101"/>
                <a:gd name="T34" fmla="*/ 0 w 83"/>
                <a:gd name="T35" fmla="*/ 100 h 101"/>
                <a:gd name="T36" fmla="*/ 1 w 83"/>
                <a:gd name="T37" fmla="*/ 101 h 101"/>
                <a:gd name="T38" fmla="*/ 82 w 83"/>
                <a:gd name="T39" fmla="*/ 101 h 101"/>
                <a:gd name="T40" fmla="*/ 83 w 83"/>
                <a:gd name="T41" fmla="*/ 100 h 101"/>
                <a:gd name="T42" fmla="*/ 83 w 83"/>
                <a:gd name="T43" fmla="*/ 99 h 101"/>
                <a:gd name="T44" fmla="*/ 83 w 83"/>
                <a:gd name="T45" fmla="*/ 87 h 101"/>
                <a:gd name="T46" fmla="*/ 83 w 83"/>
                <a:gd name="T47" fmla="*/ 20 h 101"/>
                <a:gd name="T48" fmla="*/ 83 w 83"/>
                <a:gd name="T49" fmla="*/ 19 h 101"/>
                <a:gd name="T50" fmla="*/ 83 w 83"/>
                <a:gd name="T51" fmla="*/ 18 h 101"/>
                <a:gd name="T52" fmla="*/ 65 w 83"/>
                <a:gd name="T53" fmla="*/ 1 h 101"/>
                <a:gd name="T54" fmla="*/ 65 w 83"/>
                <a:gd name="T55" fmla="*/ 5 h 101"/>
                <a:gd name="T56" fmla="*/ 78 w 83"/>
                <a:gd name="T57" fmla="*/ 18 h 101"/>
                <a:gd name="T58" fmla="*/ 65 w 83"/>
                <a:gd name="T59" fmla="*/ 18 h 101"/>
                <a:gd name="T60" fmla="*/ 65 w 83"/>
                <a:gd name="T61" fmla="*/ 5 h 101"/>
                <a:gd name="T62" fmla="*/ 80 w 83"/>
                <a:gd name="T63" fmla="*/ 98 h 101"/>
                <a:gd name="T64" fmla="*/ 2 w 83"/>
                <a:gd name="T65" fmla="*/ 98 h 101"/>
                <a:gd name="T66" fmla="*/ 2 w 83"/>
                <a:gd name="T67" fmla="*/ 89 h 101"/>
                <a:gd name="T68" fmla="*/ 80 w 83"/>
                <a:gd name="T69" fmla="*/ 89 h 101"/>
                <a:gd name="T70" fmla="*/ 80 w 83"/>
                <a:gd name="T71" fmla="*/ 98 h 101"/>
                <a:gd name="T72" fmla="*/ 80 w 83"/>
                <a:gd name="T73" fmla="*/ 86 h 101"/>
                <a:gd name="T74" fmla="*/ 2 w 83"/>
                <a:gd name="T75" fmla="*/ 86 h 101"/>
                <a:gd name="T76" fmla="*/ 2 w 83"/>
                <a:gd name="T77" fmla="*/ 3 h 101"/>
                <a:gd name="T78" fmla="*/ 63 w 83"/>
                <a:gd name="T79" fmla="*/ 3 h 101"/>
                <a:gd name="T80" fmla="*/ 63 w 83"/>
                <a:gd name="T81" fmla="*/ 20 h 101"/>
                <a:gd name="T82" fmla="*/ 63 w 83"/>
                <a:gd name="T83" fmla="*/ 21 h 101"/>
                <a:gd name="T84" fmla="*/ 64 w 83"/>
                <a:gd name="T85" fmla="*/ 21 h 101"/>
                <a:gd name="T86" fmla="*/ 80 w 83"/>
                <a:gd name="T87" fmla="*/ 21 h 101"/>
                <a:gd name="T88" fmla="*/ 80 w 83"/>
                <a:gd name="T89" fmla="*/ 8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3" h="101">
                  <a:moveTo>
                    <a:pt x="65" y="1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1" y="101"/>
                    <a:pt x="1" y="101"/>
                  </a:cubicBezTo>
                  <a:cubicBezTo>
                    <a:pt x="82" y="101"/>
                    <a:pt x="82" y="101"/>
                    <a:pt x="82" y="101"/>
                  </a:cubicBezTo>
                  <a:cubicBezTo>
                    <a:pt x="82" y="101"/>
                    <a:pt x="82" y="100"/>
                    <a:pt x="83" y="100"/>
                  </a:cubicBezTo>
                  <a:cubicBezTo>
                    <a:pt x="83" y="100"/>
                    <a:pt x="83" y="100"/>
                    <a:pt x="83" y="9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8"/>
                  </a:cubicBezTo>
                  <a:lnTo>
                    <a:pt x="65" y="1"/>
                  </a:lnTo>
                  <a:close/>
                  <a:moveTo>
                    <a:pt x="65" y="5"/>
                  </a:moveTo>
                  <a:cubicBezTo>
                    <a:pt x="78" y="18"/>
                    <a:pt x="78" y="18"/>
                    <a:pt x="78" y="18"/>
                  </a:cubicBezTo>
                  <a:cubicBezTo>
                    <a:pt x="65" y="18"/>
                    <a:pt x="65" y="18"/>
                    <a:pt x="65" y="18"/>
                  </a:cubicBezTo>
                  <a:lnTo>
                    <a:pt x="65" y="5"/>
                  </a:lnTo>
                  <a:close/>
                  <a:moveTo>
                    <a:pt x="80" y="98"/>
                  </a:moveTo>
                  <a:cubicBezTo>
                    <a:pt x="2" y="98"/>
                    <a:pt x="2" y="98"/>
                    <a:pt x="2" y="98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80" y="89"/>
                    <a:pt x="80" y="89"/>
                    <a:pt x="80" y="89"/>
                  </a:cubicBezTo>
                  <a:lnTo>
                    <a:pt x="80" y="98"/>
                  </a:lnTo>
                  <a:close/>
                  <a:moveTo>
                    <a:pt x="80" y="86"/>
                  </a:moveTo>
                  <a:cubicBezTo>
                    <a:pt x="2" y="86"/>
                    <a:pt x="2" y="86"/>
                    <a:pt x="2" y="86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0"/>
                    <a:pt x="63" y="21"/>
                    <a:pt x="63" y="21"/>
                  </a:cubicBezTo>
                  <a:cubicBezTo>
                    <a:pt x="63" y="21"/>
                    <a:pt x="64" y="21"/>
                    <a:pt x="64" y="21"/>
                  </a:cubicBezTo>
                  <a:cubicBezTo>
                    <a:pt x="80" y="21"/>
                    <a:pt x="80" y="21"/>
                    <a:pt x="80" y="21"/>
                  </a:cubicBezTo>
                  <a:lnTo>
                    <a:pt x="80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556">
              <a:extLst>
                <a:ext uri="{FF2B5EF4-FFF2-40B4-BE49-F238E27FC236}">
                  <a16:creationId xmlns:a16="http://schemas.microsoft.com/office/drawing/2014/main" xmlns="" id="{2A265C35-9D6B-47A9-8B6C-26B6B4E55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4576763"/>
              <a:ext cx="190500" cy="7938"/>
            </a:xfrm>
            <a:custGeom>
              <a:avLst/>
              <a:gdLst>
                <a:gd name="T0" fmla="*/ 2 w 45"/>
                <a:gd name="T1" fmla="*/ 2 h 2"/>
                <a:gd name="T2" fmla="*/ 44 w 45"/>
                <a:gd name="T3" fmla="*/ 2 h 2"/>
                <a:gd name="T4" fmla="*/ 45 w 45"/>
                <a:gd name="T5" fmla="*/ 1 h 2"/>
                <a:gd name="T6" fmla="*/ 44 w 45"/>
                <a:gd name="T7" fmla="*/ 0 h 2"/>
                <a:gd name="T8" fmla="*/ 2 w 45"/>
                <a:gd name="T9" fmla="*/ 0 h 2"/>
                <a:gd name="T10" fmla="*/ 0 w 45"/>
                <a:gd name="T11" fmla="*/ 1 h 2"/>
                <a:gd name="T12" fmla="*/ 2 w 45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">
                  <a:moveTo>
                    <a:pt x="2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5" y="2"/>
                    <a:pt x="45" y="2"/>
                    <a:pt x="45" y="1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557">
              <a:extLst>
                <a:ext uri="{FF2B5EF4-FFF2-40B4-BE49-F238E27FC236}">
                  <a16:creationId xmlns:a16="http://schemas.microsoft.com/office/drawing/2014/main" xmlns="" id="{FA29CB24-4D0A-4F0E-95FF-52A5248C8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4652963"/>
              <a:ext cx="269875" cy="12700"/>
            </a:xfrm>
            <a:custGeom>
              <a:avLst/>
              <a:gdLst>
                <a:gd name="T0" fmla="*/ 0 w 64"/>
                <a:gd name="T1" fmla="*/ 1 h 3"/>
                <a:gd name="T2" fmla="*/ 2 w 64"/>
                <a:gd name="T3" fmla="*/ 3 h 3"/>
                <a:gd name="T4" fmla="*/ 63 w 64"/>
                <a:gd name="T5" fmla="*/ 3 h 3"/>
                <a:gd name="T6" fmla="*/ 64 w 64"/>
                <a:gd name="T7" fmla="*/ 1 h 3"/>
                <a:gd name="T8" fmla="*/ 63 w 64"/>
                <a:gd name="T9" fmla="*/ 0 h 3"/>
                <a:gd name="T10" fmla="*/ 2 w 64"/>
                <a:gd name="T11" fmla="*/ 0 h 3"/>
                <a:gd name="T12" fmla="*/ 0 w 64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">
                  <a:moveTo>
                    <a:pt x="0" y="1"/>
                  </a:moveTo>
                  <a:cubicBezTo>
                    <a:pt x="0" y="2"/>
                    <a:pt x="1" y="3"/>
                    <a:pt x="2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4" y="2"/>
                    <a:pt x="64" y="1"/>
                  </a:cubicBezTo>
                  <a:cubicBezTo>
                    <a:pt x="64" y="1"/>
                    <a:pt x="63" y="0"/>
                    <a:pt x="6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558">
              <a:extLst>
                <a:ext uri="{FF2B5EF4-FFF2-40B4-BE49-F238E27FC236}">
                  <a16:creationId xmlns:a16="http://schemas.microsoft.com/office/drawing/2014/main" xmlns="" id="{AF669901-369A-4E0C-80C7-1B551CA83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4729163"/>
              <a:ext cx="206375" cy="12700"/>
            </a:xfrm>
            <a:custGeom>
              <a:avLst/>
              <a:gdLst>
                <a:gd name="T0" fmla="*/ 47 w 49"/>
                <a:gd name="T1" fmla="*/ 0 h 3"/>
                <a:gd name="T2" fmla="*/ 2 w 49"/>
                <a:gd name="T3" fmla="*/ 0 h 3"/>
                <a:gd name="T4" fmla="*/ 0 w 49"/>
                <a:gd name="T5" fmla="*/ 2 h 3"/>
                <a:gd name="T6" fmla="*/ 2 w 49"/>
                <a:gd name="T7" fmla="*/ 3 h 3"/>
                <a:gd name="T8" fmla="*/ 47 w 49"/>
                <a:gd name="T9" fmla="*/ 3 h 3"/>
                <a:gd name="T10" fmla="*/ 49 w 49"/>
                <a:gd name="T11" fmla="*/ 2 h 3"/>
                <a:gd name="T12" fmla="*/ 47 w 49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8" y="3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559">
              <a:extLst>
                <a:ext uri="{FF2B5EF4-FFF2-40B4-BE49-F238E27FC236}">
                  <a16:creationId xmlns:a16="http://schemas.microsoft.com/office/drawing/2014/main" xmlns="" id="{B8F7C905-04F8-4397-9CF0-A77DA8D99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4810125"/>
              <a:ext cx="142875" cy="12700"/>
            </a:xfrm>
            <a:custGeom>
              <a:avLst/>
              <a:gdLst>
                <a:gd name="T0" fmla="*/ 32 w 34"/>
                <a:gd name="T1" fmla="*/ 0 h 3"/>
                <a:gd name="T2" fmla="*/ 2 w 34"/>
                <a:gd name="T3" fmla="*/ 0 h 3"/>
                <a:gd name="T4" fmla="*/ 0 w 34"/>
                <a:gd name="T5" fmla="*/ 2 h 3"/>
                <a:gd name="T6" fmla="*/ 2 w 34"/>
                <a:gd name="T7" fmla="*/ 3 h 3"/>
                <a:gd name="T8" fmla="*/ 32 w 34"/>
                <a:gd name="T9" fmla="*/ 3 h 3"/>
                <a:gd name="T10" fmla="*/ 34 w 34"/>
                <a:gd name="T11" fmla="*/ 2 h 3"/>
                <a:gd name="T12" fmla="*/ 32 w 3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">
                  <a:moveTo>
                    <a:pt x="3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3" y="3"/>
                    <a:pt x="34" y="2"/>
                    <a:pt x="34" y="2"/>
                  </a:cubicBezTo>
                  <a:cubicBezTo>
                    <a:pt x="34" y="1"/>
                    <a:pt x="33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8" name="文本框 77">
            <a:extLst>
              <a:ext uri="{FF2B5EF4-FFF2-40B4-BE49-F238E27FC236}">
                <a16:creationId xmlns:a16="http://schemas.microsoft.com/office/drawing/2014/main" xmlns="" id="{B6E79823-1B82-4149-B9AF-4F8C6BC0EE65}"/>
              </a:ext>
            </a:extLst>
          </p:cNvPr>
          <p:cNvSpPr txBox="1"/>
          <p:nvPr/>
        </p:nvSpPr>
        <p:spPr>
          <a:xfrm>
            <a:off x="1343472" y="2361562"/>
            <a:ext cx="2774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简主义设计，极致简约风潮流所向，通用设计。</a:t>
            </a: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xmlns="" id="{CA6201A1-D54F-41C9-A5E9-6F39059B9768}"/>
              </a:ext>
            </a:extLst>
          </p:cNvPr>
          <p:cNvSpPr txBox="1"/>
          <p:nvPr/>
        </p:nvSpPr>
        <p:spPr>
          <a:xfrm>
            <a:off x="1127448" y="3647213"/>
            <a:ext cx="2774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简主义设计，极致简约风潮流所向，通用设计。</a:t>
            </a:r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xmlns="" id="{AD51E826-82B8-4979-BB2F-FCFE2FF722C7}"/>
              </a:ext>
            </a:extLst>
          </p:cNvPr>
          <p:cNvSpPr txBox="1"/>
          <p:nvPr/>
        </p:nvSpPr>
        <p:spPr>
          <a:xfrm>
            <a:off x="1281559" y="4987925"/>
            <a:ext cx="2774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简主义设计，极致简约风潮流所向，通用设计。</a:t>
            </a: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xmlns="" id="{B13F4656-45DA-4FCE-B4FE-1179B55A9857}"/>
              </a:ext>
            </a:extLst>
          </p:cNvPr>
          <p:cNvSpPr txBox="1"/>
          <p:nvPr/>
        </p:nvSpPr>
        <p:spPr>
          <a:xfrm>
            <a:off x="7902699" y="2132587"/>
            <a:ext cx="2774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简主义设计，极致简约风潮流所向，通用设计。</a:t>
            </a:r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xmlns="" id="{752057D1-577D-45D9-BF30-AEB2685327FC}"/>
              </a:ext>
            </a:extLst>
          </p:cNvPr>
          <p:cNvSpPr txBox="1"/>
          <p:nvPr/>
        </p:nvSpPr>
        <p:spPr>
          <a:xfrm>
            <a:off x="8326437" y="3140968"/>
            <a:ext cx="2774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简主义设计，极致简约风潮流所向，通用设计。</a:t>
            </a: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xmlns="" id="{3A7EE993-D601-49CB-B047-7C3F2B1B5B8D}"/>
              </a:ext>
            </a:extLst>
          </p:cNvPr>
          <p:cNvSpPr txBox="1"/>
          <p:nvPr/>
        </p:nvSpPr>
        <p:spPr>
          <a:xfrm>
            <a:off x="8393113" y="4689675"/>
            <a:ext cx="2774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简主义设计，极致简约风潮流所向，通用设计。</a:t>
            </a:r>
          </a:p>
        </p:txBody>
      </p:sp>
    </p:spTree>
    <p:extLst>
      <p:ext uri="{BB962C8B-B14F-4D97-AF65-F5344CB8AC3E}">
        <p14:creationId xmlns:p14="http://schemas.microsoft.com/office/powerpoint/2010/main" val="1698855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1">
            <a:extLst>
              <a:ext uri="{FF2B5EF4-FFF2-40B4-BE49-F238E27FC236}">
                <a16:creationId xmlns:a16="http://schemas.microsoft.com/office/drawing/2014/main" xmlns="" id="{A2B2BC17-3A65-4BBC-BD17-35B50BD40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9400" y="246061"/>
            <a:ext cx="4016089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471C90C-9E4E-42FB-A01C-31A97F67D668}"/>
              </a:ext>
            </a:extLst>
          </p:cNvPr>
          <p:cNvCxnSpPr>
            <a:cxnSpLocks/>
          </p:cNvCxnSpPr>
          <p:nvPr/>
        </p:nvCxnSpPr>
        <p:spPr>
          <a:xfrm>
            <a:off x="460301" y="7618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D15DCE-23E2-4805-8CEC-7800F73A3BC2}"/>
              </a:ext>
            </a:extLst>
          </p:cNvPr>
          <p:cNvSpPr/>
          <p:nvPr/>
        </p:nvSpPr>
        <p:spPr>
          <a:xfrm>
            <a:off x="4025900" y="795933"/>
            <a:ext cx="41543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 LOREM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03F0C38-E8BF-45EE-8247-9300AA47C288}"/>
              </a:ext>
            </a:extLst>
          </p:cNvPr>
          <p:cNvCxnSpPr>
            <a:cxnSpLocks/>
          </p:cNvCxnSpPr>
          <p:nvPr/>
        </p:nvCxnSpPr>
        <p:spPr>
          <a:xfrm>
            <a:off x="460301" y="67816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C913BB73-D7ED-469E-BB25-B16FE279B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9275" y="4756150"/>
            <a:ext cx="2603500" cy="7937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8C979466-5B02-489F-8A29-95B653238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9275" y="3962400"/>
            <a:ext cx="3009900" cy="7937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154B70E1-9AD8-44A7-9533-4264AE8E57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9275" y="3170238"/>
            <a:ext cx="2730500" cy="7921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xmlns="" id="{E215C439-D64A-4E1C-A96A-4C2123597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9275" y="2376488"/>
            <a:ext cx="2390775" cy="793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xmlns="" id="{A40596BC-D57C-4D26-AA47-58B9D6FF7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763" y="2630488"/>
            <a:ext cx="2925763" cy="793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xmlns="" id="{881C4EE0-E371-4BDE-A0E1-5367B2AC12CE}"/>
              </a:ext>
            </a:extLst>
          </p:cNvPr>
          <p:cNvSpPr>
            <a:spLocks/>
          </p:cNvSpPr>
          <p:nvPr/>
        </p:nvSpPr>
        <p:spPr bwMode="auto">
          <a:xfrm>
            <a:off x="2921000" y="2376488"/>
            <a:ext cx="168275" cy="1047750"/>
          </a:xfrm>
          <a:custGeom>
            <a:avLst/>
            <a:gdLst>
              <a:gd name="T0" fmla="*/ 106 w 106"/>
              <a:gd name="T1" fmla="*/ 500 h 660"/>
              <a:gd name="T2" fmla="*/ 0 w 106"/>
              <a:gd name="T3" fmla="*/ 660 h 660"/>
              <a:gd name="T4" fmla="*/ 0 w 106"/>
              <a:gd name="T5" fmla="*/ 160 h 660"/>
              <a:gd name="T6" fmla="*/ 106 w 106"/>
              <a:gd name="T7" fmla="*/ 0 h 660"/>
              <a:gd name="T8" fmla="*/ 106 w 106"/>
              <a:gd name="T9" fmla="*/ 50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60">
                <a:moveTo>
                  <a:pt x="106" y="500"/>
                </a:moveTo>
                <a:lnTo>
                  <a:pt x="0" y="660"/>
                </a:lnTo>
                <a:lnTo>
                  <a:pt x="0" y="160"/>
                </a:lnTo>
                <a:lnTo>
                  <a:pt x="106" y="0"/>
                </a:lnTo>
                <a:lnTo>
                  <a:pt x="106" y="5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xmlns="" id="{81501A95-92BF-4BA1-9B0B-EB7F28E17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763" y="3424238"/>
            <a:ext cx="2925763" cy="793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xmlns="" id="{313D7336-F9D1-4E21-B263-148E25CE6F19}"/>
              </a:ext>
            </a:extLst>
          </p:cNvPr>
          <p:cNvSpPr>
            <a:spLocks/>
          </p:cNvSpPr>
          <p:nvPr/>
        </p:nvSpPr>
        <p:spPr bwMode="auto">
          <a:xfrm>
            <a:off x="2921000" y="3170238"/>
            <a:ext cx="168275" cy="1047750"/>
          </a:xfrm>
          <a:custGeom>
            <a:avLst/>
            <a:gdLst>
              <a:gd name="T0" fmla="*/ 106 w 106"/>
              <a:gd name="T1" fmla="*/ 499 h 660"/>
              <a:gd name="T2" fmla="*/ 0 w 106"/>
              <a:gd name="T3" fmla="*/ 660 h 660"/>
              <a:gd name="T4" fmla="*/ 0 w 106"/>
              <a:gd name="T5" fmla="*/ 160 h 660"/>
              <a:gd name="T6" fmla="*/ 106 w 106"/>
              <a:gd name="T7" fmla="*/ 0 h 660"/>
              <a:gd name="T8" fmla="*/ 106 w 106"/>
              <a:gd name="T9" fmla="*/ 499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60">
                <a:moveTo>
                  <a:pt x="106" y="499"/>
                </a:moveTo>
                <a:lnTo>
                  <a:pt x="0" y="660"/>
                </a:lnTo>
                <a:lnTo>
                  <a:pt x="0" y="160"/>
                </a:lnTo>
                <a:lnTo>
                  <a:pt x="106" y="0"/>
                </a:lnTo>
                <a:lnTo>
                  <a:pt x="106" y="49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Rectangle 13">
            <a:extLst>
              <a:ext uri="{FF2B5EF4-FFF2-40B4-BE49-F238E27FC236}">
                <a16:creationId xmlns:a16="http://schemas.microsoft.com/office/drawing/2014/main" xmlns="" id="{B280E0E3-85E9-45C0-9E2B-EC6A732E55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763" y="4217988"/>
            <a:ext cx="2925763" cy="7921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xmlns="" id="{EE3968BF-ED79-4806-B8FD-21EDE447AE19}"/>
              </a:ext>
            </a:extLst>
          </p:cNvPr>
          <p:cNvSpPr>
            <a:spLocks/>
          </p:cNvSpPr>
          <p:nvPr/>
        </p:nvSpPr>
        <p:spPr bwMode="auto">
          <a:xfrm>
            <a:off x="2921000" y="3962400"/>
            <a:ext cx="168275" cy="1047750"/>
          </a:xfrm>
          <a:custGeom>
            <a:avLst/>
            <a:gdLst>
              <a:gd name="T0" fmla="*/ 106 w 106"/>
              <a:gd name="T1" fmla="*/ 500 h 660"/>
              <a:gd name="T2" fmla="*/ 0 w 106"/>
              <a:gd name="T3" fmla="*/ 660 h 660"/>
              <a:gd name="T4" fmla="*/ 0 w 106"/>
              <a:gd name="T5" fmla="*/ 161 h 660"/>
              <a:gd name="T6" fmla="*/ 106 w 106"/>
              <a:gd name="T7" fmla="*/ 0 h 660"/>
              <a:gd name="T8" fmla="*/ 106 w 106"/>
              <a:gd name="T9" fmla="*/ 50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60">
                <a:moveTo>
                  <a:pt x="106" y="500"/>
                </a:moveTo>
                <a:lnTo>
                  <a:pt x="0" y="660"/>
                </a:lnTo>
                <a:lnTo>
                  <a:pt x="0" y="161"/>
                </a:lnTo>
                <a:lnTo>
                  <a:pt x="106" y="0"/>
                </a:lnTo>
                <a:lnTo>
                  <a:pt x="106" y="5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Rectangle 15">
            <a:extLst>
              <a:ext uri="{FF2B5EF4-FFF2-40B4-BE49-F238E27FC236}">
                <a16:creationId xmlns:a16="http://schemas.microsoft.com/office/drawing/2014/main" xmlns="" id="{3AC0E6B1-ED32-465C-A6B3-84CD34E52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763" y="5010150"/>
            <a:ext cx="2925763" cy="7889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xmlns="" id="{621C1DDF-9448-4496-B74A-19FB2BEDD15A}"/>
              </a:ext>
            </a:extLst>
          </p:cNvPr>
          <p:cNvSpPr>
            <a:spLocks/>
          </p:cNvSpPr>
          <p:nvPr/>
        </p:nvSpPr>
        <p:spPr bwMode="auto">
          <a:xfrm>
            <a:off x="2921000" y="4756150"/>
            <a:ext cx="168275" cy="1042988"/>
          </a:xfrm>
          <a:custGeom>
            <a:avLst/>
            <a:gdLst>
              <a:gd name="T0" fmla="*/ 106 w 106"/>
              <a:gd name="T1" fmla="*/ 500 h 657"/>
              <a:gd name="T2" fmla="*/ 0 w 106"/>
              <a:gd name="T3" fmla="*/ 657 h 657"/>
              <a:gd name="T4" fmla="*/ 0 w 106"/>
              <a:gd name="T5" fmla="*/ 160 h 657"/>
              <a:gd name="T6" fmla="*/ 106 w 106"/>
              <a:gd name="T7" fmla="*/ 0 h 657"/>
              <a:gd name="T8" fmla="*/ 106 w 106"/>
              <a:gd name="T9" fmla="*/ 500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57">
                <a:moveTo>
                  <a:pt x="106" y="500"/>
                </a:moveTo>
                <a:lnTo>
                  <a:pt x="0" y="657"/>
                </a:lnTo>
                <a:lnTo>
                  <a:pt x="0" y="160"/>
                </a:lnTo>
                <a:lnTo>
                  <a:pt x="106" y="0"/>
                </a:lnTo>
                <a:lnTo>
                  <a:pt x="106" y="50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7">
            <a:extLst>
              <a:ext uri="{FF2B5EF4-FFF2-40B4-BE49-F238E27FC236}">
                <a16:creationId xmlns:a16="http://schemas.microsoft.com/office/drawing/2014/main" xmlns="" id="{34EF90A8-8237-4E0F-B5CA-06CCEA9044D6}"/>
              </a:ext>
            </a:extLst>
          </p:cNvPr>
          <p:cNvSpPr>
            <a:spLocks/>
          </p:cNvSpPr>
          <p:nvPr/>
        </p:nvSpPr>
        <p:spPr bwMode="auto">
          <a:xfrm>
            <a:off x="5819774" y="3170238"/>
            <a:ext cx="6372225" cy="792163"/>
          </a:xfrm>
          <a:custGeom>
            <a:avLst/>
            <a:gdLst>
              <a:gd name="T0" fmla="*/ 2005 w 2005"/>
              <a:gd name="T1" fmla="*/ 0 h 499"/>
              <a:gd name="T2" fmla="*/ 0 w 2005"/>
              <a:gd name="T3" fmla="*/ 0 h 499"/>
              <a:gd name="T4" fmla="*/ 0 w 2005"/>
              <a:gd name="T5" fmla="*/ 499 h 499"/>
              <a:gd name="T6" fmla="*/ 176 w 2005"/>
              <a:gd name="T7" fmla="*/ 499 h 499"/>
              <a:gd name="T8" fmla="*/ 2005 w 2005"/>
              <a:gd name="T9" fmla="*/ 499 h 499"/>
              <a:gd name="T10" fmla="*/ 2005 w 2005"/>
              <a:gd name="T11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5" h="499">
                <a:moveTo>
                  <a:pt x="2005" y="0"/>
                </a:moveTo>
                <a:lnTo>
                  <a:pt x="0" y="0"/>
                </a:lnTo>
                <a:lnTo>
                  <a:pt x="0" y="499"/>
                </a:lnTo>
                <a:lnTo>
                  <a:pt x="176" y="499"/>
                </a:lnTo>
                <a:lnTo>
                  <a:pt x="2005" y="499"/>
                </a:lnTo>
                <a:lnTo>
                  <a:pt x="2005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8">
            <a:extLst>
              <a:ext uri="{FF2B5EF4-FFF2-40B4-BE49-F238E27FC236}">
                <a16:creationId xmlns:a16="http://schemas.microsoft.com/office/drawing/2014/main" xmlns="" id="{A57E14AA-754D-4FD6-A599-DA3B4D6FAE1D}"/>
              </a:ext>
            </a:extLst>
          </p:cNvPr>
          <p:cNvSpPr>
            <a:spLocks/>
          </p:cNvSpPr>
          <p:nvPr/>
        </p:nvSpPr>
        <p:spPr bwMode="auto">
          <a:xfrm>
            <a:off x="5819775" y="3170238"/>
            <a:ext cx="3182938" cy="792163"/>
          </a:xfrm>
          <a:custGeom>
            <a:avLst/>
            <a:gdLst>
              <a:gd name="T0" fmla="*/ 2005 w 2005"/>
              <a:gd name="T1" fmla="*/ 0 h 499"/>
              <a:gd name="T2" fmla="*/ 0 w 2005"/>
              <a:gd name="T3" fmla="*/ 0 h 499"/>
              <a:gd name="T4" fmla="*/ 0 w 2005"/>
              <a:gd name="T5" fmla="*/ 499 h 499"/>
              <a:gd name="T6" fmla="*/ 176 w 2005"/>
              <a:gd name="T7" fmla="*/ 499 h 499"/>
              <a:gd name="T8" fmla="*/ 2005 w 2005"/>
              <a:gd name="T9" fmla="*/ 499 h 499"/>
              <a:gd name="T10" fmla="*/ 2005 w 2005"/>
              <a:gd name="T11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5" h="499">
                <a:moveTo>
                  <a:pt x="2005" y="0"/>
                </a:moveTo>
                <a:lnTo>
                  <a:pt x="0" y="0"/>
                </a:lnTo>
                <a:lnTo>
                  <a:pt x="0" y="499"/>
                </a:lnTo>
                <a:lnTo>
                  <a:pt x="176" y="499"/>
                </a:lnTo>
                <a:lnTo>
                  <a:pt x="2005" y="499"/>
                </a:lnTo>
                <a:lnTo>
                  <a:pt x="200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9">
            <a:extLst>
              <a:ext uri="{FF2B5EF4-FFF2-40B4-BE49-F238E27FC236}">
                <a16:creationId xmlns:a16="http://schemas.microsoft.com/office/drawing/2014/main" xmlns="" id="{A178DA75-5A89-4652-8901-92AFEC36C835}"/>
              </a:ext>
            </a:extLst>
          </p:cNvPr>
          <p:cNvSpPr>
            <a:spLocks/>
          </p:cNvSpPr>
          <p:nvPr/>
        </p:nvSpPr>
        <p:spPr bwMode="auto">
          <a:xfrm>
            <a:off x="6099174" y="3962400"/>
            <a:ext cx="6092825" cy="793750"/>
          </a:xfrm>
          <a:custGeom>
            <a:avLst/>
            <a:gdLst>
              <a:gd name="T0" fmla="*/ 1829 w 1829"/>
              <a:gd name="T1" fmla="*/ 0 h 500"/>
              <a:gd name="T2" fmla="*/ 1829 w 1829"/>
              <a:gd name="T3" fmla="*/ 0 h 500"/>
              <a:gd name="T4" fmla="*/ 0 w 1829"/>
              <a:gd name="T5" fmla="*/ 0 h 500"/>
              <a:gd name="T6" fmla="*/ 0 w 1829"/>
              <a:gd name="T7" fmla="*/ 500 h 500"/>
              <a:gd name="T8" fmla="*/ 1829 w 1829"/>
              <a:gd name="T9" fmla="*/ 500 h 500"/>
              <a:gd name="T10" fmla="*/ 1829 w 1829"/>
              <a:gd name="T11" fmla="*/ 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29" h="500">
                <a:moveTo>
                  <a:pt x="1829" y="0"/>
                </a:moveTo>
                <a:lnTo>
                  <a:pt x="1829" y="0"/>
                </a:lnTo>
                <a:lnTo>
                  <a:pt x="0" y="0"/>
                </a:lnTo>
                <a:lnTo>
                  <a:pt x="0" y="500"/>
                </a:lnTo>
                <a:lnTo>
                  <a:pt x="1829" y="500"/>
                </a:lnTo>
                <a:lnTo>
                  <a:pt x="1829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xmlns="" id="{19871592-3EF3-4964-B80B-6653F94B83A6}"/>
              </a:ext>
            </a:extLst>
          </p:cNvPr>
          <p:cNvSpPr>
            <a:spLocks/>
          </p:cNvSpPr>
          <p:nvPr/>
        </p:nvSpPr>
        <p:spPr bwMode="auto">
          <a:xfrm>
            <a:off x="6099175" y="3962400"/>
            <a:ext cx="2903538" cy="793750"/>
          </a:xfrm>
          <a:custGeom>
            <a:avLst/>
            <a:gdLst>
              <a:gd name="T0" fmla="*/ 1829 w 1829"/>
              <a:gd name="T1" fmla="*/ 0 h 500"/>
              <a:gd name="T2" fmla="*/ 1829 w 1829"/>
              <a:gd name="T3" fmla="*/ 0 h 500"/>
              <a:gd name="T4" fmla="*/ 0 w 1829"/>
              <a:gd name="T5" fmla="*/ 0 h 500"/>
              <a:gd name="T6" fmla="*/ 0 w 1829"/>
              <a:gd name="T7" fmla="*/ 500 h 500"/>
              <a:gd name="T8" fmla="*/ 1829 w 1829"/>
              <a:gd name="T9" fmla="*/ 500 h 500"/>
              <a:gd name="T10" fmla="*/ 1829 w 1829"/>
              <a:gd name="T11" fmla="*/ 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29" h="500">
                <a:moveTo>
                  <a:pt x="1829" y="0"/>
                </a:moveTo>
                <a:lnTo>
                  <a:pt x="1829" y="0"/>
                </a:lnTo>
                <a:lnTo>
                  <a:pt x="0" y="0"/>
                </a:lnTo>
                <a:lnTo>
                  <a:pt x="0" y="500"/>
                </a:lnTo>
                <a:lnTo>
                  <a:pt x="1829" y="500"/>
                </a:lnTo>
                <a:lnTo>
                  <a:pt x="182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1">
            <a:extLst>
              <a:ext uri="{FF2B5EF4-FFF2-40B4-BE49-F238E27FC236}">
                <a16:creationId xmlns:a16="http://schemas.microsoft.com/office/drawing/2014/main" xmlns="" id="{66A4A8E9-D056-4219-B6CA-D8A2B1341597}"/>
              </a:ext>
            </a:extLst>
          </p:cNvPr>
          <p:cNvSpPr>
            <a:spLocks/>
          </p:cNvSpPr>
          <p:nvPr/>
        </p:nvSpPr>
        <p:spPr bwMode="auto">
          <a:xfrm>
            <a:off x="5692774" y="4756150"/>
            <a:ext cx="6499226" cy="793750"/>
          </a:xfrm>
          <a:custGeom>
            <a:avLst/>
            <a:gdLst>
              <a:gd name="T0" fmla="*/ 2085 w 2085"/>
              <a:gd name="T1" fmla="*/ 0 h 500"/>
              <a:gd name="T2" fmla="*/ 2085 w 2085"/>
              <a:gd name="T3" fmla="*/ 0 h 500"/>
              <a:gd name="T4" fmla="*/ 256 w 2085"/>
              <a:gd name="T5" fmla="*/ 0 h 500"/>
              <a:gd name="T6" fmla="*/ 0 w 2085"/>
              <a:gd name="T7" fmla="*/ 0 h 500"/>
              <a:gd name="T8" fmla="*/ 0 w 2085"/>
              <a:gd name="T9" fmla="*/ 500 h 500"/>
              <a:gd name="T10" fmla="*/ 2085 w 2085"/>
              <a:gd name="T11" fmla="*/ 500 h 500"/>
              <a:gd name="T12" fmla="*/ 2085 w 2085"/>
              <a:gd name="T13" fmla="*/ 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85" h="500">
                <a:moveTo>
                  <a:pt x="2085" y="0"/>
                </a:moveTo>
                <a:lnTo>
                  <a:pt x="2085" y="0"/>
                </a:lnTo>
                <a:lnTo>
                  <a:pt x="256" y="0"/>
                </a:lnTo>
                <a:lnTo>
                  <a:pt x="0" y="0"/>
                </a:lnTo>
                <a:lnTo>
                  <a:pt x="0" y="500"/>
                </a:lnTo>
                <a:lnTo>
                  <a:pt x="2085" y="500"/>
                </a:lnTo>
                <a:lnTo>
                  <a:pt x="2085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2">
            <a:extLst>
              <a:ext uri="{FF2B5EF4-FFF2-40B4-BE49-F238E27FC236}">
                <a16:creationId xmlns:a16="http://schemas.microsoft.com/office/drawing/2014/main" xmlns="" id="{8A120AC6-23F2-4A05-A635-CBBBCC2943B5}"/>
              </a:ext>
            </a:extLst>
          </p:cNvPr>
          <p:cNvSpPr>
            <a:spLocks/>
          </p:cNvSpPr>
          <p:nvPr/>
        </p:nvSpPr>
        <p:spPr bwMode="auto">
          <a:xfrm>
            <a:off x="5692775" y="4756150"/>
            <a:ext cx="3309938" cy="793750"/>
          </a:xfrm>
          <a:custGeom>
            <a:avLst/>
            <a:gdLst>
              <a:gd name="T0" fmla="*/ 2085 w 2085"/>
              <a:gd name="T1" fmla="*/ 0 h 500"/>
              <a:gd name="T2" fmla="*/ 2085 w 2085"/>
              <a:gd name="T3" fmla="*/ 0 h 500"/>
              <a:gd name="T4" fmla="*/ 256 w 2085"/>
              <a:gd name="T5" fmla="*/ 0 h 500"/>
              <a:gd name="T6" fmla="*/ 0 w 2085"/>
              <a:gd name="T7" fmla="*/ 0 h 500"/>
              <a:gd name="T8" fmla="*/ 0 w 2085"/>
              <a:gd name="T9" fmla="*/ 500 h 500"/>
              <a:gd name="T10" fmla="*/ 2085 w 2085"/>
              <a:gd name="T11" fmla="*/ 500 h 500"/>
              <a:gd name="T12" fmla="*/ 2085 w 2085"/>
              <a:gd name="T13" fmla="*/ 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85" h="500">
                <a:moveTo>
                  <a:pt x="2085" y="0"/>
                </a:moveTo>
                <a:lnTo>
                  <a:pt x="2085" y="0"/>
                </a:lnTo>
                <a:lnTo>
                  <a:pt x="256" y="0"/>
                </a:lnTo>
                <a:lnTo>
                  <a:pt x="0" y="0"/>
                </a:lnTo>
                <a:lnTo>
                  <a:pt x="0" y="500"/>
                </a:lnTo>
                <a:lnTo>
                  <a:pt x="2085" y="500"/>
                </a:lnTo>
                <a:lnTo>
                  <a:pt x="208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Rectangle 23">
            <a:extLst>
              <a:ext uri="{FF2B5EF4-FFF2-40B4-BE49-F238E27FC236}">
                <a16:creationId xmlns:a16="http://schemas.microsoft.com/office/drawing/2014/main" xmlns="" id="{55D5D53E-BD5E-4CC8-B2B4-E51256428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0050" y="2376488"/>
            <a:ext cx="6711950" cy="7937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Rectangle 24">
            <a:extLst>
              <a:ext uri="{FF2B5EF4-FFF2-40B4-BE49-F238E27FC236}">
                <a16:creationId xmlns:a16="http://schemas.microsoft.com/office/drawing/2014/main" xmlns="" id="{2E4BF32F-609B-4C1F-9B1B-37BE276919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0050" y="2376488"/>
            <a:ext cx="3522663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3EC6500B-48F7-4497-B3F2-5F3D8F088AFC}"/>
              </a:ext>
            </a:extLst>
          </p:cNvPr>
          <p:cNvGrpSpPr/>
          <p:nvPr/>
        </p:nvGrpSpPr>
        <p:grpSpPr>
          <a:xfrm>
            <a:off x="6110288" y="2597150"/>
            <a:ext cx="627063" cy="385763"/>
            <a:chOff x="6238875" y="2597150"/>
            <a:chExt cx="627063" cy="3857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xmlns="" id="{0EEFE775-4652-44F4-AA7A-E4B0E9EE2E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8875" y="2597150"/>
              <a:ext cx="504825" cy="263525"/>
            </a:xfrm>
            <a:custGeom>
              <a:avLst/>
              <a:gdLst>
                <a:gd name="T0" fmla="*/ 119 w 119"/>
                <a:gd name="T1" fmla="*/ 60 h 62"/>
                <a:gd name="T2" fmla="*/ 119 w 119"/>
                <a:gd name="T3" fmla="*/ 2 h 62"/>
                <a:gd name="T4" fmla="*/ 117 w 119"/>
                <a:gd name="T5" fmla="*/ 0 h 62"/>
                <a:gd name="T6" fmla="*/ 1 w 119"/>
                <a:gd name="T7" fmla="*/ 0 h 62"/>
                <a:gd name="T8" fmla="*/ 0 w 119"/>
                <a:gd name="T9" fmla="*/ 2 h 62"/>
                <a:gd name="T10" fmla="*/ 0 w 119"/>
                <a:gd name="T11" fmla="*/ 60 h 62"/>
                <a:gd name="T12" fmla="*/ 1 w 119"/>
                <a:gd name="T13" fmla="*/ 62 h 62"/>
                <a:gd name="T14" fmla="*/ 117 w 119"/>
                <a:gd name="T15" fmla="*/ 62 h 62"/>
                <a:gd name="T16" fmla="*/ 119 w 119"/>
                <a:gd name="T17" fmla="*/ 60 h 62"/>
                <a:gd name="T18" fmla="*/ 115 w 119"/>
                <a:gd name="T19" fmla="*/ 58 h 62"/>
                <a:gd name="T20" fmla="*/ 3 w 119"/>
                <a:gd name="T21" fmla="*/ 58 h 62"/>
                <a:gd name="T22" fmla="*/ 3 w 119"/>
                <a:gd name="T23" fmla="*/ 3 h 62"/>
                <a:gd name="T24" fmla="*/ 115 w 119"/>
                <a:gd name="T25" fmla="*/ 3 h 62"/>
                <a:gd name="T26" fmla="*/ 115 w 119"/>
                <a:gd name="T27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" h="62">
                  <a:moveTo>
                    <a:pt x="119" y="60"/>
                  </a:moveTo>
                  <a:cubicBezTo>
                    <a:pt x="119" y="2"/>
                    <a:pt x="119" y="2"/>
                    <a:pt x="119" y="2"/>
                  </a:cubicBezTo>
                  <a:cubicBezTo>
                    <a:pt x="119" y="1"/>
                    <a:pt x="118" y="0"/>
                    <a:pt x="11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0" y="62"/>
                    <a:pt x="1" y="62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8" y="62"/>
                    <a:pt x="119" y="61"/>
                    <a:pt x="119" y="60"/>
                  </a:cubicBezTo>
                  <a:close/>
                  <a:moveTo>
                    <a:pt x="115" y="58"/>
                  </a:moveTo>
                  <a:cubicBezTo>
                    <a:pt x="3" y="58"/>
                    <a:pt x="3" y="58"/>
                    <a:pt x="3" y="58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15" y="3"/>
                    <a:pt x="115" y="3"/>
                    <a:pt x="115" y="3"/>
                  </a:cubicBezTo>
                  <a:lnTo>
                    <a:pt x="115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6">
              <a:extLst>
                <a:ext uri="{FF2B5EF4-FFF2-40B4-BE49-F238E27FC236}">
                  <a16:creationId xmlns:a16="http://schemas.microsoft.com/office/drawing/2014/main" xmlns="" id="{D5F54A06-2167-4B16-9F54-2836A26DA0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81738" y="2627313"/>
              <a:ext cx="419100" cy="198438"/>
            </a:xfrm>
            <a:custGeom>
              <a:avLst/>
              <a:gdLst>
                <a:gd name="T0" fmla="*/ 1 w 99"/>
                <a:gd name="T1" fmla="*/ 35 h 47"/>
                <a:gd name="T2" fmla="*/ 13 w 99"/>
                <a:gd name="T3" fmla="*/ 46 h 47"/>
                <a:gd name="T4" fmla="*/ 15 w 99"/>
                <a:gd name="T5" fmla="*/ 47 h 47"/>
                <a:gd name="T6" fmla="*/ 84 w 99"/>
                <a:gd name="T7" fmla="*/ 47 h 47"/>
                <a:gd name="T8" fmla="*/ 85 w 99"/>
                <a:gd name="T9" fmla="*/ 46 h 47"/>
                <a:gd name="T10" fmla="*/ 97 w 99"/>
                <a:gd name="T11" fmla="*/ 35 h 47"/>
                <a:gd name="T12" fmla="*/ 99 w 99"/>
                <a:gd name="T13" fmla="*/ 34 h 47"/>
                <a:gd name="T14" fmla="*/ 99 w 99"/>
                <a:gd name="T15" fmla="*/ 14 h 47"/>
                <a:gd name="T16" fmla="*/ 97 w 99"/>
                <a:gd name="T17" fmla="*/ 13 h 47"/>
                <a:gd name="T18" fmla="*/ 85 w 99"/>
                <a:gd name="T19" fmla="*/ 2 h 47"/>
                <a:gd name="T20" fmla="*/ 84 w 99"/>
                <a:gd name="T21" fmla="*/ 0 h 47"/>
                <a:gd name="T22" fmla="*/ 15 w 99"/>
                <a:gd name="T23" fmla="*/ 0 h 47"/>
                <a:gd name="T24" fmla="*/ 13 w 99"/>
                <a:gd name="T25" fmla="*/ 2 h 47"/>
                <a:gd name="T26" fmla="*/ 1 w 99"/>
                <a:gd name="T27" fmla="*/ 13 h 47"/>
                <a:gd name="T28" fmla="*/ 0 w 99"/>
                <a:gd name="T29" fmla="*/ 14 h 47"/>
                <a:gd name="T30" fmla="*/ 0 w 99"/>
                <a:gd name="T31" fmla="*/ 34 h 47"/>
                <a:gd name="T32" fmla="*/ 1 w 99"/>
                <a:gd name="T33" fmla="*/ 35 h 47"/>
                <a:gd name="T34" fmla="*/ 3 w 99"/>
                <a:gd name="T35" fmla="*/ 16 h 47"/>
                <a:gd name="T36" fmla="*/ 16 w 99"/>
                <a:gd name="T37" fmla="*/ 3 h 47"/>
                <a:gd name="T38" fmla="*/ 82 w 99"/>
                <a:gd name="T39" fmla="*/ 3 h 47"/>
                <a:gd name="T40" fmla="*/ 96 w 99"/>
                <a:gd name="T41" fmla="*/ 16 h 47"/>
                <a:gd name="T42" fmla="*/ 96 w 99"/>
                <a:gd name="T43" fmla="*/ 32 h 47"/>
                <a:gd name="T44" fmla="*/ 82 w 99"/>
                <a:gd name="T45" fmla="*/ 44 h 47"/>
                <a:gd name="T46" fmla="*/ 16 w 99"/>
                <a:gd name="T47" fmla="*/ 44 h 47"/>
                <a:gd name="T48" fmla="*/ 3 w 99"/>
                <a:gd name="T49" fmla="*/ 32 h 47"/>
                <a:gd name="T50" fmla="*/ 3 w 99"/>
                <a:gd name="T5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47">
                  <a:moveTo>
                    <a:pt x="1" y="35"/>
                  </a:moveTo>
                  <a:cubicBezTo>
                    <a:pt x="8" y="35"/>
                    <a:pt x="13" y="40"/>
                    <a:pt x="13" y="46"/>
                  </a:cubicBezTo>
                  <a:cubicBezTo>
                    <a:pt x="13" y="47"/>
                    <a:pt x="14" y="47"/>
                    <a:pt x="15" y="47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5" y="47"/>
                    <a:pt x="85" y="47"/>
                    <a:pt x="85" y="46"/>
                  </a:cubicBezTo>
                  <a:cubicBezTo>
                    <a:pt x="85" y="40"/>
                    <a:pt x="91" y="35"/>
                    <a:pt x="97" y="35"/>
                  </a:cubicBezTo>
                  <a:cubicBezTo>
                    <a:pt x="98" y="35"/>
                    <a:pt x="99" y="34"/>
                    <a:pt x="99" y="3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3"/>
                    <a:pt x="98" y="13"/>
                    <a:pt x="97" y="13"/>
                  </a:cubicBezTo>
                  <a:cubicBezTo>
                    <a:pt x="91" y="13"/>
                    <a:pt x="85" y="8"/>
                    <a:pt x="85" y="2"/>
                  </a:cubicBezTo>
                  <a:cubicBezTo>
                    <a:pt x="85" y="1"/>
                    <a:pt x="85" y="0"/>
                    <a:pt x="8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8"/>
                    <a:pt x="8" y="13"/>
                    <a:pt x="1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1" y="35"/>
                  </a:cubicBezTo>
                  <a:close/>
                  <a:moveTo>
                    <a:pt x="3" y="16"/>
                  </a:moveTo>
                  <a:cubicBezTo>
                    <a:pt x="10" y="15"/>
                    <a:pt x="15" y="10"/>
                    <a:pt x="16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3" y="10"/>
                    <a:pt x="89" y="15"/>
                    <a:pt x="96" y="16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89" y="33"/>
                    <a:pt x="83" y="38"/>
                    <a:pt x="82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5" y="38"/>
                    <a:pt x="10" y="33"/>
                    <a:pt x="3" y="32"/>
                  </a:cubicBezTo>
                  <a:lnTo>
                    <a:pt x="3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7">
              <a:extLst>
                <a:ext uri="{FF2B5EF4-FFF2-40B4-BE49-F238E27FC236}">
                  <a16:creationId xmlns:a16="http://schemas.microsoft.com/office/drawing/2014/main" xmlns="" id="{64603A97-E6CF-4DDD-899E-988DBFB256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34138" y="2668588"/>
              <a:ext cx="114300" cy="114300"/>
            </a:xfrm>
            <a:custGeom>
              <a:avLst/>
              <a:gdLst>
                <a:gd name="T0" fmla="*/ 13 w 27"/>
                <a:gd name="T1" fmla="*/ 27 h 27"/>
                <a:gd name="T2" fmla="*/ 27 w 27"/>
                <a:gd name="T3" fmla="*/ 14 h 27"/>
                <a:gd name="T4" fmla="*/ 13 w 27"/>
                <a:gd name="T5" fmla="*/ 0 h 27"/>
                <a:gd name="T6" fmla="*/ 0 w 27"/>
                <a:gd name="T7" fmla="*/ 14 h 27"/>
                <a:gd name="T8" fmla="*/ 13 w 27"/>
                <a:gd name="T9" fmla="*/ 27 h 27"/>
                <a:gd name="T10" fmla="*/ 13 w 27"/>
                <a:gd name="T11" fmla="*/ 4 h 27"/>
                <a:gd name="T12" fmla="*/ 23 w 27"/>
                <a:gd name="T13" fmla="*/ 14 h 27"/>
                <a:gd name="T14" fmla="*/ 13 w 27"/>
                <a:gd name="T15" fmla="*/ 24 h 27"/>
                <a:gd name="T16" fmla="*/ 3 w 27"/>
                <a:gd name="T17" fmla="*/ 14 h 27"/>
                <a:gd name="T18" fmla="*/ 13 w 27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13" y="27"/>
                  </a:moveTo>
                  <a:cubicBezTo>
                    <a:pt x="21" y="27"/>
                    <a:pt x="27" y="21"/>
                    <a:pt x="27" y="14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7"/>
                    <a:pt x="13" y="27"/>
                  </a:cubicBezTo>
                  <a:close/>
                  <a:moveTo>
                    <a:pt x="13" y="4"/>
                  </a:moveTo>
                  <a:cubicBezTo>
                    <a:pt x="19" y="4"/>
                    <a:pt x="23" y="8"/>
                    <a:pt x="23" y="14"/>
                  </a:cubicBezTo>
                  <a:cubicBezTo>
                    <a:pt x="23" y="19"/>
                    <a:pt x="19" y="24"/>
                    <a:pt x="13" y="24"/>
                  </a:cubicBezTo>
                  <a:cubicBezTo>
                    <a:pt x="7" y="24"/>
                    <a:pt x="3" y="19"/>
                    <a:pt x="3" y="14"/>
                  </a:cubicBezTo>
                  <a:cubicBezTo>
                    <a:pt x="3" y="8"/>
                    <a:pt x="7" y="4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">
              <a:extLst>
                <a:ext uri="{FF2B5EF4-FFF2-40B4-BE49-F238E27FC236}">
                  <a16:creationId xmlns:a16="http://schemas.microsoft.com/office/drawing/2014/main" xmlns="" id="{27C440BC-F8B0-463A-9F8D-F27C8C071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9200" y="2660650"/>
              <a:ext cx="503238" cy="258763"/>
            </a:xfrm>
            <a:custGeom>
              <a:avLst/>
              <a:gdLst>
                <a:gd name="T0" fmla="*/ 119 w 119"/>
                <a:gd name="T1" fmla="*/ 59 h 61"/>
                <a:gd name="T2" fmla="*/ 119 w 119"/>
                <a:gd name="T3" fmla="*/ 2 h 61"/>
                <a:gd name="T4" fmla="*/ 118 w 119"/>
                <a:gd name="T5" fmla="*/ 0 h 61"/>
                <a:gd name="T6" fmla="*/ 110 w 119"/>
                <a:gd name="T7" fmla="*/ 0 h 61"/>
                <a:gd name="T8" fmla="*/ 108 w 119"/>
                <a:gd name="T9" fmla="*/ 2 h 61"/>
                <a:gd name="T10" fmla="*/ 110 w 119"/>
                <a:gd name="T11" fmla="*/ 3 h 61"/>
                <a:gd name="T12" fmla="*/ 116 w 119"/>
                <a:gd name="T13" fmla="*/ 3 h 61"/>
                <a:gd name="T14" fmla="*/ 116 w 119"/>
                <a:gd name="T15" fmla="*/ 57 h 61"/>
                <a:gd name="T16" fmla="*/ 3 w 119"/>
                <a:gd name="T17" fmla="*/ 57 h 61"/>
                <a:gd name="T18" fmla="*/ 3 w 119"/>
                <a:gd name="T19" fmla="*/ 52 h 61"/>
                <a:gd name="T20" fmla="*/ 2 w 119"/>
                <a:gd name="T21" fmla="*/ 50 h 61"/>
                <a:gd name="T22" fmla="*/ 0 w 119"/>
                <a:gd name="T23" fmla="*/ 52 h 61"/>
                <a:gd name="T24" fmla="*/ 0 w 119"/>
                <a:gd name="T25" fmla="*/ 59 h 61"/>
                <a:gd name="T26" fmla="*/ 2 w 119"/>
                <a:gd name="T27" fmla="*/ 61 h 61"/>
                <a:gd name="T28" fmla="*/ 118 w 119"/>
                <a:gd name="T29" fmla="*/ 61 h 61"/>
                <a:gd name="T30" fmla="*/ 119 w 119"/>
                <a:gd name="T31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61">
                  <a:moveTo>
                    <a:pt x="119" y="59"/>
                  </a:moveTo>
                  <a:cubicBezTo>
                    <a:pt x="119" y="2"/>
                    <a:pt x="119" y="2"/>
                    <a:pt x="119" y="2"/>
                  </a:cubicBezTo>
                  <a:cubicBezTo>
                    <a:pt x="119" y="1"/>
                    <a:pt x="118" y="0"/>
                    <a:pt x="11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9" y="0"/>
                    <a:pt x="108" y="1"/>
                    <a:pt x="108" y="2"/>
                  </a:cubicBezTo>
                  <a:cubicBezTo>
                    <a:pt x="108" y="2"/>
                    <a:pt x="109" y="3"/>
                    <a:pt x="110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1"/>
                    <a:pt x="3" y="50"/>
                    <a:pt x="2" y="50"/>
                  </a:cubicBezTo>
                  <a:cubicBezTo>
                    <a:pt x="1" y="50"/>
                    <a:pt x="0" y="51"/>
                    <a:pt x="0" y="52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0"/>
                    <a:pt x="1" y="61"/>
                    <a:pt x="2" y="61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61"/>
                    <a:pt x="119" y="60"/>
                    <a:pt x="119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9">
              <a:extLst>
                <a:ext uri="{FF2B5EF4-FFF2-40B4-BE49-F238E27FC236}">
                  <a16:creationId xmlns:a16="http://schemas.microsoft.com/office/drawing/2014/main" xmlns="" id="{9D8A6218-012C-4260-B673-8FA458A84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2700" y="2719388"/>
              <a:ext cx="503238" cy="263525"/>
            </a:xfrm>
            <a:custGeom>
              <a:avLst/>
              <a:gdLst>
                <a:gd name="T0" fmla="*/ 117 w 119"/>
                <a:gd name="T1" fmla="*/ 0 h 62"/>
                <a:gd name="T2" fmla="*/ 108 w 119"/>
                <a:gd name="T3" fmla="*/ 0 h 62"/>
                <a:gd name="T4" fmla="*/ 107 w 119"/>
                <a:gd name="T5" fmla="*/ 2 h 62"/>
                <a:gd name="T6" fmla="*/ 108 w 119"/>
                <a:gd name="T7" fmla="*/ 3 h 62"/>
                <a:gd name="T8" fmla="*/ 116 w 119"/>
                <a:gd name="T9" fmla="*/ 3 h 62"/>
                <a:gd name="T10" fmla="*/ 116 w 119"/>
                <a:gd name="T11" fmla="*/ 58 h 62"/>
                <a:gd name="T12" fmla="*/ 3 w 119"/>
                <a:gd name="T13" fmla="*/ 58 h 62"/>
                <a:gd name="T14" fmla="*/ 3 w 119"/>
                <a:gd name="T15" fmla="*/ 51 h 62"/>
                <a:gd name="T16" fmla="*/ 1 w 119"/>
                <a:gd name="T17" fmla="*/ 49 h 62"/>
                <a:gd name="T18" fmla="*/ 0 w 119"/>
                <a:gd name="T19" fmla="*/ 51 h 62"/>
                <a:gd name="T20" fmla="*/ 0 w 119"/>
                <a:gd name="T21" fmla="*/ 60 h 62"/>
                <a:gd name="T22" fmla="*/ 1 w 119"/>
                <a:gd name="T23" fmla="*/ 62 h 62"/>
                <a:gd name="T24" fmla="*/ 117 w 119"/>
                <a:gd name="T25" fmla="*/ 62 h 62"/>
                <a:gd name="T26" fmla="*/ 119 w 119"/>
                <a:gd name="T27" fmla="*/ 60 h 62"/>
                <a:gd name="T28" fmla="*/ 119 w 119"/>
                <a:gd name="T29" fmla="*/ 2 h 62"/>
                <a:gd name="T30" fmla="*/ 117 w 119"/>
                <a:gd name="T3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62">
                  <a:moveTo>
                    <a:pt x="117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7" y="0"/>
                    <a:pt x="107" y="1"/>
                    <a:pt x="107" y="2"/>
                  </a:cubicBezTo>
                  <a:cubicBezTo>
                    <a:pt x="107" y="3"/>
                    <a:pt x="107" y="3"/>
                    <a:pt x="108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3" y="50"/>
                    <a:pt x="2" y="49"/>
                    <a:pt x="1" y="49"/>
                  </a:cubicBezTo>
                  <a:cubicBezTo>
                    <a:pt x="0" y="49"/>
                    <a:pt x="0" y="50"/>
                    <a:pt x="0" y="5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0" y="62"/>
                    <a:pt x="1" y="62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8" y="62"/>
                    <a:pt x="119" y="61"/>
                    <a:pt x="119" y="60"/>
                  </a:cubicBezTo>
                  <a:cubicBezTo>
                    <a:pt x="119" y="2"/>
                    <a:pt x="119" y="2"/>
                    <a:pt x="119" y="2"/>
                  </a:cubicBezTo>
                  <a:cubicBezTo>
                    <a:pt x="119" y="1"/>
                    <a:pt x="118" y="0"/>
                    <a:pt x="1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7B7420C0-65CC-4CD2-8A2C-DC33FCF6088D}"/>
              </a:ext>
            </a:extLst>
          </p:cNvPr>
          <p:cNvGrpSpPr/>
          <p:nvPr/>
        </p:nvGrpSpPr>
        <p:grpSpPr>
          <a:xfrm>
            <a:off x="6275388" y="4195763"/>
            <a:ext cx="411163" cy="357188"/>
            <a:chOff x="6403975" y="4195763"/>
            <a:chExt cx="411163" cy="3571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5" name="Freeform 30">
              <a:extLst>
                <a:ext uri="{FF2B5EF4-FFF2-40B4-BE49-F238E27FC236}">
                  <a16:creationId xmlns:a16="http://schemas.microsoft.com/office/drawing/2014/main" xmlns="" id="{6619041E-2CB6-4D36-8EBF-AF832052AE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03975" y="4195763"/>
              <a:ext cx="411163" cy="357188"/>
            </a:xfrm>
            <a:custGeom>
              <a:avLst/>
              <a:gdLst>
                <a:gd name="T0" fmla="*/ 89 w 97"/>
                <a:gd name="T1" fmla="*/ 13 h 84"/>
                <a:gd name="T2" fmla="*/ 44 w 97"/>
                <a:gd name="T3" fmla="*/ 13 h 84"/>
                <a:gd name="T4" fmla="*/ 44 w 97"/>
                <a:gd name="T5" fmla="*/ 4 h 84"/>
                <a:gd name="T6" fmla="*/ 40 w 97"/>
                <a:gd name="T7" fmla="*/ 0 h 84"/>
                <a:gd name="T8" fmla="*/ 4 w 97"/>
                <a:gd name="T9" fmla="*/ 0 h 84"/>
                <a:gd name="T10" fmla="*/ 0 w 97"/>
                <a:gd name="T11" fmla="*/ 4 h 84"/>
                <a:gd name="T12" fmla="*/ 0 w 97"/>
                <a:gd name="T13" fmla="*/ 76 h 84"/>
                <a:gd name="T14" fmla="*/ 7 w 97"/>
                <a:gd name="T15" fmla="*/ 84 h 84"/>
                <a:gd name="T16" fmla="*/ 89 w 97"/>
                <a:gd name="T17" fmla="*/ 84 h 84"/>
                <a:gd name="T18" fmla="*/ 97 w 97"/>
                <a:gd name="T19" fmla="*/ 76 h 84"/>
                <a:gd name="T20" fmla="*/ 97 w 97"/>
                <a:gd name="T21" fmla="*/ 21 h 84"/>
                <a:gd name="T22" fmla="*/ 89 w 97"/>
                <a:gd name="T23" fmla="*/ 13 h 84"/>
                <a:gd name="T24" fmla="*/ 93 w 97"/>
                <a:gd name="T25" fmla="*/ 76 h 84"/>
                <a:gd name="T26" fmla="*/ 89 w 97"/>
                <a:gd name="T27" fmla="*/ 81 h 84"/>
                <a:gd name="T28" fmla="*/ 7 w 97"/>
                <a:gd name="T29" fmla="*/ 81 h 84"/>
                <a:gd name="T30" fmla="*/ 3 w 97"/>
                <a:gd name="T31" fmla="*/ 76 h 84"/>
                <a:gd name="T32" fmla="*/ 3 w 97"/>
                <a:gd name="T33" fmla="*/ 4 h 84"/>
                <a:gd name="T34" fmla="*/ 4 w 97"/>
                <a:gd name="T35" fmla="*/ 3 h 84"/>
                <a:gd name="T36" fmla="*/ 40 w 97"/>
                <a:gd name="T37" fmla="*/ 3 h 84"/>
                <a:gd name="T38" fmla="*/ 41 w 97"/>
                <a:gd name="T39" fmla="*/ 4 h 84"/>
                <a:gd name="T40" fmla="*/ 41 w 97"/>
                <a:gd name="T41" fmla="*/ 15 h 84"/>
                <a:gd name="T42" fmla="*/ 42 w 97"/>
                <a:gd name="T43" fmla="*/ 16 h 84"/>
                <a:gd name="T44" fmla="*/ 89 w 97"/>
                <a:gd name="T45" fmla="*/ 16 h 84"/>
                <a:gd name="T46" fmla="*/ 93 w 97"/>
                <a:gd name="T47" fmla="*/ 21 h 84"/>
                <a:gd name="T48" fmla="*/ 93 w 97"/>
                <a:gd name="T4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7" h="84">
                  <a:moveTo>
                    <a:pt x="89" y="13"/>
                  </a:moveTo>
                  <a:cubicBezTo>
                    <a:pt x="44" y="13"/>
                    <a:pt x="44" y="13"/>
                    <a:pt x="44" y="13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1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3" y="84"/>
                    <a:pt x="97" y="80"/>
                    <a:pt x="97" y="76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17"/>
                    <a:pt x="93" y="13"/>
                    <a:pt x="89" y="13"/>
                  </a:cubicBezTo>
                  <a:close/>
                  <a:moveTo>
                    <a:pt x="93" y="76"/>
                  </a:moveTo>
                  <a:cubicBezTo>
                    <a:pt x="93" y="79"/>
                    <a:pt x="92" y="81"/>
                    <a:pt x="89" y="81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5" y="81"/>
                    <a:pt x="3" y="79"/>
                    <a:pt x="3" y="7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1" y="3"/>
                    <a:pt x="41" y="4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6"/>
                    <a:pt x="42" y="16"/>
                    <a:pt x="42" y="16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92" y="16"/>
                    <a:pt x="93" y="18"/>
                    <a:pt x="93" y="21"/>
                  </a:cubicBezTo>
                  <a:lnTo>
                    <a:pt x="93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xmlns="" id="{6C770344-70B2-4D15-AD30-5458D3B30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4938" y="4335463"/>
              <a:ext cx="122238" cy="14288"/>
            </a:xfrm>
            <a:custGeom>
              <a:avLst/>
              <a:gdLst>
                <a:gd name="T0" fmla="*/ 1 w 29"/>
                <a:gd name="T1" fmla="*/ 3 h 3"/>
                <a:gd name="T2" fmla="*/ 27 w 29"/>
                <a:gd name="T3" fmla="*/ 3 h 3"/>
                <a:gd name="T4" fmla="*/ 29 w 29"/>
                <a:gd name="T5" fmla="*/ 2 h 3"/>
                <a:gd name="T6" fmla="*/ 27 w 29"/>
                <a:gd name="T7" fmla="*/ 0 h 3"/>
                <a:gd name="T8" fmla="*/ 1 w 29"/>
                <a:gd name="T9" fmla="*/ 0 h 3"/>
                <a:gd name="T10" fmla="*/ 0 w 29"/>
                <a:gd name="T11" fmla="*/ 2 h 3"/>
                <a:gd name="T12" fmla="*/ 1 w 29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">
                  <a:moveTo>
                    <a:pt x="1" y="3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8" y="3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2">
              <a:extLst>
                <a:ext uri="{FF2B5EF4-FFF2-40B4-BE49-F238E27FC236}">
                  <a16:creationId xmlns:a16="http://schemas.microsoft.com/office/drawing/2014/main" xmlns="" id="{17E6DF28-960B-457A-AD51-2E865A2DA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4938" y="4391025"/>
              <a:ext cx="203200" cy="12700"/>
            </a:xfrm>
            <a:custGeom>
              <a:avLst/>
              <a:gdLst>
                <a:gd name="T0" fmla="*/ 1 w 48"/>
                <a:gd name="T1" fmla="*/ 3 h 3"/>
                <a:gd name="T2" fmla="*/ 46 w 48"/>
                <a:gd name="T3" fmla="*/ 3 h 3"/>
                <a:gd name="T4" fmla="*/ 48 w 48"/>
                <a:gd name="T5" fmla="*/ 2 h 3"/>
                <a:gd name="T6" fmla="*/ 46 w 48"/>
                <a:gd name="T7" fmla="*/ 0 h 3"/>
                <a:gd name="T8" fmla="*/ 1 w 48"/>
                <a:gd name="T9" fmla="*/ 0 h 3"/>
                <a:gd name="T10" fmla="*/ 0 w 48"/>
                <a:gd name="T11" fmla="*/ 2 h 3"/>
                <a:gd name="T12" fmla="*/ 1 w 4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">
                  <a:moveTo>
                    <a:pt x="1" y="3"/>
                  </a:moveTo>
                  <a:cubicBezTo>
                    <a:pt x="46" y="3"/>
                    <a:pt x="46" y="3"/>
                    <a:pt x="46" y="3"/>
                  </a:cubicBezTo>
                  <a:cubicBezTo>
                    <a:pt x="47" y="3"/>
                    <a:pt x="48" y="2"/>
                    <a:pt x="48" y="2"/>
                  </a:cubicBezTo>
                  <a:cubicBezTo>
                    <a:pt x="48" y="1"/>
                    <a:pt x="47" y="0"/>
                    <a:pt x="4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3">
              <a:extLst>
                <a:ext uri="{FF2B5EF4-FFF2-40B4-BE49-F238E27FC236}">
                  <a16:creationId xmlns:a16="http://schemas.microsoft.com/office/drawing/2014/main" xmlns="" id="{3D564CC7-9DFA-48FA-85D4-41BFB42CB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4938" y="4451350"/>
              <a:ext cx="258763" cy="12700"/>
            </a:xfrm>
            <a:custGeom>
              <a:avLst/>
              <a:gdLst>
                <a:gd name="T0" fmla="*/ 60 w 61"/>
                <a:gd name="T1" fmla="*/ 0 h 3"/>
                <a:gd name="T2" fmla="*/ 1 w 61"/>
                <a:gd name="T3" fmla="*/ 0 h 3"/>
                <a:gd name="T4" fmla="*/ 0 w 61"/>
                <a:gd name="T5" fmla="*/ 2 h 3"/>
                <a:gd name="T6" fmla="*/ 1 w 61"/>
                <a:gd name="T7" fmla="*/ 3 h 3"/>
                <a:gd name="T8" fmla="*/ 60 w 61"/>
                <a:gd name="T9" fmla="*/ 3 h 3"/>
                <a:gd name="T10" fmla="*/ 61 w 61"/>
                <a:gd name="T11" fmla="*/ 2 h 3"/>
                <a:gd name="T12" fmla="*/ 60 w 6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3">
                  <a:moveTo>
                    <a:pt x="6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1" y="3"/>
                    <a:pt x="61" y="3"/>
                    <a:pt x="61" y="2"/>
                  </a:cubicBezTo>
                  <a:cubicBezTo>
                    <a:pt x="61" y="1"/>
                    <a:pt x="61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9" name="Freeform 34">
            <a:extLst>
              <a:ext uri="{FF2B5EF4-FFF2-40B4-BE49-F238E27FC236}">
                <a16:creationId xmlns:a16="http://schemas.microsoft.com/office/drawing/2014/main" xmlns="" id="{5D6B7727-ADE9-492D-8153-A9255A1338C2}"/>
              </a:ext>
            </a:extLst>
          </p:cNvPr>
          <p:cNvSpPr>
            <a:spLocks noEditPoints="1"/>
          </p:cNvSpPr>
          <p:nvPr/>
        </p:nvSpPr>
        <p:spPr bwMode="auto">
          <a:xfrm>
            <a:off x="6292851" y="5014913"/>
            <a:ext cx="377825" cy="331788"/>
          </a:xfrm>
          <a:custGeom>
            <a:avLst/>
            <a:gdLst>
              <a:gd name="T0" fmla="*/ 88 w 89"/>
              <a:gd name="T1" fmla="*/ 32 h 78"/>
              <a:gd name="T2" fmla="*/ 44 w 89"/>
              <a:gd name="T3" fmla="*/ 0 h 78"/>
              <a:gd name="T4" fmla="*/ 43 w 89"/>
              <a:gd name="T5" fmla="*/ 0 h 78"/>
              <a:gd name="T6" fmla="*/ 0 w 89"/>
              <a:gd name="T7" fmla="*/ 32 h 78"/>
              <a:gd name="T8" fmla="*/ 0 w 89"/>
              <a:gd name="T9" fmla="*/ 33 h 78"/>
              <a:gd name="T10" fmla="*/ 0 w 89"/>
              <a:gd name="T11" fmla="*/ 44 h 78"/>
              <a:gd name="T12" fmla="*/ 1 w 89"/>
              <a:gd name="T13" fmla="*/ 46 h 78"/>
              <a:gd name="T14" fmla="*/ 1 w 89"/>
              <a:gd name="T15" fmla="*/ 46 h 78"/>
              <a:gd name="T16" fmla="*/ 2 w 89"/>
              <a:gd name="T17" fmla="*/ 45 h 78"/>
              <a:gd name="T18" fmla="*/ 10 w 89"/>
              <a:gd name="T19" fmla="*/ 40 h 78"/>
              <a:gd name="T20" fmla="*/ 10 w 89"/>
              <a:gd name="T21" fmla="*/ 76 h 78"/>
              <a:gd name="T22" fmla="*/ 11 w 89"/>
              <a:gd name="T23" fmla="*/ 78 h 78"/>
              <a:gd name="T24" fmla="*/ 34 w 89"/>
              <a:gd name="T25" fmla="*/ 78 h 78"/>
              <a:gd name="T26" fmla="*/ 35 w 89"/>
              <a:gd name="T27" fmla="*/ 76 h 78"/>
              <a:gd name="T28" fmla="*/ 35 w 89"/>
              <a:gd name="T29" fmla="*/ 60 h 78"/>
              <a:gd name="T30" fmla="*/ 44 w 89"/>
              <a:gd name="T31" fmla="*/ 51 h 78"/>
              <a:gd name="T32" fmla="*/ 53 w 89"/>
              <a:gd name="T33" fmla="*/ 60 h 78"/>
              <a:gd name="T34" fmla="*/ 53 w 89"/>
              <a:gd name="T35" fmla="*/ 76 h 78"/>
              <a:gd name="T36" fmla="*/ 55 w 89"/>
              <a:gd name="T37" fmla="*/ 78 h 78"/>
              <a:gd name="T38" fmla="*/ 77 w 89"/>
              <a:gd name="T39" fmla="*/ 78 h 78"/>
              <a:gd name="T40" fmla="*/ 79 w 89"/>
              <a:gd name="T41" fmla="*/ 76 h 78"/>
              <a:gd name="T42" fmla="*/ 79 w 89"/>
              <a:gd name="T43" fmla="*/ 40 h 78"/>
              <a:gd name="T44" fmla="*/ 86 w 89"/>
              <a:gd name="T45" fmla="*/ 45 h 78"/>
              <a:gd name="T46" fmla="*/ 88 w 89"/>
              <a:gd name="T47" fmla="*/ 46 h 78"/>
              <a:gd name="T48" fmla="*/ 89 w 89"/>
              <a:gd name="T49" fmla="*/ 44 h 78"/>
              <a:gd name="T50" fmla="*/ 89 w 89"/>
              <a:gd name="T51" fmla="*/ 33 h 78"/>
              <a:gd name="T52" fmla="*/ 88 w 89"/>
              <a:gd name="T53" fmla="*/ 32 h 78"/>
              <a:gd name="T54" fmla="*/ 76 w 89"/>
              <a:gd name="T55" fmla="*/ 74 h 78"/>
              <a:gd name="T56" fmla="*/ 56 w 89"/>
              <a:gd name="T57" fmla="*/ 74 h 78"/>
              <a:gd name="T58" fmla="*/ 56 w 89"/>
              <a:gd name="T59" fmla="*/ 60 h 78"/>
              <a:gd name="T60" fmla="*/ 44 w 89"/>
              <a:gd name="T61" fmla="*/ 48 h 78"/>
              <a:gd name="T62" fmla="*/ 32 w 89"/>
              <a:gd name="T63" fmla="*/ 60 h 78"/>
              <a:gd name="T64" fmla="*/ 32 w 89"/>
              <a:gd name="T65" fmla="*/ 74 h 78"/>
              <a:gd name="T66" fmla="*/ 13 w 89"/>
              <a:gd name="T67" fmla="*/ 74 h 78"/>
              <a:gd name="T68" fmla="*/ 13 w 89"/>
              <a:gd name="T69" fmla="*/ 38 h 78"/>
              <a:gd name="T70" fmla="*/ 43 w 89"/>
              <a:gd name="T71" fmla="*/ 15 h 78"/>
              <a:gd name="T72" fmla="*/ 44 w 89"/>
              <a:gd name="T73" fmla="*/ 14 h 78"/>
              <a:gd name="T74" fmla="*/ 76 w 89"/>
              <a:gd name="T75" fmla="*/ 38 h 78"/>
              <a:gd name="T76" fmla="*/ 76 w 89"/>
              <a:gd name="T77" fmla="*/ 74 h 78"/>
              <a:gd name="T78" fmla="*/ 86 w 89"/>
              <a:gd name="T79" fmla="*/ 41 h 78"/>
              <a:gd name="T80" fmla="*/ 79 w 89"/>
              <a:gd name="T81" fmla="*/ 36 h 78"/>
              <a:gd name="T82" fmla="*/ 78 w 89"/>
              <a:gd name="T83" fmla="*/ 36 h 78"/>
              <a:gd name="T84" fmla="*/ 45 w 89"/>
              <a:gd name="T85" fmla="*/ 11 h 78"/>
              <a:gd name="T86" fmla="*/ 45 w 89"/>
              <a:gd name="T87" fmla="*/ 10 h 78"/>
              <a:gd name="T88" fmla="*/ 44 w 89"/>
              <a:gd name="T89" fmla="*/ 10 h 78"/>
              <a:gd name="T90" fmla="*/ 44 w 89"/>
              <a:gd name="T91" fmla="*/ 10 h 78"/>
              <a:gd name="T92" fmla="*/ 43 w 89"/>
              <a:gd name="T93" fmla="*/ 10 h 78"/>
              <a:gd name="T94" fmla="*/ 43 w 89"/>
              <a:gd name="T95" fmla="*/ 11 h 78"/>
              <a:gd name="T96" fmla="*/ 37 w 89"/>
              <a:gd name="T97" fmla="*/ 15 h 78"/>
              <a:gd name="T98" fmla="*/ 10 w 89"/>
              <a:gd name="T99" fmla="*/ 36 h 78"/>
              <a:gd name="T100" fmla="*/ 3 w 89"/>
              <a:gd name="T101" fmla="*/ 41 h 78"/>
              <a:gd name="T102" fmla="*/ 3 w 89"/>
              <a:gd name="T103" fmla="*/ 34 h 78"/>
              <a:gd name="T104" fmla="*/ 44 w 89"/>
              <a:gd name="T105" fmla="*/ 4 h 78"/>
              <a:gd name="T106" fmla="*/ 86 w 89"/>
              <a:gd name="T107" fmla="*/ 34 h 78"/>
              <a:gd name="T108" fmla="*/ 86 w 89"/>
              <a:gd name="T109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" h="78">
                <a:moveTo>
                  <a:pt x="88" y="32"/>
                </a:move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3" y="0"/>
                  <a:pt x="43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3"/>
                  <a:pt x="0" y="33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5"/>
                  <a:pt x="0" y="45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2" y="46"/>
                  <a:pt x="2" y="46"/>
                  <a:pt x="2" y="45"/>
                </a:cubicBezTo>
                <a:cubicBezTo>
                  <a:pt x="10" y="40"/>
                  <a:pt x="10" y="40"/>
                  <a:pt x="10" y="40"/>
                </a:cubicBezTo>
                <a:cubicBezTo>
                  <a:pt x="10" y="76"/>
                  <a:pt x="10" y="76"/>
                  <a:pt x="10" y="76"/>
                </a:cubicBezTo>
                <a:cubicBezTo>
                  <a:pt x="10" y="77"/>
                  <a:pt x="10" y="78"/>
                  <a:pt x="11" y="78"/>
                </a:cubicBezTo>
                <a:cubicBezTo>
                  <a:pt x="34" y="78"/>
                  <a:pt x="34" y="78"/>
                  <a:pt x="34" y="78"/>
                </a:cubicBezTo>
                <a:cubicBezTo>
                  <a:pt x="35" y="78"/>
                  <a:pt x="35" y="77"/>
                  <a:pt x="35" y="76"/>
                </a:cubicBezTo>
                <a:cubicBezTo>
                  <a:pt x="35" y="60"/>
                  <a:pt x="35" y="60"/>
                  <a:pt x="35" y="60"/>
                </a:cubicBezTo>
                <a:cubicBezTo>
                  <a:pt x="35" y="55"/>
                  <a:pt x="39" y="51"/>
                  <a:pt x="44" y="51"/>
                </a:cubicBezTo>
                <a:cubicBezTo>
                  <a:pt x="49" y="51"/>
                  <a:pt x="53" y="55"/>
                  <a:pt x="53" y="60"/>
                </a:cubicBezTo>
                <a:cubicBezTo>
                  <a:pt x="53" y="76"/>
                  <a:pt x="53" y="76"/>
                  <a:pt x="53" y="76"/>
                </a:cubicBezTo>
                <a:cubicBezTo>
                  <a:pt x="53" y="77"/>
                  <a:pt x="54" y="78"/>
                  <a:pt x="55" y="78"/>
                </a:cubicBezTo>
                <a:cubicBezTo>
                  <a:pt x="77" y="78"/>
                  <a:pt x="77" y="78"/>
                  <a:pt x="77" y="78"/>
                </a:cubicBezTo>
                <a:cubicBezTo>
                  <a:pt x="78" y="78"/>
                  <a:pt x="79" y="77"/>
                  <a:pt x="79" y="76"/>
                </a:cubicBezTo>
                <a:cubicBezTo>
                  <a:pt x="79" y="40"/>
                  <a:pt x="79" y="40"/>
                  <a:pt x="79" y="40"/>
                </a:cubicBezTo>
                <a:cubicBezTo>
                  <a:pt x="86" y="45"/>
                  <a:pt x="86" y="45"/>
                  <a:pt x="86" y="45"/>
                </a:cubicBezTo>
                <a:cubicBezTo>
                  <a:pt x="87" y="46"/>
                  <a:pt x="87" y="46"/>
                  <a:pt x="88" y="46"/>
                </a:cubicBezTo>
                <a:cubicBezTo>
                  <a:pt x="88" y="45"/>
                  <a:pt x="89" y="45"/>
                  <a:pt x="89" y="44"/>
                </a:cubicBezTo>
                <a:cubicBezTo>
                  <a:pt x="89" y="33"/>
                  <a:pt x="89" y="33"/>
                  <a:pt x="89" y="33"/>
                </a:cubicBezTo>
                <a:cubicBezTo>
                  <a:pt x="89" y="33"/>
                  <a:pt x="89" y="32"/>
                  <a:pt x="88" y="32"/>
                </a:cubicBezTo>
                <a:close/>
                <a:moveTo>
                  <a:pt x="76" y="74"/>
                </a:moveTo>
                <a:cubicBezTo>
                  <a:pt x="56" y="74"/>
                  <a:pt x="56" y="74"/>
                  <a:pt x="56" y="74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54"/>
                  <a:pt x="51" y="48"/>
                  <a:pt x="44" y="48"/>
                </a:cubicBezTo>
                <a:cubicBezTo>
                  <a:pt x="38" y="48"/>
                  <a:pt x="32" y="54"/>
                  <a:pt x="32" y="60"/>
                </a:cubicBezTo>
                <a:cubicBezTo>
                  <a:pt x="32" y="74"/>
                  <a:pt x="32" y="74"/>
                  <a:pt x="32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13" y="38"/>
                  <a:pt x="13" y="38"/>
                  <a:pt x="13" y="38"/>
                </a:cubicBezTo>
                <a:cubicBezTo>
                  <a:pt x="43" y="15"/>
                  <a:pt x="43" y="15"/>
                  <a:pt x="43" y="15"/>
                </a:cubicBezTo>
                <a:cubicBezTo>
                  <a:pt x="44" y="14"/>
                  <a:pt x="44" y="14"/>
                  <a:pt x="44" y="14"/>
                </a:cubicBezTo>
                <a:cubicBezTo>
                  <a:pt x="76" y="38"/>
                  <a:pt x="76" y="38"/>
                  <a:pt x="76" y="38"/>
                </a:cubicBezTo>
                <a:lnTo>
                  <a:pt x="76" y="74"/>
                </a:lnTo>
                <a:close/>
                <a:moveTo>
                  <a:pt x="86" y="41"/>
                </a:moveTo>
                <a:cubicBezTo>
                  <a:pt x="79" y="36"/>
                  <a:pt x="79" y="36"/>
                  <a:pt x="79" y="36"/>
                </a:cubicBezTo>
                <a:cubicBezTo>
                  <a:pt x="78" y="36"/>
                  <a:pt x="78" y="36"/>
                  <a:pt x="78" y="36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0"/>
                  <a:pt x="45" y="10"/>
                </a:cubicBezTo>
                <a:cubicBezTo>
                  <a:pt x="45" y="10"/>
                  <a:pt x="45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3" y="10"/>
                </a:cubicBezTo>
                <a:cubicBezTo>
                  <a:pt x="43" y="11"/>
                  <a:pt x="43" y="11"/>
                  <a:pt x="43" y="11"/>
                </a:cubicBezTo>
                <a:cubicBezTo>
                  <a:pt x="37" y="15"/>
                  <a:pt x="37" y="15"/>
                  <a:pt x="37" y="15"/>
                </a:cubicBezTo>
                <a:cubicBezTo>
                  <a:pt x="10" y="36"/>
                  <a:pt x="10" y="36"/>
                  <a:pt x="10" y="36"/>
                </a:cubicBezTo>
                <a:cubicBezTo>
                  <a:pt x="3" y="41"/>
                  <a:pt x="3" y="41"/>
                  <a:pt x="3" y="41"/>
                </a:cubicBezTo>
                <a:cubicBezTo>
                  <a:pt x="3" y="34"/>
                  <a:pt x="3" y="34"/>
                  <a:pt x="3" y="34"/>
                </a:cubicBezTo>
                <a:cubicBezTo>
                  <a:pt x="44" y="4"/>
                  <a:pt x="44" y="4"/>
                  <a:pt x="44" y="4"/>
                </a:cubicBezTo>
                <a:cubicBezTo>
                  <a:pt x="86" y="34"/>
                  <a:pt x="86" y="34"/>
                  <a:pt x="86" y="34"/>
                </a:cubicBezTo>
                <a:lnTo>
                  <a:pt x="86" y="4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843056A0-697A-4992-87B2-30BC1F695CC5}"/>
              </a:ext>
            </a:extLst>
          </p:cNvPr>
          <p:cNvGrpSpPr/>
          <p:nvPr/>
        </p:nvGrpSpPr>
        <p:grpSpPr>
          <a:xfrm>
            <a:off x="6318251" y="3338513"/>
            <a:ext cx="322263" cy="488950"/>
            <a:chOff x="6446838" y="3338513"/>
            <a:chExt cx="322263" cy="4889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1" name="Freeform 35">
              <a:extLst>
                <a:ext uri="{FF2B5EF4-FFF2-40B4-BE49-F238E27FC236}">
                  <a16:creationId xmlns:a16="http://schemas.microsoft.com/office/drawing/2014/main" xmlns="" id="{09EAD1F1-7878-4F19-9B93-8F330A5903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3338513"/>
              <a:ext cx="322263" cy="349250"/>
            </a:xfrm>
            <a:custGeom>
              <a:avLst/>
              <a:gdLst>
                <a:gd name="T0" fmla="*/ 38 w 76"/>
                <a:gd name="T1" fmla="*/ 0 h 82"/>
                <a:gd name="T2" fmla="*/ 0 w 76"/>
                <a:gd name="T3" fmla="*/ 37 h 82"/>
                <a:gd name="T4" fmla="*/ 11 w 76"/>
                <a:gd name="T5" fmla="*/ 63 h 82"/>
                <a:gd name="T6" fmla="*/ 11 w 76"/>
                <a:gd name="T7" fmla="*/ 80 h 82"/>
                <a:gd name="T8" fmla="*/ 12 w 76"/>
                <a:gd name="T9" fmla="*/ 82 h 82"/>
                <a:gd name="T10" fmla="*/ 64 w 76"/>
                <a:gd name="T11" fmla="*/ 82 h 82"/>
                <a:gd name="T12" fmla="*/ 66 w 76"/>
                <a:gd name="T13" fmla="*/ 80 h 82"/>
                <a:gd name="T14" fmla="*/ 66 w 76"/>
                <a:gd name="T15" fmla="*/ 63 h 82"/>
                <a:gd name="T16" fmla="*/ 76 w 76"/>
                <a:gd name="T17" fmla="*/ 37 h 82"/>
                <a:gd name="T18" fmla="*/ 38 w 76"/>
                <a:gd name="T19" fmla="*/ 0 h 82"/>
                <a:gd name="T20" fmla="*/ 63 w 76"/>
                <a:gd name="T21" fmla="*/ 62 h 82"/>
                <a:gd name="T22" fmla="*/ 63 w 76"/>
                <a:gd name="T23" fmla="*/ 63 h 82"/>
                <a:gd name="T24" fmla="*/ 63 w 76"/>
                <a:gd name="T25" fmla="*/ 79 h 82"/>
                <a:gd name="T26" fmla="*/ 40 w 76"/>
                <a:gd name="T27" fmla="*/ 79 h 82"/>
                <a:gd name="T28" fmla="*/ 40 w 76"/>
                <a:gd name="T29" fmla="*/ 51 h 82"/>
                <a:gd name="T30" fmla="*/ 56 w 76"/>
                <a:gd name="T31" fmla="*/ 34 h 82"/>
                <a:gd name="T32" fmla="*/ 56 w 76"/>
                <a:gd name="T33" fmla="*/ 31 h 82"/>
                <a:gd name="T34" fmla="*/ 54 w 76"/>
                <a:gd name="T35" fmla="*/ 32 h 82"/>
                <a:gd name="T36" fmla="*/ 38 w 76"/>
                <a:gd name="T37" fmla="*/ 48 h 82"/>
                <a:gd name="T38" fmla="*/ 22 w 76"/>
                <a:gd name="T39" fmla="*/ 32 h 82"/>
                <a:gd name="T40" fmla="*/ 20 w 76"/>
                <a:gd name="T41" fmla="*/ 32 h 82"/>
                <a:gd name="T42" fmla="*/ 20 w 76"/>
                <a:gd name="T43" fmla="*/ 34 h 82"/>
                <a:gd name="T44" fmla="*/ 37 w 76"/>
                <a:gd name="T45" fmla="*/ 51 h 82"/>
                <a:gd name="T46" fmla="*/ 37 w 76"/>
                <a:gd name="T47" fmla="*/ 79 h 82"/>
                <a:gd name="T48" fmla="*/ 14 w 76"/>
                <a:gd name="T49" fmla="*/ 79 h 82"/>
                <a:gd name="T50" fmla="*/ 14 w 76"/>
                <a:gd name="T51" fmla="*/ 63 h 82"/>
                <a:gd name="T52" fmla="*/ 14 w 76"/>
                <a:gd name="T53" fmla="*/ 62 h 82"/>
                <a:gd name="T54" fmla="*/ 4 w 76"/>
                <a:gd name="T55" fmla="*/ 37 h 82"/>
                <a:gd name="T56" fmla="*/ 38 w 76"/>
                <a:gd name="T57" fmla="*/ 3 h 82"/>
                <a:gd name="T58" fmla="*/ 73 w 76"/>
                <a:gd name="T59" fmla="*/ 37 h 82"/>
                <a:gd name="T60" fmla="*/ 63 w 76"/>
                <a:gd name="T61" fmla="*/ 6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82">
                  <a:moveTo>
                    <a:pt x="38" y="0"/>
                  </a:moveTo>
                  <a:cubicBezTo>
                    <a:pt x="17" y="0"/>
                    <a:pt x="0" y="17"/>
                    <a:pt x="0" y="37"/>
                  </a:cubicBezTo>
                  <a:cubicBezTo>
                    <a:pt x="0" y="47"/>
                    <a:pt x="4" y="56"/>
                    <a:pt x="11" y="63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1" y="81"/>
                    <a:pt x="12" y="82"/>
                    <a:pt x="12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5" y="82"/>
                    <a:pt x="66" y="81"/>
                    <a:pt x="66" y="80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2" y="56"/>
                    <a:pt x="76" y="47"/>
                    <a:pt x="76" y="37"/>
                  </a:cubicBezTo>
                  <a:cubicBezTo>
                    <a:pt x="76" y="17"/>
                    <a:pt x="59" y="0"/>
                    <a:pt x="38" y="0"/>
                  </a:cubicBezTo>
                  <a:close/>
                  <a:moveTo>
                    <a:pt x="63" y="62"/>
                  </a:moveTo>
                  <a:cubicBezTo>
                    <a:pt x="63" y="62"/>
                    <a:pt x="63" y="62"/>
                    <a:pt x="63" y="63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7" y="33"/>
                    <a:pt x="57" y="32"/>
                    <a:pt x="56" y="31"/>
                  </a:cubicBezTo>
                  <a:cubicBezTo>
                    <a:pt x="56" y="31"/>
                    <a:pt x="55" y="31"/>
                    <a:pt x="54" y="32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1"/>
                    <a:pt x="20" y="31"/>
                    <a:pt x="20" y="32"/>
                  </a:cubicBezTo>
                  <a:cubicBezTo>
                    <a:pt x="19" y="32"/>
                    <a:pt x="19" y="33"/>
                    <a:pt x="20" y="34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7" y="55"/>
                    <a:pt x="4" y="47"/>
                    <a:pt x="4" y="37"/>
                  </a:cubicBezTo>
                  <a:cubicBezTo>
                    <a:pt x="4" y="18"/>
                    <a:pt x="19" y="3"/>
                    <a:pt x="38" y="3"/>
                  </a:cubicBezTo>
                  <a:cubicBezTo>
                    <a:pt x="57" y="3"/>
                    <a:pt x="73" y="18"/>
                    <a:pt x="73" y="37"/>
                  </a:cubicBezTo>
                  <a:cubicBezTo>
                    <a:pt x="73" y="47"/>
                    <a:pt x="69" y="55"/>
                    <a:pt x="63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6">
              <a:extLst>
                <a:ext uri="{FF2B5EF4-FFF2-40B4-BE49-F238E27FC236}">
                  <a16:creationId xmlns:a16="http://schemas.microsoft.com/office/drawing/2014/main" xmlns="" id="{70AA7EFB-3BA6-41B5-956C-73AA956BB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2875" y="3703638"/>
              <a:ext cx="233363" cy="12700"/>
            </a:xfrm>
            <a:custGeom>
              <a:avLst/>
              <a:gdLst>
                <a:gd name="T0" fmla="*/ 53 w 55"/>
                <a:gd name="T1" fmla="*/ 0 h 3"/>
                <a:gd name="T2" fmla="*/ 1 w 55"/>
                <a:gd name="T3" fmla="*/ 0 h 3"/>
                <a:gd name="T4" fmla="*/ 0 w 55"/>
                <a:gd name="T5" fmla="*/ 2 h 3"/>
                <a:gd name="T6" fmla="*/ 1 w 55"/>
                <a:gd name="T7" fmla="*/ 3 h 3"/>
                <a:gd name="T8" fmla="*/ 53 w 55"/>
                <a:gd name="T9" fmla="*/ 3 h 3"/>
                <a:gd name="T10" fmla="*/ 55 w 55"/>
                <a:gd name="T11" fmla="*/ 2 h 3"/>
                <a:gd name="T12" fmla="*/ 53 w 5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">
                  <a:moveTo>
                    <a:pt x="5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4" y="3"/>
                    <a:pt x="55" y="3"/>
                    <a:pt x="55" y="2"/>
                  </a:cubicBezTo>
                  <a:cubicBezTo>
                    <a:pt x="55" y="1"/>
                    <a:pt x="54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7">
              <a:extLst>
                <a:ext uri="{FF2B5EF4-FFF2-40B4-BE49-F238E27FC236}">
                  <a16:creationId xmlns:a16="http://schemas.microsoft.com/office/drawing/2014/main" xmlns="" id="{B74910D0-A7BA-45FB-AE36-92F5A562E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2875" y="3741738"/>
              <a:ext cx="233363" cy="12700"/>
            </a:xfrm>
            <a:custGeom>
              <a:avLst/>
              <a:gdLst>
                <a:gd name="T0" fmla="*/ 53 w 55"/>
                <a:gd name="T1" fmla="*/ 0 h 3"/>
                <a:gd name="T2" fmla="*/ 1 w 55"/>
                <a:gd name="T3" fmla="*/ 0 h 3"/>
                <a:gd name="T4" fmla="*/ 0 w 55"/>
                <a:gd name="T5" fmla="*/ 2 h 3"/>
                <a:gd name="T6" fmla="*/ 1 w 55"/>
                <a:gd name="T7" fmla="*/ 3 h 3"/>
                <a:gd name="T8" fmla="*/ 53 w 55"/>
                <a:gd name="T9" fmla="*/ 3 h 3"/>
                <a:gd name="T10" fmla="*/ 55 w 55"/>
                <a:gd name="T11" fmla="*/ 2 h 3"/>
                <a:gd name="T12" fmla="*/ 53 w 5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">
                  <a:moveTo>
                    <a:pt x="5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4" y="3"/>
                    <a:pt x="55" y="2"/>
                    <a:pt x="55" y="2"/>
                  </a:cubicBezTo>
                  <a:cubicBezTo>
                    <a:pt x="55" y="1"/>
                    <a:pt x="54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xmlns="" id="{EAC9019A-6710-46EC-A070-6288695B63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92875" y="3776663"/>
              <a:ext cx="233363" cy="50800"/>
            </a:xfrm>
            <a:custGeom>
              <a:avLst/>
              <a:gdLst>
                <a:gd name="T0" fmla="*/ 53 w 55"/>
                <a:gd name="T1" fmla="*/ 0 h 12"/>
                <a:gd name="T2" fmla="*/ 36 w 55"/>
                <a:gd name="T3" fmla="*/ 0 h 12"/>
                <a:gd name="T4" fmla="*/ 19 w 55"/>
                <a:gd name="T5" fmla="*/ 0 h 12"/>
                <a:gd name="T6" fmla="*/ 1 w 55"/>
                <a:gd name="T7" fmla="*/ 0 h 12"/>
                <a:gd name="T8" fmla="*/ 0 w 55"/>
                <a:gd name="T9" fmla="*/ 2 h 12"/>
                <a:gd name="T10" fmla="*/ 1 w 55"/>
                <a:gd name="T11" fmla="*/ 4 h 12"/>
                <a:gd name="T12" fmla="*/ 17 w 55"/>
                <a:gd name="T13" fmla="*/ 4 h 12"/>
                <a:gd name="T14" fmla="*/ 27 w 55"/>
                <a:gd name="T15" fmla="*/ 12 h 12"/>
                <a:gd name="T16" fmla="*/ 37 w 55"/>
                <a:gd name="T17" fmla="*/ 4 h 12"/>
                <a:gd name="T18" fmla="*/ 53 w 55"/>
                <a:gd name="T19" fmla="*/ 4 h 12"/>
                <a:gd name="T20" fmla="*/ 55 w 55"/>
                <a:gd name="T21" fmla="*/ 2 h 12"/>
                <a:gd name="T22" fmla="*/ 53 w 55"/>
                <a:gd name="T23" fmla="*/ 0 h 12"/>
                <a:gd name="T24" fmla="*/ 27 w 55"/>
                <a:gd name="T25" fmla="*/ 9 h 12"/>
                <a:gd name="T26" fmla="*/ 21 w 55"/>
                <a:gd name="T27" fmla="*/ 4 h 12"/>
                <a:gd name="T28" fmla="*/ 34 w 55"/>
                <a:gd name="T29" fmla="*/ 4 h 12"/>
                <a:gd name="T30" fmla="*/ 27 w 55"/>
                <a:gd name="T3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12">
                  <a:moveTo>
                    <a:pt x="53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9"/>
                    <a:pt x="22" y="12"/>
                    <a:pt x="27" y="12"/>
                  </a:cubicBezTo>
                  <a:cubicBezTo>
                    <a:pt x="32" y="12"/>
                    <a:pt x="37" y="9"/>
                    <a:pt x="37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4" y="4"/>
                    <a:pt x="55" y="3"/>
                    <a:pt x="55" y="2"/>
                  </a:cubicBezTo>
                  <a:cubicBezTo>
                    <a:pt x="55" y="1"/>
                    <a:pt x="54" y="0"/>
                    <a:pt x="53" y="0"/>
                  </a:cubicBezTo>
                  <a:close/>
                  <a:moveTo>
                    <a:pt x="27" y="9"/>
                  </a:moveTo>
                  <a:cubicBezTo>
                    <a:pt x="24" y="9"/>
                    <a:pt x="21" y="7"/>
                    <a:pt x="21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3" y="7"/>
                    <a:pt x="31" y="9"/>
                    <a:pt x="2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BCC1345F-357A-4983-BEAB-7A626E740B64}"/>
              </a:ext>
            </a:extLst>
          </p:cNvPr>
          <p:cNvSpPr txBox="1"/>
          <p:nvPr/>
        </p:nvSpPr>
        <p:spPr>
          <a:xfrm>
            <a:off x="7000876" y="2461638"/>
            <a:ext cx="516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简主义设计，极致简约风潮流所向，通用设计，完美兼容，打造最实用，最具个性的演示方案。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E8B60B47-CFA7-4335-B56E-F7E6C26C452E}"/>
              </a:ext>
            </a:extLst>
          </p:cNvPr>
          <p:cNvSpPr txBox="1"/>
          <p:nvPr/>
        </p:nvSpPr>
        <p:spPr>
          <a:xfrm>
            <a:off x="433023" y="278288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31BD14F8-5292-4188-9FE8-3E2E0E27B4E3}"/>
              </a:ext>
            </a:extLst>
          </p:cNvPr>
          <p:cNvSpPr txBox="1"/>
          <p:nvPr/>
        </p:nvSpPr>
        <p:spPr>
          <a:xfrm>
            <a:off x="7000876" y="3257551"/>
            <a:ext cx="516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简主义设计，极致简约风潮流所向，通用设计，完美兼容，打造最实用，最具个性的演示方案。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9B31D88E-D078-49E9-8B81-C15134D2E5C8}"/>
              </a:ext>
            </a:extLst>
          </p:cNvPr>
          <p:cNvSpPr txBox="1"/>
          <p:nvPr/>
        </p:nvSpPr>
        <p:spPr>
          <a:xfrm>
            <a:off x="7000876" y="4082475"/>
            <a:ext cx="516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简主义设计，极致简约风潮流所向，通用设计，完美兼容，打造最实用，最具个性的演示方案。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4BE89A1C-7780-4D53-A577-24E0E5D978A7}"/>
              </a:ext>
            </a:extLst>
          </p:cNvPr>
          <p:cNvSpPr txBox="1"/>
          <p:nvPr/>
        </p:nvSpPr>
        <p:spPr>
          <a:xfrm>
            <a:off x="7000876" y="4878388"/>
            <a:ext cx="516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简主义设计，极致简约风潮流所向，通用设计，完美兼容，打造最实用，最具个性的演示方案。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D9A185A6-CA8B-477E-83CF-686F5BA658B9}"/>
              </a:ext>
            </a:extLst>
          </p:cNvPr>
          <p:cNvSpPr txBox="1"/>
          <p:nvPr/>
        </p:nvSpPr>
        <p:spPr>
          <a:xfrm>
            <a:off x="433023" y="3587751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4EF9AE07-BB91-4101-BBF6-1D5B4D969797}"/>
              </a:ext>
            </a:extLst>
          </p:cNvPr>
          <p:cNvSpPr txBox="1"/>
          <p:nvPr/>
        </p:nvSpPr>
        <p:spPr>
          <a:xfrm>
            <a:off x="433023" y="4374357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xmlns="" id="{951A0787-D002-418F-9129-986783C82F7D}"/>
              </a:ext>
            </a:extLst>
          </p:cNvPr>
          <p:cNvSpPr txBox="1"/>
          <p:nvPr/>
        </p:nvSpPr>
        <p:spPr>
          <a:xfrm>
            <a:off x="433023" y="5182394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CCCAF3F5-8C5F-49FF-BC8D-01E933C4D022}"/>
              </a:ext>
            </a:extLst>
          </p:cNvPr>
          <p:cNvSpPr txBox="1"/>
          <p:nvPr/>
        </p:nvSpPr>
        <p:spPr>
          <a:xfrm>
            <a:off x="4425654" y="2540946"/>
            <a:ext cx="849905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/>
              </a:rPr>
              <a:t>10%</a:t>
            </a:r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4BCB206B-0AD3-435D-8A39-4CF70E12026F}"/>
              </a:ext>
            </a:extLst>
          </p:cNvPr>
          <p:cNvSpPr txBox="1"/>
          <p:nvPr/>
        </p:nvSpPr>
        <p:spPr>
          <a:xfrm>
            <a:off x="4810324" y="3335488"/>
            <a:ext cx="849905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/>
              </a:rPr>
              <a:t>30%</a:t>
            </a:r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F2455BE2-EF47-45B4-A5A2-DEE9CA955E46}"/>
              </a:ext>
            </a:extLst>
          </p:cNvPr>
          <p:cNvSpPr txBox="1"/>
          <p:nvPr/>
        </p:nvSpPr>
        <p:spPr>
          <a:xfrm>
            <a:off x="5092106" y="4152408"/>
            <a:ext cx="849905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/>
              </a:rPr>
              <a:t>40%</a:t>
            </a:r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E9DF76C8-DF69-4494-947A-81245286137D}"/>
              </a:ext>
            </a:extLst>
          </p:cNvPr>
          <p:cNvSpPr txBox="1"/>
          <p:nvPr/>
        </p:nvSpPr>
        <p:spPr>
          <a:xfrm>
            <a:off x="4717956" y="4951563"/>
            <a:ext cx="849905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/>
              </a:rPr>
              <a:t>20%</a:t>
            </a:r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704203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1">
            <a:extLst>
              <a:ext uri="{FF2B5EF4-FFF2-40B4-BE49-F238E27FC236}">
                <a16:creationId xmlns:a16="http://schemas.microsoft.com/office/drawing/2014/main" xmlns="" id="{A2B2BC17-3A65-4BBC-BD17-35B50BD40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9400" y="246061"/>
            <a:ext cx="4016089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471C90C-9E4E-42FB-A01C-31A97F67D668}"/>
              </a:ext>
            </a:extLst>
          </p:cNvPr>
          <p:cNvCxnSpPr>
            <a:cxnSpLocks/>
          </p:cNvCxnSpPr>
          <p:nvPr/>
        </p:nvCxnSpPr>
        <p:spPr>
          <a:xfrm>
            <a:off x="460301" y="7618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D15DCE-23E2-4805-8CEC-7800F73A3BC2}"/>
              </a:ext>
            </a:extLst>
          </p:cNvPr>
          <p:cNvSpPr/>
          <p:nvPr/>
        </p:nvSpPr>
        <p:spPr>
          <a:xfrm>
            <a:off x="4025900" y="795933"/>
            <a:ext cx="41543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 LOREM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03F0C38-E8BF-45EE-8247-9300AA47C288}"/>
              </a:ext>
            </a:extLst>
          </p:cNvPr>
          <p:cNvCxnSpPr>
            <a:cxnSpLocks/>
          </p:cNvCxnSpPr>
          <p:nvPr/>
        </p:nvCxnSpPr>
        <p:spPr>
          <a:xfrm>
            <a:off x="460301" y="67816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DA808902-4D35-4038-83B6-5C10B8CB4C66}"/>
              </a:ext>
            </a:extLst>
          </p:cNvPr>
          <p:cNvSpPr>
            <a:spLocks/>
          </p:cNvSpPr>
          <p:nvPr/>
        </p:nvSpPr>
        <p:spPr bwMode="auto">
          <a:xfrm>
            <a:off x="2789238" y="2075136"/>
            <a:ext cx="2098675" cy="2006600"/>
          </a:xfrm>
          <a:custGeom>
            <a:avLst/>
            <a:gdLst>
              <a:gd name="T0" fmla="*/ 855 w 1322"/>
              <a:gd name="T1" fmla="*/ 0 h 1264"/>
              <a:gd name="T2" fmla="*/ 0 w 1322"/>
              <a:gd name="T3" fmla="*/ 0 h 1264"/>
              <a:gd name="T4" fmla="*/ 507 w 1322"/>
              <a:gd name="T5" fmla="*/ 1264 h 1264"/>
              <a:gd name="T6" fmla="*/ 1322 w 1322"/>
              <a:gd name="T7" fmla="*/ 1264 h 1264"/>
              <a:gd name="T8" fmla="*/ 855 w 1322"/>
              <a:gd name="T9" fmla="*/ 0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2" h="1264">
                <a:moveTo>
                  <a:pt x="855" y="0"/>
                </a:moveTo>
                <a:lnTo>
                  <a:pt x="0" y="0"/>
                </a:lnTo>
                <a:lnTo>
                  <a:pt x="507" y="1264"/>
                </a:lnTo>
                <a:lnTo>
                  <a:pt x="1322" y="1264"/>
                </a:lnTo>
                <a:lnTo>
                  <a:pt x="855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xmlns="" id="{751AAD8E-A4FC-4DE2-86C3-DBAEDC143D26}"/>
              </a:ext>
            </a:extLst>
          </p:cNvPr>
          <p:cNvSpPr>
            <a:spLocks/>
          </p:cNvSpPr>
          <p:nvPr/>
        </p:nvSpPr>
        <p:spPr bwMode="auto">
          <a:xfrm>
            <a:off x="1992313" y="2075136"/>
            <a:ext cx="2098675" cy="2006600"/>
          </a:xfrm>
          <a:custGeom>
            <a:avLst/>
            <a:gdLst>
              <a:gd name="T0" fmla="*/ 855 w 1322"/>
              <a:gd name="T1" fmla="*/ 1264 h 1264"/>
              <a:gd name="T2" fmla="*/ 0 w 1322"/>
              <a:gd name="T3" fmla="*/ 1264 h 1264"/>
              <a:gd name="T4" fmla="*/ 507 w 1322"/>
              <a:gd name="T5" fmla="*/ 0 h 1264"/>
              <a:gd name="T6" fmla="*/ 1322 w 1322"/>
              <a:gd name="T7" fmla="*/ 0 h 1264"/>
              <a:gd name="T8" fmla="*/ 855 w 1322"/>
              <a:gd name="T9" fmla="*/ 1264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2" h="1264">
                <a:moveTo>
                  <a:pt x="855" y="1264"/>
                </a:moveTo>
                <a:lnTo>
                  <a:pt x="0" y="1264"/>
                </a:lnTo>
                <a:lnTo>
                  <a:pt x="507" y="0"/>
                </a:lnTo>
                <a:lnTo>
                  <a:pt x="1322" y="0"/>
                </a:lnTo>
                <a:lnTo>
                  <a:pt x="855" y="12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xmlns="" id="{40385FDB-4E52-444A-9EA8-8A3038CE952A}"/>
              </a:ext>
            </a:extLst>
          </p:cNvPr>
          <p:cNvSpPr>
            <a:spLocks/>
          </p:cNvSpPr>
          <p:nvPr/>
        </p:nvSpPr>
        <p:spPr bwMode="auto">
          <a:xfrm>
            <a:off x="4391025" y="2075136"/>
            <a:ext cx="2098675" cy="2006600"/>
          </a:xfrm>
          <a:custGeom>
            <a:avLst/>
            <a:gdLst>
              <a:gd name="T0" fmla="*/ 855 w 1322"/>
              <a:gd name="T1" fmla="*/ 0 h 1264"/>
              <a:gd name="T2" fmla="*/ 0 w 1322"/>
              <a:gd name="T3" fmla="*/ 0 h 1264"/>
              <a:gd name="T4" fmla="*/ 508 w 1322"/>
              <a:gd name="T5" fmla="*/ 1264 h 1264"/>
              <a:gd name="T6" fmla="*/ 1322 w 1322"/>
              <a:gd name="T7" fmla="*/ 1264 h 1264"/>
              <a:gd name="T8" fmla="*/ 855 w 1322"/>
              <a:gd name="T9" fmla="*/ 0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2" h="1264">
                <a:moveTo>
                  <a:pt x="855" y="0"/>
                </a:moveTo>
                <a:lnTo>
                  <a:pt x="0" y="0"/>
                </a:lnTo>
                <a:lnTo>
                  <a:pt x="508" y="1264"/>
                </a:lnTo>
                <a:lnTo>
                  <a:pt x="1322" y="1264"/>
                </a:lnTo>
                <a:lnTo>
                  <a:pt x="855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xmlns="" id="{0B4A93C9-7995-4B02-84B4-8AEB51A4910C}"/>
              </a:ext>
            </a:extLst>
          </p:cNvPr>
          <p:cNvSpPr>
            <a:spLocks/>
          </p:cNvSpPr>
          <p:nvPr/>
        </p:nvSpPr>
        <p:spPr bwMode="auto">
          <a:xfrm>
            <a:off x="3594100" y="2075136"/>
            <a:ext cx="2098675" cy="2006600"/>
          </a:xfrm>
          <a:custGeom>
            <a:avLst/>
            <a:gdLst>
              <a:gd name="T0" fmla="*/ 855 w 1322"/>
              <a:gd name="T1" fmla="*/ 1264 h 1264"/>
              <a:gd name="T2" fmla="*/ 0 w 1322"/>
              <a:gd name="T3" fmla="*/ 1264 h 1264"/>
              <a:gd name="T4" fmla="*/ 508 w 1322"/>
              <a:gd name="T5" fmla="*/ 0 h 1264"/>
              <a:gd name="T6" fmla="*/ 1322 w 1322"/>
              <a:gd name="T7" fmla="*/ 0 h 1264"/>
              <a:gd name="T8" fmla="*/ 855 w 1322"/>
              <a:gd name="T9" fmla="*/ 1264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2" h="1264">
                <a:moveTo>
                  <a:pt x="855" y="1264"/>
                </a:moveTo>
                <a:lnTo>
                  <a:pt x="0" y="1264"/>
                </a:lnTo>
                <a:lnTo>
                  <a:pt x="508" y="0"/>
                </a:lnTo>
                <a:lnTo>
                  <a:pt x="1322" y="0"/>
                </a:lnTo>
                <a:lnTo>
                  <a:pt x="855" y="12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xmlns="" id="{0E0B8E4D-0F98-431C-848D-EA7BC19BC4C8}"/>
              </a:ext>
            </a:extLst>
          </p:cNvPr>
          <p:cNvSpPr>
            <a:spLocks/>
          </p:cNvSpPr>
          <p:nvPr/>
        </p:nvSpPr>
        <p:spPr bwMode="auto">
          <a:xfrm>
            <a:off x="5997575" y="2075136"/>
            <a:ext cx="2098675" cy="2006600"/>
          </a:xfrm>
          <a:custGeom>
            <a:avLst/>
            <a:gdLst>
              <a:gd name="T0" fmla="*/ 855 w 1322"/>
              <a:gd name="T1" fmla="*/ 0 h 1264"/>
              <a:gd name="T2" fmla="*/ 0 w 1322"/>
              <a:gd name="T3" fmla="*/ 0 h 1264"/>
              <a:gd name="T4" fmla="*/ 508 w 1322"/>
              <a:gd name="T5" fmla="*/ 1264 h 1264"/>
              <a:gd name="T6" fmla="*/ 1322 w 1322"/>
              <a:gd name="T7" fmla="*/ 1264 h 1264"/>
              <a:gd name="T8" fmla="*/ 855 w 1322"/>
              <a:gd name="T9" fmla="*/ 0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2" h="1264">
                <a:moveTo>
                  <a:pt x="855" y="0"/>
                </a:moveTo>
                <a:lnTo>
                  <a:pt x="0" y="0"/>
                </a:lnTo>
                <a:lnTo>
                  <a:pt x="508" y="1264"/>
                </a:lnTo>
                <a:lnTo>
                  <a:pt x="1322" y="1264"/>
                </a:lnTo>
                <a:lnTo>
                  <a:pt x="855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xmlns="" id="{B388D554-5C05-4FDB-98C8-AA46C5298E5C}"/>
              </a:ext>
            </a:extLst>
          </p:cNvPr>
          <p:cNvSpPr>
            <a:spLocks/>
          </p:cNvSpPr>
          <p:nvPr/>
        </p:nvSpPr>
        <p:spPr bwMode="auto">
          <a:xfrm>
            <a:off x="5202238" y="2075136"/>
            <a:ext cx="2097088" cy="2006600"/>
          </a:xfrm>
          <a:custGeom>
            <a:avLst/>
            <a:gdLst>
              <a:gd name="T0" fmla="*/ 854 w 1321"/>
              <a:gd name="T1" fmla="*/ 1264 h 1264"/>
              <a:gd name="T2" fmla="*/ 0 w 1321"/>
              <a:gd name="T3" fmla="*/ 1264 h 1264"/>
              <a:gd name="T4" fmla="*/ 507 w 1321"/>
              <a:gd name="T5" fmla="*/ 0 h 1264"/>
              <a:gd name="T6" fmla="*/ 1321 w 1321"/>
              <a:gd name="T7" fmla="*/ 0 h 1264"/>
              <a:gd name="T8" fmla="*/ 854 w 1321"/>
              <a:gd name="T9" fmla="*/ 1264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1" h="1264">
                <a:moveTo>
                  <a:pt x="854" y="1264"/>
                </a:moveTo>
                <a:lnTo>
                  <a:pt x="0" y="1264"/>
                </a:lnTo>
                <a:lnTo>
                  <a:pt x="507" y="0"/>
                </a:lnTo>
                <a:lnTo>
                  <a:pt x="1321" y="0"/>
                </a:lnTo>
                <a:lnTo>
                  <a:pt x="854" y="12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xmlns="" id="{11A512C8-9C52-434D-A0C9-F1549F021B66}"/>
              </a:ext>
            </a:extLst>
          </p:cNvPr>
          <p:cNvSpPr>
            <a:spLocks/>
          </p:cNvSpPr>
          <p:nvPr/>
        </p:nvSpPr>
        <p:spPr bwMode="auto">
          <a:xfrm>
            <a:off x="7604125" y="2075136"/>
            <a:ext cx="2095500" cy="2006600"/>
          </a:xfrm>
          <a:custGeom>
            <a:avLst/>
            <a:gdLst>
              <a:gd name="T0" fmla="*/ 855 w 1320"/>
              <a:gd name="T1" fmla="*/ 0 h 1264"/>
              <a:gd name="T2" fmla="*/ 0 w 1320"/>
              <a:gd name="T3" fmla="*/ 0 h 1264"/>
              <a:gd name="T4" fmla="*/ 505 w 1320"/>
              <a:gd name="T5" fmla="*/ 1264 h 1264"/>
              <a:gd name="T6" fmla="*/ 1320 w 1320"/>
              <a:gd name="T7" fmla="*/ 1264 h 1264"/>
              <a:gd name="T8" fmla="*/ 855 w 1320"/>
              <a:gd name="T9" fmla="*/ 0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0" h="1264">
                <a:moveTo>
                  <a:pt x="855" y="0"/>
                </a:moveTo>
                <a:lnTo>
                  <a:pt x="0" y="0"/>
                </a:lnTo>
                <a:lnTo>
                  <a:pt x="505" y="1264"/>
                </a:lnTo>
                <a:lnTo>
                  <a:pt x="1320" y="1264"/>
                </a:lnTo>
                <a:lnTo>
                  <a:pt x="855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xmlns="" id="{BAD7B427-E441-4911-8F1D-DD6A0B7670CA}"/>
              </a:ext>
            </a:extLst>
          </p:cNvPr>
          <p:cNvSpPr>
            <a:spLocks/>
          </p:cNvSpPr>
          <p:nvPr/>
        </p:nvSpPr>
        <p:spPr bwMode="auto">
          <a:xfrm>
            <a:off x="6807200" y="2075136"/>
            <a:ext cx="2095500" cy="2006600"/>
          </a:xfrm>
          <a:custGeom>
            <a:avLst/>
            <a:gdLst>
              <a:gd name="T0" fmla="*/ 852 w 1320"/>
              <a:gd name="T1" fmla="*/ 1264 h 1264"/>
              <a:gd name="T2" fmla="*/ 0 w 1320"/>
              <a:gd name="T3" fmla="*/ 1264 h 1264"/>
              <a:gd name="T4" fmla="*/ 505 w 1320"/>
              <a:gd name="T5" fmla="*/ 0 h 1264"/>
              <a:gd name="T6" fmla="*/ 1320 w 1320"/>
              <a:gd name="T7" fmla="*/ 0 h 1264"/>
              <a:gd name="T8" fmla="*/ 852 w 1320"/>
              <a:gd name="T9" fmla="*/ 1264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0" h="1264">
                <a:moveTo>
                  <a:pt x="852" y="1264"/>
                </a:moveTo>
                <a:lnTo>
                  <a:pt x="0" y="1264"/>
                </a:lnTo>
                <a:lnTo>
                  <a:pt x="505" y="0"/>
                </a:lnTo>
                <a:lnTo>
                  <a:pt x="1320" y="0"/>
                </a:lnTo>
                <a:lnTo>
                  <a:pt x="852" y="12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C1ED8DD1-CA33-4E4F-8FF3-2AAB4F64E47A}"/>
              </a:ext>
            </a:extLst>
          </p:cNvPr>
          <p:cNvGrpSpPr/>
          <p:nvPr/>
        </p:nvGrpSpPr>
        <p:grpSpPr>
          <a:xfrm>
            <a:off x="9118316" y="4294127"/>
            <a:ext cx="500063" cy="395288"/>
            <a:chOff x="7350125" y="5054600"/>
            <a:chExt cx="500063" cy="395288"/>
          </a:xfrm>
          <a:solidFill>
            <a:schemeClr val="accent4"/>
          </a:solidFill>
        </p:grpSpPr>
        <p:sp>
          <p:nvSpPr>
            <p:cNvPr id="17" name="Freeform 56">
              <a:extLst>
                <a:ext uri="{FF2B5EF4-FFF2-40B4-BE49-F238E27FC236}">
                  <a16:creationId xmlns:a16="http://schemas.microsoft.com/office/drawing/2014/main" xmlns="" id="{727A324B-2F0D-4537-95FE-288EB2ECB4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0125" y="5054600"/>
              <a:ext cx="500063" cy="395288"/>
            </a:xfrm>
            <a:custGeom>
              <a:avLst/>
              <a:gdLst>
                <a:gd name="T0" fmla="*/ 47 w 118"/>
                <a:gd name="T1" fmla="*/ 0 h 93"/>
                <a:gd name="T2" fmla="*/ 16 w 118"/>
                <a:gd name="T3" fmla="*/ 8 h 93"/>
                <a:gd name="T4" fmla="*/ 0 w 118"/>
                <a:gd name="T5" fmla="*/ 52 h 93"/>
                <a:gd name="T6" fmla="*/ 32 w 118"/>
                <a:gd name="T7" fmla="*/ 68 h 93"/>
                <a:gd name="T8" fmla="*/ 54 w 118"/>
                <a:gd name="T9" fmla="*/ 93 h 93"/>
                <a:gd name="T10" fmla="*/ 56 w 118"/>
                <a:gd name="T11" fmla="*/ 91 h 93"/>
                <a:gd name="T12" fmla="*/ 70 w 118"/>
                <a:gd name="T13" fmla="*/ 68 h 93"/>
                <a:gd name="T14" fmla="*/ 89 w 118"/>
                <a:gd name="T15" fmla="*/ 86 h 93"/>
                <a:gd name="T16" fmla="*/ 91 w 118"/>
                <a:gd name="T17" fmla="*/ 84 h 93"/>
                <a:gd name="T18" fmla="*/ 103 w 118"/>
                <a:gd name="T19" fmla="*/ 60 h 93"/>
                <a:gd name="T20" fmla="*/ 118 w 118"/>
                <a:gd name="T21" fmla="*/ 16 h 93"/>
                <a:gd name="T22" fmla="*/ 71 w 118"/>
                <a:gd name="T23" fmla="*/ 64 h 93"/>
                <a:gd name="T24" fmla="*/ 52 w 118"/>
                <a:gd name="T25" fmla="*/ 66 h 93"/>
                <a:gd name="T26" fmla="*/ 34 w 118"/>
                <a:gd name="T27" fmla="*/ 64 h 93"/>
                <a:gd name="T28" fmla="*/ 16 w 118"/>
                <a:gd name="T29" fmla="*/ 64 h 93"/>
                <a:gd name="T30" fmla="*/ 4 w 118"/>
                <a:gd name="T31" fmla="*/ 23 h 93"/>
                <a:gd name="T32" fmla="*/ 35 w 118"/>
                <a:gd name="T33" fmla="*/ 12 h 93"/>
                <a:gd name="T34" fmla="*/ 83 w 118"/>
                <a:gd name="T35" fmla="*/ 23 h 93"/>
                <a:gd name="T36" fmla="*/ 71 w 118"/>
                <a:gd name="T37" fmla="*/ 64 h 93"/>
                <a:gd name="T38" fmla="*/ 103 w 118"/>
                <a:gd name="T39" fmla="*/ 56 h 93"/>
                <a:gd name="T40" fmla="*/ 87 w 118"/>
                <a:gd name="T41" fmla="*/ 58 h 93"/>
                <a:gd name="T42" fmla="*/ 75 w 118"/>
                <a:gd name="T43" fmla="*/ 67 h 93"/>
                <a:gd name="T44" fmla="*/ 77 w 118"/>
                <a:gd name="T45" fmla="*/ 66 h 93"/>
                <a:gd name="T46" fmla="*/ 80 w 118"/>
                <a:gd name="T47" fmla="*/ 65 h 93"/>
                <a:gd name="T48" fmla="*/ 83 w 118"/>
                <a:gd name="T49" fmla="*/ 63 h 93"/>
                <a:gd name="T50" fmla="*/ 84 w 118"/>
                <a:gd name="T51" fmla="*/ 60 h 93"/>
                <a:gd name="T52" fmla="*/ 86 w 118"/>
                <a:gd name="T53" fmla="*/ 58 h 93"/>
                <a:gd name="T54" fmla="*/ 86 w 118"/>
                <a:gd name="T55" fmla="*/ 55 h 93"/>
                <a:gd name="T56" fmla="*/ 87 w 118"/>
                <a:gd name="T57" fmla="*/ 23 h 93"/>
                <a:gd name="T58" fmla="*/ 39 w 118"/>
                <a:gd name="T59" fmla="*/ 8 h 93"/>
                <a:gd name="T60" fmla="*/ 103 w 118"/>
                <a:gd name="T61" fmla="*/ 4 h 93"/>
                <a:gd name="T62" fmla="*/ 114 w 118"/>
                <a:gd name="T63" fmla="*/ 4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" h="93">
                  <a:moveTo>
                    <a:pt x="1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2" y="0"/>
                    <a:pt x="37" y="3"/>
                    <a:pt x="3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7" y="8"/>
                    <a:pt x="0" y="15"/>
                    <a:pt x="0" y="23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61"/>
                    <a:pt x="7" y="68"/>
                    <a:pt x="16" y="68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3" y="93"/>
                    <a:pt x="54" y="93"/>
                    <a:pt x="54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6" y="93"/>
                    <a:pt x="56" y="92"/>
                    <a:pt x="56" y="91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8" y="85"/>
                    <a:pt x="88" y="86"/>
                    <a:pt x="89" y="86"/>
                  </a:cubicBezTo>
                  <a:cubicBezTo>
                    <a:pt x="89" y="86"/>
                    <a:pt x="90" y="86"/>
                    <a:pt x="90" y="85"/>
                  </a:cubicBezTo>
                  <a:cubicBezTo>
                    <a:pt x="91" y="85"/>
                    <a:pt x="91" y="84"/>
                    <a:pt x="91" y="84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103" y="60"/>
                    <a:pt x="103" y="60"/>
                    <a:pt x="103" y="60"/>
                  </a:cubicBezTo>
                  <a:cubicBezTo>
                    <a:pt x="111" y="60"/>
                    <a:pt x="118" y="53"/>
                    <a:pt x="118" y="45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18" y="7"/>
                    <a:pt x="111" y="0"/>
                    <a:pt x="103" y="0"/>
                  </a:cubicBezTo>
                  <a:close/>
                  <a:moveTo>
                    <a:pt x="71" y="64"/>
                  </a:moveTo>
                  <a:cubicBezTo>
                    <a:pt x="54" y="64"/>
                    <a:pt x="54" y="64"/>
                    <a:pt x="54" y="64"/>
                  </a:cubicBezTo>
                  <a:cubicBezTo>
                    <a:pt x="53" y="64"/>
                    <a:pt x="52" y="65"/>
                    <a:pt x="52" y="6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34" y="64"/>
                    <a:pt x="33" y="64"/>
                    <a:pt x="33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9" y="64"/>
                    <a:pt x="4" y="59"/>
                    <a:pt x="4" y="5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17"/>
                    <a:pt x="9" y="12"/>
                    <a:pt x="1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8" y="12"/>
                    <a:pt x="83" y="17"/>
                    <a:pt x="83" y="23"/>
                  </a:cubicBezTo>
                  <a:cubicBezTo>
                    <a:pt x="83" y="52"/>
                    <a:pt x="83" y="52"/>
                    <a:pt x="83" y="52"/>
                  </a:cubicBezTo>
                  <a:cubicBezTo>
                    <a:pt x="83" y="59"/>
                    <a:pt x="78" y="64"/>
                    <a:pt x="71" y="64"/>
                  </a:cubicBezTo>
                  <a:close/>
                  <a:moveTo>
                    <a:pt x="114" y="45"/>
                  </a:moveTo>
                  <a:cubicBezTo>
                    <a:pt x="114" y="51"/>
                    <a:pt x="109" y="56"/>
                    <a:pt x="103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8" y="56"/>
                    <a:pt x="87" y="57"/>
                    <a:pt x="87" y="58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7"/>
                    <a:pt x="76" y="67"/>
                    <a:pt x="77" y="67"/>
                  </a:cubicBezTo>
                  <a:cubicBezTo>
                    <a:pt x="77" y="67"/>
                    <a:pt x="77" y="67"/>
                    <a:pt x="77" y="66"/>
                  </a:cubicBezTo>
                  <a:cubicBezTo>
                    <a:pt x="78" y="66"/>
                    <a:pt x="79" y="66"/>
                    <a:pt x="80" y="65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1" y="64"/>
                    <a:pt x="81" y="64"/>
                    <a:pt x="82" y="63"/>
                  </a:cubicBezTo>
                  <a:cubicBezTo>
                    <a:pt x="82" y="63"/>
                    <a:pt x="82" y="63"/>
                    <a:pt x="83" y="63"/>
                  </a:cubicBezTo>
                  <a:cubicBezTo>
                    <a:pt x="83" y="62"/>
                    <a:pt x="83" y="62"/>
                    <a:pt x="84" y="61"/>
                  </a:cubicBezTo>
                  <a:cubicBezTo>
                    <a:pt x="84" y="61"/>
                    <a:pt x="84" y="61"/>
                    <a:pt x="84" y="60"/>
                  </a:cubicBezTo>
                  <a:cubicBezTo>
                    <a:pt x="85" y="60"/>
                    <a:pt x="85" y="59"/>
                    <a:pt x="85" y="59"/>
                  </a:cubicBezTo>
                  <a:cubicBezTo>
                    <a:pt x="85" y="58"/>
                    <a:pt x="86" y="58"/>
                    <a:pt x="86" y="58"/>
                  </a:cubicBezTo>
                  <a:cubicBezTo>
                    <a:pt x="86" y="57"/>
                    <a:pt x="86" y="57"/>
                    <a:pt x="86" y="56"/>
                  </a:cubicBezTo>
                  <a:cubicBezTo>
                    <a:pt x="86" y="56"/>
                    <a:pt x="86" y="55"/>
                    <a:pt x="86" y="55"/>
                  </a:cubicBezTo>
                  <a:cubicBezTo>
                    <a:pt x="87" y="54"/>
                    <a:pt x="87" y="53"/>
                    <a:pt x="87" y="52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15"/>
                    <a:pt x="80" y="8"/>
                    <a:pt x="71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41" y="5"/>
                    <a:pt x="44" y="4"/>
                    <a:pt x="47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9" y="4"/>
                    <a:pt x="114" y="9"/>
                    <a:pt x="114" y="16"/>
                  </a:cubicBezTo>
                  <a:lnTo>
                    <a:pt x="114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57">
              <a:extLst>
                <a:ext uri="{FF2B5EF4-FFF2-40B4-BE49-F238E27FC236}">
                  <a16:creationId xmlns:a16="http://schemas.microsoft.com/office/drawing/2014/main" xmlns="" id="{4C85860F-1730-43C2-A934-B148F74BE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0925" y="5135563"/>
              <a:ext cx="276225" cy="17463"/>
            </a:xfrm>
            <a:custGeom>
              <a:avLst/>
              <a:gdLst>
                <a:gd name="T0" fmla="*/ 63 w 65"/>
                <a:gd name="T1" fmla="*/ 0 h 4"/>
                <a:gd name="T2" fmla="*/ 2 w 65"/>
                <a:gd name="T3" fmla="*/ 0 h 4"/>
                <a:gd name="T4" fmla="*/ 0 w 65"/>
                <a:gd name="T5" fmla="*/ 2 h 4"/>
                <a:gd name="T6" fmla="*/ 2 w 65"/>
                <a:gd name="T7" fmla="*/ 4 h 4"/>
                <a:gd name="T8" fmla="*/ 63 w 65"/>
                <a:gd name="T9" fmla="*/ 4 h 4"/>
                <a:gd name="T10" fmla="*/ 65 w 65"/>
                <a:gd name="T11" fmla="*/ 2 h 4"/>
                <a:gd name="T12" fmla="*/ 63 w 6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4">
                  <a:moveTo>
                    <a:pt x="6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4" y="4"/>
                    <a:pt x="65" y="3"/>
                    <a:pt x="65" y="2"/>
                  </a:cubicBezTo>
                  <a:cubicBezTo>
                    <a:pt x="65" y="1"/>
                    <a:pt x="64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58">
              <a:extLst>
                <a:ext uri="{FF2B5EF4-FFF2-40B4-BE49-F238E27FC236}">
                  <a16:creationId xmlns:a16="http://schemas.microsoft.com/office/drawing/2014/main" xmlns="" id="{3CC29857-C38A-4168-A1B4-BDBCEF27A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0925" y="5203825"/>
              <a:ext cx="212725" cy="17463"/>
            </a:xfrm>
            <a:custGeom>
              <a:avLst/>
              <a:gdLst>
                <a:gd name="T0" fmla="*/ 48 w 50"/>
                <a:gd name="T1" fmla="*/ 0 h 4"/>
                <a:gd name="T2" fmla="*/ 2 w 50"/>
                <a:gd name="T3" fmla="*/ 0 h 4"/>
                <a:gd name="T4" fmla="*/ 0 w 50"/>
                <a:gd name="T5" fmla="*/ 2 h 4"/>
                <a:gd name="T6" fmla="*/ 2 w 50"/>
                <a:gd name="T7" fmla="*/ 4 h 4"/>
                <a:gd name="T8" fmla="*/ 48 w 50"/>
                <a:gd name="T9" fmla="*/ 4 h 4"/>
                <a:gd name="T10" fmla="*/ 50 w 50"/>
                <a:gd name="T11" fmla="*/ 2 h 4"/>
                <a:gd name="T12" fmla="*/ 48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4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4"/>
                    <a:pt x="50" y="4"/>
                    <a:pt x="50" y="2"/>
                  </a:cubicBezTo>
                  <a:cubicBezTo>
                    <a:pt x="50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59">
              <a:extLst>
                <a:ext uri="{FF2B5EF4-FFF2-40B4-BE49-F238E27FC236}">
                  <a16:creationId xmlns:a16="http://schemas.microsoft.com/office/drawing/2014/main" xmlns="" id="{B496DA13-7F37-426F-96F9-E520D91DC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0925" y="5280025"/>
              <a:ext cx="123825" cy="17463"/>
            </a:xfrm>
            <a:custGeom>
              <a:avLst/>
              <a:gdLst>
                <a:gd name="T0" fmla="*/ 27 w 29"/>
                <a:gd name="T1" fmla="*/ 0 h 4"/>
                <a:gd name="T2" fmla="*/ 2 w 29"/>
                <a:gd name="T3" fmla="*/ 0 h 4"/>
                <a:gd name="T4" fmla="*/ 0 w 29"/>
                <a:gd name="T5" fmla="*/ 2 h 4"/>
                <a:gd name="T6" fmla="*/ 2 w 29"/>
                <a:gd name="T7" fmla="*/ 4 h 4"/>
                <a:gd name="T8" fmla="*/ 27 w 29"/>
                <a:gd name="T9" fmla="*/ 4 h 4"/>
                <a:gd name="T10" fmla="*/ 29 w 29"/>
                <a:gd name="T11" fmla="*/ 2 h 4"/>
                <a:gd name="T12" fmla="*/ 27 w 29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">
                  <a:moveTo>
                    <a:pt x="2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8" y="4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20CA1E0B-FF5D-4042-BAB8-CCAE120D03D3}"/>
              </a:ext>
            </a:extLst>
          </p:cNvPr>
          <p:cNvGrpSpPr/>
          <p:nvPr/>
        </p:nvGrpSpPr>
        <p:grpSpPr>
          <a:xfrm>
            <a:off x="4908624" y="4311590"/>
            <a:ext cx="381000" cy="360363"/>
            <a:chOff x="4357688" y="5046663"/>
            <a:chExt cx="381000" cy="360363"/>
          </a:xfrm>
          <a:solidFill>
            <a:schemeClr val="accent3"/>
          </a:solidFill>
        </p:grpSpPr>
        <p:sp>
          <p:nvSpPr>
            <p:cNvPr id="22" name="Freeform 60">
              <a:extLst>
                <a:ext uri="{FF2B5EF4-FFF2-40B4-BE49-F238E27FC236}">
                  <a16:creationId xmlns:a16="http://schemas.microsoft.com/office/drawing/2014/main" xmlns="" id="{61C5778B-9353-4DED-90F0-2FBB84C11A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7688" y="5046663"/>
              <a:ext cx="174625" cy="174625"/>
            </a:xfrm>
            <a:custGeom>
              <a:avLst/>
              <a:gdLst>
                <a:gd name="T0" fmla="*/ 37 w 41"/>
                <a:gd name="T1" fmla="*/ 0 h 41"/>
                <a:gd name="T2" fmla="*/ 5 w 41"/>
                <a:gd name="T3" fmla="*/ 0 h 41"/>
                <a:gd name="T4" fmla="*/ 0 w 41"/>
                <a:gd name="T5" fmla="*/ 5 h 41"/>
                <a:gd name="T6" fmla="*/ 0 w 41"/>
                <a:gd name="T7" fmla="*/ 37 h 41"/>
                <a:gd name="T8" fmla="*/ 5 w 41"/>
                <a:gd name="T9" fmla="*/ 41 h 41"/>
                <a:gd name="T10" fmla="*/ 37 w 41"/>
                <a:gd name="T11" fmla="*/ 41 h 41"/>
                <a:gd name="T12" fmla="*/ 41 w 41"/>
                <a:gd name="T13" fmla="*/ 37 h 41"/>
                <a:gd name="T14" fmla="*/ 41 w 41"/>
                <a:gd name="T15" fmla="*/ 5 h 41"/>
                <a:gd name="T16" fmla="*/ 37 w 41"/>
                <a:gd name="T17" fmla="*/ 0 h 41"/>
                <a:gd name="T18" fmla="*/ 37 w 41"/>
                <a:gd name="T19" fmla="*/ 37 h 41"/>
                <a:gd name="T20" fmla="*/ 37 w 41"/>
                <a:gd name="T21" fmla="*/ 37 h 41"/>
                <a:gd name="T22" fmla="*/ 5 w 41"/>
                <a:gd name="T23" fmla="*/ 37 h 41"/>
                <a:gd name="T24" fmla="*/ 4 w 41"/>
                <a:gd name="T25" fmla="*/ 37 h 41"/>
                <a:gd name="T26" fmla="*/ 4 w 41"/>
                <a:gd name="T27" fmla="*/ 5 h 41"/>
                <a:gd name="T28" fmla="*/ 5 w 41"/>
                <a:gd name="T29" fmla="*/ 4 h 41"/>
                <a:gd name="T30" fmla="*/ 37 w 41"/>
                <a:gd name="T31" fmla="*/ 4 h 41"/>
                <a:gd name="T32" fmla="*/ 37 w 41"/>
                <a:gd name="T33" fmla="*/ 5 h 41"/>
                <a:gd name="T34" fmla="*/ 37 w 41"/>
                <a:gd name="T35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41">
                  <a:moveTo>
                    <a:pt x="3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3"/>
                    <a:pt x="0" y="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3" y="41"/>
                    <a:pt x="5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9" y="41"/>
                    <a:pt x="41" y="39"/>
                    <a:pt x="41" y="37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3"/>
                    <a:pt x="39" y="0"/>
                    <a:pt x="37" y="0"/>
                  </a:cubicBezTo>
                  <a:close/>
                  <a:moveTo>
                    <a:pt x="37" y="37"/>
                  </a:moveTo>
                  <a:cubicBezTo>
                    <a:pt x="37" y="37"/>
                    <a:pt x="37" y="37"/>
                    <a:pt x="37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4" y="37"/>
                    <a:pt x="4" y="3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4"/>
                    <a:pt x="5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5"/>
                    <a:pt x="37" y="5"/>
                  </a:cubicBezTo>
                  <a:lnTo>
                    <a:pt x="37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61">
              <a:extLst>
                <a:ext uri="{FF2B5EF4-FFF2-40B4-BE49-F238E27FC236}">
                  <a16:creationId xmlns:a16="http://schemas.microsoft.com/office/drawing/2014/main" xmlns="" id="{AB8B7876-7521-4177-8213-8C3CC8968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7713" y="5064125"/>
              <a:ext cx="1809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62">
              <a:extLst>
                <a:ext uri="{FF2B5EF4-FFF2-40B4-BE49-F238E27FC236}">
                  <a16:creationId xmlns:a16="http://schemas.microsoft.com/office/drawing/2014/main" xmlns="" id="{40774B78-3FA4-49DF-9B31-C2C39C170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7713" y="5127625"/>
              <a:ext cx="1809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63">
              <a:extLst>
                <a:ext uri="{FF2B5EF4-FFF2-40B4-BE49-F238E27FC236}">
                  <a16:creationId xmlns:a16="http://schemas.microsoft.com/office/drawing/2014/main" xmlns="" id="{36898CCF-A221-4FF5-B37C-302473A29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7713" y="5194300"/>
              <a:ext cx="18097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4">
              <a:extLst>
                <a:ext uri="{FF2B5EF4-FFF2-40B4-BE49-F238E27FC236}">
                  <a16:creationId xmlns:a16="http://schemas.microsoft.com/office/drawing/2014/main" xmlns="" id="{21DD3339-239A-44CC-8F01-45F905309A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7688" y="5233988"/>
              <a:ext cx="174625" cy="173038"/>
            </a:xfrm>
            <a:custGeom>
              <a:avLst/>
              <a:gdLst>
                <a:gd name="T0" fmla="*/ 37 w 41"/>
                <a:gd name="T1" fmla="*/ 0 h 41"/>
                <a:gd name="T2" fmla="*/ 5 w 41"/>
                <a:gd name="T3" fmla="*/ 0 h 41"/>
                <a:gd name="T4" fmla="*/ 0 w 41"/>
                <a:gd name="T5" fmla="*/ 5 h 41"/>
                <a:gd name="T6" fmla="*/ 0 w 41"/>
                <a:gd name="T7" fmla="*/ 36 h 41"/>
                <a:gd name="T8" fmla="*/ 5 w 41"/>
                <a:gd name="T9" fmla="*/ 41 h 41"/>
                <a:gd name="T10" fmla="*/ 37 w 41"/>
                <a:gd name="T11" fmla="*/ 41 h 41"/>
                <a:gd name="T12" fmla="*/ 41 w 41"/>
                <a:gd name="T13" fmla="*/ 36 h 41"/>
                <a:gd name="T14" fmla="*/ 41 w 41"/>
                <a:gd name="T15" fmla="*/ 5 h 41"/>
                <a:gd name="T16" fmla="*/ 37 w 41"/>
                <a:gd name="T17" fmla="*/ 0 h 41"/>
                <a:gd name="T18" fmla="*/ 37 w 41"/>
                <a:gd name="T19" fmla="*/ 36 h 41"/>
                <a:gd name="T20" fmla="*/ 37 w 41"/>
                <a:gd name="T21" fmla="*/ 37 h 41"/>
                <a:gd name="T22" fmla="*/ 5 w 41"/>
                <a:gd name="T23" fmla="*/ 37 h 41"/>
                <a:gd name="T24" fmla="*/ 4 w 41"/>
                <a:gd name="T25" fmla="*/ 36 h 41"/>
                <a:gd name="T26" fmla="*/ 4 w 41"/>
                <a:gd name="T27" fmla="*/ 5 h 41"/>
                <a:gd name="T28" fmla="*/ 5 w 41"/>
                <a:gd name="T29" fmla="*/ 4 h 41"/>
                <a:gd name="T30" fmla="*/ 37 w 41"/>
                <a:gd name="T31" fmla="*/ 4 h 41"/>
                <a:gd name="T32" fmla="*/ 37 w 41"/>
                <a:gd name="T33" fmla="*/ 5 h 41"/>
                <a:gd name="T34" fmla="*/ 37 w 41"/>
                <a:gd name="T35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41">
                  <a:moveTo>
                    <a:pt x="3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9"/>
                    <a:pt x="3" y="41"/>
                    <a:pt x="5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9" y="41"/>
                    <a:pt x="41" y="39"/>
                    <a:pt x="41" y="36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2"/>
                    <a:pt x="39" y="0"/>
                    <a:pt x="37" y="0"/>
                  </a:cubicBezTo>
                  <a:close/>
                  <a:moveTo>
                    <a:pt x="37" y="36"/>
                  </a:moveTo>
                  <a:cubicBezTo>
                    <a:pt x="37" y="37"/>
                    <a:pt x="37" y="37"/>
                    <a:pt x="37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4" y="37"/>
                    <a:pt x="4" y="3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4"/>
                    <a:pt x="5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5"/>
                    <a:pt x="37" y="5"/>
                  </a:cubicBezTo>
                  <a:lnTo>
                    <a:pt x="37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65">
              <a:extLst>
                <a:ext uri="{FF2B5EF4-FFF2-40B4-BE49-F238E27FC236}">
                  <a16:creationId xmlns:a16="http://schemas.microsoft.com/office/drawing/2014/main" xmlns="" id="{87699937-756C-4FE8-98F7-7FEDF8126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7713" y="5246688"/>
              <a:ext cx="1809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66">
              <a:extLst>
                <a:ext uri="{FF2B5EF4-FFF2-40B4-BE49-F238E27FC236}">
                  <a16:creationId xmlns:a16="http://schemas.microsoft.com/office/drawing/2014/main" xmlns="" id="{1FD444B2-1566-41FB-A3CC-6F689B636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7713" y="5313363"/>
              <a:ext cx="18097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67">
              <a:extLst>
                <a:ext uri="{FF2B5EF4-FFF2-40B4-BE49-F238E27FC236}">
                  <a16:creationId xmlns:a16="http://schemas.microsoft.com/office/drawing/2014/main" xmlns="" id="{1C63F051-F2E1-439B-B6D4-A5A63315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7713" y="5376863"/>
              <a:ext cx="18097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5202EC85-5439-49F8-92C1-D23913B5C0AA}"/>
              </a:ext>
            </a:extLst>
          </p:cNvPr>
          <p:cNvGrpSpPr/>
          <p:nvPr/>
        </p:nvGrpSpPr>
        <p:grpSpPr>
          <a:xfrm>
            <a:off x="6590010" y="1446430"/>
            <a:ext cx="423863" cy="368300"/>
            <a:chOff x="6400800" y="1954213"/>
            <a:chExt cx="423863" cy="368300"/>
          </a:xfrm>
          <a:solidFill>
            <a:schemeClr val="accent2"/>
          </a:solidFill>
        </p:grpSpPr>
        <p:sp>
          <p:nvSpPr>
            <p:cNvPr id="31" name="Freeform 68">
              <a:extLst>
                <a:ext uri="{FF2B5EF4-FFF2-40B4-BE49-F238E27FC236}">
                  <a16:creationId xmlns:a16="http://schemas.microsoft.com/office/drawing/2014/main" xmlns="" id="{8FFBE4A3-4B34-43C8-AF06-DC761CD61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800" y="1954213"/>
              <a:ext cx="423863" cy="173038"/>
            </a:xfrm>
            <a:custGeom>
              <a:avLst/>
              <a:gdLst>
                <a:gd name="T0" fmla="*/ 51 w 100"/>
                <a:gd name="T1" fmla="*/ 1 h 41"/>
                <a:gd name="T2" fmla="*/ 48 w 100"/>
                <a:gd name="T3" fmla="*/ 1 h 41"/>
                <a:gd name="T4" fmla="*/ 1 w 100"/>
                <a:gd name="T5" fmla="*/ 37 h 41"/>
                <a:gd name="T6" fmla="*/ 0 w 100"/>
                <a:gd name="T7" fmla="*/ 40 h 41"/>
                <a:gd name="T8" fmla="*/ 3 w 100"/>
                <a:gd name="T9" fmla="*/ 40 h 41"/>
                <a:gd name="T10" fmla="*/ 49 w 100"/>
                <a:gd name="T11" fmla="*/ 5 h 41"/>
                <a:gd name="T12" fmla="*/ 96 w 100"/>
                <a:gd name="T13" fmla="*/ 40 h 41"/>
                <a:gd name="T14" fmla="*/ 97 w 100"/>
                <a:gd name="T15" fmla="*/ 40 h 41"/>
                <a:gd name="T16" fmla="*/ 99 w 100"/>
                <a:gd name="T17" fmla="*/ 39 h 41"/>
                <a:gd name="T18" fmla="*/ 99 w 100"/>
                <a:gd name="T19" fmla="*/ 37 h 41"/>
                <a:gd name="T20" fmla="*/ 51 w 100"/>
                <a:gd name="T21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41">
                  <a:moveTo>
                    <a:pt x="51" y="1"/>
                  </a:moveTo>
                  <a:cubicBezTo>
                    <a:pt x="50" y="0"/>
                    <a:pt x="49" y="0"/>
                    <a:pt x="48" y="1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7"/>
                    <a:pt x="0" y="39"/>
                    <a:pt x="0" y="40"/>
                  </a:cubicBezTo>
                  <a:cubicBezTo>
                    <a:pt x="1" y="40"/>
                    <a:pt x="2" y="41"/>
                    <a:pt x="3" y="40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98" y="40"/>
                    <a:pt x="99" y="40"/>
                    <a:pt x="99" y="39"/>
                  </a:cubicBezTo>
                  <a:cubicBezTo>
                    <a:pt x="100" y="39"/>
                    <a:pt x="100" y="37"/>
                    <a:pt x="99" y="37"/>
                  </a:cubicBezTo>
                  <a:lnTo>
                    <a:pt x="5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9">
              <a:extLst>
                <a:ext uri="{FF2B5EF4-FFF2-40B4-BE49-F238E27FC236}">
                  <a16:creationId xmlns:a16="http://schemas.microsoft.com/office/drawing/2014/main" xmlns="" id="{0CFA7FA3-DD1D-4B74-954B-483FE4762D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2000250"/>
              <a:ext cx="331788" cy="322263"/>
            </a:xfrm>
            <a:custGeom>
              <a:avLst/>
              <a:gdLst>
                <a:gd name="T0" fmla="*/ 40 w 78"/>
                <a:gd name="T1" fmla="*/ 1 h 76"/>
                <a:gd name="T2" fmla="*/ 37 w 78"/>
                <a:gd name="T3" fmla="*/ 1 h 76"/>
                <a:gd name="T4" fmla="*/ 1 w 78"/>
                <a:gd name="T5" fmla="*/ 29 h 76"/>
                <a:gd name="T6" fmla="*/ 0 w 78"/>
                <a:gd name="T7" fmla="*/ 30 h 76"/>
                <a:gd name="T8" fmla="*/ 0 w 78"/>
                <a:gd name="T9" fmla="*/ 74 h 76"/>
                <a:gd name="T10" fmla="*/ 2 w 78"/>
                <a:gd name="T11" fmla="*/ 76 h 76"/>
                <a:gd name="T12" fmla="*/ 27 w 78"/>
                <a:gd name="T13" fmla="*/ 76 h 76"/>
                <a:gd name="T14" fmla="*/ 29 w 78"/>
                <a:gd name="T15" fmla="*/ 74 h 76"/>
                <a:gd name="T16" fmla="*/ 29 w 78"/>
                <a:gd name="T17" fmla="*/ 56 h 76"/>
                <a:gd name="T18" fmla="*/ 39 w 78"/>
                <a:gd name="T19" fmla="*/ 47 h 76"/>
                <a:gd name="T20" fmla="*/ 48 w 78"/>
                <a:gd name="T21" fmla="*/ 56 h 76"/>
                <a:gd name="T22" fmla="*/ 48 w 78"/>
                <a:gd name="T23" fmla="*/ 74 h 76"/>
                <a:gd name="T24" fmla="*/ 50 w 78"/>
                <a:gd name="T25" fmla="*/ 76 h 76"/>
                <a:gd name="T26" fmla="*/ 76 w 78"/>
                <a:gd name="T27" fmla="*/ 76 h 76"/>
                <a:gd name="T28" fmla="*/ 78 w 78"/>
                <a:gd name="T29" fmla="*/ 74 h 76"/>
                <a:gd name="T30" fmla="*/ 78 w 78"/>
                <a:gd name="T31" fmla="*/ 30 h 76"/>
                <a:gd name="T32" fmla="*/ 77 w 78"/>
                <a:gd name="T33" fmla="*/ 29 h 76"/>
                <a:gd name="T34" fmla="*/ 40 w 78"/>
                <a:gd name="T35" fmla="*/ 1 h 76"/>
                <a:gd name="T36" fmla="*/ 74 w 78"/>
                <a:gd name="T37" fmla="*/ 72 h 76"/>
                <a:gd name="T38" fmla="*/ 52 w 78"/>
                <a:gd name="T39" fmla="*/ 72 h 76"/>
                <a:gd name="T40" fmla="*/ 52 w 78"/>
                <a:gd name="T41" fmla="*/ 56 h 76"/>
                <a:gd name="T42" fmla="*/ 39 w 78"/>
                <a:gd name="T43" fmla="*/ 43 h 76"/>
                <a:gd name="T44" fmla="*/ 25 w 78"/>
                <a:gd name="T45" fmla="*/ 56 h 76"/>
                <a:gd name="T46" fmla="*/ 25 w 78"/>
                <a:gd name="T47" fmla="*/ 72 h 76"/>
                <a:gd name="T48" fmla="*/ 4 w 78"/>
                <a:gd name="T49" fmla="*/ 72 h 76"/>
                <a:gd name="T50" fmla="*/ 4 w 78"/>
                <a:gd name="T51" fmla="*/ 31 h 76"/>
                <a:gd name="T52" fmla="*/ 38 w 78"/>
                <a:gd name="T53" fmla="*/ 5 h 76"/>
                <a:gd name="T54" fmla="*/ 74 w 78"/>
                <a:gd name="T55" fmla="*/ 31 h 76"/>
                <a:gd name="T56" fmla="*/ 74 w 78"/>
                <a:gd name="T57" fmla="*/ 7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8" h="76">
                  <a:moveTo>
                    <a:pt x="40" y="1"/>
                  </a:moveTo>
                  <a:cubicBezTo>
                    <a:pt x="39" y="0"/>
                    <a:pt x="38" y="0"/>
                    <a:pt x="37" y="1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5"/>
                    <a:pt x="1" y="76"/>
                    <a:pt x="2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8" y="76"/>
                    <a:pt x="29" y="75"/>
                    <a:pt x="29" y="74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1"/>
                    <a:pt x="33" y="47"/>
                    <a:pt x="39" y="47"/>
                  </a:cubicBezTo>
                  <a:cubicBezTo>
                    <a:pt x="44" y="47"/>
                    <a:pt x="48" y="51"/>
                    <a:pt x="48" y="56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8" y="75"/>
                    <a:pt x="49" y="76"/>
                    <a:pt x="50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7" y="76"/>
                    <a:pt x="78" y="75"/>
                    <a:pt x="78" y="74"/>
                  </a:cubicBezTo>
                  <a:cubicBezTo>
                    <a:pt x="78" y="30"/>
                    <a:pt x="78" y="30"/>
                    <a:pt x="78" y="30"/>
                  </a:cubicBezTo>
                  <a:cubicBezTo>
                    <a:pt x="78" y="30"/>
                    <a:pt x="77" y="29"/>
                    <a:pt x="77" y="29"/>
                  </a:cubicBezTo>
                  <a:lnTo>
                    <a:pt x="40" y="1"/>
                  </a:lnTo>
                  <a:close/>
                  <a:moveTo>
                    <a:pt x="74" y="72"/>
                  </a:moveTo>
                  <a:cubicBezTo>
                    <a:pt x="52" y="72"/>
                    <a:pt x="52" y="72"/>
                    <a:pt x="52" y="72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49"/>
                    <a:pt x="46" y="43"/>
                    <a:pt x="39" y="43"/>
                  </a:cubicBezTo>
                  <a:cubicBezTo>
                    <a:pt x="31" y="43"/>
                    <a:pt x="25" y="49"/>
                    <a:pt x="25" y="56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74" y="31"/>
                    <a:pt x="74" y="31"/>
                    <a:pt x="74" y="31"/>
                  </a:cubicBezTo>
                  <a:lnTo>
                    <a:pt x="74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292D4E19-5675-4C9F-BAC5-D11BA766B6FE}"/>
              </a:ext>
            </a:extLst>
          </p:cNvPr>
          <p:cNvGrpSpPr/>
          <p:nvPr/>
        </p:nvGrpSpPr>
        <p:grpSpPr>
          <a:xfrm>
            <a:off x="2927648" y="1441668"/>
            <a:ext cx="369888" cy="377825"/>
            <a:chOff x="3144838" y="1954213"/>
            <a:chExt cx="369888" cy="377825"/>
          </a:xfrm>
          <a:solidFill>
            <a:schemeClr val="accent1"/>
          </a:solidFill>
        </p:grpSpPr>
        <p:sp>
          <p:nvSpPr>
            <p:cNvPr id="34" name="Freeform 70">
              <a:extLst>
                <a:ext uri="{FF2B5EF4-FFF2-40B4-BE49-F238E27FC236}">
                  <a16:creationId xmlns:a16="http://schemas.microsoft.com/office/drawing/2014/main" xmlns="" id="{A038F302-4738-4F6C-9612-9BA3A29ACB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44838" y="1954213"/>
              <a:ext cx="369888" cy="377825"/>
            </a:xfrm>
            <a:custGeom>
              <a:avLst/>
              <a:gdLst>
                <a:gd name="T0" fmla="*/ 75 w 87"/>
                <a:gd name="T1" fmla="*/ 0 h 89"/>
                <a:gd name="T2" fmla="*/ 12 w 87"/>
                <a:gd name="T3" fmla="*/ 0 h 89"/>
                <a:gd name="T4" fmla="*/ 0 w 87"/>
                <a:gd name="T5" fmla="*/ 13 h 89"/>
                <a:gd name="T6" fmla="*/ 0 w 87"/>
                <a:gd name="T7" fmla="*/ 76 h 89"/>
                <a:gd name="T8" fmla="*/ 12 w 87"/>
                <a:gd name="T9" fmla="*/ 89 h 89"/>
                <a:gd name="T10" fmla="*/ 75 w 87"/>
                <a:gd name="T11" fmla="*/ 89 h 89"/>
                <a:gd name="T12" fmla="*/ 87 w 87"/>
                <a:gd name="T13" fmla="*/ 76 h 89"/>
                <a:gd name="T14" fmla="*/ 87 w 87"/>
                <a:gd name="T15" fmla="*/ 13 h 89"/>
                <a:gd name="T16" fmla="*/ 75 w 87"/>
                <a:gd name="T17" fmla="*/ 0 h 89"/>
                <a:gd name="T18" fmla="*/ 83 w 87"/>
                <a:gd name="T19" fmla="*/ 76 h 89"/>
                <a:gd name="T20" fmla="*/ 75 w 87"/>
                <a:gd name="T21" fmla="*/ 85 h 89"/>
                <a:gd name="T22" fmla="*/ 12 w 87"/>
                <a:gd name="T23" fmla="*/ 85 h 89"/>
                <a:gd name="T24" fmla="*/ 4 w 87"/>
                <a:gd name="T25" fmla="*/ 76 h 89"/>
                <a:gd name="T26" fmla="*/ 4 w 87"/>
                <a:gd name="T27" fmla="*/ 13 h 89"/>
                <a:gd name="T28" fmla="*/ 12 w 87"/>
                <a:gd name="T29" fmla="*/ 4 h 89"/>
                <a:gd name="T30" fmla="*/ 75 w 87"/>
                <a:gd name="T31" fmla="*/ 4 h 89"/>
                <a:gd name="T32" fmla="*/ 83 w 87"/>
                <a:gd name="T33" fmla="*/ 13 h 89"/>
                <a:gd name="T34" fmla="*/ 83 w 87"/>
                <a:gd name="T35" fmla="*/ 7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" h="89"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3"/>
                    <a:pt x="6" y="89"/>
                    <a:pt x="12" y="89"/>
                  </a:cubicBezTo>
                  <a:cubicBezTo>
                    <a:pt x="75" y="89"/>
                    <a:pt x="75" y="89"/>
                    <a:pt x="75" y="89"/>
                  </a:cubicBezTo>
                  <a:cubicBezTo>
                    <a:pt x="82" y="89"/>
                    <a:pt x="87" y="83"/>
                    <a:pt x="87" y="76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6"/>
                    <a:pt x="82" y="0"/>
                    <a:pt x="75" y="0"/>
                  </a:cubicBezTo>
                  <a:close/>
                  <a:moveTo>
                    <a:pt x="83" y="76"/>
                  </a:moveTo>
                  <a:cubicBezTo>
                    <a:pt x="83" y="81"/>
                    <a:pt x="80" y="85"/>
                    <a:pt x="75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8" y="85"/>
                    <a:pt x="4" y="81"/>
                    <a:pt x="4" y="7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80" y="4"/>
                    <a:pt x="83" y="8"/>
                    <a:pt x="83" y="13"/>
                  </a:cubicBezTo>
                  <a:lnTo>
                    <a:pt x="83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1">
              <a:extLst>
                <a:ext uri="{FF2B5EF4-FFF2-40B4-BE49-F238E27FC236}">
                  <a16:creationId xmlns:a16="http://schemas.microsoft.com/office/drawing/2014/main" xmlns="" id="{20A5E9D9-6DE5-4CBE-BC18-3C16D44C7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5000" y="2012950"/>
              <a:ext cx="301625" cy="80963"/>
            </a:xfrm>
            <a:custGeom>
              <a:avLst/>
              <a:gdLst>
                <a:gd name="T0" fmla="*/ 21 w 71"/>
                <a:gd name="T1" fmla="*/ 0 h 19"/>
                <a:gd name="T2" fmla="*/ 12 w 71"/>
                <a:gd name="T3" fmla="*/ 7 h 19"/>
                <a:gd name="T4" fmla="*/ 0 w 71"/>
                <a:gd name="T5" fmla="*/ 7 h 19"/>
                <a:gd name="T6" fmla="*/ 0 w 71"/>
                <a:gd name="T7" fmla="*/ 11 h 19"/>
                <a:gd name="T8" fmla="*/ 12 w 71"/>
                <a:gd name="T9" fmla="*/ 11 h 19"/>
                <a:gd name="T10" fmla="*/ 21 w 71"/>
                <a:gd name="T11" fmla="*/ 19 h 19"/>
                <a:gd name="T12" fmla="*/ 31 w 71"/>
                <a:gd name="T13" fmla="*/ 11 h 19"/>
                <a:gd name="T14" fmla="*/ 71 w 71"/>
                <a:gd name="T15" fmla="*/ 11 h 19"/>
                <a:gd name="T16" fmla="*/ 71 w 71"/>
                <a:gd name="T17" fmla="*/ 7 h 19"/>
                <a:gd name="T18" fmla="*/ 31 w 71"/>
                <a:gd name="T19" fmla="*/ 7 h 19"/>
                <a:gd name="T20" fmla="*/ 21 w 71"/>
                <a:gd name="T21" fmla="*/ 0 h 19"/>
                <a:gd name="T22" fmla="*/ 21 w 71"/>
                <a:gd name="T23" fmla="*/ 15 h 19"/>
                <a:gd name="T24" fmla="*/ 16 w 71"/>
                <a:gd name="T25" fmla="*/ 9 h 19"/>
                <a:gd name="T26" fmla="*/ 21 w 71"/>
                <a:gd name="T27" fmla="*/ 4 h 19"/>
                <a:gd name="T28" fmla="*/ 27 w 71"/>
                <a:gd name="T29" fmla="*/ 9 h 19"/>
                <a:gd name="T30" fmla="*/ 21 w 71"/>
                <a:gd name="T31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19">
                  <a:moveTo>
                    <a:pt x="21" y="0"/>
                  </a:moveTo>
                  <a:cubicBezTo>
                    <a:pt x="17" y="0"/>
                    <a:pt x="13" y="3"/>
                    <a:pt x="1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5"/>
                    <a:pt x="17" y="19"/>
                    <a:pt x="21" y="19"/>
                  </a:cubicBezTo>
                  <a:cubicBezTo>
                    <a:pt x="26" y="19"/>
                    <a:pt x="30" y="15"/>
                    <a:pt x="3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0" y="3"/>
                    <a:pt x="26" y="0"/>
                    <a:pt x="21" y="0"/>
                  </a:cubicBezTo>
                  <a:close/>
                  <a:moveTo>
                    <a:pt x="21" y="15"/>
                  </a:moveTo>
                  <a:cubicBezTo>
                    <a:pt x="18" y="15"/>
                    <a:pt x="16" y="12"/>
                    <a:pt x="16" y="9"/>
                  </a:cubicBezTo>
                  <a:cubicBezTo>
                    <a:pt x="16" y="6"/>
                    <a:pt x="18" y="4"/>
                    <a:pt x="21" y="4"/>
                  </a:cubicBezTo>
                  <a:cubicBezTo>
                    <a:pt x="24" y="4"/>
                    <a:pt x="27" y="6"/>
                    <a:pt x="27" y="9"/>
                  </a:cubicBezTo>
                  <a:cubicBezTo>
                    <a:pt x="27" y="12"/>
                    <a:pt x="24" y="15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2">
              <a:extLst>
                <a:ext uri="{FF2B5EF4-FFF2-40B4-BE49-F238E27FC236}">
                  <a16:creationId xmlns:a16="http://schemas.microsoft.com/office/drawing/2014/main" xmlns="" id="{BA6664B6-1E8A-434B-B273-F2BC5EE5A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5000" y="2101850"/>
              <a:ext cx="301625" cy="80963"/>
            </a:xfrm>
            <a:custGeom>
              <a:avLst/>
              <a:gdLst>
                <a:gd name="T0" fmla="*/ 44 w 71"/>
                <a:gd name="T1" fmla="*/ 0 h 19"/>
                <a:gd name="T2" fmla="*/ 35 w 71"/>
                <a:gd name="T3" fmla="*/ 7 h 19"/>
                <a:gd name="T4" fmla="*/ 0 w 71"/>
                <a:gd name="T5" fmla="*/ 7 h 19"/>
                <a:gd name="T6" fmla="*/ 0 w 71"/>
                <a:gd name="T7" fmla="*/ 11 h 19"/>
                <a:gd name="T8" fmla="*/ 35 w 71"/>
                <a:gd name="T9" fmla="*/ 11 h 19"/>
                <a:gd name="T10" fmla="*/ 44 w 71"/>
                <a:gd name="T11" fmla="*/ 19 h 19"/>
                <a:gd name="T12" fmla="*/ 54 w 71"/>
                <a:gd name="T13" fmla="*/ 11 h 19"/>
                <a:gd name="T14" fmla="*/ 71 w 71"/>
                <a:gd name="T15" fmla="*/ 11 h 19"/>
                <a:gd name="T16" fmla="*/ 71 w 71"/>
                <a:gd name="T17" fmla="*/ 7 h 19"/>
                <a:gd name="T18" fmla="*/ 54 w 71"/>
                <a:gd name="T19" fmla="*/ 7 h 19"/>
                <a:gd name="T20" fmla="*/ 44 w 71"/>
                <a:gd name="T21" fmla="*/ 0 h 19"/>
                <a:gd name="T22" fmla="*/ 44 w 71"/>
                <a:gd name="T23" fmla="*/ 15 h 19"/>
                <a:gd name="T24" fmla="*/ 39 w 71"/>
                <a:gd name="T25" fmla="*/ 9 h 19"/>
                <a:gd name="T26" fmla="*/ 44 w 71"/>
                <a:gd name="T27" fmla="*/ 4 h 19"/>
                <a:gd name="T28" fmla="*/ 50 w 71"/>
                <a:gd name="T29" fmla="*/ 9 h 19"/>
                <a:gd name="T30" fmla="*/ 44 w 71"/>
                <a:gd name="T31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19">
                  <a:moveTo>
                    <a:pt x="44" y="0"/>
                  </a:moveTo>
                  <a:cubicBezTo>
                    <a:pt x="40" y="0"/>
                    <a:pt x="36" y="3"/>
                    <a:pt x="3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16"/>
                    <a:pt x="40" y="19"/>
                    <a:pt x="44" y="19"/>
                  </a:cubicBezTo>
                  <a:cubicBezTo>
                    <a:pt x="49" y="19"/>
                    <a:pt x="53" y="16"/>
                    <a:pt x="5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3" y="3"/>
                    <a:pt x="49" y="0"/>
                    <a:pt x="44" y="0"/>
                  </a:cubicBezTo>
                  <a:close/>
                  <a:moveTo>
                    <a:pt x="44" y="15"/>
                  </a:moveTo>
                  <a:cubicBezTo>
                    <a:pt x="41" y="15"/>
                    <a:pt x="39" y="12"/>
                    <a:pt x="39" y="9"/>
                  </a:cubicBezTo>
                  <a:cubicBezTo>
                    <a:pt x="39" y="6"/>
                    <a:pt x="41" y="4"/>
                    <a:pt x="44" y="4"/>
                  </a:cubicBezTo>
                  <a:cubicBezTo>
                    <a:pt x="47" y="4"/>
                    <a:pt x="50" y="6"/>
                    <a:pt x="50" y="9"/>
                  </a:cubicBezTo>
                  <a:cubicBezTo>
                    <a:pt x="50" y="12"/>
                    <a:pt x="47" y="15"/>
                    <a:pt x="4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3">
              <a:extLst>
                <a:ext uri="{FF2B5EF4-FFF2-40B4-BE49-F238E27FC236}">
                  <a16:creationId xmlns:a16="http://schemas.microsoft.com/office/drawing/2014/main" xmlns="" id="{7B2B2B68-F99A-49C3-860A-432D7B23BB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5000" y="2203450"/>
              <a:ext cx="301625" cy="77788"/>
            </a:xfrm>
            <a:custGeom>
              <a:avLst/>
              <a:gdLst>
                <a:gd name="T0" fmla="*/ 27 w 71"/>
                <a:gd name="T1" fmla="*/ 0 h 18"/>
                <a:gd name="T2" fmla="*/ 18 w 71"/>
                <a:gd name="T3" fmla="*/ 7 h 18"/>
                <a:gd name="T4" fmla="*/ 0 w 71"/>
                <a:gd name="T5" fmla="*/ 7 h 18"/>
                <a:gd name="T6" fmla="*/ 0 w 71"/>
                <a:gd name="T7" fmla="*/ 11 h 18"/>
                <a:gd name="T8" fmla="*/ 18 w 71"/>
                <a:gd name="T9" fmla="*/ 11 h 18"/>
                <a:gd name="T10" fmla="*/ 27 w 71"/>
                <a:gd name="T11" fmla="*/ 18 h 18"/>
                <a:gd name="T12" fmla="*/ 36 w 71"/>
                <a:gd name="T13" fmla="*/ 11 h 18"/>
                <a:gd name="T14" fmla="*/ 71 w 71"/>
                <a:gd name="T15" fmla="*/ 11 h 18"/>
                <a:gd name="T16" fmla="*/ 71 w 71"/>
                <a:gd name="T17" fmla="*/ 7 h 18"/>
                <a:gd name="T18" fmla="*/ 36 w 71"/>
                <a:gd name="T19" fmla="*/ 7 h 18"/>
                <a:gd name="T20" fmla="*/ 27 w 71"/>
                <a:gd name="T21" fmla="*/ 0 h 18"/>
                <a:gd name="T22" fmla="*/ 27 w 71"/>
                <a:gd name="T23" fmla="*/ 14 h 18"/>
                <a:gd name="T24" fmla="*/ 22 w 71"/>
                <a:gd name="T25" fmla="*/ 9 h 18"/>
                <a:gd name="T26" fmla="*/ 27 w 71"/>
                <a:gd name="T27" fmla="*/ 4 h 18"/>
                <a:gd name="T28" fmla="*/ 33 w 71"/>
                <a:gd name="T29" fmla="*/ 9 h 18"/>
                <a:gd name="T30" fmla="*/ 27 w 71"/>
                <a:gd name="T31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18">
                  <a:moveTo>
                    <a:pt x="27" y="0"/>
                  </a:moveTo>
                  <a:cubicBezTo>
                    <a:pt x="23" y="0"/>
                    <a:pt x="19" y="3"/>
                    <a:pt x="18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5"/>
                    <a:pt x="23" y="18"/>
                    <a:pt x="27" y="18"/>
                  </a:cubicBezTo>
                  <a:cubicBezTo>
                    <a:pt x="32" y="18"/>
                    <a:pt x="36" y="15"/>
                    <a:pt x="36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3"/>
                    <a:pt x="32" y="0"/>
                    <a:pt x="27" y="0"/>
                  </a:cubicBezTo>
                  <a:close/>
                  <a:moveTo>
                    <a:pt x="27" y="14"/>
                  </a:moveTo>
                  <a:cubicBezTo>
                    <a:pt x="24" y="14"/>
                    <a:pt x="22" y="12"/>
                    <a:pt x="22" y="9"/>
                  </a:cubicBezTo>
                  <a:cubicBezTo>
                    <a:pt x="22" y="6"/>
                    <a:pt x="24" y="4"/>
                    <a:pt x="27" y="4"/>
                  </a:cubicBezTo>
                  <a:cubicBezTo>
                    <a:pt x="30" y="4"/>
                    <a:pt x="33" y="6"/>
                    <a:pt x="33" y="9"/>
                  </a:cubicBezTo>
                  <a:cubicBezTo>
                    <a:pt x="33" y="12"/>
                    <a:pt x="30" y="14"/>
                    <a:pt x="2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ACD32528-4628-4B65-AF49-3FB6F1F0A234}"/>
              </a:ext>
            </a:extLst>
          </p:cNvPr>
          <p:cNvSpPr txBox="1"/>
          <p:nvPr/>
        </p:nvSpPr>
        <p:spPr>
          <a:xfrm>
            <a:off x="2743411" y="4260941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74E92D3F-8DFD-4AAE-99D9-B4E956856EC9}"/>
              </a:ext>
            </a:extLst>
          </p:cNvPr>
          <p:cNvSpPr txBox="1"/>
          <p:nvPr/>
        </p:nvSpPr>
        <p:spPr>
          <a:xfrm>
            <a:off x="7023906" y="4260941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AD3B8575-EE6C-4432-ACBD-E64A61FCB814}"/>
              </a:ext>
            </a:extLst>
          </p:cNvPr>
          <p:cNvSpPr txBox="1"/>
          <p:nvPr/>
        </p:nvSpPr>
        <p:spPr>
          <a:xfrm rot="17567399">
            <a:off x="2076548" y="2450430"/>
            <a:ext cx="19302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简主义设计，极致简约风潮流所向，通用设计完美兼容。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FA8C3E11-509E-4822-8ABB-0BACC80A83A2}"/>
              </a:ext>
            </a:extLst>
          </p:cNvPr>
          <p:cNvSpPr txBox="1"/>
          <p:nvPr/>
        </p:nvSpPr>
        <p:spPr>
          <a:xfrm>
            <a:off x="3323984" y="1399750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0120D62D-50A7-404D-BF0D-0A493A167C9C}"/>
              </a:ext>
            </a:extLst>
          </p:cNvPr>
          <p:cNvSpPr txBox="1"/>
          <p:nvPr/>
        </p:nvSpPr>
        <p:spPr>
          <a:xfrm>
            <a:off x="7052926" y="1399750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11BF0BD2-60DB-434F-8A87-6EEB112E2AAC}"/>
              </a:ext>
            </a:extLst>
          </p:cNvPr>
          <p:cNvSpPr txBox="1"/>
          <p:nvPr/>
        </p:nvSpPr>
        <p:spPr>
          <a:xfrm rot="17567399">
            <a:off x="3715294" y="2450431"/>
            <a:ext cx="19302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简主义设计，极致简约风潮流所向，通用设计完美兼容。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EF13CF78-8F67-44B0-B5C3-EFAC6F62B8D8}"/>
              </a:ext>
            </a:extLst>
          </p:cNvPr>
          <p:cNvSpPr txBox="1"/>
          <p:nvPr/>
        </p:nvSpPr>
        <p:spPr>
          <a:xfrm rot="17567399">
            <a:off x="5262182" y="2559919"/>
            <a:ext cx="19302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简主义设计，极致简约风潮流所向，通用设计完美兼容。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EE9202DC-9CEF-45A8-9A17-BE2E4C64F1FE}"/>
              </a:ext>
            </a:extLst>
          </p:cNvPr>
          <p:cNvSpPr txBox="1"/>
          <p:nvPr/>
        </p:nvSpPr>
        <p:spPr>
          <a:xfrm rot="17567399">
            <a:off x="6900928" y="2559920"/>
            <a:ext cx="19302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简主义设计，极致简约风潮流所向，通用设计完美兼容。</a:t>
            </a:r>
          </a:p>
        </p:txBody>
      </p:sp>
      <p:sp>
        <p:nvSpPr>
          <p:cNvPr id="46" name="矩形 124">
            <a:extLst>
              <a:ext uri="{FF2B5EF4-FFF2-40B4-BE49-F238E27FC236}">
                <a16:creationId xmlns:a16="http://schemas.microsoft.com/office/drawing/2014/main" xmlns="" id="{BCAF0356-56DF-4299-8E21-B9A57CD2A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671" y="4999049"/>
            <a:ext cx="10598149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 smtClean="0">
                <a:solidFill>
                  <a:srgbClr val="262423"/>
                </a:solidFill>
                <a:latin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262423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rgbClr val="262423"/>
                </a:solidFill>
                <a:latin typeface="宋体" panose="02010600030101010101" pitchFamily="2" charset="-122"/>
              </a:rPr>
              <a:t>。小鹿极</a:t>
            </a:r>
            <a:r>
              <a:rPr lang="zh-CN" altLang="en-US" sz="1600" dirty="0">
                <a:solidFill>
                  <a:srgbClr val="262423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xmlns="" id="{1BD3D6DE-69D7-420D-A411-078327185B31}"/>
              </a:ext>
            </a:extLst>
          </p:cNvPr>
          <p:cNvCxnSpPr/>
          <p:nvPr/>
        </p:nvCxnSpPr>
        <p:spPr>
          <a:xfrm>
            <a:off x="804671" y="4899033"/>
            <a:ext cx="10403897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62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FC455AE0-288A-486A-9172-AC2564FC798F}"/>
              </a:ext>
            </a:extLst>
          </p:cNvPr>
          <p:cNvGrpSpPr/>
          <p:nvPr/>
        </p:nvGrpSpPr>
        <p:grpSpPr>
          <a:xfrm>
            <a:off x="4382322" y="1052738"/>
            <a:ext cx="3508375" cy="2906713"/>
            <a:chOff x="453517" y="1963924"/>
            <a:chExt cx="3508375" cy="2906713"/>
          </a:xfrm>
        </p:grpSpPr>
        <p:sp>
          <p:nvSpPr>
            <p:cNvPr id="12" name="Oval 5">
              <a:extLst>
                <a:ext uri="{FF2B5EF4-FFF2-40B4-BE49-F238E27FC236}">
                  <a16:creationId xmlns:a16="http://schemas.microsoft.com/office/drawing/2014/main" xmlns="" id="{D0F7B811-0292-423D-B782-EAA566B01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117" y="1963924"/>
              <a:ext cx="2906713" cy="2906713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xmlns="" id="{B4A1F6A1-2E30-4112-8670-FE7E48BDB3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279" y="2121086"/>
              <a:ext cx="2597150" cy="2592388"/>
            </a:xfrm>
            <a:custGeom>
              <a:avLst/>
              <a:gdLst>
                <a:gd name="T0" fmla="*/ 305 w 611"/>
                <a:gd name="T1" fmla="*/ 610 h 610"/>
                <a:gd name="T2" fmla="*/ 305 w 611"/>
                <a:gd name="T3" fmla="*/ 598 h 610"/>
                <a:gd name="T4" fmla="*/ 328 w 611"/>
                <a:gd name="T5" fmla="*/ 597 h 610"/>
                <a:gd name="T6" fmla="*/ 237 w 611"/>
                <a:gd name="T7" fmla="*/ 590 h 610"/>
                <a:gd name="T8" fmla="*/ 237 w 611"/>
                <a:gd name="T9" fmla="*/ 590 h 610"/>
                <a:gd name="T10" fmla="*/ 400 w 611"/>
                <a:gd name="T11" fmla="*/ 596 h 610"/>
                <a:gd name="T12" fmla="*/ 189 w 611"/>
                <a:gd name="T13" fmla="*/ 587 h 610"/>
                <a:gd name="T14" fmla="*/ 438 w 611"/>
                <a:gd name="T15" fmla="*/ 566 h 610"/>
                <a:gd name="T16" fmla="*/ 438 w 611"/>
                <a:gd name="T17" fmla="*/ 566 h 610"/>
                <a:gd name="T18" fmla="*/ 172 w 611"/>
                <a:gd name="T19" fmla="*/ 566 h 610"/>
                <a:gd name="T20" fmla="*/ 459 w 611"/>
                <a:gd name="T21" fmla="*/ 555 h 610"/>
                <a:gd name="T22" fmla="*/ 115 w 611"/>
                <a:gd name="T23" fmla="*/ 528 h 610"/>
                <a:gd name="T24" fmla="*/ 115 w 611"/>
                <a:gd name="T25" fmla="*/ 528 h 610"/>
                <a:gd name="T26" fmla="*/ 521 w 611"/>
                <a:gd name="T27" fmla="*/ 521 h 610"/>
                <a:gd name="T28" fmla="*/ 89 w 611"/>
                <a:gd name="T29" fmla="*/ 521 h 610"/>
                <a:gd name="T30" fmla="*/ 528 w 611"/>
                <a:gd name="T31" fmla="*/ 495 h 610"/>
                <a:gd name="T32" fmla="*/ 55 w 611"/>
                <a:gd name="T33" fmla="*/ 458 h 610"/>
                <a:gd name="T34" fmla="*/ 68 w 611"/>
                <a:gd name="T35" fmla="*/ 478 h 610"/>
                <a:gd name="T36" fmla="*/ 566 w 611"/>
                <a:gd name="T37" fmla="*/ 465 h 610"/>
                <a:gd name="T38" fmla="*/ 23 w 611"/>
                <a:gd name="T39" fmla="*/ 422 h 610"/>
                <a:gd name="T40" fmla="*/ 584 w 611"/>
                <a:gd name="T41" fmla="*/ 396 h 610"/>
                <a:gd name="T42" fmla="*/ 584 w 611"/>
                <a:gd name="T43" fmla="*/ 396 h 610"/>
                <a:gd name="T44" fmla="*/ 26 w 611"/>
                <a:gd name="T45" fmla="*/ 396 h 610"/>
                <a:gd name="T46" fmla="*/ 602 w 611"/>
                <a:gd name="T47" fmla="*/ 376 h 610"/>
                <a:gd name="T48" fmla="*/ 1 w 611"/>
                <a:gd name="T49" fmla="*/ 329 h 610"/>
                <a:gd name="T50" fmla="*/ 611 w 611"/>
                <a:gd name="T51" fmla="*/ 304 h 610"/>
                <a:gd name="T52" fmla="*/ 610 w 611"/>
                <a:gd name="T53" fmla="*/ 329 h 610"/>
                <a:gd name="T54" fmla="*/ 0 w 611"/>
                <a:gd name="T55" fmla="*/ 305 h 610"/>
                <a:gd name="T56" fmla="*/ 13 w 611"/>
                <a:gd name="T57" fmla="*/ 282 h 610"/>
                <a:gd name="T58" fmla="*/ 598 w 611"/>
                <a:gd name="T59" fmla="*/ 281 h 610"/>
                <a:gd name="T60" fmla="*/ 3 w 611"/>
                <a:gd name="T61" fmla="*/ 258 h 610"/>
                <a:gd name="T62" fmla="*/ 26 w 611"/>
                <a:gd name="T63" fmla="*/ 215 h 610"/>
                <a:gd name="T64" fmla="*/ 596 w 611"/>
                <a:gd name="T65" fmla="*/ 210 h 610"/>
                <a:gd name="T66" fmla="*/ 596 w 611"/>
                <a:gd name="T67" fmla="*/ 210 h 610"/>
                <a:gd name="T68" fmla="*/ 34 w 611"/>
                <a:gd name="T69" fmla="*/ 193 h 610"/>
                <a:gd name="T70" fmla="*/ 566 w 611"/>
                <a:gd name="T71" fmla="*/ 171 h 610"/>
                <a:gd name="T72" fmla="*/ 587 w 611"/>
                <a:gd name="T73" fmla="*/ 187 h 610"/>
                <a:gd name="T74" fmla="*/ 44 w 611"/>
                <a:gd name="T75" fmla="*/ 172 h 610"/>
                <a:gd name="T76" fmla="*/ 552 w 611"/>
                <a:gd name="T77" fmla="*/ 125 h 610"/>
                <a:gd name="T78" fmla="*/ 552 w 611"/>
                <a:gd name="T79" fmla="*/ 125 h 610"/>
                <a:gd name="T80" fmla="*/ 82 w 611"/>
                <a:gd name="T81" fmla="*/ 115 h 610"/>
                <a:gd name="T82" fmla="*/ 528 w 611"/>
                <a:gd name="T83" fmla="*/ 114 h 610"/>
                <a:gd name="T84" fmla="*/ 89 w 611"/>
                <a:gd name="T85" fmla="*/ 89 h 610"/>
                <a:gd name="T86" fmla="*/ 484 w 611"/>
                <a:gd name="T87" fmla="*/ 58 h 610"/>
                <a:gd name="T88" fmla="*/ 484 w 611"/>
                <a:gd name="T89" fmla="*/ 58 h 610"/>
                <a:gd name="T90" fmla="*/ 133 w 611"/>
                <a:gd name="T91" fmla="*/ 68 h 610"/>
                <a:gd name="T92" fmla="*/ 438 w 611"/>
                <a:gd name="T93" fmla="*/ 43 h 610"/>
                <a:gd name="T94" fmla="*/ 188 w 611"/>
                <a:gd name="T95" fmla="*/ 23 h 610"/>
                <a:gd name="T96" fmla="*/ 188 w 611"/>
                <a:gd name="T97" fmla="*/ 23 h 610"/>
                <a:gd name="T98" fmla="*/ 422 w 611"/>
                <a:gd name="T99" fmla="*/ 23 h 610"/>
                <a:gd name="T100" fmla="*/ 214 w 611"/>
                <a:gd name="T101" fmla="*/ 26 h 610"/>
                <a:gd name="T102" fmla="*/ 352 w 611"/>
                <a:gd name="T103" fmla="*/ 3 h 610"/>
                <a:gd name="T104" fmla="*/ 352 w 611"/>
                <a:gd name="T105" fmla="*/ 3 h 610"/>
                <a:gd name="T106" fmla="*/ 282 w 611"/>
                <a:gd name="T107" fmla="*/ 13 h 610"/>
                <a:gd name="T108" fmla="*/ 305 w 611"/>
                <a:gd name="T109" fmla="*/ 12 h 610"/>
                <a:gd name="T110" fmla="*/ 329 w 611"/>
                <a:gd name="T111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1" h="610">
                  <a:moveTo>
                    <a:pt x="282" y="597"/>
                  </a:moveTo>
                  <a:cubicBezTo>
                    <a:pt x="281" y="610"/>
                    <a:pt x="281" y="610"/>
                    <a:pt x="281" y="610"/>
                  </a:cubicBezTo>
                  <a:cubicBezTo>
                    <a:pt x="289" y="610"/>
                    <a:pt x="297" y="610"/>
                    <a:pt x="305" y="610"/>
                  </a:cubicBezTo>
                  <a:cubicBezTo>
                    <a:pt x="305" y="610"/>
                    <a:pt x="305" y="610"/>
                    <a:pt x="305" y="610"/>
                  </a:cubicBezTo>
                  <a:cubicBezTo>
                    <a:pt x="305" y="610"/>
                    <a:pt x="305" y="610"/>
                    <a:pt x="305" y="610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305" y="598"/>
                    <a:pt x="305" y="598"/>
                    <a:pt x="305" y="598"/>
                  </a:cubicBezTo>
                  <a:cubicBezTo>
                    <a:pt x="298" y="598"/>
                    <a:pt x="290" y="598"/>
                    <a:pt x="282" y="597"/>
                  </a:cubicBezTo>
                  <a:moveTo>
                    <a:pt x="351" y="595"/>
                  </a:moveTo>
                  <a:cubicBezTo>
                    <a:pt x="344" y="596"/>
                    <a:pt x="336" y="597"/>
                    <a:pt x="328" y="597"/>
                  </a:cubicBezTo>
                  <a:cubicBezTo>
                    <a:pt x="329" y="610"/>
                    <a:pt x="329" y="610"/>
                    <a:pt x="329" y="610"/>
                  </a:cubicBezTo>
                  <a:cubicBezTo>
                    <a:pt x="337" y="609"/>
                    <a:pt x="345" y="608"/>
                    <a:pt x="353" y="607"/>
                  </a:cubicBezTo>
                  <a:cubicBezTo>
                    <a:pt x="351" y="595"/>
                    <a:pt x="351" y="595"/>
                    <a:pt x="351" y="595"/>
                  </a:cubicBezTo>
                  <a:moveTo>
                    <a:pt x="237" y="590"/>
                  </a:moveTo>
                  <a:cubicBezTo>
                    <a:pt x="234" y="602"/>
                    <a:pt x="234" y="602"/>
                    <a:pt x="234" y="602"/>
                  </a:cubicBezTo>
                  <a:cubicBezTo>
                    <a:pt x="242" y="604"/>
                    <a:pt x="250" y="606"/>
                    <a:pt x="258" y="607"/>
                  </a:cubicBezTo>
                  <a:cubicBezTo>
                    <a:pt x="260" y="595"/>
                    <a:pt x="260" y="595"/>
                    <a:pt x="260" y="595"/>
                  </a:cubicBezTo>
                  <a:cubicBezTo>
                    <a:pt x="252" y="594"/>
                    <a:pt x="244" y="592"/>
                    <a:pt x="237" y="590"/>
                  </a:cubicBezTo>
                  <a:moveTo>
                    <a:pt x="396" y="584"/>
                  </a:moveTo>
                  <a:cubicBezTo>
                    <a:pt x="389" y="586"/>
                    <a:pt x="381" y="588"/>
                    <a:pt x="374" y="590"/>
                  </a:cubicBezTo>
                  <a:cubicBezTo>
                    <a:pt x="377" y="602"/>
                    <a:pt x="377" y="602"/>
                    <a:pt x="377" y="602"/>
                  </a:cubicBezTo>
                  <a:cubicBezTo>
                    <a:pt x="385" y="600"/>
                    <a:pt x="392" y="598"/>
                    <a:pt x="400" y="596"/>
                  </a:cubicBezTo>
                  <a:cubicBezTo>
                    <a:pt x="396" y="584"/>
                    <a:pt x="396" y="584"/>
                    <a:pt x="396" y="584"/>
                  </a:cubicBezTo>
                  <a:cubicBezTo>
                    <a:pt x="396" y="584"/>
                    <a:pt x="396" y="584"/>
                    <a:pt x="396" y="584"/>
                  </a:cubicBezTo>
                  <a:moveTo>
                    <a:pt x="193" y="576"/>
                  </a:moveTo>
                  <a:cubicBezTo>
                    <a:pt x="189" y="587"/>
                    <a:pt x="189" y="587"/>
                    <a:pt x="189" y="587"/>
                  </a:cubicBezTo>
                  <a:cubicBezTo>
                    <a:pt x="196" y="590"/>
                    <a:pt x="203" y="593"/>
                    <a:pt x="211" y="596"/>
                  </a:cubicBezTo>
                  <a:cubicBezTo>
                    <a:pt x="215" y="584"/>
                    <a:pt x="215" y="584"/>
                    <a:pt x="215" y="584"/>
                  </a:cubicBezTo>
                  <a:cubicBezTo>
                    <a:pt x="207" y="582"/>
                    <a:pt x="200" y="579"/>
                    <a:pt x="193" y="576"/>
                  </a:cubicBezTo>
                  <a:moveTo>
                    <a:pt x="438" y="566"/>
                  </a:moveTo>
                  <a:cubicBezTo>
                    <a:pt x="432" y="570"/>
                    <a:pt x="425" y="573"/>
                    <a:pt x="418" y="576"/>
                  </a:cubicBezTo>
                  <a:cubicBezTo>
                    <a:pt x="422" y="587"/>
                    <a:pt x="422" y="587"/>
                    <a:pt x="422" y="587"/>
                  </a:cubicBezTo>
                  <a:cubicBezTo>
                    <a:pt x="430" y="584"/>
                    <a:pt x="437" y="581"/>
                    <a:pt x="444" y="577"/>
                  </a:cubicBezTo>
                  <a:cubicBezTo>
                    <a:pt x="438" y="566"/>
                    <a:pt x="438" y="566"/>
                    <a:pt x="438" y="566"/>
                  </a:cubicBezTo>
                  <a:moveTo>
                    <a:pt x="152" y="555"/>
                  </a:moveTo>
                  <a:cubicBezTo>
                    <a:pt x="146" y="566"/>
                    <a:pt x="146" y="566"/>
                    <a:pt x="146" y="566"/>
                  </a:cubicBezTo>
                  <a:cubicBezTo>
                    <a:pt x="153" y="570"/>
                    <a:pt x="160" y="574"/>
                    <a:pt x="167" y="577"/>
                  </a:cubicBezTo>
                  <a:cubicBezTo>
                    <a:pt x="172" y="566"/>
                    <a:pt x="172" y="566"/>
                    <a:pt x="172" y="566"/>
                  </a:cubicBezTo>
                  <a:cubicBezTo>
                    <a:pt x="165" y="563"/>
                    <a:pt x="159" y="559"/>
                    <a:pt x="152" y="555"/>
                  </a:cubicBezTo>
                  <a:moveTo>
                    <a:pt x="478" y="542"/>
                  </a:moveTo>
                  <a:cubicBezTo>
                    <a:pt x="478" y="542"/>
                    <a:pt x="478" y="542"/>
                    <a:pt x="478" y="542"/>
                  </a:cubicBezTo>
                  <a:cubicBezTo>
                    <a:pt x="471" y="547"/>
                    <a:pt x="465" y="551"/>
                    <a:pt x="459" y="555"/>
                  </a:cubicBezTo>
                  <a:cubicBezTo>
                    <a:pt x="465" y="565"/>
                    <a:pt x="465" y="565"/>
                    <a:pt x="465" y="565"/>
                  </a:cubicBezTo>
                  <a:cubicBezTo>
                    <a:pt x="472" y="561"/>
                    <a:pt x="478" y="557"/>
                    <a:pt x="485" y="552"/>
                  </a:cubicBezTo>
                  <a:cubicBezTo>
                    <a:pt x="478" y="542"/>
                    <a:pt x="478" y="542"/>
                    <a:pt x="478" y="542"/>
                  </a:cubicBezTo>
                  <a:moveTo>
                    <a:pt x="115" y="528"/>
                  </a:moveTo>
                  <a:cubicBezTo>
                    <a:pt x="107" y="537"/>
                    <a:pt x="107" y="537"/>
                    <a:pt x="107" y="537"/>
                  </a:cubicBezTo>
                  <a:cubicBezTo>
                    <a:pt x="113" y="543"/>
                    <a:pt x="119" y="548"/>
                    <a:pt x="126" y="552"/>
                  </a:cubicBezTo>
                  <a:cubicBezTo>
                    <a:pt x="133" y="542"/>
                    <a:pt x="133" y="542"/>
                    <a:pt x="133" y="542"/>
                  </a:cubicBezTo>
                  <a:cubicBezTo>
                    <a:pt x="127" y="538"/>
                    <a:pt x="121" y="533"/>
                    <a:pt x="115" y="528"/>
                  </a:cubicBezTo>
                  <a:moveTo>
                    <a:pt x="513" y="512"/>
                  </a:moveTo>
                  <a:cubicBezTo>
                    <a:pt x="507" y="518"/>
                    <a:pt x="502" y="523"/>
                    <a:pt x="496" y="528"/>
                  </a:cubicBezTo>
                  <a:cubicBezTo>
                    <a:pt x="504" y="537"/>
                    <a:pt x="504" y="537"/>
                    <a:pt x="504" y="537"/>
                  </a:cubicBezTo>
                  <a:cubicBezTo>
                    <a:pt x="510" y="532"/>
                    <a:pt x="516" y="527"/>
                    <a:pt x="521" y="521"/>
                  </a:cubicBezTo>
                  <a:cubicBezTo>
                    <a:pt x="513" y="512"/>
                    <a:pt x="513" y="512"/>
                    <a:pt x="513" y="512"/>
                  </a:cubicBezTo>
                  <a:moveTo>
                    <a:pt x="82" y="496"/>
                  </a:moveTo>
                  <a:cubicBezTo>
                    <a:pt x="73" y="504"/>
                    <a:pt x="73" y="504"/>
                    <a:pt x="73" y="504"/>
                  </a:cubicBezTo>
                  <a:cubicBezTo>
                    <a:pt x="78" y="510"/>
                    <a:pt x="84" y="515"/>
                    <a:pt x="89" y="521"/>
                  </a:cubicBezTo>
                  <a:cubicBezTo>
                    <a:pt x="98" y="512"/>
                    <a:pt x="98" y="512"/>
                    <a:pt x="98" y="512"/>
                  </a:cubicBezTo>
                  <a:cubicBezTo>
                    <a:pt x="93" y="507"/>
                    <a:pt x="87" y="501"/>
                    <a:pt x="82" y="496"/>
                  </a:cubicBezTo>
                  <a:moveTo>
                    <a:pt x="543" y="477"/>
                  </a:moveTo>
                  <a:cubicBezTo>
                    <a:pt x="538" y="484"/>
                    <a:pt x="533" y="490"/>
                    <a:pt x="528" y="495"/>
                  </a:cubicBezTo>
                  <a:cubicBezTo>
                    <a:pt x="538" y="503"/>
                    <a:pt x="538" y="503"/>
                    <a:pt x="538" y="503"/>
                  </a:cubicBezTo>
                  <a:cubicBezTo>
                    <a:pt x="543" y="497"/>
                    <a:pt x="548" y="491"/>
                    <a:pt x="552" y="485"/>
                  </a:cubicBezTo>
                  <a:cubicBezTo>
                    <a:pt x="543" y="477"/>
                    <a:pt x="543" y="477"/>
                    <a:pt x="543" y="477"/>
                  </a:cubicBezTo>
                  <a:moveTo>
                    <a:pt x="55" y="458"/>
                  </a:moveTo>
                  <a:cubicBezTo>
                    <a:pt x="45" y="465"/>
                    <a:pt x="45" y="465"/>
                    <a:pt x="45" y="465"/>
                  </a:cubicBezTo>
                  <a:cubicBezTo>
                    <a:pt x="49" y="472"/>
                    <a:pt x="54" y="478"/>
                    <a:pt x="58" y="485"/>
                  </a:cubicBezTo>
                  <a:cubicBezTo>
                    <a:pt x="68" y="478"/>
                    <a:pt x="68" y="478"/>
                    <a:pt x="68" y="478"/>
                  </a:cubicBezTo>
                  <a:cubicBezTo>
                    <a:pt x="68" y="478"/>
                    <a:pt x="68" y="478"/>
                    <a:pt x="68" y="478"/>
                  </a:cubicBezTo>
                  <a:cubicBezTo>
                    <a:pt x="64" y="471"/>
                    <a:pt x="59" y="465"/>
                    <a:pt x="55" y="458"/>
                  </a:cubicBezTo>
                  <a:moveTo>
                    <a:pt x="567" y="438"/>
                  </a:moveTo>
                  <a:cubicBezTo>
                    <a:pt x="563" y="445"/>
                    <a:pt x="559" y="452"/>
                    <a:pt x="555" y="458"/>
                  </a:cubicBezTo>
                  <a:cubicBezTo>
                    <a:pt x="566" y="465"/>
                    <a:pt x="566" y="465"/>
                    <a:pt x="566" y="465"/>
                  </a:cubicBezTo>
                  <a:cubicBezTo>
                    <a:pt x="570" y="458"/>
                    <a:pt x="574" y="451"/>
                    <a:pt x="577" y="444"/>
                  </a:cubicBezTo>
                  <a:cubicBezTo>
                    <a:pt x="567" y="438"/>
                    <a:pt x="567" y="438"/>
                    <a:pt x="567" y="438"/>
                  </a:cubicBezTo>
                  <a:moveTo>
                    <a:pt x="34" y="418"/>
                  </a:moveTo>
                  <a:cubicBezTo>
                    <a:pt x="23" y="422"/>
                    <a:pt x="23" y="422"/>
                    <a:pt x="23" y="422"/>
                  </a:cubicBezTo>
                  <a:cubicBezTo>
                    <a:pt x="26" y="430"/>
                    <a:pt x="30" y="437"/>
                    <a:pt x="33" y="444"/>
                  </a:cubicBezTo>
                  <a:cubicBezTo>
                    <a:pt x="44" y="438"/>
                    <a:pt x="44" y="438"/>
                    <a:pt x="44" y="438"/>
                  </a:cubicBezTo>
                  <a:cubicBezTo>
                    <a:pt x="41" y="432"/>
                    <a:pt x="37" y="425"/>
                    <a:pt x="34" y="418"/>
                  </a:cubicBezTo>
                  <a:moveTo>
                    <a:pt x="584" y="396"/>
                  </a:moveTo>
                  <a:cubicBezTo>
                    <a:pt x="582" y="403"/>
                    <a:pt x="579" y="410"/>
                    <a:pt x="576" y="417"/>
                  </a:cubicBezTo>
                  <a:cubicBezTo>
                    <a:pt x="588" y="422"/>
                    <a:pt x="588" y="422"/>
                    <a:pt x="588" y="422"/>
                  </a:cubicBezTo>
                  <a:cubicBezTo>
                    <a:pt x="591" y="415"/>
                    <a:pt x="593" y="407"/>
                    <a:pt x="596" y="399"/>
                  </a:cubicBezTo>
                  <a:cubicBezTo>
                    <a:pt x="584" y="396"/>
                    <a:pt x="584" y="396"/>
                    <a:pt x="584" y="396"/>
                  </a:cubicBezTo>
                  <a:moveTo>
                    <a:pt x="20" y="374"/>
                  </a:moveTo>
                  <a:cubicBezTo>
                    <a:pt x="8" y="377"/>
                    <a:pt x="8" y="377"/>
                    <a:pt x="8" y="377"/>
                  </a:cubicBezTo>
                  <a:cubicBezTo>
                    <a:pt x="10" y="384"/>
                    <a:pt x="12" y="392"/>
                    <a:pt x="15" y="400"/>
                  </a:cubicBezTo>
                  <a:cubicBezTo>
                    <a:pt x="26" y="396"/>
                    <a:pt x="26" y="396"/>
                    <a:pt x="26" y="396"/>
                  </a:cubicBezTo>
                  <a:cubicBezTo>
                    <a:pt x="24" y="389"/>
                    <a:pt x="22" y="381"/>
                    <a:pt x="20" y="374"/>
                  </a:cubicBezTo>
                  <a:moveTo>
                    <a:pt x="595" y="351"/>
                  </a:moveTo>
                  <a:cubicBezTo>
                    <a:pt x="594" y="358"/>
                    <a:pt x="592" y="366"/>
                    <a:pt x="590" y="373"/>
                  </a:cubicBezTo>
                  <a:cubicBezTo>
                    <a:pt x="602" y="376"/>
                    <a:pt x="602" y="376"/>
                    <a:pt x="602" y="376"/>
                  </a:cubicBezTo>
                  <a:cubicBezTo>
                    <a:pt x="604" y="369"/>
                    <a:pt x="606" y="361"/>
                    <a:pt x="607" y="353"/>
                  </a:cubicBezTo>
                  <a:cubicBezTo>
                    <a:pt x="595" y="351"/>
                    <a:pt x="595" y="351"/>
                    <a:pt x="595" y="351"/>
                  </a:cubicBezTo>
                  <a:moveTo>
                    <a:pt x="13" y="328"/>
                  </a:moveTo>
                  <a:cubicBezTo>
                    <a:pt x="1" y="329"/>
                    <a:pt x="1" y="329"/>
                    <a:pt x="1" y="329"/>
                  </a:cubicBezTo>
                  <a:cubicBezTo>
                    <a:pt x="1" y="337"/>
                    <a:pt x="2" y="345"/>
                    <a:pt x="4" y="353"/>
                  </a:cubicBezTo>
                  <a:cubicBezTo>
                    <a:pt x="16" y="351"/>
                    <a:pt x="16" y="351"/>
                    <a:pt x="16" y="351"/>
                  </a:cubicBezTo>
                  <a:cubicBezTo>
                    <a:pt x="14" y="344"/>
                    <a:pt x="14" y="336"/>
                    <a:pt x="13" y="328"/>
                  </a:cubicBezTo>
                  <a:moveTo>
                    <a:pt x="611" y="304"/>
                  </a:moveTo>
                  <a:cubicBezTo>
                    <a:pt x="598" y="304"/>
                    <a:pt x="598" y="304"/>
                    <a:pt x="598" y="304"/>
                  </a:cubicBezTo>
                  <a:cubicBezTo>
                    <a:pt x="598" y="305"/>
                    <a:pt x="598" y="305"/>
                    <a:pt x="598" y="305"/>
                  </a:cubicBezTo>
                  <a:cubicBezTo>
                    <a:pt x="598" y="313"/>
                    <a:pt x="598" y="320"/>
                    <a:pt x="598" y="328"/>
                  </a:cubicBezTo>
                  <a:cubicBezTo>
                    <a:pt x="610" y="329"/>
                    <a:pt x="610" y="329"/>
                    <a:pt x="610" y="329"/>
                  </a:cubicBezTo>
                  <a:cubicBezTo>
                    <a:pt x="610" y="321"/>
                    <a:pt x="611" y="313"/>
                    <a:pt x="611" y="305"/>
                  </a:cubicBezTo>
                  <a:cubicBezTo>
                    <a:pt x="611" y="304"/>
                    <a:pt x="611" y="304"/>
                    <a:pt x="611" y="304"/>
                  </a:cubicBezTo>
                  <a:moveTo>
                    <a:pt x="1" y="281"/>
                  </a:moveTo>
                  <a:cubicBezTo>
                    <a:pt x="0" y="289"/>
                    <a:pt x="0" y="297"/>
                    <a:pt x="0" y="305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2" y="297"/>
                    <a:pt x="12" y="290"/>
                    <a:pt x="13" y="282"/>
                  </a:cubicBezTo>
                  <a:cubicBezTo>
                    <a:pt x="1" y="281"/>
                    <a:pt x="1" y="281"/>
                    <a:pt x="1" y="281"/>
                  </a:cubicBezTo>
                  <a:moveTo>
                    <a:pt x="607" y="256"/>
                  </a:moveTo>
                  <a:cubicBezTo>
                    <a:pt x="595" y="258"/>
                    <a:pt x="595" y="258"/>
                    <a:pt x="595" y="258"/>
                  </a:cubicBezTo>
                  <a:cubicBezTo>
                    <a:pt x="596" y="266"/>
                    <a:pt x="597" y="274"/>
                    <a:pt x="598" y="281"/>
                  </a:cubicBezTo>
                  <a:cubicBezTo>
                    <a:pt x="610" y="280"/>
                    <a:pt x="610" y="280"/>
                    <a:pt x="610" y="280"/>
                  </a:cubicBezTo>
                  <a:cubicBezTo>
                    <a:pt x="609" y="272"/>
                    <a:pt x="608" y="264"/>
                    <a:pt x="607" y="256"/>
                  </a:cubicBezTo>
                  <a:moveTo>
                    <a:pt x="8" y="234"/>
                  </a:moveTo>
                  <a:cubicBezTo>
                    <a:pt x="6" y="242"/>
                    <a:pt x="5" y="250"/>
                    <a:pt x="3" y="258"/>
                  </a:cubicBezTo>
                  <a:cubicBezTo>
                    <a:pt x="16" y="259"/>
                    <a:pt x="16" y="259"/>
                    <a:pt x="16" y="259"/>
                  </a:cubicBezTo>
                  <a:cubicBezTo>
                    <a:pt x="17" y="252"/>
                    <a:pt x="18" y="244"/>
                    <a:pt x="20" y="237"/>
                  </a:cubicBezTo>
                  <a:cubicBezTo>
                    <a:pt x="8" y="234"/>
                    <a:pt x="8" y="234"/>
                    <a:pt x="8" y="234"/>
                  </a:cubicBezTo>
                  <a:moveTo>
                    <a:pt x="26" y="215"/>
                  </a:moveTo>
                  <a:cubicBezTo>
                    <a:pt x="26" y="215"/>
                    <a:pt x="26" y="215"/>
                    <a:pt x="26" y="215"/>
                  </a:cubicBezTo>
                  <a:cubicBezTo>
                    <a:pt x="26" y="215"/>
                    <a:pt x="26" y="215"/>
                    <a:pt x="26" y="215"/>
                  </a:cubicBezTo>
                  <a:cubicBezTo>
                    <a:pt x="26" y="215"/>
                    <a:pt x="26" y="215"/>
                    <a:pt x="26" y="215"/>
                  </a:cubicBezTo>
                  <a:moveTo>
                    <a:pt x="596" y="210"/>
                  </a:moveTo>
                  <a:cubicBezTo>
                    <a:pt x="584" y="214"/>
                    <a:pt x="584" y="214"/>
                    <a:pt x="584" y="214"/>
                  </a:cubicBezTo>
                  <a:cubicBezTo>
                    <a:pt x="586" y="221"/>
                    <a:pt x="588" y="228"/>
                    <a:pt x="590" y="236"/>
                  </a:cubicBezTo>
                  <a:cubicBezTo>
                    <a:pt x="602" y="233"/>
                    <a:pt x="602" y="233"/>
                    <a:pt x="602" y="233"/>
                  </a:cubicBezTo>
                  <a:cubicBezTo>
                    <a:pt x="600" y="225"/>
                    <a:pt x="598" y="217"/>
                    <a:pt x="596" y="210"/>
                  </a:cubicBezTo>
                  <a:moveTo>
                    <a:pt x="23" y="188"/>
                  </a:moveTo>
                  <a:cubicBezTo>
                    <a:pt x="20" y="196"/>
                    <a:pt x="17" y="203"/>
                    <a:pt x="15" y="211"/>
                  </a:cubicBezTo>
                  <a:cubicBezTo>
                    <a:pt x="26" y="215"/>
                    <a:pt x="26" y="215"/>
                    <a:pt x="26" y="215"/>
                  </a:cubicBezTo>
                  <a:cubicBezTo>
                    <a:pt x="29" y="207"/>
                    <a:pt x="31" y="200"/>
                    <a:pt x="34" y="193"/>
                  </a:cubicBezTo>
                  <a:cubicBezTo>
                    <a:pt x="23" y="188"/>
                    <a:pt x="23" y="188"/>
                    <a:pt x="23" y="188"/>
                  </a:cubicBezTo>
                  <a:moveTo>
                    <a:pt x="566" y="171"/>
                  </a:moveTo>
                  <a:cubicBezTo>
                    <a:pt x="566" y="171"/>
                    <a:pt x="566" y="171"/>
                    <a:pt x="566" y="171"/>
                  </a:cubicBezTo>
                  <a:cubicBezTo>
                    <a:pt x="566" y="171"/>
                    <a:pt x="566" y="171"/>
                    <a:pt x="566" y="171"/>
                  </a:cubicBezTo>
                  <a:moveTo>
                    <a:pt x="577" y="166"/>
                  </a:moveTo>
                  <a:cubicBezTo>
                    <a:pt x="566" y="171"/>
                    <a:pt x="566" y="171"/>
                    <a:pt x="566" y="171"/>
                  </a:cubicBezTo>
                  <a:cubicBezTo>
                    <a:pt x="570" y="178"/>
                    <a:pt x="573" y="185"/>
                    <a:pt x="576" y="192"/>
                  </a:cubicBezTo>
                  <a:cubicBezTo>
                    <a:pt x="587" y="187"/>
                    <a:pt x="587" y="187"/>
                    <a:pt x="587" y="187"/>
                  </a:cubicBezTo>
                  <a:cubicBezTo>
                    <a:pt x="584" y="180"/>
                    <a:pt x="581" y="173"/>
                    <a:pt x="577" y="166"/>
                  </a:cubicBezTo>
                  <a:moveTo>
                    <a:pt x="45" y="146"/>
                  </a:moveTo>
                  <a:cubicBezTo>
                    <a:pt x="40" y="153"/>
                    <a:pt x="36" y="160"/>
                    <a:pt x="33" y="167"/>
                  </a:cubicBezTo>
                  <a:cubicBezTo>
                    <a:pt x="44" y="172"/>
                    <a:pt x="44" y="172"/>
                    <a:pt x="44" y="172"/>
                  </a:cubicBezTo>
                  <a:cubicBezTo>
                    <a:pt x="44" y="172"/>
                    <a:pt x="44" y="172"/>
                    <a:pt x="44" y="172"/>
                  </a:cubicBezTo>
                  <a:cubicBezTo>
                    <a:pt x="47" y="165"/>
                    <a:pt x="51" y="159"/>
                    <a:pt x="55" y="152"/>
                  </a:cubicBezTo>
                  <a:cubicBezTo>
                    <a:pt x="45" y="146"/>
                    <a:pt x="45" y="146"/>
                    <a:pt x="45" y="146"/>
                  </a:cubicBezTo>
                  <a:moveTo>
                    <a:pt x="552" y="125"/>
                  </a:moveTo>
                  <a:cubicBezTo>
                    <a:pt x="542" y="132"/>
                    <a:pt x="542" y="132"/>
                    <a:pt x="542" y="132"/>
                  </a:cubicBezTo>
                  <a:cubicBezTo>
                    <a:pt x="547" y="138"/>
                    <a:pt x="551" y="145"/>
                    <a:pt x="555" y="151"/>
                  </a:cubicBezTo>
                  <a:cubicBezTo>
                    <a:pt x="565" y="145"/>
                    <a:pt x="565" y="145"/>
                    <a:pt x="565" y="145"/>
                  </a:cubicBezTo>
                  <a:cubicBezTo>
                    <a:pt x="561" y="138"/>
                    <a:pt x="557" y="131"/>
                    <a:pt x="552" y="125"/>
                  </a:cubicBezTo>
                  <a:moveTo>
                    <a:pt x="73" y="107"/>
                  </a:moveTo>
                  <a:cubicBezTo>
                    <a:pt x="68" y="113"/>
                    <a:pt x="63" y="119"/>
                    <a:pt x="58" y="126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2" y="127"/>
                    <a:pt x="77" y="121"/>
                    <a:pt x="82" y="115"/>
                  </a:cubicBezTo>
                  <a:cubicBezTo>
                    <a:pt x="73" y="107"/>
                    <a:pt x="73" y="107"/>
                    <a:pt x="73" y="107"/>
                  </a:cubicBezTo>
                  <a:moveTo>
                    <a:pt x="521" y="89"/>
                  </a:moveTo>
                  <a:cubicBezTo>
                    <a:pt x="512" y="97"/>
                    <a:pt x="512" y="97"/>
                    <a:pt x="512" y="97"/>
                  </a:cubicBezTo>
                  <a:cubicBezTo>
                    <a:pt x="518" y="103"/>
                    <a:pt x="523" y="108"/>
                    <a:pt x="528" y="114"/>
                  </a:cubicBezTo>
                  <a:cubicBezTo>
                    <a:pt x="537" y="106"/>
                    <a:pt x="537" y="106"/>
                    <a:pt x="537" y="106"/>
                  </a:cubicBezTo>
                  <a:cubicBezTo>
                    <a:pt x="532" y="100"/>
                    <a:pt x="526" y="94"/>
                    <a:pt x="521" y="89"/>
                  </a:cubicBezTo>
                  <a:moveTo>
                    <a:pt x="107" y="73"/>
                  </a:moveTo>
                  <a:cubicBezTo>
                    <a:pt x="100" y="78"/>
                    <a:pt x="95" y="84"/>
                    <a:pt x="89" y="89"/>
                  </a:cubicBezTo>
                  <a:cubicBezTo>
                    <a:pt x="98" y="98"/>
                    <a:pt x="98" y="98"/>
                    <a:pt x="98" y="98"/>
                  </a:cubicBezTo>
                  <a:cubicBezTo>
                    <a:pt x="103" y="92"/>
                    <a:pt x="109" y="87"/>
                    <a:pt x="115" y="82"/>
                  </a:cubicBezTo>
                  <a:cubicBezTo>
                    <a:pt x="107" y="73"/>
                    <a:pt x="107" y="73"/>
                    <a:pt x="107" y="73"/>
                  </a:cubicBezTo>
                  <a:moveTo>
                    <a:pt x="484" y="58"/>
                  </a:moveTo>
                  <a:cubicBezTo>
                    <a:pt x="477" y="67"/>
                    <a:pt x="477" y="67"/>
                    <a:pt x="477" y="67"/>
                  </a:cubicBezTo>
                  <a:cubicBezTo>
                    <a:pt x="483" y="72"/>
                    <a:pt x="489" y="77"/>
                    <a:pt x="495" y="8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497" y="67"/>
                    <a:pt x="491" y="62"/>
                    <a:pt x="484" y="58"/>
                  </a:cubicBezTo>
                  <a:moveTo>
                    <a:pt x="145" y="45"/>
                  </a:moveTo>
                  <a:cubicBezTo>
                    <a:pt x="138" y="49"/>
                    <a:pt x="132" y="53"/>
                    <a:pt x="125" y="58"/>
                  </a:cubicBezTo>
                  <a:cubicBezTo>
                    <a:pt x="133" y="68"/>
                    <a:pt x="133" y="68"/>
                    <a:pt x="133" y="68"/>
                  </a:cubicBezTo>
                  <a:cubicBezTo>
                    <a:pt x="133" y="68"/>
                    <a:pt x="133" y="68"/>
                    <a:pt x="133" y="68"/>
                  </a:cubicBezTo>
                  <a:cubicBezTo>
                    <a:pt x="139" y="63"/>
                    <a:pt x="145" y="59"/>
                    <a:pt x="152" y="55"/>
                  </a:cubicBezTo>
                  <a:cubicBezTo>
                    <a:pt x="145" y="45"/>
                    <a:pt x="145" y="45"/>
                    <a:pt x="145" y="45"/>
                  </a:cubicBezTo>
                  <a:moveTo>
                    <a:pt x="443" y="33"/>
                  </a:moveTo>
                  <a:cubicBezTo>
                    <a:pt x="438" y="43"/>
                    <a:pt x="438" y="43"/>
                    <a:pt x="438" y="43"/>
                  </a:cubicBezTo>
                  <a:cubicBezTo>
                    <a:pt x="445" y="47"/>
                    <a:pt x="451" y="51"/>
                    <a:pt x="458" y="55"/>
                  </a:cubicBezTo>
                  <a:cubicBezTo>
                    <a:pt x="464" y="44"/>
                    <a:pt x="464" y="44"/>
                    <a:pt x="464" y="44"/>
                  </a:cubicBezTo>
                  <a:cubicBezTo>
                    <a:pt x="458" y="40"/>
                    <a:pt x="451" y="36"/>
                    <a:pt x="443" y="33"/>
                  </a:cubicBezTo>
                  <a:moveTo>
                    <a:pt x="188" y="23"/>
                  </a:moveTo>
                  <a:cubicBezTo>
                    <a:pt x="180" y="26"/>
                    <a:pt x="173" y="29"/>
                    <a:pt x="166" y="33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9" y="40"/>
                    <a:pt x="185" y="37"/>
                    <a:pt x="193" y="34"/>
                  </a:cubicBezTo>
                  <a:cubicBezTo>
                    <a:pt x="188" y="23"/>
                    <a:pt x="188" y="23"/>
                    <a:pt x="188" y="23"/>
                  </a:cubicBezTo>
                  <a:moveTo>
                    <a:pt x="399" y="14"/>
                  </a:moveTo>
                  <a:cubicBezTo>
                    <a:pt x="395" y="26"/>
                    <a:pt x="395" y="26"/>
                    <a:pt x="395" y="26"/>
                  </a:cubicBezTo>
                  <a:cubicBezTo>
                    <a:pt x="403" y="28"/>
                    <a:pt x="410" y="31"/>
                    <a:pt x="417" y="34"/>
                  </a:cubicBezTo>
                  <a:cubicBezTo>
                    <a:pt x="422" y="23"/>
                    <a:pt x="422" y="23"/>
                    <a:pt x="422" y="23"/>
                  </a:cubicBezTo>
                  <a:cubicBezTo>
                    <a:pt x="414" y="19"/>
                    <a:pt x="407" y="17"/>
                    <a:pt x="399" y="14"/>
                  </a:cubicBezTo>
                  <a:moveTo>
                    <a:pt x="233" y="8"/>
                  </a:moveTo>
                  <a:cubicBezTo>
                    <a:pt x="226" y="10"/>
                    <a:pt x="218" y="12"/>
                    <a:pt x="210" y="15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21" y="24"/>
                    <a:pt x="229" y="22"/>
                    <a:pt x="236" y="20"/>
                  </a:cubicBezTo>
                  <a:cubicBezTo>
                    <a:pt x="233" y="8"/>
                    <a:pt x="233" y="8"/>
                    <a:pt x="233" y="8"/>
                  </a:cubicBezTo>
                  <a:moveTo>
                    <a:pt x="352" y="3"/>
                  </a:moveTo>
                  <a:cubicBezTo>
                    <a:pt x="351" y="15"/>
                    <a:pt x="351" y="15"/>
                    <a:pt x="351" y="15"/>
                  </a:cubicBezTo>
                  <a:cubicBezTo>
                    <a:pt x="358" y="16"/>
                    <a:pt x="366" y="18"/>
                    <a:pt x="373" y="20"/>
                  </a:cubicBezTo>
                  <a:cubicBezTo>
                    <a:pt x="376" y="8"/>
                    <a:pt x="376" y="8"/>
                    <a:pt x="376" y="8"/>
                  </a:cubicBezTo>
                  <a:cubicBezTo>
                    <a:pt x="368" y="6"/>
                    <a:pt x="360" y="4"/>
                    <a:pt x="352" y="3"/>
                  </a:cubicBezTo>
                  <a:moveTo>
                    <a:pt x="281" y="1"/>
                  </a:moveTo>
                  <a:cubicBezTo>
                    <a:pt x="273" y="1"/>
                    <a:pt x="265" y="2"/>
                    <a:pt x="257" y="3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66" y="14"/>
                    <a:pt x="274" y="13"/>
                    <a:pt x="282" y="13"/>
                  </a:cubicBezTo>
                  <a:cubicBezTo>
                    <a:pt x="281" y="1"/>
                    <a:pt x="281" y="1"/>
                    <a:pt x="281" y="1"/>
                  </a:cubicBezTo>
                  <a:moveTo>
                    <a:pt x="305" y="0"/>
                  </a:moveTo>
                  <a:cubicBezTo>
                    <a:pt x="305" y="0"/>
                    <a:pt x="305" y="0"/>
                    <a:pt x="305" y="0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13" y="12"/>
                    <a:pt x="320" y="12"/>
                    <a:pt x="328" y="13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21" y="0"/>
                    <a:pt x="313" y="0"/>
                    <a:pt x="305" y="0"/>
                  </a:cubicBezTo>
                </a:path>
              </a:pathLst>
            </a:custGeom>
            <a:solidFill>
              <a:srgbClr val="F5E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7">
              <a:extLst>
                <a:ext uri="{FF2B5EF4-FFF2-40B4-BE49-F238E27FC236}">
                  <a16:creationId xmlns:a16="http://schemas.microsoft.com/office/drawing/2014/main" xmlns="" id="{6353C08F-24B7-4D98-8CBC-41E3D3292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204" y="2281424"/>
              <a:ext cx="2268538" cy="2270126"/>
            </a:xfrm>
            <a:prstGeom prst="ellipse">
              <a:avLst/>
            </a:prstGeom>
            <a:solidFill>
              <a:srgbClr val="FECF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8">
              <a:extLst>
                <a:ext uri="{FF2B5EF4-FFF2-40B4-BE49-F238E27FC236}">
                  <a16:creationId xmlns:a16="http://schemas.microsoft.com/office/drawing/2014/main" xmlns="" id="{93B581E9-3FA5-456D-AD7C-2FC99B034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304" y="3149786"/>
              <a:ext cx="2578100" cy="152400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xmlns="" id="{798329E2-6CAE-4AAD-A2ED-0EAAE07B4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42" y="3119624"/>
              <a:ext cx="2638425" cy="212725"/>
            </a:xfrm>
            <a:custGeom>
              <a:avLst/>
              <a:gdLst>
                <a:gd name="T0" fmla="*/ 614 w 621"/>
                <a:gd name="T1" fmla="*/ 43 h 50"/>
                <a:gd name="T2" fmla="*/ 621 w 621"/>
                <a:gd name="T3" fmla="*/ 43 h 50"/>
                <a:gd name="T4" fmla="*/ 621 w 621"/>
                <a:gd name="T5" fmla="*/ 7 h 50"/>
                <a:gd name="T6" fmla="*/ 618 w 621"/>
                <a:gd name="T7" fmla="*/ 2 h 50"/>
                <a:gd name="T8" fmla="*/ 614 w 621"/>
                <a:gd name="T9" fmla="*/ 0 h 50"/>
                <a:gd name="T10" fmla="*/ 7 w 621"/>
                <a:gd name="T11" fmla="*/ 0 h 50"/>
                <a:gd name="T12" fmla="*/ 2 w 621"/>
                <a:gd name="T13" fmla="*/ 2 h 50"/>
                <a:gd name="T14" fmla="*/ 0 w 621"/>
                <a:gd name="T15" fmla="*/ 7 h 50"/>
                <a:gd name="T16" fmla="*/ 0 w 621"/>
                <a:gd name="T17" fmla="*/ 43 h 50"/>
                <a:gd name="T18" fmla="*/ 2 w 621"/>
                <a:gd name="T19" fmla="*/ 47 h 50"/>
                <a:gd name="T20" fmla="*/ 7 w 621"/>
                <a:gd name="T21" fmla="*/ 50 h 50"/>
                <a:gd name="T22" fmla="*/ 614 w 621"/>
                <a:gd name="T23" fmla="*/ 50 h 50"/>
                <a:gd name="T24" fmla="*/ 618 w 621"/>
                <a:gd name="T25" fmla="*/ 47 h 50"/>
                <a:gd name="T26" fmla="*/ 621 w 621"/>
                <a:gd name="T27" fmla="*/ 43 h 50"/>
                <a:gd name="T28" fmla="*/ 614 w 621"/>
                <a:gd name="T29" fmla="*/ 43 h 50"/>
                <a:gd name="T30" fmla="*/ 614 w 621"/>
                <a:gd name="T31" fmla="*/ 35 h 50"/>
                <a:gd name="T32" fmla="*/ 14 w 621"/>
                <a:gd name="T33" fmla="*/ 35 h 50"/>
                <a:gd name="T34" fmla="*/ 14 w 621"/>
                <a:gd name="T35" fmla="*/ 14 h 50"/>
                <a:gd name="T36" fmla="*/ 606 w 621"/>
                <a:gd name="T37" fmla="*/ 14 h 50"/>
                <a:gd name="T38" fmla="*/ 606 w 621"/>
                <a:gd name="T39" fmla="*/ 43 h 50"/>
                <a:gd name="T40" fmla="*/ 614 w 621"/>
                <a:gd name="T41" fmla="*/ 43 h 50"/>
                <a:gd name="T42" fmla="*/ 614 w 621"/>
                <a:gd name="T43" fmla="*/ 35 h 50"/>
                <a:gd name="T44" fmla="*/ 614 w 621"/>
                <a:gd name="T45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1" h="50">
                  <a:moveTo>
                    <a:pt x="614" y="43"/>
                  </a:moveTo>
                  <a:cubicBezTo>
                    <a:pt x="621" y="43"/>
                    <a:pt x="621" y="43"/>
                    <a:pt x="621" y="43"/>
                  </a:cubicBezTo>
                  <a:cubicBezTo>
                    <a:pt x="621" y="7"/>
                    <a:pt x="621" y="7"/>
                    <a:pt x="621" y="7"/>
                  </a:cubicBezTo>
                  <a:cubicBezTo>
                    <a:pt x="621" y="5"/>
                    <a:pt x="620" y="3"/>
                    <a:pt x="618" y="2"/>
                  </a:cubicBezTo>
                  <a:cubicBezTo>
                    <a:pt x="617" y="1"/>
                    <a:pt x="615" y="0"/>
                    <a:pt x="6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1" y="46"/>
                    <a:pt x="2" y="47"/>
                  </a:cubicBezTo>
                  <a:cubicBezTo>
                    <a:pt x="3" y="49"/>
                    <a:pt x="5" y="50"/>
                    <a:pt x="7" y="50"/>
                  </a:cubicBezTo>
                  <a:cubicBezTo>
                    <a:pt x="614" y="50"/>
                    <a:pt x="614" y="50"/>
                    <a:pt x="614" y="50"/>
                  </a:cubicBezTo>
                  <a:cubicBezTo>
                    <a:pt x="615" y="50"/>
                    <a:pt x="617" y="49"/>
                    <a:pt x="618" y="47"/>
                  </a:cubicBezTo>
                  <a:cubicBezTo>
                    <a:pt x="620" y="46"/>
                    <a:pt x="621" y="44"/>
                    <a:pt x="621" y="43"/>
                  </a:cubicBezTo>
                  <a:cubicBezTo>
                    <a:pt x="614" y="43"/>
                    <a:pt x="614" y="43"/>
                    <a:pt x="614" y="43"/>
                  </a:cubicBezTo>
                  <a:cubicBezTo>
                    <a:pt x="614" y="35"/>
                    <a:pt x="614" y="35"/>
                    <a:pt x="6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43"/>
                    <a:pt x="606" y="43"/>
                    <a:pt x="606" y="43"/>
                  </a:cubicBezTo>
                  <a:cubicBezTo>
                    <a:pt x="614" y="43"/>
                    <a:pt x="614" y="43"/>
                    <a:pt x="614" y="43"/>
                  </a:cubicBezTo>
                  <a:cubicBezTo>
                    <a:pt x="614" y="35"/>
                    <a:pt x="614" y="35"/>
                    <a:pt x="614" y="35"/>
                  </a:cubicBezTo>
                  <a:lnTo>
                    <a:pt x="614" y="43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10">
              <a:extLst>
                <a:ext uri="{FF2B5EF4-FFF2-40B4-BE49-F238E27FC236}">
                  <a16:creationId xmlns:a16="http://schemas.microsoft.com/office/drawing/2014/main" xmlns="" id="{E151EDA2-A79B-4770-84B8-CCED4A0DD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304" y="3302186"/>
              <a:ext cx="2578100" cy="14922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xmlns="" id="{342131E2-15C5-4485-B91B-0B9FBE8D7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42" y="3268849"/>
              <a:ext cx="2638425" cy="212725"/>
            </a:xfrm>
            <a:custGeom>
              <a:avLst/>
              <a:gdLst>
                <a:gd name="T0" fmla="*/ 7 w 621"/>
                <a:gd name="T1" fmla="*/ 8 h 50"/>
                <a:gd name="T2" fmla="*/ 0 w 621"/>
                <a:gd name="T3" fmla="*/ 8 h 50"/>
                <a:gd name="T4" fmla="*/ 0 w 621"/>
                <a:gd name="T5" fmla="*/ 43 h 50"/>
                <a:gd name="T6" fmla="*/ 2 w 621"/>
                <a:gd name="T7" fmla="*/ 48 h 50"/>
                <a:gd name="T8" fmla="*/ 7 w 621"/>
                <a:gd name="T9" fmla="*/ 50 h 50"/>
                <a:gd name="T10" fmla="*/ 614 w 621"/>
                <a:gd name="T11" fmla="*/ 50 h 50"/>
                <a:gd name="T12" fmla="*/ 618 w 621"/>
                <a:gd name="T13" fmla="*/ 48 h 50"/>
                <a:gd name="T14" fmla="*/ 621 w 621"/>
                <a:gd name="T15" fmla="*/ 43 h 50"/>
                <a:gd name="T16" fmla="*/ 621 w 621"/>
                <a:gd name="T17" fmla="*/ 8 h 50"/>
                <a:gd name="T18" fmla="*/ 618 w 621"/>
                <a:gd name="T19" fmla="*/ 3 h 50"/>
                <a:gd name="T20" fmla="*/ 614 w 621"/>
                <a:gd name="T21" fmla="*/ 0 h 50"/>
                <a:gd name="T22" fmla="*/ 7 w 621"/>
                <a:gd name="T23" fmla="*/ 0 h 50"/>
                <a:gd name="T24" fmla="*/ 2 w 621"/>
                <a:gd name="T25" fmla="*/ 3 h 50"/>
                <a:gd name="T26" fmla="*/ 0 w 621"/>
                <a:gd name="T27" fmla="*/ 8 h 50"/>
                <a:gd name="T28" fmla="*/ 7 w 621"/>
                <a:gd name="T29" fmla="*/ 8 h 50"/>
                <a:gd name="T30" fmla="*/ 7 w 621"/>
                <a:gd name="T31" fmla="*/ 15 h 50"/>
                <a:gd name="T32" fmla="*/ 606 w 621"/>
                <a:gd name="T33" fmla="*/ 15 h 50"/>
                <a:gd name="T34" fmla="*/ 606 w 621"/>
                <a:gd name="T35" fmla="*/ 36 h 50"/>
                <a:gd name="T36" fmla="*/ 14 w 621"/>
                <a:gd name="T37" fmla="*/ 36 h 50"/>
                <a:gd name="T38" fmla="*/ 14 w 621"/>
                <a:gd name="T39" fmla="*/ 8 h 50"/>
                <a:gd name="T40" fmla="*/ 7 w 621"/>
                <a:gd name="T41" fmla="*/ 8 h 50"/>
                <a:gd name="T42" fmla="*/ 7 w 621"/>
                <a:gd name="T43" fmla="*/ 15 h 50"/>
                <a:gd name="T44" fmla="*/ 7 w 621"/>
                <a:gd name="T45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1" h="50">
                  <a:moveTo>
                    <a:pt x="7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5"/>
                    <a:pt x="1" y="47"/>
                    <a:pt x="2" y="48"/>
                  </a:cubicBezTo>
                  <a:cubicBezTo>
                    <a:pt x="3" y="49"/>
                    <a:pt x="5" y="50"/>
                    <a:pt x="7" y="50"/>
                  </a:cubicBezTo>
                  <a:cubicBezTo>
                    <a:pt x="614" y="50"/>
                    <a:pt x="614" y="50"/>
                    <a:pt x="614" y="50"/>
                  </a:cubicBezTo>
                  <a:cubicBezTo>
                    <a:pt x="615" y="50"/>
                    <a:pt x="617" y="49"/>
                    <a:pt x="618" y="48"/>
                  </a:cubicBezTo>
                  <a:cubicBezTo>
                    <a:pt x="620" y="47"/>
                    <a:pt x="621" y="45"/>
                    <a:pt x="621" y="43"/>
                  </a:cubicBezTo>
                  <a:cubicBezTo>
                    <a:pt x="621" y="8"/>
                    <a:pt x="621" y="8"/>
                    <a:pt x="621" y="8"/>
                  </a:cubicBezTo>
                  <a:cubicBezTo>
                    <a:pt x="621" y="6"/>
                    <a:pt x="620" y="4"/>
                    <a:pt x="618" y="3"/>
                  </a:cubicBezTo>
                  <a:cubicBezTo>
                    <a:pt x="617" y="1"/>
                    <a:pt x="615" y="0"/>
                    <a:pt x="6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06" y="15"/>
                    <a:pt x="606" y="15"/>
                    <a:pt x="606" y="15"/>
                  </a:cubicBezTo>
                  <a:cubicBezTo>
                    <a:pt x="606" y="36"/>
                    <a:pt x="606" y="36"/>
                    <a:pt x="606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15"/>
                    <a:pt x="7" y="15"/>
                    <a:pt x="7" y="15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xmlns="" id="{AF0C2389-3175-4DFD-9659-310178E85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0404" y="3149786"/>
              <a:ext cx="442913" cy="301625"/>
            </a:xfrm>
            <a:custGeom>
              <a:avLst/>
              <a:gdLst>
                <a:gd name="T0" fmla="*/ 0 w 279"/>
                <a:gd name="T1" fmla="*/ 0 h 190"/>
                <a:gd name="T2" fmla="*/ 0 w 279"/>
                <a:gd name="T3" fmla="*/ 96 h 190"/>
                <a:gd name="T4" fmla="*/ 0 w 279"/>
                <a:gd name="T5" fmla="*/ 190 h 190"/>
                <a:gd name="T6" fmla="*/ 279 w 279"/>
                <a:gd name="T7" fmla="*/ 96 h 190"/>
                <a:gd name="T8" fmla="*/ 0 w 27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90">
                  <a:moveTo>
                    <a:pt x="0" y="0"/>
                  </a:moveTo>
                  <a:lnTo>
                    <a:pt x="0" y="96"/>
                  </a:lnTo>
                  <a:lnTo>
                    <a:pt x="0" y="190"/>
                  </a:lnTo>
                  <a:lnTo>
                    <a:pt x="279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xmlns="" id="{94C12467-938C-4E33-AE60-133EAD53A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067" y="3119624"/>
              <a:ext cx="504825" cy="365125"/>
            </a:xfrm>
            <a:custGeom>
              <a:avLst/>
              <a:gdLst>
                <a:gd name="T0" fmla="*/ 8 w 119"/>
                <a:gd name="T1" fmla="*/ 7 h 86"/>
                <a:gd name="T2" fmla="*/ 0 w 119"/>
                <a:gd name="T3" fmla="*/ 7 h 86"/>
                <a:gd name="T4" fmla="*/ 0 w 119"/>
                <a:gd name="T5" fmla="*/ 43 h 86"/>
                <a:gd name="T6" fmla="*/ 0 w 119"/>
                <a:gd name="T7" fmla="*/ 78 h 86"/>
                <a:gd name="T8" fmla="*/ 3 w 119"/>
                <a:gd name="T9" fmla="*/ 84 h 86"/>
                <a:gd name="T10" fmla="*/ 10 w 119"/>
                <a:gd name="T11" fmla="*/ 85 h 86"/>
                <a:gd name="T12" fmla="*/ 114 w 119"/>
                <a:gd name="T13" fmla="*/ 49 h 86"/>
                <a:gd name="T14" fmla="*/ 119 w 119"/>
                <a:gd name="T15" fmla="*/ 43 h 86"/>
                <a:gd name="T16" fmla="*/ 114 w 119"/>
                <a:gd name="T17" fmla="*/ 36 h 86"/>
                <a:gd name="T18" fmla="*/ 10 w 119"/>
                <a:gd name="T19" fmla="*/ 0 h 86"/>
                <a:gd name="T20" fmla="*/ 3 w 119"/>
                <a:gd name="T21" fmla="*/ 1 h 86"/>
                <a:gd name="T22" fmla="*/ 0 w 119"/>
                <a:gd name="T23" fmla="*/ 7 h 86"/>
                <a:gd name="T24" fmla="*/ 8 w 119"/>
                <a:gd name="T25" fmla="*/ 7 h 86"/>
                <a:gd name="T26" fmla="*/ 5 w 119"/>
                <a:gd name="T27" fmla="*/ 14 h 86"/>
                <a:gd name="T28" fmla="*/ 90 w 119"/>
                <a:gd name="T29" fmla="*/ 43 h 86"/>
                <a:gd name="T30" fmla="*/ 15 w 119"/>
                <a:gd name="T31" fmla="*/ 68 h 86"/>
                <a:gd name="T32" fmla="*/ 15 w 119"/>
                <a:gd name="T33" fmla="*/ 43 h 86"/>
                <a:gd name="T34" fmla="*/ 15 w 119"/>
                <a:gd name="T35" fmla="*/ 7 h 86"/>
                <a:gd name="T36" fmla="*/ 8 w 119"/>
                <a:gd name="T37" fmla="*/ 7 h 86"/>
                <a:gd name="T38" fmla="*/ 5 w 119"/>
                <a:gd name="T39" fmla="*/ 14 h 86"/>
                <a:gd name="T40" fmla="*/ 8 w 119"/>
                <a:gd name="T41" fmla="*/ 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86">
                  <a:moveTo>
                    <a:pt x="8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2" y="83"/>
                    <a:pt x="3" y="84"/>
                  </a:cubicBezTo>
                  <a:cubicBezTo>
                    <a:pt x="5" y="85"/>
                    <a:pt x="8" y="86"/>
                    <a:pt x="10" y="85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7" y="48"/>
                    <a:pt x="119" y="46"/>
                    <a:pt x="119" y="43"/>
                  </a:cubicBezTo>
                  <a:cubicBezTo>
                    <a:pt x="119" y="39"/>
                    <a:pt x="117" y="37"/>
                    <a:pt x="114" y="3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5" y="0"/>
                    <a:pt x="3" y="1"/>
                  </a:cubicBezTo>
                  <a:cubicBezTo>
                    <a:pt x="2" y="2"/>
                    <a:pt x="0" y="5"/>
                    <a:pt x="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5" y="14"/>
                    <a:pt x="5" y="14"/>
                    <a:pt x="5" y="14"/>
                  </a:cubicBezTo>
                  <a:lnTo>
                    <a:pt x="8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xmlns="" id="{01EC0DD3-B5D0-4201-8DBC-C543AF9A7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679" y="3149786"/>
              <a:ext cx="428625" cy="301625"/>
            </a:xfrm>
            <a:custGeom>
              <a:avLst/>
              <a:gdLst>
                <a:gd name="T0" fmla="*/ 270 w 270"/>
                <a:gd name="T1" fmla="*/ 0 h 190"/>
                <a:gd name="T2" fmla="*/ 0 w 270"/>
                <a:gd name="T3" fmla="*/ 0 h 190"/>
                <a:gd name="T4" fmla="*/ 0 w 270"/>
                <a:gd name="T5" fmla="*/ 190 h 190"/>
                <a:gd name="T6" fmla="*/ 270 w 270"/>
                <a:gd name="T7" fmla="*/ 190 h 190"/>
                <a:gd name="T8" fmla="*/ 270 w 270"/>
                <a:gd name="T9" fmla="*/ 96 h 190"/>
                <a:gd name="T10" fmla="*/ 270 w 270"/>
                <a:gd name="T11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90">
                  <a:moveTo>
                    <a:pt x="270" y="0"/>
                  </a:moveTo>
                  <a:lnTo>
                    <a:pt x="0" y="0"/>
                  </a:lnTo>
                  <a:lnTo>
                    <a:pt x="0" y="190"/>
                  </a:lnTo>
                  <a:lnTo>
                    <a:pt x="270" y="190"/>
                  </a:lnTo>
                  <a:lnTo>
                    <a:pt x="270" y="96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xmlns="" id="{B65E55A3-E10C-48A9-9A32-F673C366C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517" y="3119624"/>
              <a:ext cx="488950" cy="361950"/>
            </a:xfrm>
            <a:custGeom>
              <a:avLst/>
              <a:gdLst>
                <a:gd name="T0" fmla="*/ 108 w 115"/>
                <a:gd name="T1" fmla="*/ 7 h 85"/>
                <a:gd name="T2" fmla="*/ 108 w 115"/>
                <a:gd name="T3" fmla="*/ 0 h 85"/>
                <a:gd name="T4" fmla="*/ 7 w 115"/>
                <a:gd name="T5" fmla="*/ 0 h 85"/>
                <a:gd name="T6" fmla="*/ 2 w 115"/>
                <a:gd name="T7" fmla="*/ 2 h 85"/>
                <a:gd name="T8" fmla="*/ 0 w 115"/>
                <a:gd name="T9" fmla="*/ 7 h 85"/>
                <a:gd name="T10" fmla="*/ 0 w 115"/>
                <a:gd name="T11" fmla="*/ 78 h 85"/>
                <a:gd name="T12" fmla="*/ 2 w 115"/>
                <a:gd name="T13" fmla="*/ 83 h 85"/>
                <a:gd name="T14" fmla="*/ 7 w 115"/>
                <a:gd name="T15" fmla="*/ 85 h 85"/>
                <a:gd name="T16" fmla="*/ 108 w 115"/>
                <a:gd name="T17" fmla="*/ 85 h 85"/>
                <a:gd name="T18" fmla="*/ 113 w 115"/>
                <a:gd name="T19" fmla="*/ 83 h 85"/>
                <a:gd name="T20" fmla="*/ 115 w 115"/>
                <a:gd name="T21" fmla="*/ 78 h 85"/>
                <a:gd name="T22" fmla="*/ 115 w 115"/>
                <a:gd name="T23" fmla="*/ 43 h 85"/>
                <a:gd name="T24" fmla="*/ 115 w 115"/>
                <a:gd name="T25" fmla="*/ 7 h 85"/>
                <a:gd name="T26" fmla="*/ 113 w 115"/>
                <a:gd name="T27" fmla="*/ 2 h 85"/>
                <a:gd name="T28" fmla="*/ 108 w 115"/>
                <a:gd name="T29" fmla="*/ 0 h 85"/>
                <a:gd name="T30" fmla="*/ 108 w 115"/>
                <a:gd name="T31" fmla="*/ 7 h 85"/>
                <a:gd name="T32" fmla="*/ 101 w 115"/>
                <a:gd name="T33" fmla="*/ 7 h 85"/>
                <a:gd name="T34" fmla="*/ 101 w 115"/>
                <a:gd name="T35" fmla="*/ 43 h 85"/>
                <a:gd name="T36" fmla="*/ 101 w 115"/>
                <a:gd name="T37" fmla="*/ 71 h 85"/>
                <a:gd name="T38" fmla="*/ 14 w 115"/>
                <a:gd name="T39" fmla="*/ 71 h 85"/>
                <a:gd name="T40" fmla="*/ 14 w 115"/>
                <a:gd name="T41" fmla="*/ 14 h 85"/>
                <a:gd name="T42" fmla="*/ 108 w 115"/>
                <a:gd name="T43" fmla="*/ 14 h 85"/>
                <a:gd name="T44" fmla="*/ 108 w 115"/>
                <a:gd name="T45" fmla="*/ 7 h 85"/>
                <a:gd name="T46" fmla="*/ 101 w 115"/>
                <a:gd name="T47" fmla="*/ 7 h 85"/>
                <a:gd name="T48" fmla="*/ 108 w 115"/>
                <a:gd name="T4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85">
                  <a:moveTo>
                    <a:pt x="108" y="7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0" y="82"/>
                    <a:pt x="2" y="83"/>
                  </a:cubicBezTo>
                  <a:cubicBezTo>
                    <a:pt x="3" y="84"/>
                    <a:pt x="5" y="85"/>
                    <a:pt x="7" y="85"/>
                  </a:cubicBezTo>
                  <a:cubicBezTo>
                    <a:pt x="108" y="85"/>
                    <a:pt x="108" y="85"/>
                    <a:pt x="108" y="85"/>
                  </a:cubicBezTo>
                  <a:cubicBezTo>
                    <a:pt x="110" y="85"/>
                    <a:pt x="112" y="84"/>
                    <a:pt x="113" y="83"/>
                  </a:cubicBezTo>
                  <a:cubicBezTo>
                    <a:pt x="114" y="82"/>
                    <a:pt x="115" y="80"/>
                    <a:pt x="115" y="78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5"/>
                    <a:pt x="114" y="3"/>
                    <a:pt x="113" y="2"/>
                  </a:cubicBezTo>
                  <a:cubicBezTo>
                    <a:pt x="112" y="1"/>
                    <a:pt x="110" y="0"/>
                    <a:pt x="108" y="0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1" y="7"/>
                    <a:pt x="101" y="7"/>
                    <a:pt x="101" y="7"/>
                  </a:cubicBezTo>
                  <a:lnTo>
                    <a:pt x="108" y="7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xmlns="" id="{8D192E1E-0CC7-4808-AD05-141AE3C42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779" y="3451411"/>
              <a:ext cx="3317875" cy="131763"/>
            </a:xfrm>
            <a:custGeom>
              <a:avLst/>
              <a:gdLst>
                <a:gd name="T0" fmla="*/ 1932 w 2090"/>
                <a:gd name="T1" fmla="*/ 16 h 83"/>
                <a:gd name="T2" fmla="*/ 1932 w 2090"/>
                <a:gd name="T3" fmla="*/ 0 h 83"/>
                <a:gd name="T4" fmla="*/ 1876 w 2090"/>
                <a:gd name="T5" fmla="*/ 16 h 83"/>
                <a:gd name="T6" fmla="*/ 0 w 2090"/>
                <a:gd name="T7" fmla="*/ 16 h 83"/>
                <a:gd name="T8" fmla="*/ 0 w 2090"/>
                <a:gd name="T9" fmla="*/ 83 h 83"/>
                <a:gd name="T10" fmla="*/ 2090 w 2090"/>
                <a:gd name="T11" fmla="*/ 83 h 83"/>
                <a:gd name="T12" fmla="*/ 2090 w 2090"/>
                <a:gd name="T13" fmla="*/ 16 h 83"/>
                <a:gd name="T14" fmla="*/ 1932 w 2090"/>
                <a:gd name="T15" fmla="*/ 1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90" h="83">
                  <a:moveTo>
                    <a:pt x="1932" y="16"/>
                  </a:moveTo>
                  <a:lnTo>
                    <a:pt x="1932" y="0"/>
                  </a:lnTo>
                  <a:lnTo>
                    <a:pt x="1876" y="16"/>
                  </a:lnTo>
                  <a:lnTo>
                    <a:pt x="0" y="16"/>
                  </a:lnTo>
                  <a:lnTo>
                    <a:pt x="0" y="83"/>
                  </a:lnTo>
                  <a:lnTo>
                    <a:pt x="2090" y="83"/>
                  </a:lnTo>
                  <a:lnTo>
                    <a:pt x="2090" y="16"/>
                  </a:lnTo>
                  <a:lnTo>
                    <a:pt x="1932" y="16"/>
                  </a:lnTo>
                  <a:close/>
                </a:path>
              </a:pathLst>
            </a:custGeom>
            <a:solidFill>
              <a:srgbClr val="FAB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470BEB0B-3A70-4EB8-B5A8-8EA49F07B0EB}"/>
              </a:ext>
            </a:extLst>
          </p:cNvPr>
          <p:cNvGrpSpPr/>
          <p:nvPr/>
        </p:nvGrpSpPr>
        <p:grpSpPr>
          <a:xfrm>
            <a:off x="488254" y="4529841"/>
            <a:ext cx="1231075" cy="1946124"/>
            <a:chOff x="2492373" y="4457886"/>
            <a:chExt cx="1639888" cy="2592389"/>
          </a:xfrm>
        </p:grpSpPr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xmlns="" id="{BD5A0206-1609-4A85-A4A6-63737CAD6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6" y="4488049"/>
              <a:ext cx="1579563" cy="1903413"/>
            </a:xfrm>
            <a:custGeom>
              <a:avLst/>
              <a:gdLst>
                <a:gd name="T0" fmla="*/ 372 w 372"/>
                <a:gd name="T1" fmla="*/ 186 h 448"/>
                <a:gd name="T2" fmla="*/ 186 w 372"/>
                <a:gd name="T3" fmla="*/ 0 h 448"/>
                <a:gd name="T4" fmla="*/ 0 w 372"/>
                <a:gd name="T5" fmla="*/ 186 h 448"/>
                <a:gd name="T6" fmla="*/ 110 w 372"/>
                <a:gd name="T7" fmla="*/ 355 h 448"/>
                <a:gd name="T8" fmla="*/ 110 w 372"/>
                <a:gd name="T9" fmla="*/ 448 h 448"/>
                <a:gd name="T10" fmla="*/ 262 w 372"/>
                <a:gd name="T11" fmla="*/ 448 h 448"/>
                <a:gd name="T12" fmla="*/ 262 w 372"/>
                <a:gd name="T13" fmla="*/ 355 h 448"/>
                <a:gd name="T14" fmla="*/ 372 w 372"/>
                <a:gd name="T15" fmla="*/ 186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2" h="448">
                  <a:moveTo>
                    <a:pt x="372" y="186"/>
                  </a:moveTo>
                  <a:cubicBezTo>
                    <a:pt x="372" y="83"/>
                    <a:pt x="289" y="0"/>
                    <a:pt x="186" y="0"/>
                  </a:cubicBezTo>
                  <a:cubicBezTo>
                    <a:pt x="83" y="0"/>
                    <a:pt x="0" y="83"/>
                    <a:pt x="0" y="186"/>
                  </a:cubicBezTo>
                  <a:cubicBezTo>
                    <a:pt x="0" y="261"/>
                    <a:pt x="45" y="326"/>
                    <a:pt x="110" y="355"/>
                  </a:cubicBezTo>
                  <a:cubicBezTo>
                    <a:pt x="110" y="448"/>
                    <a:pt x="110" y="448"/>
                    <a:pt x="110" y="448"/>
                  </a:cubicBezTo>
                  <a:cubicBezTo>
                    <a:pt x="262" y="448"/>
                    <a:pt x="262" y="448"/>
                    <a:pt x="262" y="448"/>
                  </a:cubicBezTo>
                  <a:cubicBezTo>
                    <a:pt x="262" y="355"/>
                    <a:pt x="262" y="355"/>
                    <a:pt x="262" y="355"/>
                  </a:cubicBezTo>
                  <a:cubicBezTo>
                    <a:pt x="327" y="326"/>
                    <a:pt x="372" y="261"/>
                    <a:pt x="372" y="186"/>
                  </a:cubicBezTo>
                  <a:close/>
                </a:path>
              </a:pathLst>
            </a:custGeom>
            <a:solidFill>
              <a:srgbClr val="30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xmlns="" id="{3910F891-4BBD-4BA3-BDA2-0F4633435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3" y="4457886"/>
              <a:ext cx="1639888" cy="1968501"/>
            </a:xfrm>
            <a:custGeom>
              <a:avLst/>
              <a:gdLst>
                <a:gd name="T0" fmla="*/ 379 w 386"/>
                <a:gd name="T1" fmla="*/ 193 h 463"/>
                <a:gd name="T2" fmla="*/ 386 w 386"/>
                <a:gd name="T3" fmla="*/ 193 h 463"/>
                <a:gd name="T4" fmla="*/ 193 w 386"/>
                <a:gd name="T5" fmla="*/ 0 h 463"/>
                <a:gd name="T6" fmla="*/ 0 w 386"/>
                <a:gd name="T7" fmla="*/ 193 h 463"/>
                <a:gd name="T8" fmla="*/ 114 w 386"/>
                <a:gd name="T9" fmla="*/ 369 h 463"/>
                <a:gd name="T10" fmla="*/ 117 w 386"/>
                <a:gd name="T11" fmla="*/ 362 h 463"/>
                <a:gd name="T12" fmla="*/ 110 w 386"/>
                <a:gd name="T13" fmla="*/ 362 h 463"/>
                <a:gd name="T14" fmla="*/ 110 w 386"/>
                <a:gd name="T15" fmla="*/ 455 h 463"/>
                <a:gd name="T16" fmla="*/ 112 w 386"/>
                <a:gd name="T17" fmla="*/ 460 h 463"/>
                <a:gd name="T18" fmla="*/ 117 w 386"/>
                <a:gd name="T19" fmla="*/ 463 h 463"/>
                <a:gd name="T20" fmla="*/ 269 w 386"/>
                <a:gd name="T21" fmla="*/ 463 h 463"/>
                <a:gd name="T22" fmla="*/ 274 w 386"/>
                <a:gd name="T23" fmla="*/ 460 h 463"/>
                <a:gd name="T24" fmla="*/ 276 w 386"/>
                <a:gd name="T25" fmla="*/ 455 h 463"/>
                <a:gd name="T26" fmla="*/ 276 w 386"/>
                <a:gd name="T27" fmla="*/ 362 h 463"/>
                <a:gd name="T28" fmla="*/ 269 w 386"/>
                <a:gd name="T29" fmla="*/ 362 h 463"/>
                <a:gd name="T30" fmla="*/ 272 w 386"/>
                <a:gd name="T31" fmla="*/ 369 h 463"/>
                <a:gd name="T32" fmla="*/ 386 w 386"/>
                <a:gd name="T33" fmla="*/ 193 h 463"/>
                <a:gd name="T34" fmla="*/ 379 w 386"/>
                <a:gd name="T35" fmla="*/ 193 h 463"/>
                <a:gd name="T36" fmla="*/ 372 w 386"/>
                <a:gd name="T37" fmla="*/ 193 h 463"/>
                <a:gd name="T38" fmla="*/ 266 w 386"/>
                <a:gd name="T39" fmla="*/ 356 h 463"/>
                <a:gd name="T40" fmla="*/ 262 w 386"/>
                <a:gd name="T41" fmla="*/ 362 h 463"/>
                <a:gd name="T42" fmla="*/ 262 w 386"/>
                <a:gd name="T43" fmla="*/ 448 h 463"/>
                <a:gd name="T44" fmla="*/ 124 w 386"/>
                <a:gd name="T45" fmla="*/ 448 h 463"/>
                <a:gd name="T46" fmla="*/ 124 w 386"/>
                <a:gd name="T47" fmla="*/ 362 h 463"/>
                <a:gd name="T48" fmla="*/ 120 w 386"/>
                <a:gd name="T49" fmla="*/ 356 h 463"/>
                <a:gd name="T50" fmla="*/ 14 w 386"/>
                <a:gd name="T51" fmla="*/ 193 h 463"/>
                <a:gd name="T52" fmla="*/ 67 w 386"/>
                <a:gd name="T53" fmla="*/ 66 h 463"/>
                <a:gd name="T54" fmla="*/ 193 w 386"/>
                <a:gd name="T55" fmla="*/ 14 h 463"/>
                <a:gd name="T56" fmla="*/ 320 w 386"/>
                <a:gd name="T57" fmla="*/ 66 h 463"/>
                <a:gd name="T58" fmla="*/ 372 w 386"/>
                <a:gd name="T59" fmla="*/ 193 h 463"/>
                <a:gd name="T60" fmla="*/ 379 w 386"/>
                <a:gd name="T61" fmla="*/ 19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86" h="463">
                  <a:moveTo>
                    <a:pt x="379" y="193"/>
                  </a:moveTo>
                  <a:cubicBezTo>
                    <a:pt x="386" y="193"/>
                    <a:pt x="386" y="193"/>
                    <a:pt x="386" y="193"/>
                  </a:cubicBezTo>
                  <a:cubicBezTo>
                    <a:pt x="386" y="86"/>
                    <a:pt x="300" y="0"/>
                    <a:pt x="193" y="0"/>
                  </a:cubicBezTo>
                  <a:cubicBezTo>
                    <a:pt x="86" y="0"/>
                    <a:pt x="0" y="86"/>
                    <a:pt x="0" y="193"/>
                  </a:cubicBezTo>
                  <a:cubicBezTo>
                    <a:pt x="0" y="271"/>
                    <a:pt x="47" y="339"/>
                    <a:pt x="114" y="369"/>
                  </a:cubicBezTo>
                  <a:cubicBezTo>
                    <a:pt x="117" y="362"/>
                    <a:pt x="117" y="362"/>
                    <a:pt x="117" y="362"/>
                  </a:cubicBezTo>
                  <a:cubicBezTo>
                    <a:pt x="110" y="362"/>
                    <a:pt x="110" y="362"/>
                    <a:pt x="110" y="362"/>
                  </a:cubicBezTo>
                  <a:cubicBezTo>
                    <a:pt x="110" y="455"/>
                    <a:pt x="110" y="455"/>
                    <a:pt x="110" y="455"/>
                  </a:cubicBezTo>
                  <a:cubicBezTo>
                    <a:pt x="110" y="457"/>
                    <a:pt x="111" y="459"/>
                    <a:pt x="112" y="460"/>
                  </a:cubicBezTo>
                  <a:cubicBezTo>
                    <a:pt x="113" y="462"/>
                    <a:pt x="115" y="463"/>
                    <a:pt x="117" y="463"/>
                  </a:cubicBezTo>
                  <a:cubicBezTo>
                    <a:pt x="269" y="463"/>
                    <a:pt x="269" y="463"/>
                    <a:pt x="269" y="463"/>
                  </a:cubicBezTo>
                  <a:cubicBezTo>
                    <a:pt x="271" y="463"/>
                    <a:pt x="273" y="462"/>
                    <a:pt x="274" y="460"/>
                  </a:cubicBezTo>
                  <a:cubicBezTo>
                    <a:pt x="275" y="459"/>
                    <a:pt x="276" y="457"/>
                    <a:pt x="276" y="455"/>
                  </a:cubicBezTo>
                  <a:cubicBezTo>
                    <a:pt x="276" y="362"/>
                    <a:pt x="276" y="362"/>
                    <a:pt x="276" y="362"/>
                  </a:cubicBezTo>
                  <a:cubicBezTo>
                    <a:pt x="269" y="362"/>
                    <a:pt x="269" y="362"/>
                    <a:pt x="269" y="362"/>
                  </a:cubicBezTo>
                  <a:cubicBezTo>
                    <a:pt x="272" y="369"/>
                    <a:pt x="272" y="369"/>
                    <a:pt x="272" y="369"/>
                  </a:cubicBezTo>
                  <a:cubicBezTo>
                    <a:pt x="339" y="339"/>
                    <a:pt x="386" y="271"/>
                    <a:pt x="386" y="193"/>
                  </a:cubicBezTo>
                  <a:cubicBezTo>
                    <a:pt x="379" y="193"/>
                    <a:pt x="379" y="193"/>
                    <a:pt x="379" y="193"/>
                  </a:cubicBezTo>
                  <a:cubicBezTo>
                    <a:pt x="372" y="193"/>
                    <a:pt x="372" y="193"/>
                    <a:pt x="372" y="193"/>
                  </a:cubicBezTo>
                  <a:cubicBezTo>
                    <a:pt x="372" y="265"/>
                    <a:pt x="328" y="328"/>
                    <a:pt x="266" y="356"/>
                  </a:cubicBezTo>
                  <a:cubicBezTo>
                    <a:pt x="264" y="357"/>
                    <a:pt x="262" y="360"/>
                    <a:pt x="262" y="362"/>
                  </a:cubicBezTo>
                  <a:cubicBezTo>
                    <a:pt x="262" y="448"/>
                    <a:pt x="262" y="448"/>
                    <a:pt x="262" y="448"/>
                  </a:cubicBezTo>
                  <a:cubicBezTo>
                    <a:pt x="124" y="448"/>
                    <a:pt x="124" y="448"/>
                    <a:pt x="124" y="448"/>
                  </a:cubicBezTo>
                  <a:cubicBezTo>
                    <a:pt x="124" y="362"/>
                    <a:pt x="124" y="362"/>
                    <a:pt x="124" y="362"/>
                  </a:cubicBezTo>
                  <a:cubicBezTo>
                    <a:pt x="124" y="360"/>
                    <a:pt x="123" y="357"/>
                    <a:pt x="120" y="356"/>
                  </a:cubicBezTo>
                  <a:cubicBezTo>
                    <a:pt x="58" y="328"/>
                    <a:pt x="14" y="265"/>
                    <a:pt x="14" y="193"/>
                  </a:cubicBezTo>
                  <a:cubicBezTo>
                    <a:pt x="14" y="143"/>
                    <a:pt x="34" y="99"/>
                    <a:pt x="67" y="66"/>
                  </a:cubicBezTo>
                  <a:cubicBezTo>
                    <a:pt x="99" y="34"/>
                    <a:pt x="144" y="14"/>
                    <a:pt x="193" y="14"/>
                  </a:cubicBezTo>
                  <a:cubicBezTo>
                    <a:pt x="242" y="14"/>
                    <a:pt x="287" y="34"/>
                    <a:pt x="320" y="66"/>
                  </a:cubicBezTo>
                  <a:cubicBezTo>
                    <a:pt x="352" y="99"/>
                    <a:pt x="372" y="143"/>
                    <a:pt x="372" y="193"/>
                  </a:cubicBezTo>
                  <a:lnTo>
                    <a:pt x="379" y="193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xmlns="" id="{F4C1AC1A-1155-427A-A979-20CD4866E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261" y="4713474"/>
              <a:ext cx="479425" cy="479425"/>
            </a:xfrm>
            <a:custGeom>
              <a:avLst/>
              <a:gdLst>
                <a:gd name="T0" fmla="*/ 113 w 113"/>
                <a:gd name="T1" fmla="*/ 0 h 113"/>
                <a:gd name="T2" fmla="*/ 0 w 113"/>
                <a:gd name="T3" fmla="*/ 113 h 113"/>
                <a:gd name="T4" fmla="*/ 14 w 113"/>
                <a:gd name="T5" fmla="*/ 113 h 113"/>
                <a:gd name="T6" fmla="*/ 43 w 113"/>
                <a:gd name="T7" fmla="*/ 43 h 113"/>
                <a:gd name="T8" fmla="*/ 113 w 113"/>
                <a:gd name="T9" fmla="*/ 14 h 113"/>
                <a:gd name="T10" fmla="*/ 113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cubicBezTo>
                    <a:pt x="51" y="0"/>
                    <a:pt x="0" y="51"/>
                    <a:pt x="0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14" y="86"/>
                    <a:pt x="25" y="61"/>
                    <a:pt x="43" y="43"/>
                  </a:cubicBezTo>
                  <a:cubicBezTo>
                    <a:pt x="61" y="25"/>
                    <a:pt x="86" y="14"/>
                    <a:pt x="113" y="14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xmlns="" id="{A08BD7A6-CDFC-47E4-8C75-A28126610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111" y="5438961"/>
              <a:ext cx="0" cy="952500"/>
            </a:xfrm>
            <a:custGeom>
              <a:avLst/>
              <a:gdLst>
                <a:gd name="T0" fmla="*/ 600 h 600"/>
                <a:gd name="T1" fmla="*/ 0 h 600"/>
                <a:gd name="T2" fmla="*/ 600 h 60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00">
                  <a:moveTo>
                    <a:pt x="0" y="600"/>
                  </a:moveTo>
                  <a:lnTo>
                    <a:pt x="0" y="0"/>
                  </a:lnTo>
                  <a:lnTo>
                    <a:pt x="0" y="60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Line 22">
              <a:extLst>
                <a:ext uri="{FF2B5EF4-FFF2-40B4-BE49-F238E27FC236}">
                  <a16:creationId xmlns:a16="http://schemas.microsoft.com/office/drawing/2014/main" xmlns="" id="{3220C841-BEBB-4C72-B57D-F86CB1F828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13111" y="5438961"/>
              <a:ext cx="0" cy="9525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23">
              <a:extLst>
                <a:ext uri="{FF2B5EF4-FFF2-40B4-BE49-F238E27FC236}">
                  <a16:creationId xmlns:a16="http://schemas.microsoft.com/office/drawing/2014/main" xmlns="" id="{369303B1-5878-4C51-A2A0-22E8CE200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2948" y="5438961"/>
              <a:ext cx="58738" cy="952500"/>
            </a:xfrm>
            <a:prstGeom prst="rect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xmlns="" id="{153D26B0-399F-4C67-8321-84DCC5922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948" y="5438961"/>
              <a:ext cx="58738" cy="952500"/>
            </a:xfrm>
            <a:custGeom>
              <a:avLst/>
              <a:gdLst>
                <a:gd name="T0" fmla="*/ 37 w 37"/>
                <a:gd name="T1" fmla="*/ 600 h 600"/>
                <a:gd name="T2" fmla="*/ 37 w 37"/>
                <a:gd name="T3" fmla="*/ 0 h 600"/>
                <a:gd name="T4" fmla="*/ 0 w 37"/>
                <a:gd name="T5" fmla="*/ 0 h 600"/>
                <a:gd name="T6" fmla="*/ 0 w 37"/>
                <a:gd name="T7" fmla="*/ 6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600">
                  <a:moveTo>
                    <a:pt x="37" y="600"/>
                  </a:moveTo>
                  <a:lnTo>
                    <a:pt x="37" y="0"/>
                  </a:lnTo>
                  <a:lnTo>
                    <a:pt x="0" y="0"/>
                  </a:lnTo>
                  <a:lnTo>
                    <a:pt x="0" y="6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25">
              <a:extLst>
                <a:ext uri="{FF2B5EF4-FFF2-40B4-BE49-F238E27FC236}">
                  <a16:creationId xmlns:a16="http://schemas.microsoft.com/office/drawing/2014/main" xmlns="" id="{EB6FF3DB-2FF5-4346-A5B2-105CFFEA8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023" y="5056374"/>
              <a:ext cx="382588" cy="382588"/>
            </a:xfrm>
            <a:prstGeom prst="ellipse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xmlns="" id="{8B6704E1-DA63-4058-BF33-27D2F77CF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861" y="5027799"/>
              <a:ext cx="442913" cy="441325"/>
            </a:xfrm>
            <a:custGeom>
              <a:avLst/>
              <a:gdLst>
                <a:gd name="T0" fmla="*/ 97 w 104"/>
                <a:gd name="T1" fmla="*/ 52 h 104"/>
                <a:gd name="T2" fmla="*/ 90 w 104"/>
                <a:gd name="T3" fmla="*/ 52 h 104"/>
                <a:gd name="T4" fmla="*/ 79 w 104"/>
                <a:gd name="T5" fmla="*/ 79 h 104"/>
                <a:gd name="T6" fmla="*/ 52 w 104"/>
                <a:gd name="T7" fmla="*/ 90 h 104"/>
                <a:gd name="T8" fmla="*/ 25 w 104"/>
                <a:gd name="T9" fmla="*/ 79 h 104"/>
                <a:gd name="T10" fmla="*/ 14 w 104"/>
                <a:gd name="T11" fmla="*/ 52 h 104"/>
                <a:gd name="T12" fmla="*/ 25 w 104"/>
                <a:gd name="T13" fmla="*/ 25 h 104"/>
                <a:gd name="T14" fmla="*/ 52 w 104"/>
                <a:gd name="T15" fmla="*/ 14 h 104"/>
                <a:gd name="T16" fmla="*/ 79 w 104"/>
                <a:gd name="T17" fmla="*/ 25 h 104"/>
                <a:gd name="T18" fmla="*/ 90 w 104"/>
                <a:gd name="T19" fmla="*/ 52 h 104"/>
                <a:gd name="T20" fmla="*/ 97 w 104"/>
                <a:gd name="T21" fmla="*/ 52 h 104"/>
                <a:gd name="T22" fmla="*/ 104 w 104"/>
                <a:gd name="T23" fmla="*/ 52 h 104"/>
                <a:gd name="T24" fmla="*/ 52 w 104"/>
                <a:gd name="T25" fmla="*/ 0 h 104"/>
                <a:gd name="T26" fmla="*/ 0 w 104"/>
                <a:gd name="T27" fmla="*/ 52 h 104"/>
                <a:gd name="T28" fmla="*/ 52 w 104"/>
                <a:gd name="T29" fmla="*/ 104 h 104"/>
                <a:gd name="T30" fmla="*/ 104 w 104"/>
                <a:gd name="T31" fmla="*/ 52 h 104"/>
                <a:gd name="T32" fmla="*/ 97 w 104"/>
                <a:gd name="T33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97" y="52"/>
                  </a:moveTo>
                  <a:cubicBezTo>
                    <a:pt x="90" y="52"/>
                    <a:pt x="90" y="52"/>
                    <a:pt x="90" y="52"/>
                  </a:cubicBezTo>
                  <a:cubicBezTo>
                    <a:pt x="90" y="63"/>
                    <a:pt x="86" y="72"/>
                    <a:pt x="79" y="79"/>
                  </a:cubicBezTo>
                  <a:cubicBezTo>
                    <a:pt x="72" y="86"/>
                    <a:pt x="63" y="90"/>
                    <a:pt x="52" y="90"/>
                  </a:cubicBezTo>
                  <a:cubicBezTo>
                    <a:pt x="42" y="90"/>
                    <a:pt x="32" y="86"/>
                    <a:pt x="25" y="79"/>
                  </a:cubicBezTo>
                  <a:cubicBezTo>
                    <a:pt x="18" y="72"/>
                    <a:pt x="14" y="63"/>
                    <a:pt x="14" y="52"/>
                  </a:cubicBezTo>
                  <a:cubicBezTo>
                    <a:pt x="14" y="41"/>
                    <a:pt x="18" y="32"/>
                    <a:pt x="25" y="25"/>
                  </a:cubicBezTo>
                  <a:cubicBezTo>
                    <a:pt x="32" y="18"/>
                    <a:pt x="42" y="14"/>
                    <a:pt x="52" y="14"/>
                  </a:cubicBezTo>
                  <a:cubicBezTo>
                    <a:pt x="63" y="14"/>
                    <a:pt x="72" y="18"/>
                    <a:pt x="79" y="25"/>
                  </a:cubicBezTo>
                  <a:cubicBezTo>
                    <a:pt x="86" y="32"/>
                    <a:pt x="90" y="41"/>
                    <a:pt x="90" y="52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104" y="52"/>
                    <a:pt x="104" y="52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1"/>
                    <a:pt x="23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lnTo>
                    <a:pt x="97" y="52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27">
              <a:extLst>
                <a:ext uri="{FF2B5EF4-FFF2-40B4-BE49-F238E27FC236}">
                  <a16:creationId xmlns:a16="http://schemas.microsoft.com/office/drawing/2014/main" xmlns="" id="{F7BFF155-6A85-40A9-A2B1-8B7EAD8DC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9261" y="6391462"/>
              <a:ext cx="646113" cy="30162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xmlns="" id="{E0253B2C-0BFF-4B9A-8E51-C9D38E698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098" y="6361299"/>
              <a:ext cx="706438" cy="366713"/>
            </a:xfrm>
            <a:custGeom>
              <a:avLst/>
              <a:gdLst>
                <a:gd name="T0" fmla="*/ 159 w 166"/>
                <a:gd name="T1" fmla="*/ 78 h 86"/>
                <a:gd name="T2" fmla="*/ 159 w 166"/>
                <a:gd name="T3" fmla="*/ 71 h 86"/>
                <a:gd name="T4" fmla="*/ 14 w 166"/>
                <a:gd name="T5" fmla="*/ 71 h 86"/>
                <a:gd name="T6" fmla="*/ 14 w 166"/>
                <a:gd name="T7" fmla="*/ 15 h 86"/>
                <a:gd name="T8" fmla="*/ 152 w 166"/>
                <a:gd name="T9" fmla="*/ 15 h 86"/>
                <a:gd name="T10" fmla="*/ 152 w 166"/>
                <a:gd name="T11" fmla="*/ 78 h 86"/>
                <a:gd name="T12" fmla="*/ 159 w 166"/>
                <a:gd name="T13" fmla="*/ 78 h 86"/>
                <a:gd name="T14" fmla="*/ 159 w 166"/>
                <a:gd name="T15" fmla="*/ 71 h 86"/>
                <a:gd name="T16" fmla="*/ 159 w 166"/>
                <a:gd name="T17" fmla="*/ 78 h 86"/>
                <a:gd name="T18" fmla="*/ 166 w 166"/>
                <a:gd name="T19" fmla="*/ 78 h 86"/>
                <a:gd name="T20" fmla="*/ 166 w 166"/>
                <a:gd name="T21" fmla="*/ 7 h 86"/>
                <a:gd name="T22" fmla="*/ 164 w 166"/>
                <a:gd name="T23" fmla="*/ 3 h 86"/>
                <a:gd name="T24" fmla="*/ 159 w 166"/>
                <a:gd name="T25" fmla="*/ 0 h 86"/>
                <a:gd name="T26" fmla="*/ 7 w 166"/>
                <a:gd name="T27" fmla="*/ 0 h 86"/>
                <a:gd name="T28" fmla="*/ 2 w 166"/>
                <a:gd name="T29" fmla="*/ 3 h 86"/>
                <a:gd name="T30" fmla="*/ 0 w 166"/>
                <a:gd name="T31" fmla="*/ 7 h 86"/>
                <a:gd name="T32" fmla="*/ 0 w 166"/>
                <a:gd name="T33" fmla="*/ 78 h 86"/>
                <a:gd name="T34" fmla="*/ 2 w 166"/>
                <a:gd name="T35" fmla="*/ 83 h 86"/>
                <a:gd name="T36" fmla="*/ 7 w 166"/>
                <a:gd name="T37" fmla="*/ 86 h 86"/>
                <a:gd name="T38" fmla="*/ 159 w 166"/>
                <a:gd name="T39" fmla="*/ 86 h 86"/>
                <a:gd name="T40" fmla="*/ 164 w 166"/>
                <a:gd name="T41" fmla="*/ 83 h 86"/>
                <a:gd name="T42" fmla="*/ 166 w 166"/>
                <a:gd name="T43" fmla="*/ 78 h 86"/>
                <a:gd name="T44" fmla="*/ 159 w 166"/>
                <a:gd name="T45" fmla="*/ 7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6" h="86">
                  <a:moveTo>
                    <a:pt x="159" y="78"/>
                  </a:moveTo>
                  <a:cubicBezTo>
                    <a:pt x="159" y="71"/>
                    <a:pt x="159" y="71"/>
                    <a:pt x="159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78"/>
                    <a:pt x="152" y="78"/>
                    <a:pt x="152" y="78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66" y="78"/>
                    <a:pt x="166" y="78"/>
                    <a:pt x="166" y="78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6" y="6"/>
                    <a:pt x="165" y="4"/>
                    <a:pt x="164" y="3"/>
                  </a:cubicBezTo>
                  <a:cubicBezTo>
                    <a:pt x="163" y="1"/>
                    <a:pt x="161" y="0"/>
                    <a:pt x="15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1" y="82"/>
                    <a:pt x="2" y="83"/>
                  </a:cubicBezTo>
                  <a:cubicBezTo>
                    <a:pt x="3" y="85"/>
                    <a:pt x="5" y="86"/>
                    <a:pt x="7" y="86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61" y="86"/>
                    <a:pt x="163" y="85"/>
                    <a:pt x="164" y="83"/>
                  </a:cubicBezTo>
                  <a:cubicBezTo>
                    <a:pt x="165" y="82"/>
                    <a:pt x="166" y="80"/>
                    <a:pt x="166" y="78"/>
                  </a:cubicBezTo>
                  <a:lnTo>
                    <a:pt x="159" y="78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29">
              <a:extLst>
                <a:ext uri="{FF2B5EF4-FFF2-40B4-BE49-F238E27FC236}">
                  <a16:creationId xmlns:a16="http://schemas.microsoft.com/office/drawing/2014/main" xmlns="" id="{80F5DFC8-52B2-4CE7-8620-807DDB0DC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023" y="6693087"/>
              <a:ext cx="382588" cy="327025"/>
            </a:xfrm>
            <a:prstGeom prst="rect">
              <a:avLst/>
            </a:pr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xmlns="" id="{FBCD8290-4DA6-4D09-AC2D-87B781861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861" y="6664512"/>
              <a:ext cx="442913" cy="385763"/>
            </a:xfrm>
            <a:custGeom>
              <a:avLst/>
              <a:gdLst>
                <a:gd name="T0" fmla="*/ 97 w 104"/>
                <a:gd name="T1" fmla="*/ 84 h 91"/>
                <a:gd name="T2" fmla="*/ 97 w 104"/>
                <a:gd name="T3" fmla="*/ 77 h 91"/>
                <a:gd name="T4" fmla="*/ 14 w 104"/>
                <a:gd name="T5" fmla="*/ 77 h 91"/>
                <a:gd name="T6" fmla="*/ 14 w 104"/>
                <a:gd name="T7" fmla="*/ 15 h 91"/>
                <a:gd name="T8" fmla="*/ 90 w 104"/>
                <a:gd name="T9" fmla="*/ 15 h 91"/>
                <a:gd name="T10" fmla="*/ 90 w 104"/>
                <a:gd name="T11" fmla="*/ 84 h 91"/>
                <a:gd name="T12" fmla="*/ 97 w 104"/>
                <a:gd name="T13" fmla="*/ 84 h 91"/>
                <a:gd name="T14" fmla="*/ 97 w 104"/>
                <a:gd name="T15" fmla="*/ 77 h 91"/>
                <a:gd name="T16" fmla="*/ 97 w 104"/>
                <a:gd name="T17" fmla="*/ 84 h 91"/>
                <a:gd name="T18" fmla="*/ 104 w 104"/>
                <a:gd name="T19" fmla="*/ 84 h 91"/>
                <a:gd name="T20" fmla="*/ 104 w 104"/>
                <a:gd name="T21" fmla="*/ 7 h 91"/>
                <a:gd name="T22" fmla="*/ 102 w 104"/>
                <a:gd name="T23" fmla="*/ 2 h 91"/>
                <a:gd name="T24" fmla="*/ 97 w 104"/>
                <a:gd name="T25" fmla="*/ 0 h 91"/>
                <a:gd name="T26" fmla="*/ 7 w 104"/>
                <a:gd name="T27" fmla="*/ 0 h 91"/>
                <a:gd name="T28" fmla="*/ 2 w 104"/>
                <a:gd name="T29" fmla="*/ 2 h 91"/>
                <a:gd name="T30" fmla="*/ 0 w 104"/>
                <a:gd name="T31" fmla="*/ 7 h 91"/>
                <a:gd name="T32" fmla="*/ 0 w 104"/>
                <a:gd name="T33" fmla="*/ 84 h 91"/>
                <a:gd name="T34" fmla="*/ 2 w 104"/>
                <a:gd name="T35" fmla="*/ 89 h 91"/>
                <a:gd name="T36" fmla="*/ 7 w 104"/>
                <a:gd name="T37" fmla="*/ 91 h 91"/>
                <a:gd name="T38" fmla="*/ 97 w 104"/>
                <a:gd name="T39" fmla="*/ 91 h 91"/>
                <a:gd name="T40" fmla="*/ 102 w 104"/>
                <a:gd name="T41" fmla="*/ 89 h 91"/>
                <a:gd name="T42" fmla="*/ 104 w 104"/>
                <a:gd name="T43" fmla="*/ 84 h 91"/>
                <a:gd name="T44" fmla="*/ 97 w 104"/>
                <a:gd name="T45" fmla="*/ 8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91">
                  <a:moveTo>
                    <a:pt x="97" y="84"/>
                  </a:moveTo>
                  <a:cubicBezTo>
                    <a:pt x="97" y="77"/>
                    <a:pt x="97" y="77"/>
                    <a:pt x="97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77"/>
                    <a:pt x="97" y="77"/>
                    <a:pt x="97" y="77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6"/>
                    <a:pt x="104" y="4"/>
                    <a:pt x="102" y="2"/>
                  </a:cubicBezTo>
                  <a:cubicBezTo>
                    <a:pt x="101" y="1"/>
                    <a:pt x="99" y="0"/>
                    <a:pt x="9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6"/>
                    <a:pt x="1" y="88"/>
                    <a:pt x="2" y="89"/>
                  </a:cubicBezTo>
                  <a:cubicBezTo>
                    <a:pt x="3" y="90"/>
                    <a:pt x="5" y="91"/>
                    <a:pt x="7" y="91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99" y="91"/>
                    <a:pt x="101" y="90"/>
                    <a:pt x="102" y="89"/>
                  </a:cubicBezTo>
                  <a:cubicBezTo>
                    <a:pt x="104" y="88"/>
                    <a:pt x="104" y="86"/>
                    <a:pt x="104" y="84"/>
                  </a:cubicBezTo>
                  <a:lnTo>
                    <a:pt x="97" y="84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Freeform 31">
            <a:extLst>
              <a:ext uri="{FF2B5EF4-FFF2-40B4-BE49-F238E27FC236}">
                <a16:creationId xmlns:a16="http://schemas.microsoft.com/office/drawing/2014/main" xmlns="" id="{5B400666-B67E-4F1D-AC54-59608A5FC59D}"/>
              </a:ext>
            </a:extLst>
          </p:cNvPr>
          <p:cNvSpPr>
            <a:spLocks/>
          </p:cNvSpPr>
          <p:nvPr/>
        </p:nvSpPr>
        <p:spPr bwMode="auto">
          <a:xfrm>
            <a:off x="5065008" y="1461784"/>
            <a:ext cx="2071799" cy="2064240"/>
          </a:xfrm>
          <a:prstGeom prst="ellipse">
            <a:avLst/>
          </a:prstGeom>
          <a:solidFill>
            <a:srgbClr val="FFD64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MH_Entry_1">
            <a:extLst>
              <a:ext uri="{FF2B5EF4-FFF2-40B4-BE49-F238E27FC236}">
                <a16:creationId xmlns:a16="http://schemas.microsoft.com/office/drawing/2014/main" xmlns="" id="{71440D42-A450-4A62-B0FC-F4C925F332B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254500" y="3978383"/>
            <a:ext cx="3697157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sp>
        <p:nvSpPr>
          <p:cNvPr id="6" name="MH_Number_1">
            <a:extLst>
              <a:ext uri="{FF2B5EF4-FFF2-40B4-BE49-F238E27FC236}">
                <a16:creationId xmlns:a16="http://schemas.microsoft.com/office/drawing/2014/main" xmlns="" id="{B9828215-D80C-4C93-8281-3AC2256E155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188371" y="1576232"/>
            <a:ext cx="1836584" cy="1835343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38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138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F5F0831-1908-4B0D-8002-3E7533950985}"/>
              </a:ext>
            </a:extLst>
          </p:cNvPr>
          <p:cNvCxnSpPr>
            <a:cxnSpLocks/>
          </p:cNvCxnSpPr>
          <p:nvPr/>
        </p:nvCxnSpPr>
        <p:spPr>
          <a:xfrm>
            <a:off x="4587692" y="4508415"/>
            <a:ext cx="2994801" cy="0"/>
          </a:xfrm>
          <a:prstGeom prst="line">
            <a:avLst/>
          </a:prstGeom>
          <a:ln>
            <a:solidFill>
              <a:srgbClr val="FFB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0BBD509-1EF4-4A89-B906-F8280449EE64}"/>
              </a:ext>
            </a:extLst>
          </p:cNvPr>
          <p:cNvSpPr/>
          <p:nvPr/>
        </p:nvSpPr>
        <p:spPr>
          <a:xfrm>
            <a:off x="4512789" y="4529841"/>
            <a:ext cx="32312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consectetuer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Lorem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="" id="{EA394BD5-8E72-4549-B209-1211139EDEEF}"/>
              </a:ext>
            </a:extLst>
          </p:cNvPr>
          <p:cNvGrpSpPr/>
          <p:nvPr/>
        </p:nvGrpSpPr>
        <p:grpSpPr>
          <a:xfrm>
            <a:off x="9692640" y="350259"/>
            <a:ext cx="1855672" cy="1964541"/>
            <a:chOff x="8769350" y="212726"/>
            <a:chExt cx="3003550" cy="3179763"/>
          </a:xfrm>
        </p:grpSpPr>
        <p:sp>
          <p:nvSpPr>
            <p:cNvPr id="44" name="Oval 34">
              <a:extLst>
                <a:ext uri="{FF2B5EF4-FFF2-40B4-BE49-F238E27FC236}">
                  <a16:creationId xmlns:a16="http://schemas.microsoft.com/office/drawing/2014/main" xmlns="" id="{780EE41E-48AE-4B98-82E4-FCE8275EE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75" y="400051"/>
              <a:ext cx="2905125" cy="2906713"/>
            </a:xfrm>
            <a:prstGeom prst="ellipse">
              <a:avLst/>
            </a:prstGeom>
            <a:solidFill>
              <a:srgbClr val="FFD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5">
              <a:extLst>
                <a:ext uri="{FF2B5EF4-FFF2-40B4-BE49-F238E27FC236}">
                  <a16:creationId xmlns:a16="http://schemas.microsoft.com/office/drawing/2014/main" xmlns="" id="{0A851890-9470-4246-B538-133726313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7475" y="2125663"/>
              <a:ext cx="2447925" cy="633413"/>
            </a:xfrm>
            <a:custGeom>
              <a:avLst/>
              <a:gdLst>
                <a:gd name="T0" fmla="*/ 0 w 576"/>
                <a:gd name="T1" fmla="*/ 124 h 149"/>
                <a:gd name="T2" fmla="*/ 20 w 576"/>
                <a:gd name="T3" fmla="*/ 149 h 149"/>
                <a:gd name="T4" fmla="*/ 556 w 576"/>
                <a:gd name="T5" fmla="*/ 149 h 149"/>
                <a:gd name="T6" fmla="*/ 576 w 576"/>
                <a:gd name="T7" fmla="*/ 124 h 149"/>
                <a:gd name="T8" fmla="*/ 576 w 576"/>
                <a:gd name="T9" fmla="*/ 25 h 149"/>
                <a:gd name="T10" fmla="*/ 556 w 576"/>
                <a:gd name="T11" fmla="*/ 0 h 149"/>
                <a:gd name="T12" fmla="*/ 20 w 576"/>
                <a:gd name="T13" fmla="*/ 0 h 149"/>
                <a:gd name="T14" fmla="*/ 0 w 576"/>
                <a:gd name="T15" fmla="*/ 25 h 149"/>
                <a:gd name="T16" fmla="*/ 0 w 576"/>
                <a:gd name="T17" fmla="*/ 12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6" h="149">
                  <a:moveTo>
                    <a:pt x="0" y="124"/>
                  </a:moveTo>
                  <a:cubicBezTo>
                    <a:pt x="0" y="137"/>
                    <a:pt x="9" y="149"/>
                    <a:pt x="20" y="149"/>
                  </a:cubicBezTo>
                  <a:cubicBezTo>
                    <a:pt x="556" y="149"/>
                    <a:pt x="556" y="149"/>
                    <a:pt x="556" y="149"/>
                  </a:cubicBezTo>
                  <a:cubicBezTo>
                    <a:pt x="567" y="149"/>
                    <a:pt x="576" y="137"/>
                    <a:pt x="576" y="124"/>
                  </a:cubicBezTo>
                  <a:cubicBezTo>
                    <a:pt x="576" y="25"/>
                    <a:pt x="576" y="25"/>
                    <a:pt x="576" y="25"/>
                  </a:cubicBezTo>
                  <a:cubicBezTo>
                    <a:pt x="576" y="11"/>
                    <a:pt x="567" y="0"/>
                    <a:pt x="55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5"/>
                  </a:cubicBezTo>
                  <a:lnTo>
                    <a:pt x="0" y="124"/>
                  </a:lnTo>
                  <a:close/>
                </a:path>
              </a:pathLst>
            </a:custGeom>
            <a:solidFill>
              <a:srgbClr val="30C1D8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6">
              <a:extLst>
                <a:ext uri="{FF2B5EF4-FFF2-40B4-BE49-F238E27FC236}">
                  <a16:creationId xmlns:a16="http://schemas.microsoft.com/office/drawing/2014/main" xmlns="" id="{EE9FD3D6-9DBF-48D9-8456-ADE0E5E8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2013" y="2439988"/>
              <a:ext cx="0" cy="319088"/>
            </a:xfrm>
            <a:custGeom>
              <a:avLst/>
              <a:gdLst>
                <a:gd name="T0" fmla="*/ 201 h 201"/>
                <a:gd name="T1" fmla="*/ 0 h 201"/>
                <a:gd name="T2" fmla="*/ 201 h 20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01">
                  <a:moveTo>
                    <a:pt x="0" y="201"/>
                  </a:moveTo>
                  <a:lnTo>
                    <a:pt x="0" y="0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Line 37">
              <a:extLst>
                <a:ext uri="{FF2B5EF4-FFF2-40B4-BE49-F238E27FC236}">
                  <a16:creationId xmlns:a16="http://schemas.microsoft.com/office/drawing/2014/main" xmlns="" id="{186F2A70-0320-4DEF-846F-C97C4B7CCB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22013" y="2439988"/>
              <a:ext cx="0" cy="31908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38">
              <a:extLst>
                <a:ext uri="{FF2B5EF4-FFF2-40B4-BE49-F238E27FC236}">
                  <a16:creationId xmlns:a16="http://schemas.microsoft.com/office/drawing/2014/main" xmlns="" id="{B0BB9A9D-A2D9-4193-8562-32189FB0D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91688" y="2330451"/>
              <a:ext cx="1028700" cy="223838"/>
            </a:xfrm>
            <a:prstGeom prst="rect">
              <a:avLst/>
            </a:prstGeom>
            <a:solidFill>
              <a:srgbClr val="F9F7F6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9">
              <a:extLst>
                <a:ext uri="{FF2B5EF4-FFF2-40B4-BE49-F238E27FC236}">
                  <a16:creationId xmlns:a16="http://schemas.microsoft.com/office/drawing/2014/main" xmlns="" id="{6F8AE7C8-B075-4889-B807-805DE731B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2330451"/>
              <a:ext cx="0" cy="223838"/>
            </a:xfrm>
            <a:custGeom>
              <a:avLst/>
              <a:gdLst>
                <a:gd name="T0" fmla="*/ 0 h 141"/>
                <a:gd name="T1" fmla="*/ 141 h 141"/>
                <a:gd name="T2" fmla="*/ 0 h 1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1">
                  <a:moveTo>
                    <a:pt x="0" y="0"/>
                  </a:moveTo>
                  <a:lnTo>
                    <a:pt x="0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Line 40">
              <a:extLst>
                <a:ext uri="{FF2B5EF4-FFF2-40B4-BE49-F238E27FC236}">
                  <a16:creationId xmlns:a16="http://schemas.microsoft.com/office/drawing/2014/main" xmlns="" id="{3242F9D4-59D8-43B5-9CAA-EE9DE9A3FB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28138" y="2330451"/>
              <a:ext cx="0" cy="22383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1">
              <a:extLst>
                <a:ext uri="{FF2B5EF4-FFF2-40B4-BE49-F238E27FC236}">
                  <a16:creationId xmlns:a16="http://schemas.microsoft.com/office/drawing/2014/main" xmlns="" id="{40FEF4E8-1B73-4E78-A87D-B659D5BB7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2763" y="2330451"/>
              <a:ext cx="0" cy="165100"/>
            </a:xfrm>
            <a:custGeom>
              <a:avLst/>
              <a:gdLst>
                <a:gd name="T0" fmla="*/ 0 h 104"/>
                <a:gd name="T1" fmla="*/ 104 h 104"/>
                <a:gd name="T2" fmla="*/ 0 h 10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4">
                  <a:moveTo>
                    <a:pt x="0" y="0"/>
                  </a:moveTo>
                  <a:lnTo>
                    <a:pt x="0" y="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Line 42">
              <a:extLst>
                <a:ext uri="{FF2B5EF4-FFF2-40B4-BE49-F238E27FC236}">
                  <a16:creationId xmlns:a16="http://schemas.microsoft.com/office/drawing/2014/main" xmlns="" id="{74B4E3F1-B446-47E5-B5E2-955570680E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02763" y="2330451"/>
              <a:ext cx="0" cy="165100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3">
              <a:extLst>
                <a:ext uri="{FF2B5EF4-FFF2-40B4-BE49-F238E27FC236}">
                  <a16:creationId xmlns:a16="http://schemas.microsoft.com/office/drawing/2014/main" xmlns="" id="{08A57A92-F6EC-464C-BA74-EAE5EA9CA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7475" y="2759076"/>
              <a:ext cx="841375" cy="628650"/>
            </a:xfrm>
            <a:custGeom>
              <a:avLst/>
              <a:gdLst>
                <a:gd name="T0" fmla="*/ 20 w 198"/>
                <a:gd name="T1" fmla="*/ 0 h 148"/>
                <a:gd name="T2" fmla="*/ 0 w 198"/>
                <a:gd name="T3" fmla="*/ 25 h 148"/>
                <a:gd name="T4" fmla="*/ 0 w 198"/>
                <a:gd name="T5" fmla="*/ 123 h 148"/>
                <a:gd name="T6" fmla="*/ 20 w 198"/>
                <a:gd name="T7" fmla="*/ 148 h 148"/>
                <a:gd name="T8" fmla="*/ 198 w 198"/>
                <a:gd name="T9" fmla="*/ 148 h 148"/>
                <a:gd name="T10" fmla="*/ 198 w 198"/>
                <a:gd name="T11" fmla="*/ 0 h 148"/>
                <a:gd name="T12" fmla="*/ 20 w 198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48">
                  <a:moveTo>
                    <a:pt x="20" y="0"/>
                  </a:moveTo>
                  <a:cubicBezTo>
                    <a:pt x="9" y="0"/>
                    <a:pt x="0" y="11"/>
                    <a:pt x="0" y="25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7"/>
                    <a:pt x="9" y="148"/>
                    <a:pt x="20" y="148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0"/>
                    <a:pt x="198" y="0"/>
                    <a:pt x="198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AFB6BB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44">
              <a:extLst>
                <a:ext uri="{FF2B5EF4-FFF2-40B4-BE49-F238E27FC236}">
                  <a16:creationId xmlns:a16="http://schemas.microsoft.com/office/drawing/2014/main" xmlns="" id="{A6B0B2CA-C113-413F-BB89-4E1936015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8850" y="2759076"/>
              <a:ext cx="488950" cy="628650"/>
            </a:xfrm>
            <a:prstGeom prst="rect">
              <a:avLst/>
            </a:prstGeom>
            <a:solidFill>
              <a:srgbClr val="F1F2F2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5">
              <a:extLst>
                <a:ext uri="{FF2B5EF4-FFF2-40B4-BE49-F238E27FC236}">
                  <a16:creationId xmlns:a16="http://schemas.microsoft.com/office/drawing/2014/main" xmlns="" id="{7E0B8509-9542-4FA6-BE63-5FE202B1B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2759076"/>
              <a:ext cx="1435100" cy="628650"/>
            </a:xfrm>
            <a:custGeom>
              <a:avLst/>
              <a:gdLst>
                <a:gd name="T0" fmla="*/ 318 w 338"/>
                <a:gd name="T1" fmla="*/ 0 h 148"/>
                <a:gd name="T2" fmla="*/ 0 w 338"/>
                <a:gd name="T3" fmla="*/ 0 h 148"/>
                <a:gd name="T4" fmla="*/ 0 w 338"/>
                <a:gd name="T5" fmla="*/ 148 h 148"/>
                <a:gd name="T6" fmla="*/ 318 w 338"/>
                <a:gd name="T7" fmla="*/ 148 h 148"/>
                <a:gd name="T8" fmla="*/ 338 w 338"/>
                <a:gd name="T9" fmla="*/ 123 h 148"/>
                <a:gd name="T10" fmla="*/ 338 w 338"/>
                <a:gd name="T11" fmla="*/ 25 h 148"/>
                <a:gd name="T12" fmla="*/ 318 w 338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8" h="148">
                  <a:moveTo>
                    <a:pt x="3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318" y="148"/>
                    <a:pt x="318" y="148"/>
                    <a:pt x="318" y="148"/>
                  </a:cubicBezTo>
                  <a:cubicBezTo>
                    <a:pt x="329" y="148"/>
                    <a:pt x="338" y="137"/>
                    <a:pt x="338" y="123"/>
                  </a:cubicBezTo>
                  <a:cubicBezTo>
                    <a:pt x="338" y="25"/>
                    <a:pt x="338" y="25"/>
                    <a:pt x="338" y="25"/>
                  </a:cubicBezTo>
                  <a:cubicBezTo>
                    <a:pt x="338" y="11"/>
                    <a:pt x="329" y="0"/>
                    <a:pt x="318" y="0"/>
                  </a:cubicBezTo>
                  <a:close/>
                </a:path>
              </a:pathLst>
            </a:custGeom>
            <a:solidFill>
              <a:srgbClr val="AFB6BB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56" name="Freeform 46">
              <a:extLst>
                <a:ext uri="{FF2B5EF4-FFF2-40B4-BE49-F238E27FC236}">
                  <a16:creationId xmlns:a16="http://schemas.microsoft.com/office/drawing/2014/main" xmlns="" id="{6F555809-4950-43B4-B67D-39D0CC3C7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3" y="2759076"/>
              <a:ext cx="0" cy="238125"/>
            </a:xfrm>
            <a:custGeom>
              <a:avLst/>
              <a:gdLst>
                <a:gd name="T0" fmla="*/ 0 h 150"/>
                <a:gd name="T1" fmla="*/ 150 h 150"/>
                <a:gd name="T2" fmla="*/ 0 h 15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50">
                  <a:moveTo>
                    <a:pt x="0" y="0"/>
                  </a:moveTo>
                  <a:lnTo>
                    <a:pt x="0" y="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Line 47">
              <a:extLst>
                <a:ext uri="{FF2B5EF4-FFF2-40B4-BE49-F238E27FC236}">
                  <a16:creationId xmlns:a16="http://schemas.microsoft.com/office/drawing/2014/main" xmlns="" id="{396C0097-14DA-42D4-AC45-EFA2D4DF44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91663" y="2759076"/>
              <a:ext cx="0" cy="238125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xmlns="" id="{96B10663-F8F5-47ED-9589-6547AEA37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4663" y="3073401"/>
              <a:ext cx="0" cy="319088"/>
            </a:xfrm>
            <a:custGeom>
              <a:avLst/>
              <a:gdLst>
                <a:gd name="T0" fmla="*/ 201 h 201"/>
                <a:gd name="T1" fmla="*/ 0 h 201"/>
                <a:gd name="T2" fmla="*/ 201 h 20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01">
                  <a:moveTo>
                    <a:pt x="0" y="201"/>
                  </a:moveTo>
                  <a:lnTo>
                    <a:pt x="0" y="0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Line 49">
              <a:extLst>
                <a:ext uri="{FF2B5EF4-FFF2-40B4-BE49-F238E27FC236}">
                  <a16:creationId xmlns:a16="http://schemas.microsoft.com/office/drawing/2014/main" xmlns="" id="{121EA6DE-FA63-48FA-9A06-7A002DC55D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634663" y="3073401"/>
              <a:ext cx="0" cy="31908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0">
              <a:extLst>
                <a:ext uri="{FF2B5EF4-FFF2-40B4-BE49-F238E27FC236}">
                  <a16:creationId xmlns:a16="http://schemas.microsoft.com/office/drawing/2014/main" xmlns="" id="{FAC83163-1051-4C27-9DD4-47D500435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2013" y="3184526"/>
              <a:ext cx="0" cy="207963"/>
            </a:xfrm>
            <a:custGeom>
              <a:avLst/>
              <a:gdLst>
                <a:gd name="T0" fmla="*/ 131 h 131"/>
                <a:gd name="T1" fmla="*/ 0 h 131"/>
                <a:gd name="T2" fmla="*/ 131 h 13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31">
                  <a:moveTo>
                    <a:pt x="0" y="131"/>
                  </a:moveTo>
                  <a:lnTo>
                    <a:pt x="0" y="0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Line 51">
              <a:extLst>
                <a:ext uri="{FF2B5EF4-FFF2-40B4-BE49-F238E27FC236}">
                  <a16:creationId xmlns:a16="http://schemas.microsoft.com/office/drawing/2014/main" xmlns="" id="{1B7B1DDA-5BAB-48FC-A888-BA22E49F8C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22013" y="3184526"/>
              <a:ext cx="0" cy="207963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2">
              <a:extLst>
                <a:ext uri="{FF2B5EF4-FFF2-40B4-BE49-F238E27FC236}">
                  <a16:creationId xmlns:a16="http://schemas.microsoft.com/office/drawing/2014/main" xmlns="" id="{F80D2F81-986E-4E7C-A527-7E2F76D19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9838" y="3073401"/>
              <a:ext cx="0" cy="319088"/>
            </a:xfrm>
            <a:custGeom>
              <a:avLst/>
              <a:gdLst>
                <a:gd name="T0" fmla="*/ 201 h 201"/>
                <a:gd name="T1" fmla="*/ 0 h 201"/>
                <a:gd name="T2" fmla="*/ 201 h 20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01">
                  <a:moveTo>
                    <a:pt x="0" y="201"/>
                  </a:moveTo>
                  <a:lnTo>
                    <a:pt x="0" y="0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Line 53">
              <a:extLst>
                <a:ext uri="{FF2B5EF4-FFF2-40B4-BE49-F238E27FC236}">
                  <a16:creationId xmlns:a16="http://schemas.microsoft.com/office/drawing/2014/main" xmlns="" id="{ADC9E382-FB4D-43DF-8D11-C8C835D2A1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399838" y="3073401"/>
              <a:ext cx="0" cy="31908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4">
              <a:extLst>
                <a:ext uri="{FF2B5EF4-FFF2-40B4-BE49-F238E27FC236}">
                  <a16:creationId xmlns:a16="http://schemas.microsoft.com/office/drawing/2014/main" xmlns="" id="{F05D0DFF-E26C-42A6-B7AF-01C2484C8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8050" y="212726"/>
              <a:ext cx="1104900" cy="1309688"/>
            </a:xfrm>
            <a:custGeom>
              <a:avLst/>
              <a:gdLst>
                <a:gd name="T0" fmla="*/ 170 w 260"/>
                <a:gd name="T1" fmla="*/ 70 h 308"/>
                <a:gd name="T2" fmla="*/ 160 w 260"/>
                <a:gd name="T3" fmla="*/ 70 h 308"/>
                <a:gd name="T4" fmla="*/ 136 w 260"/>
                <a:gd name="T5" fmla="*/ 74 h 308"/>
                <a:gd name="T6" fmla="*/ 161 w 260"/>
                <a:gd name="T7" fmla="*/ 12 h 308"/>
                <a:gd name="T8" fmla="*/ 154 w 260"/>
                <a:gd name="T9" fmla="*/ 0 h 308"/>
                <a:gd name="T10" fmla="*/ 121 w 260"/>
                <a:gd name="T11" fmla="*/ 73 h 308"/>
                <a:gd name="T12" fmla="*/ 100 w 260"/>
                <a:gd name="T13" fmla="*/ 70 h 308"/>
                <a:gd name="T14" fmla="*/ 90 w 260"/>
                <a:gd name="T15" fmla="*/ 70 h 308"/>
                <a:gd name="T16" fmla="*/ 0 w 260"/>
                <a:gd name="T17" fmla="*/ 159 h 308"/>
                <a:gd name="T18" fmla="*/ 0 w 260"/>
                <a:gd name="T19" fmla="*/ 239 h 308"/>
                <a:gd name="T20" fmla="*/ 32 w 260"/>
                <a:gd name="T21" fmla="*/ 306 h 308"/>
                <a:gd name="T22" fmla="*/ 36 w 260"/>
                <a:gd name="T23" fmla="*/ 308 h 308"/>
                <a:gd name="T24" fmla="*/ 224 w 260"/>
                <a:gd name="T25" fmla="*/ 308 h 308"/>
                <a:gd name="T26" fmla="*/ 228 w 260"/>
                <a:gd name="T27" fmla="*/ 306 h 308"/>
                <a:gd name="T28" fmla="*/ 260 w 260"/>
                <a:gd name="T29" fmla="*/ 239 h 308"/>
                <a:gd name="T30" fmla="*/ 260 w 260"/>
                <a:gd name="T31" fmla="*/ 159 h 308"/>
                <a:gd name="T32" fmla="*/ 170 w 260"/>
                <a:gd name="T33" fmla="*/ 7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0" h="308">
                  <a:moveTo>
                    <a:pt x="170" y="70"/>
                  </a:moveTo>
                  <a:cubicBezTo>
                    <a:pt x="160" y="70"/>
                    <a:pt x="160" y="70"/>
                    <a:pt x="160" y="70"/>
                  </a:cubicBezTo>
                  <a:cubicBezTo>
                    <a:pt x="152" y="70"/>
                    <a:pt x="144" y="71"/>
                    <a:pt x="136" y="74"/>
                  </a:cubicBezTo>
                  <a:cubicBezTo>
                    <a:pt x="134" y="59"/>
                    <a:pt x="135" y="28"/>
                    <a:pt x="161" y="12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22" y="20"/>
                    <a:pt x="120" y="55"/>
                    <a:pt x="121" y="73"/>
                  </a:cubicBezTo>
                  <a:cubicBezTo>
                    <a:pt x="114" y="71"/>
                    <a:pt x="107" y="70"/>
                    <a:pt x="100" y="70"/>
                  </a:cubicBezTo>
                  <a:cubicBezTo>
                    <a:pt x="90" y="70"/>
                    <a:pt x="90" y="70"/>
                    <a:pt x="90" y="70"/>
                  </a:cubicBezTo>
                  <a:cubicBezTo>
                    <a:pt x="40" y="70"/>
                    <a:pt x="0" y="110"/>
                    <a:pt x="0" y="159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65"/>
                    <a:pt x="12" y="289"/>
                    <a:pt x="32" y="306"/>
                  </a:cubicBezTo>
                  <a:cubicBezTo>
                    <a:pt x="33" y="307"/>
                    <a:pt x="34" y="308"/>
                    <a:pt x="36" y="308"/>
                  </a:cubicBezTo>
                  <a:cubicBezTo>
                    <a:pt x="224" y="308"/>
                    <a:pt x="224" y="308"/>
                    <a:pt x="224" y="308"/>
                  </a:cubicBezTo>
                  <a:cubicBezTo>
                    <a:pt x="225" y="308"/>
                    <a:pt x="227" y="307"/>
                    <a:pt x="228" y="306"/>
                  </a:cubicBezTo>
                  <a:cubicBezTo>
                    <a:pt x="248" y="289"/>
                    <a:pt x="260" y="265"/>
                    <a:pt x="260" y="23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60" y="110"/>
                    <a:pt x="220" y="70"/>
                    <a:pt x="170" y="70"/>
                  </a:cubicBezTo>
                  <a:close/>
                </a:path>
              </a:pathLst>
            </a:custGeom>
            <a:solidFill>
              <a:srgbClr val="FC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5">
              <a:extLst>
                <a:ext uri="{FF2B5EF4-FFF2-40B4-BE49-F238E27FC236}">
                  <a16:creationId xmlns:a16="http://schemas.microsoft.com/office/drawing/2014/main" xmlns="" id="{FAFF74CC-0524-46A2-815F-A7AABD6F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9788" y="541338"/>
              <a:ext cx="1041400" cy="950913"/>
            </a:xfrm>
            <a:custGeom>
              <a:avLst/>
              <a:gdLst>
                <a:gd name="T0" fmla="*/ 245 w 245"/>
                <a:gd name="T1" fmla="*/ 162 h 224"/>
                <a:gd name="T2" fmla="*/ 245 w 245"/>
                <a:gd name="T3" fmla="*/ 83 h 224"/>
                <a:gd name="T4" fmla="*/ 163 w 245"/>
                <a:gd name="T5" fmla="*/ 0 h 224"/>
                <a:gd name="T6" fmla="*/ 152 w 245"/>
                <a:gd name="T7" fmla="*/ 0 h 224"/>
                <a:gd name="T8" fmla="*/ 122 w 245"/>
                <a:gd name="T9" fmla="*/ 6 h 224"/>
                <a:gd name="T10" fmla="*/ 93 w 245"/>
                <a:gd name="T11" fmla="*/ 0 h 224"/>
                <a:gd name="T12" fmla="*/ 82 w 245"/>
                <a:gd name="T13" fmla="*/ 0 h 224"/>
                <a:gd name="T14" fmla="*/ 0 w 245"/>
                <a:gd name="T15" fmla="*/ 83 h 224"/>
                <a:gd name="T16" fmla="*/ 0 w 245"/>
                <a:gd name="T17" fmla="*/ 162 h 224"/>
                <a:gd name="T18" fmla="*/ 29 w 245"/>
                <a:gd name="T19" fmla="*/ 224 h 224"/>
                <a:gd name="T20" fmla="*/ 216 w 245"/>
                <a:gd name="T21" fmla="*/ 224 h 224"/>
                <a:gd name="T22" fmla="*/ 245 w 245"/>
                <a:gd name="T23" fmla="*/ 16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224">
                  <a:moveTo>
                    <a:pt x="245" y="162"/>
                  </a:moveTo>
                  <a:cubicBezTo>
                    <a:pt x="245" y="83"/>
                    <a:pt x="245" y="83"/>
                    <a:pt x="245" y="83"/>
                  </a:cubicBezTo>
                  <a:cubicBezTo>
                    <a:pt x="245" y="37"/>
                    <a:pt x="208" y="0"/>
                    <a:pt x="163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2" y="0"/>
                    <a:pt x="132" y="2"/>
                    <a:pt x="122" y="6"/>
                  </a:cubicBezTo>
                  <a:cubicBezTo>
                    <a:pt x="113" y="2"/>
                    <a:pt x="10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87"/>
                    <a:pt x="11" y="209"/>
                    <a:pt x="29" y="224"/>
                  </a:cubicBezTo>
                  <a:cubicBezTo>
                    <a:pt x="216" y="224"/>
                    <a:pt x="216" y="224"/>
                    <a:pt x="216" y="224"/>
                  </a:cubicBezTo>
                  <a:cubicBezTo>
                    <a:pt x="234" y="209"/>
                    <a:pt x="245" y="187"/>
                    <a:pt x="245" y="162"/>
                  </a:cubicBezTo>
                  <a:close/>
                </a:path>
              </a:pathLst>
            </a:custGeom>
            <a:solidFill>
              <a:srgbClr val="30C1D8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6">
              <a:extLst>
                <a:ext uri="{FF2B5EF4-FFF2-40B4-BE49-F238E27FC236}">
                  <a16:creationId xmlns:a16="http://schemas.microsoft.com/office/drawing/2014/main" xmlns="" id="{51DA6B17-C5A6-4D8D-AF21-BEEF7F0AD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238126"/>
              <a:ext cx="169862" cy="328613"/>
            </a:xfrm>
            <a:custGeom>
              <a:avLst/>
              <a:gdLst>
                <a:gd name="T0" fmla="*/ 12 w 40"/>
                <a:gd name="T1" fmla="*/ 77 h 77"/>
                <a:gd name="T2" fmla="*/ 40 w 40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" h="77">
                  <a:moveTo>
                    <a:pt x="12" y="77"/>
                  </a:moveTo>
                  <a:cubicBezTo>
                    <a:pt x="12" y="77"/>
                    <a:pt x="0" y="25"/>
                    <a:pt x="40" y="0"/>
                  </a:cubicBezTo>
                </a:path>
              </a:pathLst>
            </a:cu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7">
              <a:extLst>
                <a:ext uri="{FF2B5EF4-FFF2-40B4-BE49-F238E27FC236}">
                  <a16:creationId xmlns:a16="http://schemas.microsoft.com/office/drawing/2014/main" xmlns="" id="{09D2AC0B-E242-4743-8C3B-16FCA90F8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450" y="752476"/>
              <a:ext cx="157162" cy="169863"/>
            </a:xfrm>
            <a:custGeom>
              <a:avLst/>
              <a:gdLst>
                <a:gd name="T0" fmla="*/ 37 w 37"/>
                <a:gd name="T1" fmla="*/ 0 h 40"/>
                <a:gd name="T2" fmla="*/ 0 w 37"/>
                <a:gd name="T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40">
                  <a:moveTo>
                    <a:pt x="37" y="0"/>
                  </a:moveTo>
                  <a:cubicBezTo>
                    <a:pt x="21" y="7"/>
                    <a:pt x="8" y="22"/>
                    <a:pt x="0" y="40"/>
                  </a:cubicBezTo>
                </a:path>
              </a:pathLst>
            </a:custGeom>
            <a:noFill/>
            <a:ln w="58738" cap="flat">
              <a:solidFill>
                <a:srgbClr val="F1F2F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8">
              <a:extLst>
                <a:ext uri="{FF2B5EF4-FFF2-40B4-BE49-F238E27FC236}">
                  <a16:creationId xmlns:a16="http://schemas.microsoft.com/office/drawing/2014/main" xmlns="" id="{DDEC44F2-B788-4748-9A54-A1DA3926F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9350" y="1492251"/>
              <a:ext cx="863600" cy="633413"/>
            </a:xfrm>
            <a:custGeom>
              <a:avLst/>
              <a:gdLst>
                <a:gd name="T0" fmla="*/ 22 w 203"/>
                <a:gd name="T1" fmla="*/ 0 h 149"/>
                <a:gd name="T2" fmla="*/ 0 w 203"/>
                <a:gd name="T3" fmla="*/ 25 h 149"/>
                <a:gd name="T4" fmla="*/ 0 w 203"/>
                <a:gd name="T5" fmla="*/ 124 h 149"/>
                <a:gd name="T6" fmla="*/ 22 w 203"/>
                <a:gd name="T7" fmla="*/ 149 h 149"/>
                <a:gd name="T8" fmla="*/ 203 w 203"/>
                <a:gd name="T9" fmla="*/ 149 h 149"/>
                <a:gd name="T10" fmla="*/ 203 w 203"/>
                <a:gd name="T11" fmla="*/ 0 h 149"/>
                <a:gd name="T12" fmla="*/ 22 w 203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149">
                  <a:moveTo>
                    <a:pt x="22" y="0"/>
                  </a:moveTo>
                  <a:cubicBezTo>
                    <a:pt x="10" y="0"/>
                    <a:pt x="0" y="11"/>
                    <a:pt x="0" y="25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38"/>
                    <a:pt x="10" y="149"/>
                    <a:pt x="22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3" y="0"/>
                    <a:pt x="203" y="0"/>
                    <a:pt x="203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D1D3D4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59">
              <a:extLst>
                <a:ext uri="{FF2B5EF4-FFF2-40B4-BE49-F238E27FC236}">
                  <a16:creationId xmlns:a16="http://schemas.microsoft.com/office/drawing/2014/main" xmlns="" id="{EA3FF8E0-56AD-4BDE-8060-9682FA003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2950" y="1492251"/>
              <a:ext cx="454025" cy="633413"/>
            </a:xfrm>
            <a:prstGeom prst="rect">
              <a:avLst/>
            </a:prstGeom>
            <a:solidFill>
              <a:srgbClr val="F1F2F2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0">
              <a:extLst>
                <a:ext uri="{FF2B5EF4-FFF2-40B4-BE49-F238E27FC236}">
                  <a16:creationId xmlns:a16="http://schemas.microsoft.com/office/drawing/2014/main" xmlns="" id="{1109E82B-A96A-4F8F-9E58-D2E75F34B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6975" y="1492251"/>
              <a:ext cx="1665287" cy="633413"/>
            </a:xfrm>
            <a:custGeom>
              <a:avLst/>
              <a:gdLst>
                <a:gd name="T0" fmla="*/ 370 w 392"/>
                <a:gd name="T1" fmla="*/ 0 h 149"/>
                <a:gd name="T2" fmla="*/ 0 w 392"/>
                <a:gd name="T3" fmla="*/ 0 h 149"/>
                <a:gd name="T4" fmla="*/ 0 w 392"/>
                <a:gd name="T5" fmla="*/ 149 h 149"/>
                <a:gd name="T6" fmla="*/ 370 w 392"/>
                <a:gd name="T7" fmla="*/ 149 h 149"/>
                <a:gd name="T8" fmla="*/ 392 w 392"/>
                <a:gd name="T9" fmla="*/ 124 h 149"/>
                <a:gd name="T10" fmla="*/ 392 w 392"/>
                <a:gd name="T11" fmla="*/ 25 h 149"/>
                <a:gd name="T12" fmla="*/ 370 w 392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2" h="149">
                  <a:moveTo>
                    <a:pt x="37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370" y="149"/>
                    <a:pt x="370" y="149"/>
                    <a:pt x="370" y="149"/>
                  </a:cubicBezTo>
                  <a:cubicBezTo>
                    <a:pt x="382" y="149"/>
                    <a:pt x="392" y="138"/>
                    <a:pt x="392" y="124"/>
                  </a:cubicBezTo>
                  <a:cubicBezTo>
                    <a:pt x="392" y="25"/>
                    <a:pt x="392" y="25"/>
                    <a:pt x="392" y="25"/>
                  </a:cubicBezTo>
                  <a:cubicBezTo>
                    <a:pt x="392" y="11"/>
                    <a:pt x="382" y="0"/>
                    <a:pt x="370" y="0"/>
                  </a:cubicBezTo>
                  <a:close/>
                </a:path>
              </a:pathLst>
            </a:custGeom>
            <a:solidFill>
              <a:srgbClr val="D1D3D4"/>
            </a:solidFill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1">
              <a:extLst>
                <a:ext uri="{FF2B5EF4-FFF2-40B4-BE49-F238E27FC236}">
                  <a16:creationId xmlns:a16="http://schemas.microsoft.com/office/drawing/2014/main" xmlns="" id="{B7AE3FA1-BE7F-4C33-B305-0C67FE637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2738" y="1492251"/>
              <a:ext cx="0" cy="280988"/>
            </a:xfrm>
            <a:custGeom>
              <a:avLst/>
              <a:gdLst>
                <a:gd name="T0" fmla="*/ 0 h 177"/>
                <a:gd name="T1" fmla="*/ 177 h 177"/>
                <a:gd name="T2" fmla="*/ 0 h 1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7">
                  <a:moveTo>
                    <a:pt x="0" y="0"/>
                  </a:moveTo>
                  <a:lnTo>
                    <a:pt x="0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Line 62">
              <a:extLst>
                <a:ext uri="{FF2B5EF4-FFF2-40B4-BE49-F238E27FC236}">
                  <a16:creationId xmlns:a16="http://schemas.microsoft.com/office/drawing/2014/main" xmlns="" id="{CB26965F-BDF8-4127-A5FC-438F54B8A6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02738" y="1492251"/>
              <a:ext cx="0" cy="280988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3">
              <a:extLst>
                <a:ext uri="{FF2B5EF4-FFF2-40B4-BE49-F238E27FC236}">
                  <a16:creationId xmlns:a16="http://schemas.microsoft.com/office/drawing/2014/main" xmlns="" id="{D9E52795-0382-4B2F-BD7C-32B8DEF4E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0338" y="1712913"/>
              <a:ext cx="314325" cy="0"/>
            </a:xfrm>
            <a:custGeom>
              <a:avLst/>
              <a:gdLst>
                <a:gd name="T0" fmla="*/ 0 w 198"/>
                <a:gd name="T1" fmla="*/ 198 w 198"/>
                <a:gd name="T2" fmla="*/ 0 w 1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98">
                  <a:moveTo>
                    <a:pt x="0" y="0"/>
                  </a:moveTo>
                  <a:lnTo>
                    <a:pt x="1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Line 64">
              <a:extLst>
                <a:ext uri="{FF2B5EF4-FFF2-40B4-BE49-F238E27FC236}">
                  <a16:creationId xmlns:a16="http://schemas.microsoft.com/office/drawing/2014/main" xmlns="" id="{44377272-129C-4EB1-A4F5-10719DBFBC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20338" y="1712913"/>
              <a:ext cx="314325" cy="0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5">
              <a:extLst>
                <a:ext uri="{FF2B5EF4-FFF2-40B4-BE49-F238E27FC236}">
                  <a16:creationId xmlns:a16="http://schemas.microsoft.com/office/drawing/2014/main" xmlns="" id="{A5E8A7A9-7959-429A-8ECC-9D2DB3F3E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0338" y="1905001"/>
              <a:ext cx="1236662" cy="0"/>
            </a:xfrm>
            <a:custGeom>
              <a:avLst/>
              <a:gdLst>
                <a:gd name="T0" fmla="*/ 0 w 779"/>
                <a:gd name="T1" fmla="*/ 779 w 779"/>
                <a:gd name="T2" fmla="*/ 0 w 77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79">
                  <a:moveTo>
                    <a:pt x="0" y="0"/>
                  </a:moveTo>
                  <a:lnTo>
                    <a:pt x="7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Line 66">
              <a:extLst>
                <a:ext uri="{FF2B5EF4-FFF2-40B4-BE49-F238E27FC236}">
                  <a16:creationId xmlns:a16="http://schemas.microsoft.com/office/drawing/2014/main" xmlns="" id="{499FE361-DFB2-4566-8AE4-E2CF23659C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20338" y="1905001"/>
              <a:ext cx="1236662" cy="0"/>
            </a:xfrm>
            <a:prstGeom prst="line">
              <a:avLst/>
            </a:prstGeom>
            <a:noFill/>
            <a:ln w="58738" cap="flat">
              <a:solidFill>
                <a:srgbClr val="40404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49066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1">
            <a:extLst>
              <a:ext uri="{FF2B5EF4-FFF2-40B4-BE49-F238E27FC236}">
                <a16:creationId xmlns:a16="http://schemas.microsoft.com/office/drawing/2014/main" xmlns="" id="{A2B2BC17-3A65-4BBC-BD17-35B50BD40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9400" y="246061"/>
            <a:ext cx="4016089" cy="498614"/>
          </a:xfrm>
          <a:prstGeom prst="roundRect">
            <a:avLst>
              <a:gd name="adj" fmla="val 912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471C90C-9E4E-42FB-A01C-31A97F67D668}"/>
              </a:ext>
            </a:extLst>
          </p:cNvPr>
          <p:cNvCxnSpPr>
            <a:cxnSpLocks/>
          </p:cNvCxnSpPr>
          <p:nvPr/>
        </p:nvCxnSpPr>
        <p:spPr>
          <a:xfrm>
            <a:off x="460301" y="7618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D15DCE-23E2-4805-8CEC-7800F73A3BC2}"/>
              </a:ext>
            </a:extLst>
          </p:cNvPr>
          <p:cNvSpPr/>
          <p:nvPr/>
        </p:nvSpPr>
        <p:spPr>
          <a:xfrm>
            <a:off x="4025900" y="795933"/>
            <a:ext cx="41543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 LOREM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03F0C38-E8BF-45EE-8247-9300AA47C288}"/>
              </a:ext>
            </a:extLst>
          </p:cNvPr>
          <p:cNvCxnSpPr>
            <a:cxnSpLocks/>
          </p:cNvCxnSpPr>
          <p:nvPr/>
        </p:nvCxnSpPr>
        <p:spPr>
          <a:xfrm>
            <a:off x="460301" y="6781606"/>
            <a:ext cx="113633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28">
            <a:extLst>
              <a:ext uri="{FF2B5EF4-FFF2-40B4-BE49-F238E27FC236}">
                <a16:creationId xmlns:a16="http://schemas.microsoft.com/office/drawing/2014/main" xmlns="" id="{A0233D63-04DF-46B1-B05C-84C39888E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8613" y="4748213"/>
            <a:ext cx="2246313" cy="1285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29">
            <a:extLst>
              <a:ext uri="{FF2B5EF4-FFF2-40B4-BE49-F238E27FC236}">
                <a16:creationId xmlns:a16="http://schemas.microsoft.com/office/drawing/2014/main" xmlns="" id="{C7D48F2A-2EF4-47CA-9550-E9DC0B1F697F}"/>
              </a:ext>
            </a:extLst>
          </p:cNvPr>
          <p:cNvSpPr>
            <a:spLocks/>
          </p:cNvSpPr>
          <p:nvPr/>
        </p:nvSpPr>
        <p:spPr bwMode="auto">
          <a:xfrm>
            <a:off x="3844925" y="4681538"/>
            <a:ext cx="2251075" cy="195263"/>
          </a:xfrm>
          <a:custGeom>
            <a:avLst/>
            <a:gdLst>
              <a:gd name="T0" fmla="*/ 0 w 1418"/>
              <a:gd name="T1" fmla="*/ 0 h 123"/>
              <a:gd name="T2" fmla="*/ 0 w 1418"/>
              <a:gd name="T3" fmla="*/ 42 h 123"/>
              <a:gd name="T4" fmla="*/ 0 w 1418"/>
              <a:gd name="T5" fmla="*/ 123 h 123"/>
              <a:gd name="T6" fmla="*/ 1418 w 1418"/>
              <a:gd name="T7" fmla="*/ 123 h 123"/>
              <a:gd name="T8" fmla="*/ 1418 w 1418"/>
              <a:gd name="T9" fmla="*/ 0 h 123"/>
              <a:gd name="T10" fmla="*/ 0 w 1418"/>
              <a:gd name="T11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18" h="123">
                <a:moveTo>
                  <a:pt x="0" y="0"/>
                </a:moveTo>
                <a:lnTo>
                  <a:pt x="0" y="42"/>
                </a:lnTo>
                <a:lnTo>
                  <a:pt x="0" y="123"/>
                </a:lnTo>
                <a:lnTo>
                  <a:pt x="1418" y="123"/>
                </a:lnTo>
                <a:lnTo>
                  <a:pt x="14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xmlns="" id="{E0D6EEBF-0547-4A01-9321-5D2EB176AC50}"/>
              </a:ext>
            </a:extLst>
          </p:cNvPr>
          <p:cNvSpPr>
            <a:spLocks/>
          </p:cNvSpPr>
          <p:nvPr/>
        </p:nvSpPr>
        <p:spPr bwMode="auto">
          <a:xfrm>
            <a:off x="6096000" y="4570413"/>
            <a:ext cx="2251075" cy="306388"/>
          </a:xfrm>
          <a:custGeom>
            <a:avLst/>
            <a:gdLst>
              <a:gd name="T0" fmla="*/ 0 w 1418"/>
              <a:gd name="T1" fmla="*/ 0 h 193"/>
              <a:gd name="T2" fmla="*/ 0 w 1418"/>
              <a:gd name="T3" fmla="*/ 70 h 193"/>
              <a:gd name="T4" fmla="*/ 0 w 1418"/>
              <a:gd name="T5" fmla="*/ 193 h 193"/>
              <a:gd name="T6" fmla="*/ 1418 w 1418"/>
              <a:gd name="T7" fmla="*/ 193 h 193"/>
              <a:gd name="T8" fmla="*/ 1418 w 1418"/>
              <a:gd name="T9" fmla="*/ 0 h 193"/>
              <a:gd name="T10" fmla="*/ 0 w 1418"/>
              <a:gd name="T11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18" h="193">
                <a:moveTo>
                  <a:pt x="0" y="0"/>
                </a:moveTo>
                <a:lnTo>
                  <a:pt x="0" y="70"/>
                </a:lnTo>
                <a:lnTo>
                  <a:pt x="0" y="193"/>
                </a:lnTo>
                <a:lnTo>
                  <a:pt x="1418" y="193"/>
                </a:lnTo>
                <a:lnTo>
                  <a:pt x="14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31">
            <a:extLst>
              <a:ext uri="{FF2B5EF4-FFF2-40B4-BE49-F238E27FC236}">
                <a16:creationId xmlns:a16="http://schemas.microsoft.com/office/drawing/2014/main" xmlns="" id="{E3C592D6-24A9-4437-B734-223789C5ABC1}"/>
              </a:ext>
            </a:extLst>
          </p:cNvPr>
          <p:cNvSpPr>
            <a:spLocks/>
          </p:cNvSpPr>
          <p:nvPr/>
        </p:nvSpPr>
        <p:spPr bwMode="auto">
          <a:xfrm>
            <a:off x="8347075" y="4410075"/>
            <a:ext cx="2251075" cy="466725"/>
          </a:xfrm>
          <a:custGeom>
            <a:avLst/>
            <a:gdLst>
              <a:gd name="T0" fmla="*/ 0 w 1418"/>
              <a:gd name="T1" fmla="*/ 0 h 294"/>
              <a:gd name="T2" fmla="*/ 0 w 1418"/>
              <a:gd name="T3" fmla="*/ 101 h 294"/>
              <a:gd name="T4" fmla="*/ 0 w 1418"/>
              <a:gd name="T5" fmla="*/ 294 h 294"/>
              <a:gd name="T6" fmla="*/ 1418 w 1418"/>
              <a:gd name="T7" fmla="*/ 294 h 294"/>
              <a:gd name="T8" fmla="*/ 1418 w 1418"/>
              <a:gd name="T9" fmla="*/ 0 h 294"/>
              <a:gd name="T10" fmla="*/ 0 w 1418"/>
              <a:gd name="T11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18" h="294">
                <a:moveTo>
                  <a:pt x="0" y="0"/>
                </a:moveTo>
                <a:lnTo>
                  <a:pt x="0" y="101"/>
                </a:lnTo>
                <a:lnTo>
                  <a:pt x="0" y="294"/>
                </a:lnTo>
                <a:lnTo>
                  <a:pt x="1418" y="294"/>
                </a:lnTo>
                <a:lnTo>
                  <a:pt x="14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32">
            <a:extLst>
              <a:ext uri="{FF2B5EF4-FFF2-40B4-BE49-F238E27FC236}">
                <a16:creationId xmlns:a16="http://schemas.microsoft.com/office/drawing/2014/main" xmlns="" id="{F131022A-0421-4079-B962-AD70E87D99AF}"/>
              </a:ext>
            </a:extLst>
          </p:cNvPr>
          <p:cNvSpPr>
            <a:spLocks noEditPoints="1"/>
          </p:cNvSpPr>
          <p:nvPr/>
        </p:nvSpPr>
        <p:spPr bwMode="auto">
          <a:xfrm>
            <a:off x="1589088" y="5389563"/>
            <a:ext cx="9009063" cy="296863"/>
          </a:xfrm>
          <a:custGeom>
            <a:avLst/>
            <a:gdLst>
              <a:gd name="T0" fmla="*/ 1859 w 2125"/>
              <a:gd name="T1" fmla="*/ 0 h 70"/>
              <a:gd name="T2" fmla="*/ 1366 w 2125"/>
              <a:gd name="T3" fmla="*/ 28 h 70"/>
              <a:gd name="T4" fmla="*/ 1303 w 2125"/>
              <a:gd name="T5" fmla="*/ 28 h 70"/>
              <a:gd name="T6" fmla="*/ 820 w 2125"/>
              <a:gd name="T7" fmla="*/ 2 h 70"/>
              <a:gd name="T8" fmla="*/ 284 w 2125"/>
              <a:gd name="T9" fmla="*/ 28 h 70"/>
              <a:gd name="T10" fmla="*/ 220 w 2125"/>
              <a:gd name="T11" fmla="*/ 28 h 70"/>
              <a:gd name="T12" fmla="*/ 0 w 2125"/>
              <a:gd name="T13" fmla="*/ 33 h 70"/>
              <a:gd name="T14" fmla="*/ 219 w 2125"/>
              <a:gd name="T15" fmla="*/ 35 h 70"/>
              <a:gd name="T16" fmla="*/ 284 w 2125"/>
              <a:gd name="T17" fmla="*/ 35 h 70"/>
              <a:gd name="T18" fmla="*/ 788 w 2125"/>
              <a:gd name="T19" fmla="*/ 33 h 70"/>
              <a:gd name="T20" fmla="*/ 820 w 2125"/>
              <a:gd name="T21" fmla="*/ 67 h 70"/>
              <a:gd name="T22" fmla="*/ 853 w 2125"/>
              <a:gd name="T23" fmla="*/ 33 h 70"/>
              <a:gd name="T24" fmla="*/ 1302 w 2125"/>
              <a:gd name="T25" fmla="*/ 37 h 70"/>
              <a:gd name="T26" fmla="*/ 1367 w 2125"/>
              <a:gd name="T27" fmla="*/ 37 h 70"/>
              <a:gd name="T28" fmla="*/ 1827 w 2125"/>
              <a:gd name="T29" fmla="*/ 33 h 70"/>
              <a:gd name="T30" fmla="*/ 1892 w 2125"/>
              <a:gd name="T31" fmla="*/ 33 h 70"/>
              <a:gd name="T32" fmla="*/ 2125 w 2125"/>
              <a:gd name="T33" fmla="*/ 28 h 70"/>
              <a:gd name="T34" fmla="*/ 278 w 2125"/>
              <a:gd name="T35" fmla="*/ 35 h 70"/>
              <a:gd name="T36" fmla="*/ 225 w 2125"/>
              <a:gd name="T37" fmla="*/ 35 h 70"/>
              <a:gd name="T38" fmla="*/ 226 w 2125"/>
              <a:gd name="T39" fmla="*/ 28 h 70"/>
              <a:gd name="T40" fmla="*/ 278 w 2125"/>
              <a:gd name="T41" fmla="*/ 28 h 70"/>
              <a:gd name="T42" fmla="*/ 278 w 2125"/>
              <a:gd name="T43" fmla="*/ 35 h 70"/>
              <a:gd name="T44" fmla="*/ 820 w 2125"/>
              <a:gd name="T45" fmla="*/ 61 h 70"/>
              <a:gd name="T46" fmla="*/ 794 w 2125"/>
              <a:gd name="T47" fmla="*/ 33 h 70"/>
              <a:gd name="T48" fmla="*/ 820 w 2125"/>
              <a:gd name="T49" fmla="*/ 8 h 70"/>
              <a:gd name="T50" fmla="*/ 847 w 2125"/>
              <a:gd name="T51" fmla="*/ 33 h 70"/>
              <a:gd name="T52" fmla="*/ 1361 w 2125"/>
              <a:gd name="T53" fmla="*/ 37 h 70"/>
              <a:gd name="T54" fmla="*/ 1308 w 2125"/>
              <a:gd name="T55" fmla="*/ 37 h 70"/>
              <a:gd name="T56" fmla="*/ 1310 w 2125"/>
              <a:gd name="T57" fmla="*/ 28 h 70"/>
              <a:gd name="T58" fmla="*/ 1360 w 2125"/>
              <a:gd name="T59" fmla="*/ 28 h 70"/>
              <a:gd name="T60" fmla="*/ 1361 w 2125"/>
              <a:gd name="T61" fmla="*/ 37 h 70"/>
              <a:gd name="T62" fmla="*/ 1833 w 2125"/>
              <a:gd name="T63" fmla="*/ 33 h 70"/>
              <a:gd name="T64" fmla="*/ 1833 w 2125"/>
              <a:gd name="T65" fmla="*/ 28 h 70"/>
              <a:gd name="T66" fmla="*/ 1886 w 2125"/>
              <a:gd name="T67" fmla="*/ 28 h 70"/>
              <a:gd name="T68" fmla="*/ 1886 w 2125"/>
              <a:gd name="T69" fmla="*/ 3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25" h="70">
                <a:moveTo>
                  <a:pt x="1892" y="28"/>
                </a:moveTo>
                <a:cubicBezTo>
                  <a:pt x="1890" y="12"/>
                  <a:pt x="1876" y="0"/>
                  <a:pt x="1859" y="0"/>
                </a:cubicBezTo>
                <a:cubicBezTo>
                  <a:pt x="1843" y="0"/>
                  <a:pt x="1829" y="12"/>
                  <a:pt x="1827" y="28"/>
                </a:cubicBezTo>
                <a:cubicBezTo>
                  <a:pt x="1366" y="28"/>
                  <a:pt x="1366" y="28"/>
                  <a:pt x="1366" y="28"/>
                </a:cubicBezTo>
                <a:cubicBezTo>
                  <a:pt x="1362" y="15"/>
                  <a:pt x="1350" y="5"/>
                  <a:pt x="1335" y="5"/>
                </a:cubicBezTo>
                <a:cubicBezTo>
                  <a:pt x="1320" y="5"/>
                  <a:pt x="1307" y="15"/>
                  <a:pt x="1303" y="28"/>
                </a:cubicBezTo>
                <a:cubicBezTo>
                  <a:pt x="853" y="28"/>
                  <a:pt x="853" y="28"/>
                  <a:pt x="853" y="28"/>
                </a:cubicBezTo>
                <a:cubicBezTo>
                  <a:pt x="850" y="13"/>
                  <a:pt x="836" y="2"/>
                  <a:pt x="820" y="2"/>
                </a:cubicBezTo>
                <a:cubicBezTo>
                  <a:pt x="805" y="2"/>
                  <a:pt x="791" y="13"/>
                  <a:pt x="788" y="28"/>
                </a:cubicBezTo>
                <a:cubicBezTo>
                  <a:pt x="284" y="28"/>
                  <a:pt x="284" y="28"/>
                  <a:pt x="284" y="28"/>
                </a:cubicBezTo>
                <a:cubicBezTo>
                  <a:pt x="281" y="13"/>
                  <a:pt x="268" y="2"/>
                  <a:pt x="252" y="2"/>
                </a:cubicBezTo>
                <a:cubicBezTo>
                  <a:pt x="236" y="2"/>
                  <a:pt x="223" y="13"/>
                  <a:pt x="22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219" y="33"/>
                  <a:pt x="219" y="33"/>
                  <a:pt x="219" y="33"/>
                </a:cubicBezTo>
                <a:cubicBezTo>
                  <a:pt x="219" y="34"/>
                  <a:pt x="219" y="34"/>
                  <a:pt x="219" y="35"/>
                </a:cubicBezTo>
                <a:cubicBezTo>
                  <a:pt x="219" y="53"/>
                  <a:pt x="234" y="67"/>
                  <a:pt x="252" y="67"/>
                </a:cubicBezTo>
                <a:cubicBezTo>
                  <a:pt x="270" y="67"/>
                  <a:pt x="284" y="53"/>
                  <a:pt x="284" y="35"/>
                </a:cubicBezTo>
                <a:cubicBezTo>
                  <a:pt x="284" y="34"/>
                  <a:pt x="284" y="34"/>
                  <a:pt x="284" y="33"/>
                </a:cubicBezTo>
                <a:cubicBezTo>
                  <a:pt x="788" y="33"/>
                  <a:pt x="788" y="33"/>
                  <a:pt x="788" y="33"/>
                </a:cubicBezTo>
                <a:cubicBezTo>
                  <a:pt x="788" y="34"/>
                  <a:pt x="788" y="34"/>
                  <a:pt x="788" y="35"/>
                </a:cubicBezTo>
                <a:cubicBezTo>
                  <a:pt x="788" y="53"/>
                  <a:pt x="802" y="67"/>
                  <a:pt x="820" y="67"/>
                </a:cubicBezTo>
                <a:cubicBezTo>
                  <a:pt x="838" y="67"/>
                  <a:pt x="853" y="53"/>
                  <a:pt x="853" y="35"/>
                </a:cubicBezTo>
                <a:cubicBezTo>
                  <a:pt x="853" y="34"/>
                  <a:pt x="853" y="34"/>
                  <a:pt x="853" y="33"/>
                </a:cubicBezTo>
                <a:cubicBezTo>
                  <a:pt x="1302" y="33"/>
                  <a:pt x="1302" y="33"/>
                  <a:pt x="1302" y="33"/>
                </a:cubicBezTo>
                <a:cubicBezTo>
                  <a:pt x="1302" y="35"/>
                  <a:pt x="1302" y="36"/>
                  <a:pt x="1302" y="37"/>
                </a:cubicBezTo>
                <a:cubicBezTo>
                  <a:pt x="1302" y="55"/>
                  <a:pt x="1317" y="70"/>
                  <a:pt x="1335" y="70"/>
                </a:cubicBezTo>
                <a:cubicBezTo>
                  <a:pt x="1353" y="70"/>
                  <a:pt x="1367" y="55"/>
                  <a:pt x="1367" y="37"/>
                </a:cubicBezTo>
                <a:cubicBezTo>
                  <a:pt x="1367" y="36"/>
                  <a:pt x="1367" y="35"/>
                  <a:pt x="1367" y="33"/>
                </a:cubicBezTo>
                <a:cubicBezTo>
                  <a:pt x="1827" y="33"/>
                  <a:pt x="1827" y="33"/>
                  <a:pt x="1827" y="33"/>
                </a:cubicBezTo>
                <a:cubicBezTo>
                  <a:pt x="1827" y="51"/>
                  <a:pt x="1842" y="65"/>
                  <a:pt x="1859" y="65"/>
                </a:cubicBezTo>
                <a:cubicBezTo>
                  <a:pt x="1877" y="65"/>
                  <a:pt x="1891" y="51"/>
                  <a:pt x="1892" y="33"/>
                </a:cubicBezTo>
                <a:cubicBezTo>
                  <a:pt x="2125" y="33"/>
                  <a:pt x="2125" y="33"/>
                  <a:pt x="2125" y="33"/>
                </a:cubicBezTo>
                <a:cubicBezTo>
                  <a:pt x="2125" y="28"/>
                  <a:pt x="2125" y="28"/>
                  <a:pt x="2125" y="28"/>
                </a:cubicBezTo>
                <a:lnTo>
                  <a:pt x="1892" y="28"/>
                </a:lnTo>
                <a:close/>
                <a:moveTo>
                  <a:pt x="278" y="35"/>
                </a:moveTo>
                <a:cubicBezTo>
                  <a:pt x="278" y="49"/>
                  <a:pt x="266" y="61"/>
                  <a:pt x="252" y="61"/>
                </a:cubicBezTo>
                <a:cubicBezTo>
                  <a:pt x="237" y="61"/>
                  <a:pt x="225" y="49"/>
                  <a:pt x="225" y="35"/>
                </a:cubicBezTo>
                <a:cubicBezTo>
                  <a:pt x="225" y="34"/>
                  <a:pt x="225" y="34"/>
                  <a:pt x="225" y="33"/>
                </a:cubicBezTo>
                <a:cubicBezTo>
                  <a:pt x="225" y="32"/>
                  <a:pt x="226" y="30"/>
                  <a:pt x="226" y="28"/>
                </a:cubicBezTo>
                <a:cubicBezTo>
                  <a:pt x="229" y="17"/>
                  <a:pt x="239" y="8"/>
                  <a:pt x="252" y="8"/>
                </a:cubicBezTo>
                <a:cubicBezTo>
                  <a:pt x="264" y="8"/>
                  <a:pt x="275" y="17"/>
                  <a:pt x="278" y="28"/>
                </a:cubicBezTo>
                <a:cubicBezTo>
                  <a:pt x="278" y="30"/>
                  <a:pt x="278" y="32"/>
                  <a:pt x="278" y="33"/>
                </a:cubicBezTo>
                <a:cubicBezTo>
                  <a:pt x="278" y="34"/>
                  <a:pt x="278" y="34"/>
                  <a:pt x="278" y="35"/>
                </a:cubicBezTo>
                <a:close/>
                <a:moveTo>
                  <a:pt x="847" y="35"/>
                </a:moveTo>
                <a:cubicBezTo>
                  <a:pt x="847" y="49"/>
                  <a:pt x="835" y="61"/>
                  <a:pt x="820" y="61"/>
                </a:cubicBezTo>
                <a:cubicBezTo>
                  <a:pt x="806" y="61"/>
                  <a:pt x="794" y="49"/>
                  <a:pt x="794" y="35"/>
                </a:cubicBezTo>
                <a:cubicBezTo>
                  <a:pt x="794" y="34"/>
                  <a:pt x="794" y="34"/>
                  <a:pt x="794" y="33"/>
                </a:cubicBezTo>
                <a:cubicBezTo>
                  <a:pt x="794" y="32"/>
                  <a:pt x="794" y="30"/>
                  <a:pt x="795" y="28"/>
                </a:cubicBezTo>
                <a:cubicBezTo>
                  <a:pt x="797" y="17"/>
                  <a:pt x="808" y="8"/>
                  <a:pt x="820" y="8"/>
                </a:cubicBezTo>
                <a:cubicBezTo>
                  <a:pt x="833" y="8"/>
                  <a:pt x="843" y="17"/>
                  <a:pt x="846" y="28"/>
                </a:cubicBezTo>
                <a:cubicBezTo>
                  <a:pt x="847" y="30"/>
                  <a:pt x="847" y="32"/>
                  <a:pt x="847" y="33"/>
                </a:cubicBezTo>
                <a:cubicBezTo>
                  <a:pt x="847" y="34"/>
                  <a:pt x="847" y="34"/>
                  <a:pt x="847" y="35"/>
                </a:cubicBezTo>
                <a:close/>
                <a:moveTo>
                  <a:pt x="1361" y="37"/>
                </a:moveTo>
                <a:cubicBezTo>
                  <a:pt x="1361" y="52"/>
                  <a:pt x="1350" y="64"/>
                  <a:pt x="1335" y="64"/>
                </a:cubicBezTo>
                <a:cubicBezTo>
                  <a:pt x="1320" y="64"/>
                  <a:pt x="1308" y="52"/>
                  <a:pt x="1308" y="37"/>
                </a:cubicBezTo>
                <a:cubicBezTo>
                  <a:pt x="1308" y="36"/>
                  <a:pt x="1308" y="34"/>
                  <a:pt x="1308" y="33"/>
                </a:cubicBezTo>
                <a:cubicBezTo>
                  <a:pt x="1309" y="32"/>
                  <a:pt x="1309" y="30"/>
                  <a:pt x="1310" y="28"/>
                </a:cubicBezTo>
                <a:cubicBezTo>
                  <a:pt x="1313" y="18"/>
                  <a:pt x="1323" y="11"/>
                  <a:pt x="1335" y="11"/>
                </a:cubicBezTo>
                <a:cubicBezTo>
                  <a:pt x="1346" y="11"/>
                  <a:pt x="1356" y="18"/>
                  <a:pt x="1360" y="28"/>
                </a:cubicBezTo>
                <a:cubicBezTo>
                  <a:pt x="1360" y="30"/>
                  <a:pt x="1361" y="32"/>
                  <a:pt x="1361" y="33"/>
                </a:cubicBezTo>
                <a:cubicBezTo>
                  <a:pt x="1361" y="34"/>
                  <a:pt x="1361" y="36"/>
                  <a:pt x="1361" y="37"/>
                </a:cubicBezTo>
                <a:close/>
                <a:moveTo>
                  <a:pt x="1859" y="59"/>
                </a:moveTo>
                <a:cubicBezTo>
                  <a:pt x="1845" y="59"/>
                  <a:pt x="1833" y="48"/>
                  <a:pt x="1833" y="33"/>
                </a:cubicBezTo>
                <a:cubicBezTo>
                  <a:pt x="1833" y="33"/>
                  <a:pt x="1833" y="33"/>
                  <a:pt x="1833" y="32"/>
                </a:cubicBezTo>
                <a:cubicBezTo>
                  <a:pt x="1833" y="31"/>
                  <a:pt x="1833" y="30"/>
                  <a:pt x="1833" y="28"/>
                </a:cubicBezTo>
                <a:cubicBezTo>
                  <a:pt x="1835" y="16"/>
                  <a:pt x="1846" y="6"/>
                  <a:pt x="1859" y="6"/>
                </a:cubicBezTo>
                <a:cubicBezTo>
                  <a:pt x="1873" y="6"/>
                  <a:pt x="1884" y="16"/>
                  <a:pt x="1886" y="28"/>
                </a:cubicBezTo>
                <a:cubicBezTo>
                  <a:pt x="1886" y="30"/>
                  <a:pt x="1886" y="31"/>
                  <a:pt x="1886" y="32"/>
                </a:cubicBezTo>
                <a:cubicBezTo>
                  <a:pt x="1886" y="33"/>
                  <a:pt x="1886" y="33"/>
                  <a:pt x="1886" y="33"/>
                </a:cubicBezTo>
                <a:cubicBezTo>
                  <a:pt x="1885" y="48"/>
                  <a:pt x="1874" y="59"/>
                  <a:pt x="1859" y="59"/>
                </a:cubicBezTo>
                <a:close/>
              </a:path>
            </a:pathLst>
          </a:cu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Oval 33">
            <a:extLst>
              <a:ext uri="{FF2B5EF4-FFF2-40B4-BE49-F238E27FC236}">
                <a16:creationId xmlns:a16="http://schemas.microsoft.com/office/drawing/2014/main" xmlns="" id="{687257AA-B764-45AC-8DCD-ACE01EF491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3338" y="5453063"/>
            <a:ext cx="165100" cy="165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Oval 34">
            <a:extLst>
              <a:ext uri="{FF2B5EF4-FFF2-40B4-BE49-F238E27FC236}">
                <a16:creationId xmlns:a16="http://schemas.microsoft.com/office/drawing/2014/main" xmlns="" id="{B403C28B-3BF3-45EE-847F-638A8A4F5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4750" y="5453063"/>
            <a:ext cx="165100" cy="165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Oval 35">
            <a:extLst>
              <a:ext uri="{FF2B5EF4-FFF2-40B4-BE49-F238E27FC236}">
                <a16:creationId xmlns:a16="http://schemas.microsoft.com/office/drawing/2014/main" xmlns="" id="{E541CBD9-5DA3-4E22-BE0E-566DF1AF3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5465763"/>
            <a:ext cx="165100" cy="165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Oval 36">
            <a:extLst>
              <a:ext uri="{FF2B5EF4-FFF2-40B4-BE49-F238E27FC236}">
                <a16:creationId xmlns:a16="http://schemas.microsoft.com/office/drawing/2014/main" xmlns="" id="{C70E6E5F-B067-445A-AAE8-43C22FA55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90063" y="5445125"/>
            <a:ext cx="165100" cy="165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Rectangle 37">
            <a:extLst>
              <a:ext uri="{FF2B5EF4-FFF2-40B4-BE49-F238E27FC236}">
                <a16:creationId xmlns:a16="http://schemas.microsoft.com/office/drawing/2014/main" xmlns="" id="{C997C766-6108-4C39-901C-E4DA9CF64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8325" y="4876800"/>
            <a:ext cx="25400" cy="5127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Rectangle 38">
            <a:extLst>
              <a:ext uri="{FF2B5EF4-FFF2-40B4-BE49-F238E27FC236}">
                <a16:creationId xmlns:a16="http://schemas.microsoft.com/office/drawing/2014/main" xmlns="" id="{29FD554A-0A91-46A7-BADC-C60D3BB3A5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5825" y="4876800"/>
            <a:ext cx="25400" cy="5381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Rectangle 39">
            <a:extLst>
              <a:ext uri="{FF2B5EF4-FFF2-40B4-BE49-F238E27FC236}">
                <a16:creationId xmlns:a16="http://schemas.microsoft.com/office/drawing/2014/main" xmlns="" id="{0F09A7DD-6780-48CE-8C51-587D0C73E2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7775" y="4876800"/>
            <a:ext cx="20638" cy="5381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Rectangle 40">
            <a:extLst>
              <a:ext uri="{FF2B5EF4-FFF2-40B4-BE49-F238E27FC236}">
                <a16:creationId xmlns:a16="http://schemas.microsoft.com/office/drawing/2014/main" xmlns="" id="{656C9E4C-4136-4206-80B4-3682320385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4775" y="4876800"/>
            <a:ext cx="25400" cy="5381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42">
            <a:extLst>
              <a:ext uri="{FF2B5EF4-FFF2-40B4-BE49-F238E27FC236}">
                <a16:creationId xmlns:a16="http://schemas.microsoft.com/office/drawing/2014/main" xmlns="" id="{CF381769-FDE8-471B-9713-9B349276292D}"/>
              </a:ext>
            </a:extLst>
          </p:cNvPr>
          <p:cNvSpPr>
            <a:spLocks noEditPoints="1"/>
          </p:cNvSpPr>
          <p:nvPr/>
        </p:nvSpPr>
        <p:spPr bwMode="auto">
          <a:xfrm>
            <a:off x="9461500" y="2954338"/>
            <a:ext cx="22225" cy="1200150"/>
          </a:xfrm>
          <a:custGeom>
            <a:avLst/>
            <a:gdLst>
              <a:gd name="T0" fmla="*/ 14 w 14"/>
              <a:gd name="T1" fmla="*/ 756 h 756"/>
              <a:gd name="T2" fmla="*/ 0 w 14"/>
              <a:gd name="T3" fmla="*/ 756 h 756"/>
              <a:gd name="T4" fmla="*/ 0 w 14"/>
              <a:gd name="T5" fmla="*/ 705 h 756"/>
              <a:gd name="T6" fmla="*/ 14 w 14"/>
              <a:gd name="T7" fmla="*/ 705 h 756"/>
              <a:gd name="T8" fmla="*/ 14 w 14"/>
              <a:gd name="T9" fmla="*/ 756 h 756"/>
              <a:gd name="T10" fmla="*/ 14 w 14"/>
              <a:gd name="T11" fmla="*/ 655 h 756"/>
              <a:gd name="T12" fmla="*/ 0 w 14"/>
              <a:gd name="T13" fmla="*/ 655 h 756"/>
              <a:gd name="T14" fmla="*/ 0 w 14"/>
              <a:gd name="T15" fmla="*/ 604 h 756"/>
              <a:gd name="T16" fmla="*/ 14 w 14"/>
              <a:gd name="T17" fmla="*/ 604 h 756"/>
              <a:gd name="T18" fmla="*/ 14 w 14"/>
              <a:gd name="T19" fmla="*/ 655 h 756"/>
              <a:gd name="T20" fmla="*/ 14 w 14"/>
              <a:gd name="T21" fmla="*/ 553 h 756"/>
              <a:gd name="T22" fmla="*/ 0 w 14"/>
              <a:gd name="T23" fmla="*/ 553 h 756"/>
              <a:gd name="T24" fmla="*/ 0 w 14"/>
              <a:gd name="T25" fmla="*/ 505 h 756"/>
              <a:gd name="T26" fmla="*/ 14 w 14"/>
              <a:gd name="T27" fmla="*/ 505 h 756"/>
              <a:gd name="T28" fmla="*/ 14 w 14"/>
              <a:gd name="T29" fmla="*/ 553 h 756"/>
              <a:gd name="T30" fmla="*/ 14 w 14"/>
              <a:gd name="T31" fmla="*/ 454 h 756"/>
              <a:gd name="T32" fmla="*/ 0 w 14"/>
              <a:gd name="T33" fmla="*/ 454 h 756"/>
              <a:gd name="T34" fmla="*/ 0 w 14"/>
              <a:gd name="T35" fmla="*/ 403 h 756"/>
              <a:gd name="T36" fmla="*/ 14 w 14"/>
              <a:gd name="T37" fmla="*/ 403 h 756"/>
              <a:gd name="T38" fmla="*/ 14 w 14"/>
              <a:gd name="T39" fmla="*/ 454 h 756"/>
              <a:gd name="T40" fmla="*/ 14 w 14"/>
              <a:gd name="T41" fmla="*/ 353 h 756"/>
              <a:gd name="T42" fmla="*/ 0 w 14"/>
              <a:gd name="T43" fmla="*/ 353 h 756"/>
              <a:gd name="T44" fmla="*/ 0 w 14"/>
              <a:gd name="T45" fmla="*/ 302 h 756"/>
              <a:gd name="T46" fmla="*/ 14 w 14"/>
              <a:gd name="T47" fmla="*/ 302 h 756"/>
              <a:gd name="T48" fmla="*/ 14 w 14"/>
              <a:gd name="T49" fmla="*/ 353 h 756"/>
              <a:gd name="T50" fmla="*/ 14 w 14"/>
              <a:gd name="T51" fmla="*/ 251 h 756"/>
              <a:gd name="T52" fmla="*/ 0 w 14"/>
              <a:gd name="T53" fmla="*/ 251 h 756"/>
              <a:gd name="T54" fmla="*/ 0 w 14"/>
              <a:gd name="T55" fmla="*/ 200 h 756"/>
              <a:gd name="T56" fmla="*/ 14 w 14"/>
              <a:gd name="T57" fmla="*/ 200 h 756"/>
              <a:gd name="T58" fmla="*/ 14 w 14"/>
              <a:gd name="T59" fmla="*/ 251 h 756"/>
              <a:gd name="T60" fmla="*/ 14 w 14"/>
              <a:gd name="T61" fmla="*/ 150 h 756"/>
              <a:gd name="T62" fmla="*/ 0 w 14"/>
              <a:gd name="T63" fmla="*/ 150 h 756"/>
              <a:gd name="T64" fmla="*/ 0 w 14"/>
              <a:gd name="T65" fmla="*/ 99 h 756"/>
              <a:gd name="T66" fmla="*/ 14 w 14"/>
              <a:gd name="T67" fmla="*/ 99 h 756"/>
              <a:gd name="T68" fmla="*/ 14 w 14"/>
              <a:gd name="T69" fmla="*/ 150 h 756"/>
              <a:gd name="T70" fmla="*/ 14 w 14"/>
              <a:gd name="T71" fmla="*/ 48 h 756"/>
              <a:gd name="T72" fmla="*/ 0 w 14"/>
              <a:gd name="T73" fmla="*/ 48 h 756"/>
              <a:gd name="T74" fmla="*/ 0 w 14"/>
              <a:gd name="T75" fmla="*/ 0 h 756"/>
              <a:gd name="T76" fmla="*/ 14 w 14"/>
              <a:gd name="T77" fmla="*/ 0 h 756"/>
              <a:gd name="T78" fmla="*/ 14 w 14"/>
              <a:gd name="T79" fmla="*/ 4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" h="756">
                <a:moveTo>
                  <a:pt x="14" y="756"/>
                </a:moveTo>
                <a:lnTo>
                  <a:pt x="0" y="756"/>
                </a:lnTo>
                <a:lnTo>
                  <a:pt x="0" y="705"/>
                </a:lnTo>
                <a:lnTo>
                  <a:pt x="14" y="705"/>
                </a:lnTo>
                <a:lnTo>
                  <a:pt x="14" y="756"/>
                </a:lnTo>
                <a:close/>
                <a:moveTo>
                  <a:pt x="14" y="655"/>
                </a:moveTo>
                <a:lnTo>
                  <a:pt x="0" y="655"/>
                </a:lnTo>
                <a:lnTo>
                  <a:pt x="0" y="604"/>
                </a:lnTo>
                <a:lnTo>
                  <a:pt x="14" y="604"/>
                </a:lnTo>
                <a:lnTo>
                  <a:pt x="14" y="655"/>
                </a:lnTo>
                <a:close/>
                <a:moveTo>
                  <a:pt x="14" y="553"/>
                </a:moveTo>
                <a:lnTo>
                  <a:pt x="0" y="553"/>
                </a:lnTo>
                <a:lnTo>
                  <a:pt x="0" y="505"/>
                </a:lnTo>
                <a:lnTo>
                  <a:pt x="14" y="505"/>
                </a:lnTo>
                <a:lnTo>
                  <a:pt x="14" y="553"/>
                </a:lnTo>
                <a:close/>
                <a:moveTo>
                  <a:pt x="14" y="454"/>
                </a:moveTo>
                <a:lnTo>
                  <a:pt x="0" y="454"/>
                </a:lnTo>
                <a:lnTo>
                  <a:pt x="0" y="403"/>
                </a:lnTo>
                <a:lnTo>
                  <a:pt x="14" y="403"/>
                </a:lnTo>
                <a:lnTo>
                  <a:pt x="14" y="454"/>
                </a:lnTo>
                <a:close/>
                <a:moveTo>
                  <a:pt x="14" y="353"/>
                </a:moveTo>
                <a:lnTo>
                  <a:pt x="0" y="353"/>
                </a:lnTo>
                <a:lnTo>
                  <a:pt x="0" y="302"/>
                </a:lnTo>
                <a:lnTo>
                  <a:pt x="14" y="302"/>
                </a:lnTo>
                <a:lnTo>
                  <a:pt x="14" y="353"/>
                </a:lnTo>
                <a:close/>
                <a:moveTo>
                  <a:pt x="14" y="251"/>
                </a:moveTo>
                <a:lnTo>
                  <a:pt x="0" y="251"/>
                </a:lnTo>
                <a:lnTo>
                  <a:pt x="0" y="200"/>
                </a:lnTo>
                <a:lnTo>
                  <a:pt x="14" y="200"/>
                </a:lnTo>
                <a:lnTo>
                  <a:pt x="14" y="251"/>
                </a:lnTo>
                <a:close/>
                <a:moveTo>
                  <a:pt x="14" y="150"/>
                </a:moveTo>
                <a:lnTo>
                  <a:pt x="0" y="150"/>
                </a:lnTo>
                <a:lnTo>
                  <a:pt x="0" y="99"/>
                </a:lnTo>
                <a:lnTo>
                  <a:pt x="14" y="99"/>
                </a:lnTo>
                <a:lnTo>
                  <a:pt x="14" y="150"/>
                </a:lnTo>
                <a:close/>
                <a:moveTo>
                  <a:pt x="14" y="48"/>
                </a:moveTo>
                <a:lnTo>
                  <a:pt x="0" y="48"/>
                </a:lnTo>
                <a:lnTo>
                  <a:pt x="0" y="0"/>
                </a:lnTo>
                <a:lnTo>
                  <a:pt x="14" y="0"/>
                </a:lnTo>
                <a:lnTo>
                  <a:pt x="14" y="48"/>
                </a:lnTo>
                <a:close/>
              </a:path>
            </a:pathLst>
          </a:cu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Rectangle 43">
            <a:extLst>
              <a:ext uri="{FF2B5EF4-FFF2-40B4-BE49-F238E27FC236}">
                <a16:creationId xmlns:a16="http://schemas.microsoft.com/office/drawing/2014/main" xmlns="" id="{1835A902-0A9D-4648-9E4A-C964E8933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61500" y="4235450"/>
            <a:ext cx="22225" cy="428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Rectangle 44">
            <a:extLst>
              <a:ext uri="{FF2B5EF4-FFF2-40B4-BE49-F238E27FC236}">
                <a16:creationId xmlns:a16="http://schemas.microsoft.com/office/drawing/2014/main" xmlns="" id="{743EAAFC-E91E-4EB8-A021-85C97F6B90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2650" y="4367213"/>
            <a:ext cx="25400" cy="428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45">
            <a:extLst>
              <a:ext uri="{FF2B5EF4-FFF2-40B4-BE49-F238E27FC236}">
                <a16:creationId xmlns:a16="http://schemas.microsoft.com/office/drawing/2014/main" xmlns="" id="{977F6C6F-BA5E-4431-98A4-9268D7282BFC}"/>
              </a:ext>
            </a:extLst>
          </p:cNvPr>
          <p:cNvSpPr>
            <a:spLocks noEditPoints="1"/>
          </p:cNvSpPr>
          <p:nvPr/>
        </p:nvSpPr>
        <p:spPr bwMode="auto">
          <a:xfrm>
            <a:off x="7232650" y="3629025"/>
            <a:ext cx="25400" cy="644525"/>
          </a:xfrm>
          <a:custGeom>
            <a:avLst/>
            <a:gdLst>
              <a:gd name="T0" fmla="*/ 16 w 16"/>
              <a:gd name="T1" fmla="*/ 406 h 406"/>
              <a:gd name="T2" fmla="*/ 0 w 16"/>
              <a:gd name="T3" fmla="*/ 406 h 406"/>
              <a:gd name="T4" fmla="*/ 0 w 16"/>
              <a:gd name="T5" fmla="*/ 347 h 406"/>
              <a:gd name="T6" fmla="*/ 16 w 16"/>
              <a:gd name="T7" fmla="*/ 347 h 406"/>
              <a:gd name="T8" fmla="*/ 16 w 16"/>
              <a:gd name="T9" fmla="*/ 406 h 406"/>
              <a:gd name="T10" fmla="*/ 16 w 16"/>
              <a:gd name="T11" fmla="*/ 288 h 406"/>
              <a:gd name="T12" fmla="*/ 0 w 16"/>
              <a:gd name="T13" fmla="*/ 288 h 406"/>
              <a:gd name="T14" fmla="*/ 0 w 16"/>
              <a:gd name="T15" fmla="*/ 232 h 406"/>
              <a:gd name="T16" fmla="*/ 16 w 16"/>
              <a:gd name="T17" fmla="*/ 232 h 406"/>
              <a:gd name="T18" fmla="*/ 16 w 16"/>
              <a:gd name="T19" fmla="*/ 288 h 406"/>
              <a:gd name="T20" fmla="*/ 16 w 16"/>
              <a:gd name="T21" fmla="*/ 174 h 406"/>
              <a:gd name="T22" fmla="*/ 0 w 16"/>
              <a:gd name="T23" fmla="*/ 174 h 406"/>
              <a:gd name="T24" fmla="*/ 0 w 16"/>
              <a:gd name="T25" fmla="*/ 115 h 406"/>
              <a:gd name="T26" fmla="*/ 16 w 16"/>
              <a:gd name="T27" fmla="*/ 115 h 406"/>
              <a:gd name="T28" fmla="*/ 16 w 16"/>
              <a:gd name="T29" fmla="*/ 174 h 406"/>
              <a:gd name="T30" fmla="*/ 16 w 16"/>
              <a:gd name="T31" fmla="*/ 59 h 406"/>
              <a:gd name="T32" fmla="*/ 0 w 16"/>
              <a:gd name="T33" fmla="*/ 59 h 406"/>
              <a:gd name="T34" fmla="*/ 0 w 16"/>
              <a:gd name="T35" fmla="*/ 0 h 406"/>
              <a:gd name="T36" fmla="*/ 16 w 16"/>
              <a:gd name="T37" fmla="*/ 0 h 406"/>
              <a:gd name="T38" fmla="*/ 16 w 16"/>
              <a:gd name="T39" fmla="*/ 59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" h="406">
                <a:moveTo>
                  <a:pt x="16" y="406"/>
                </a:moveTo>
                <a:lnTo>
                  <a:pt x="0" y="406"/>
                </a:lnTo>
                <a:lnTo>
                  <a:pt x="0" y="347"/>
                </a:lnTo>
                <a:lnTo>
                  <a:pt x="16" y="347"/>
                </a:lnTo>
                <a:lnTo>
                  <a:pt x="16" y="406"/>
                </a:lnTo>
                <a:close/>
                <a:moveTo>
                  <a:pt x="16" y="288"/>
                </a:moveTo>
                <a:lnTo>
                  <a:pt x="0" y="288"/>
                </a:lnTo>
                <a:lnTo>
                  <a:pt x="0" y="232"/>
                </a:lnTo>
                <a:lnTo>
                  <a:pt x="16" y="232"/>
                </a:lnTo>
                <a:lnTo>
                  <a:pt x="16" y="288"/>
                </a:lnTo>
                <a:close/>
                <a:moveTo>
                  <a:pt x="16" y="174"/>
                </a:moveTo>
                <a:lnTo>
                  <a:pt x="0" y="174"/>
                </a:lnTo>
                <a:lnTo>
                  <a:pt x="0" y="115"/>
                </a:lnTo>
                <a:lnTo>
                  <a:pt x="16" y="115"/>
                </a:lnTo>
                <a:lnTo>
                  <a:pt x="16" y="174"/>
                </a:lnTo>
                <a:close/>
                <a:moveTo>
                  <a:pt x="16" y="59"/>
                </a:moveTo>
                <a:lnTo>
                  <a:pt x="0" y="59"/>
                </a:lnTo>
                <a:lnTo>
                  <a:pt x="0" y="0"/>
                </a:lnTo>
                <a:lnTo>
                  <a:pt x="16" y="0"/>
                </a:lnTo>
                <a:lnTo>
                  <a:pt x="16" y="59"/>
                </a:lnTo>
                <a:close/>
              </a:path>
            </a:pathLst>
          </a:cu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Rectangle 47">
            <a:extLst>
              <a:ext uri="{FF2B5EF4-FFF2-40B4-BE49-F238E27FC236}">
                <a16:creationId xmlns:a16="http://schemas.microsoft.com/office/drawing/2014/main" xmlns="" id="{4E0B1A2A-5AEC-4A39-B3FB-0E9DC77C6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5075" y="4527550"/>
            <a:ext cx="20638" cy="428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48">
            <a:extLst>
              <a:ext uri="{FF2B5EF4-FFF2-40B4-BE49-F238E27FC236}">
                <a16:creationId xmlns:a16="http://schemas.microsoft.com/office/drawing/2014/main" xmlns="" id="{F8CE47F0-ACD6-4B82-8CB2-EEDC07350B0D}"/>
              </a:ext>
            </a:extLst>
          </p:cNvPr>
          <p:cNvSpPr>
            <a:spLocks noEditPoints="1"/>
          </p:cNvSpPr>
          <p:nvPr/>
        </p:nvSpPr>
        <p:spPr bwMode="auto">
          <a:xfrm>
            <a:off x="5045075" y="4171950"/>
            <a:ext cx="20638" cy="266700"/>
          </a:xfrm>
          <a:custGeom>
            <a:avLst/>
            <a:gdLst>
              <a:gd name="T0" fmla="*/ 13 w 13"/>
              <a:gd name="T1" fmla="*/ 168 h 168"/>
              <a:gd name="T2" fmla="*/ 0 w 13"/>
              <a:gd name="T3" fmla="*/ 168 h 168"/>
              <a:gd name="T4" fmla="*/ 0 w 13"/>
              <a:gd name="T5" fmla="*/ 112 h 168"/>
              <a:gd name="T6" fmla="*/ 13 w 13"/>
              <a:gd name="T7" fmla="*/ 112 h 168"/>
              <a:gd name="T8" fmla="*/ 13 w 13"/>
              <a:gd name="T9" fmla="*/ 168 h 168"/>
              <a:gd name="T10" fmla="*/ 13 w 13"/>
              <a:gd name="T11" fmla="*/ 56 h 168"/>
              <a:gd name="T12" fmla="*/ 0 w 13"/>
              <a:gd name="T13" fmla="*/ 56 h 168"/>
              <a:gd name="T14" fmla="*/ 0 w 13"/>
              <a:gd name="T15" fmla="*/ 0 h 168"/>
              <a:gd name="T16" fmla="*/ 13 w 13"/>
              <a:gd name="T17" fmla="*/ 0 h 168"/>
              <a:gd name="T18" fmla="*/ 13 w 13"/>
              <a:gd name="T19" fmla="*/ 5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68">
                <a:moveTo>
                  <a:pt x="13" y="168"/>
                </a:moveTo>
                <a:lnTo>
                  <a:pt x="0" y="168"/>
                </a:lnTo>
                <a:lnTo>
                  <a:pt x="0" y="112"/>
                </a:lnTo>
                <a:lnTo>
                  <a:pt x="13" y="112"/>
                </a:lnTo>
                <a:lnTo>
                  <a:pt x="13" y="168"/>
                </a:lnTo>
                <a:close/>
                <a:moveTo>
                  <a:pt x="13" y="56"/>
                </a:moveTo>
                <a:lnTo>
                  <a:pt x="0" y="56"/>
                </a:lnTo>
                <a:lnTo>
                  <a:pt x="0" y="0"/>
                </a:lnTo>
                <a:lnTo>
                  <a:pt x="13" y="0"/>
                </a:lnTo>
                <a:lnTo>
                  <a:pt x="13" y="56"/>
                </a:lnTo>
                <a:close/>
              </a:path>
            </a:pathLst>
          </a:cu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Rectangle 50">
            <a:extLst>
              <a:ext uri="{FF2B5EF4-FFF2-40B4-BE49-F238E27FC236}">
                <a16:creationId xmlns:a16="http://schemas.microsoft.com/office/drawing/2014/main" xmlns="" id="{558241F0-6BD9-4FCF-94FE-BB0120F653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4775" y="4638675"/>
            <a:ext cx="22225" cy="428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8841FDBC-4A86-42C4-880E-AD4A098F1DB9}"/>
              </a:ext>
            </a:extLst>
          </p:cNvPr>
          <p:cNvGrpSpPr/>
          <p:nvPr/>
        </p:nvGrpSpPr>
        <p:grpSpPr>
          <a:xfrm>
            <a:off x="2433637" y="2706014"/>
            <a:ext cx="466726" cy="573088"/>
            <a:chOff x="2114550" y="2779713"/>
            <a:chExt cx="466726" cy="573088"/>
          </a:xfrm>
          <a:solidFill>
            <a:schemeClr val="accent1"/>
          </a:solidFill>
        </p:grpSpPr>
        <p:sp>
          <p:nvSpPr>
            <p:cNvPr id="29" name="Freeform 53">
              <a:extLst>
                <a:ext uri="{FF2B5EF4-FFF2-40B4-BE49-F238E27FC236}">
                  <a16:creationId xmlns:a16="http://schemas.microsoft.com/office/drawing/2014/main" xmlns="" id="{244B1268-05A1-4E8B-9E24-08C7BF371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4550" y="2779713"/>
              <a:ext cx="423863" cy="573088"/>
            </a:xfrm>
            <a:custGeom>
              <a:avLst/>
              <a:gdLst>
                <a:gd name="T0" fmla="*/ 86 w 100"/>
                <a:gd name="T1" fmla="*/ 131 h 135"/>
                <a:gd name="T2" fmla="*/ 4 w 100"/>
                <a:gd name="T3" fmla="*/ 131 h 135"/>
                <a:gd name="T4" fmla="*/ 4 w 100"/>
                <a:gd name="T5" fmla="*/ 4 h 135"/>
                <a:gd name="T6" fmla="*/ 72 w 100"/>
                <a:gd name="T7" fmla="*/ 4 h 135"/>
                <a:gd name="T8" fmla="*/ 72 w 100"/>
                <a:gd name="T9" fmla="*/ 27 h 135"/>
                <a:gd name="T10" fmla="*/ 74 w 100"/>
                <a:gd name="T11" fmla="*/ 29 h 135"/>
                <a:gd name="T12" fmla="*/ 96 w 100"/>
                <a:gd name="T13" fmla="*/ 29 h 135"/>
                <a:gd name="T14" fmla="*/ 96 w 100"/>
                <a:gd name="T15" fmla="*/ 99 h 135"/>
                <a:gd name="T16" fmla="*/ 98 w 100"/>
                <a:gd name="T17" fmla="*/ 101 h 135"/>
                <a:gd name="T18" fmla="*/ 100 w 100"/>
                <a:gd name="T19" fmla="*/ 99 h 135"/>
                <a:gd name="T20" fmla="*/ 100 w 100"/>
                <a:gd name="T21" fmla="*/ 27 h 135"/>
                <a:gd name="T22" fmla="*/ 100 w 100"/>
                <a:gd name="T23" fmla="*/ 26 h 135"/>
                <a:gd name="T24" fmla="*/ 99 w 100"/>
                <a:gd name="T25" fmla="*/ 24 h 135"/>
                <a:gd name="T26" fmla="*/ 75 w 100"/>
                <a:gd name="T27" fmla="*/ 1 h 135"/>
                <a:gd name="T28" fmla="*/ 75 w 100"/>
                <a:gd name="T29" fmla="*/ 0 h 135"/>
                <a:gd name="T30" fmla="*/ 74 w 100"/>
                <a:gd name="T31" fmla="*/ 0 h 135"/>
                <a:gd name="T32" fmla="*/ 74 w 100"/>
                <a:gd name="T33" fmla="*/ 0 h 135"/>
                <a:gd name="T34" fmla="*/ 2 w 100"/>
                <a:gd name="T35" fmla="*/ 0 h 135"/>
                <a:gd name="T36" fmla="*/ 0 w 100"/>
                <a:gd name="T37" fmla="*/ 2 h 135"/>
                <a:gd name="T38" fmla="*/ 0 w 100"/>
                <a:gd name="T39" fmla="*/ 133 h 135"/>
                <a:gd name="T40" fmla="*/ 2 w 100"/>
                <a:gd name="T41" fmla="*/ 135 h 135"/>
                <a:gd name="T42" fmla="*/ 86 w 100"/>
                <a:gd name="T43" fmla="*/ 135 h 135"/>
                <a:gd name="T44" fmla="*/ 88 w 100"/>
                <a:gd name="T45" fmla="*/ 133 h 135"/>
                <a:gd name="T46" fmla="*/ 86 w 100"/>
                <a:gd name="T47" fmla="*/ 131 h 135"/>
                <a:gd name="T48" fmla="*/ 76 w 100"/>
                <a:gd name="T49" fmla="*/ 25 h 135"/>
                <a:gd name="T50" fmla="*/ 76 w 100"/>
                <a:gd name="T51" fmla="*/ 7 h 135"/>
                <a:gd name="T52" fmla="*/ 94 w 100"/>
                <a:gd name="T53" fmla="*/ 25 h 135"/>
                <a:gd name="T54" fmla="*/ 76 w 100"/>
                <a:gd name="T5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0" h="135">
                  <a:moveTo>
                    <a:pt x="86" y="131"/>
                  </a:moveTo>
                  <a:cubicBezTo>
                    <a:pt x="4" y="131"/>
                    <a:pt x="4" y="131"/>
                    <a:pt x="4" y="13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8"/>
                    <a:pt x="73" y="29"/>
                    <a:pt x="74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99"/>
                    <a:pt x="96" y="99"/>
                    <a:pt x="96" y="99"/>
                  </a:cubicBezTo>
                  <a:cubicBezTo>
                    <a:pt x="96" y="100"/>
                    <a:pt x="96" y="101"/>
                    <a:pt x="98" y="101"/>
                  </a:cubicBezTo>
                  <a:cubicBezTo>
                    <a:pt x="99" y="101"/>
                    <a:pt x="100" y="100"/>
                    <a:pt x="100" y="99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5"/>
                    <a:pt x="99" y="25"/>
                    <a:pt x="99" y="24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5" y="1"/>
                    <a:pt x="75" y="0"/>
                    <a:pt x="75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5"/>
                    <a:pt x="1" y="135"/>
                    <a:pt x="2" y="135"/>
                  </a:cubicBezTo>
                  <a:cubicBezTo>
                    <a:pt x="86" y="135"/>
                    <a:pt x="86" y="135"/>
                    <a:pt x="86" y="135"/>
                  </a:cubicBezTo>
                  <a:cubicBezTo>
                    <a:pt x="87" y="135"/>
                    <a:pt x="88" y="135"/>
                    <a:pt x="88" y="133"/>
                  </a:cubicBezTo>
                  <a:cubicBezTo>
                    <a:pt x="88" y="132"/>
                    <a:pt x="87" y="131"/>
                    <a:pt x="86" y="131"/>
                  </a:cubicBezTo>
                  <a:close/>
                  <a:moveTo>
                    <a:pt x="76" y="25"/>
                  </a:moveTo>
                  <a:cubicBezTo>
                    <a:pt x="76" y="7"/>
                    <a:pt x="76" y="7"/>
                    <a:pt x="76" y="7"/>
                  </a:cubicBezTo>
                  <a:cubicBezTo>
                    <a:pt x="94" y="25"/>
                    <a:pt x="94" y="25"/>
                    <a:pt x="94" y="25"/>
                  </a:cubicBezTo>
                  <a:lnTo>
                    <a:pt x="7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4">
              <a:extLst>
                <a:ext uri="{FF2B5EF4-FFF2-40B4-BE49-F238E27FC236}">
                  <a16:creationId xmlns:a16="http://schemas.microsoft.com/office/drawing/2014/main" xmlns="" id="{3894F4A6-41EC-4447-B050-5C6097AA7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513" y="2860675"/>
              <a:ext cx="174625" cy="17463"/>
            </a:xfrm>
            <a:custGeom>
              <a:avLst/>
              <a:gdLst>
                <a:gd name="T0" fmla="*/ 2 w 41"/>
                <a:gd name="T1" fmla="*/ 4 h 4"/>
                <a:gd name="T2" fmla="*/ 39 w 41"/>
                <a:gd name="T3" fmla="*/ 4 h 4"/>
                <a:gd name="T4" fmla="*/ 41 w 41"/>
                <a:gd name="T5" fmla="*/ 2 h 4"/>
                <a:gd name="T6" fmla="*/ 39 w 41"/>
                <a:gd name="T7" fmla="*/ 0 h 4"/>
                <a:gd name="T8" fmla="*/ 2 w 41"/>
                <a:gd name="T9" fmla="*/ 0 h 4"/>
                <a:gd name="T10" fmla="*/ 0 w 41"/>
                <a:gd name="T11" fmla="*/ 2 h 4"/>
                <a:gd name="T12" fmla="*/ 2 w 41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4">
                  <a:moveTo>
                    <a:pt x="2" y="4"/>
                  </a:move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1" y="3"/>
                    <a:pt x="41" y="2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55">
              <a:extLst>
                <a:ext uri="{FF2B5EF4-FFF2-40B4-BE49-F238E27FC236}">
                  <a16:creationId xmlns:a16="http://schemas.microsoft.com/office/drawing/2014/main" xmlns="" id="{33384317-31AF-405B-B9A7-AA018E825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513" y="2946400"/>
              <a:ext cx="127000" cy="15875"/>
            </a:xfrm>
            <a:custGeom>
              <a:avLst/>
              <a:gdLst>
                <a:gd name="T0" fmla="*/ 2 w 30"/>
                <a:gd name="T1" fmla="*/ 4 h 4"/>
                <a:gd name="T2" fmla="*/ 28 w 30"/>
                <a:gd name="T3" fmla="*/ 4 h 4"/>
                <a:gd name="T4" fmla="*/ 30 w 30"/>
                <a:gd name="T5" fmla="*/ 2 h 4"/>
                <a:gd name="T6" fmla="*/ 28 w 30"/>
                <a:gd name="T7" fmla="*/ 0 h 4"/>
                <a:gd name="T8" fmla="*/ 2 w 30"/>
                <a:gd name="T9" fmla="*/ 0 h 4"/>
                <a:gd name="T10" fmla="*/ 0 w 30"/>
                <a:gd name="T11" fmla="*/ 2 h 4"/>
                <a:gd name="T12" fmla="*/ 2 w 3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">
                  <a:moveTo>
                    <a:pt x="2" y="4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56">
              <a:extLst>
                <a:ext uri="{FF2B5EF4-FFF2-40B4-BE49-F238E27FC236}">
                  <a16:creationId xmlns:a16="http://schemas.microsoft.com/office/drawing/2014/main" xmlns="" id="{B0267609-6A1F-4737-A122-BC89E064E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275" y="3025775"/>
              <a:ext cx="236538" cy="17463"/>
            </a:xfrm>
            <a:custGeom>
              <a:avLst/>
              <a:gdLst>
                <a:gd name="T0" fmla="*/ 56 w 56"/>
                <a:gd name="T1" fmla="*/ 2 h 4"/>
                <a:gd name="T2" fmla="*/ 54 w 56"/>
                <a:gd name="T3" fmla="*/ 0 h 4"/>
                <a:gd name="T4" fmla="*/ 2 w 56"/>
                <a:gd name="T5" fmla="*/ 0 h 4"/>
                <a:gd name="T6" fmla="*/ 0 w 56"/>
                <a:gd name="T7" fmla="*/ 2 h 4"/>
                <a:gd name="T8" fmla="*/ 2 w 56"/>
                <a:gd name="T9" fmla="*/ 4 h 4"/>
                <a:gd name="T10" fmla="*/ 54 w 56"/>
                <a:gd name="T11" fmla="*/ 4 h 4"/>
                <a:gd name="T12" fmla="*/ 56 w 56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">
                  <a:moveTo>
                    <a:pt x="56" y="2"/>
                  </a:moveTo>
                  <a:cubicBezTo>
                    <a:pt x="56" y="1"/>
                    <a:pt x="55" y="0"/>
                    <a:pt x="5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4"/>
                    <a:pt x="56" y="3"/>
                    <a:pt x="5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57">
              <a:extLst>
                <a:ext uri="{FF2B5EF4-FFF2-40B4-BE49-F238E27FC236}">
                  <a16:creationId xmlns:a16="http://schemas.microsoft.com/office/drawing/2014/main" xmlns="" id="{EDC840DF-C8BD-4D68-A8BB-D9CC7B002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513" y="3111500"/>
              <a:ext cx="127000" cy="15875"/>
            </a:xfrm>
            <a:custGeom>
              <a:avLst/>
              <a:gdLst>
                <a:gd name="T0" fmla="*/ 2 w 30"/>
                <a:gd name="T1" fmla="*/ 4 h 4"/>
                <a:gd name="T2" fmla="*/ 28 w 30"/>
                <a:gd name="T3" fmla="*/ 4 h 4"/>
                <a:gd name="T4" fmla="*/ 30 w 30"/>
                <a:gd name="T5" fmla="*/ 2 h 4"/>
                <a:gd name="T6" fmla="*/ 28 w 30"/>
                <a:gd name="T7" fmla="*/ 0 h 4"/>
                <a:gd name="T8" fmla="*/ 2 w 30"/>
                <a:gd name="T9" fmla="*/ 0 h 4"/>
                <a:gd name="T10" fmla="*/ 0 w 30"/>
                <a:gd name="T11" fmla="*/ 2 h 4"/>
                <a:gd name="T12" fmla="*/ 2 w 3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">
                  <a:moveTo>
                    <a:pt x="2" y="4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58">
              <a:extLst>
                <a:ext uri="{FF2B5EF4-FFF2-40B4-BE49-F238E27FC236}">
                  <a16:creationId xmlns:a16="http://schemas.microsoft.com/office/drawing/2014/main" xmlns="" id="{F80E4D06-07C0-4A2C-8158-D08B07DE5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275" y="3187700"/>
              <a:ext cx="207963" cy="17463"/>
            </a:xfrm>
            <a:custGeom>
              <a:avLst/>
              <a:gdLst>
                <a:gd name="T0" fmla="*/ 49 w 49"/>
                <a:gd name="T1" fmla="*/ 2 h 4"/>
                <a:gd name="T2" fmla="*/ 47 w 49"/>
                <a:gd name="T3" fmla="*/ 0 h 4"/>
                <a:gd name="T4" fmla="*/ 2 w 49"/>
                <a:gd name="T5" fmla="*/ 0 h 4"/>
                <a:gd name="T6" fmla="*/ 0 w 49"/>
                <a:gd name="T7" fmla="*/ 2 h 4"/>
                <a:gd name="T8" fmla="*/ 2 w 49"/>
                <a:gd name="T9" fmla="*/ 4 h 4"/>
                <a:gd name="T10" fmla="*/ 47 w 49"/>
                <a:gd name="T11" fmla="*/ 4 h 4"/>
                <a:gd name="T12" fmla="*/ 49 w 4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9" y="2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8" y="4"/>
                    <a:pt x="49" y="4"/>
                    <a:pt x="4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59">
              <a:extLst>
                <a:ext uri="{FF2B5EF4-FFF2-40B4-BE49-F238E27FC236}">
                  <a16:creationId xmlns:a16="http://schemas.microsoft.com/office/drawing/2014/main" xmlns="" id="{03BCB1CB-415E-4C05-B3AE-60CB4F7B3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513" y="3268663"/>
              <a:ext cx="73025" cy="15875"/>
            </a:xfrm>
            <a:custGeom>
              <a:avLst/>
              <a:gdLst>
                <a:gd name="T0" fmla="*/ 2 w 17"/>
                <a:gd name="T1" fmla="*/ 0 h 4"/>
                <a:gd name="T2" fmla="*/ 0 w 17"/>
                <a:gd name="T3" fmla="*/ 2 h 4"/>
                <a:gd name="T4" fmla="*/ 2 w 17"/>
                <a:gd name="T5" fmla="*/ 4 h 4"/>
                <a:gd name="T6" fmla="*/ 15 w 17"/>
                <a:gd name="T7" fmla="*/ 4 h 4"/>
                <a:gd name="T8" fmla="*/ 17 w 17"/>
                <a:gd name="T9" fmla="*/ 2 h 4"/>
                <a:gd name="T10" fmla="*/ 15 w 17"/>
                <a:gd name="T11" fmla="*/ 0 h 4"/>
                <a:gd name="T12" fmla="*/ 2 w 17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7" y="4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60">
              <a:extLst>
                <a:ext uri="{FF2B5EF4-FFF2-40B4-BE49-F238E27FC236}">
                  <a16:creationId xmlns:a16="http://schemas.microsoft.com/office/drawing/2014/main" xmlns="" id="{029F7823-6C41-4298-8451-B8F58A60D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4913" y="3230563"/>
              <a:ext cx="106363" cy="114300"/>
            </a:xfrm>
            <a:custGeom>
              <a:avLst/>
              <a:gdLst>
                <a:gd name="T0" fmla="*/ 23 w 25"/>
                <a:gd name="T1" fmla="*/ 11 h 27"/>
                <a:gd name="T2" fmla="*/ 15 w 25"/>
                <a:gd name="T3" fmla="*/ 11 h 27"/>
                <a:gd name="T4" fmla="*/ 15 w 25"/>
                <a:gd name="T5" fmla="*/ 2 h 27"/>
                <a:gd name="T6" fmla="*/ 13 w 25"/>
                <a:gd name="T7" fmla="*/ 0 h 27"/>
                <a:gd name="T8" fmla="*/ 11 w 25"/>
                <a:gd name="T9" fmla="*/ 2 h 27"/>
                <a:gd name="T10" fmla="*/ 11 w 25"/>
                <a:gd name="T11" fmla="*/ 11 h 27"/>
                <a:gd name="T12" fmla="*/ 2 w 25"/>
                <a:gd name="T13" fmla="*/ 11 h 27"/>
                <a:gd name="T14" fmla="*/ 0 w 25"/>
                <a:gd name="T15" fmla="*/ 13 h 27"/>
                <a:gd name="T16" fmla="*/ 2 w 25"/>
                <a:gd name="T17" fmla="*/ 15 h 27"/>
                <a:gd name="T18" fmla="*/ 11 w 25"/>
                <a:gd name="T19" fmla="*/ 15 h 27"/>
                <a:gd name="T20" fmla="*/ 11 w 25"/>
                <a:gd name="T21" fmla="*/ 25 h 27"/>
                <a:gd name="T22" fmla="*/ 13 w 25"/>
                <a:gd name="T23" fmla="*/ 27 h 27"/>
                <a:gd name="T24" fmla="*/ 15 w 25"/>
                <a:gd name="T25" fmla="*/ 25 h 27"/>
                <a:gd name="T26" fmla="*/ 15 w 25"/>
                <a:gd name="T27" fmla="*/ 15 h 27"/>
                <a:gd name="T28" fmla="*/ 23 w 25"/>
                <a:gd name="T29" fmla="*/ 15 h 27"/>
                <a:gd name="T30" fmla="*/ 25 w 25"/>
                <a:gd name="T31" fmla="*/ 13 h 27"/>
                <a:gd name="T32" fmla="*/ 23 w 25"/>
                <a:gd name="T3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7">
                  <a:moveTo>
                    <a:pt x="23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2" y="27"/>
                    <a:pt x="13" y="27"/>
                  </a:cubicBezTo>
                  <a:cubicBezTo>
                    <a:pt x="14" y="27"/>
                    <a:pt x="15" y="26"/>
                    <a:pt x="15" y="2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23C2D822-AC16-4A59-8ED7-4450EEF65550}"/>
              </a:ext>
            </a:extLst>
          </p:cNvPr>
          <p:cNvGrpSpPr/>
          <p:nvPr/>
        </p:nvGrpSpPr>
        <p:grpSpPr>
          <a:xfrm>
            <a:off x="6902536" y="1741488"/>
            <a:ext cx="631825" cy="596900"/>
            <a:chOff x="6375400" y="1741488"/>
            <a:chExt cx="631825" cy="596900"/>
          </a:xfrm>
          <a:solidFill>
            <a:schemeClr val="accent3"/>
          </a:solidFill>
        </p:grpSpPr>
        <p:sp>
          <p:nvSpPr>
            <p:cNvPr id="38" name="Freeform 61">
              <a:extLst>
                <a:ext uri="{FF2B5EF4-FFF2-40B4-BE49-F238E27FC236}">
                  <a16:creationId xmlns:a16="http://schemas.microsoft.com/office/drawing/2014/main" xmlns="" id="{7108F525-4910-494E-A45A-02D29345CC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5400" y="1779588"/>
              <a:ext cx="631825" cy="406400"/>
            </a:xfrm>
            <a:custGeom>
              <a:avLst/>
              <a:gdLst>
                <a:gd name="T0" fmla="*/ 147 w 149"/>
                <a:gd name="T1" fmla="*/ 0 h 96"/>
                <a:gd name="T2" fmla="*/ 2 w 149"/>
                <a:gd name="T3" fmla="*/ 0 h 96"/>
                <a:gd name="T4" fmla="*/ 0 w 149"/>
                <a:gd name="T5" fmla="*/ 2 h 96"/>
                <a:gd name="T6" fmla="*/ 0 w 149"/>
                <a:gd name="T7" fmla="*/ 94 h 96"/>
                <a:gd name="T8" fmla="*/ 2 w 149"/>
                <a:gd name="T9" fmla="*/ 96 h 96"/>
                <a:gd name="T10" fmla="*/ 147 w 149"/>
                <a:gd name="T11" fmla="*/ 96 h 96"/>
                <a:gd name="T12" fmla="*/ 149 w 149"/>
                <a:gd name="T13" fmla="*/ 94 h 96"/>
                <a:gd name="T14" fmla="*/ 149 w 149"/>
                <a:gd name="T15" fmla="*/ 2 h 96"/>
                <a:gd name="T16" fmla="*/ 147 w 149"/>
                <a:gd name="T17" fmla="*/ 0 h 96"/>
                <a:gd name="T18" fmla="*/ 145 w 149"/>
                <a:gd name="T19" fmla="*/ 92 h 96"/>
                <a:gd name="T20" fmla="*/ 4 w 149"/>
                <a:gd name="T21" fmla="*/ 92 h 96"/>
                <a:gd name="T22" fmla="*/ 4 w 149"/>
                <a:gd name="T23" fmla="*/ 4 h 96"/>
                <a:gd name="T24" fmla="*/ 145 w 149"/>
                <a:gd name="T25" fmla="*/ 4 h 96"/>
                <a:gd name="T26" fmla="*/ 145 w 149"/>
                <a:gd name="T2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" h="96">
                  <a:moveTo>
                    <a:pt x="1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5"/>
                    <a:pt x="1" y="96"/>
                    <a:pt x="2" y="96"/>
                  </a:cubicBezTo>
                  <a:cubicBezTo>
                    <a:pt x="147" y="96"/>
                    <a:pt x="147" y="96"/>
                    <a:pt x="147" y="96"/>
                  </a:cubicBezTo>
                  <a:cubicBezTo>
                    <a:pt x="148" y="96"/>
                    <a:pt x="149" y="95"/>
                    <a:pt x="149" y="94"/>
                  </a:cubicBezTo>
                  <a:cubicBezTo>
                    <a:pt x="149" y="2"/>
                    <a:pt x="149" y="2"/>
                    <a:pt x="149" y="2"/>
                  </a:cubicBezTo>
                  <a:cubicBezTo>
                    <a:pt x="149" y="1"/>
                    <a:pt x="148" y="0"/>
                    <a:pt x="147" y="0"/>
                  </a:cubicBezTo>
                  <a:close/>
                  <a:moveTo>
                    <a:pt x="145" y="92"/>
                  </a:moveTo>
                  <a:cubicBezTo>
                    <a:pt x="4" y="92"/>
                    <a:pt x="4" y="92"/>
                    <a:pt x="4" y="9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45" y="4"/>
                    <a:pt x="145" y="4"/>
                    <a:pt x="145" y="4"/>
                  </a:cubicBezTo>
                  <a:lnTo>
                    <a:pt x="145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2">
              <a:extLst>
                <a:ext uri="{FF2B5EF4-FFF2-40B4-BE49-F238E27FC236}">
                  <a16:creationId xmlns:a16="http://schemas.microsoft.com/office/drawing/2014/main" xmlns="" id="{665BA5CE-EE44-41FE-A826-FEC4FC0BB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4000" y="2198688"/>
              <a:ext cx="174625" cy="139700"/>
            </a:xfrm>
            <a:custGeom>
              <a:avLst/>
              <a:gdLst>
                <a:gd name="T0" fmla="*/ 41 w 41"/>
                <a:gd name="T1" fmla="*/ 2 h 33"/>
                <a:gd name="T2" fmla="*/ 39 w 41"/>
                <a:gd name="T3" fmla="*/ 0 h 33"/>
                <a:gd name="T4" fmla="*/ 3 w 41"/>
                <a:gd name="T5" fmla="*/ 0 h 33"/>
                <a:gd name="T6" fmla="*/ 1 w 41"/>
                <a:gd name="T7" fmla="*/ 2 h 33"/>
                <a:gd name="T8" fmla="*/ 3 w 41"/>
                <a:gd name="T9" fmla="*/ 4 h 33"/>
                <a:gd name="T10" fmla="*/ 17 w 41"/>
                <a:gd name="T11" fmla="*/ 4 h 33"/>
                <a:gd name="T12" fmla="*/ 1 w 41"/>
                <a:gd name="T13" fmla="*/ 30 h 33"/>
                <a:gd name="T14" fmla="*/ 2 w 41"/>
                <a:gd name="T15" fmla="*/ 33 h 33"/>
                <a:gd name="T16" fmla="*/ 4 w 41"/>
                <a:gd name="T17" fmla="*/ 32 h 33"/>
                <a:gd name="T18" fmla="*/ 21 w 41"/>
                <a:gd name="T19" fmla="*/ 5 h 33"/>
                <a:gd name="T20" fmla="*/ 37 w 41"/>
                <a:gd name="T21" fmla="*/ 32 h 33"/>
                <a:gd name="T22" fmla="*/ 39 w 41"/>
                <a:gd name="T23" fmla="*/ 33 h 33"/>
                <a:gd name="T24" fmla="*/ 40 w 41"/>
                <a:gd name="T25" fmla="*/ 33 h 33"/>
                <a:gd name="T26" fmla="*/ 41 w 41"/>
                <a:gd name="T27" fmla="*/ 30 h 33"/>
                <a:gd name="T28" fmla="*/ 24 w 41"/>
                <a:gd name="T29" fmla="*/ 4 h 33"/>
                <a:gd name="T30" fmla="*/ 39 w 41"/>
                <a:gd name="T31" fmla="*/ 4 h 33"/>
                <a:gd name="T32" fmla="*/ 41 w 41"/>
                <a:gd name="T33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33">
                  <a:moveTo>
                    <a:pt x="41" y="2"/>
                  </a:moveTo>
                  <a:cubicBezTo>
                    <a:pt x="41" y="1"/>
                    <a:pt x="40" y="0"/>
                    <a:pt x="3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1" y="3"/>
                    <a:pt x="2" y="4"/>
                    <a:pt x="3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1"/>
                    <a:pt x="1" y="32"/>
                    <a:pt x="2" y="33"/>
                  </a:cubicBezTo>
                  <a:cubicBezTo>
                    <a:pt x="3" y="33"/>
                    <a:pt x="4" y="33"/>
                    <a:pt x="4" y="32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3"/>
                    <a:pt x="39" y="33"/>
                  </a:cubicBezTo>
                  <a:cubicBezTo>
                    <a:pt x="39" y="33"/>
                    <a:pt x="40" y="33"/>
                    <a:pt x="40" y="33"/>
                  </a:cubicBezTo>
                  <a:cubicBezTo>
                    <a:pt x="41" y="32"/>
                    <a:pt x="41" y="31"/>
                    <a:pt x="41" y="3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1" y="3"/>
                    <a:pt x="4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3">
              <a:extLst>
                <a:ext uri="{FF2B5EF4-FFF2-40B4-BE49-F238E27FC236}">
                  <a16:creationId xmlns:a16="http://schemas.microsoft.com/office/drawing/2014/main" xmlns="" id="{7E70FEAA-EE1F-47FA-BE7B-9F0BFD3F5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8763" y="1741488"/>
              <a:ext cx="169863" cy="15875"/>
            </a:xfrm>
            <a:custGeom>
              <a:avLst/>
              <a:gdLst>
                <a:gd name="T0" fmla="*/ 2 w 40"/>
                <a:gd name="T1" fmla="*/ 4 h 4"/>
                <a:gd name="T2" fmla="*/ 38 w 40"/>
                <a:gd name="T3" fmla="*/ 4 h 4"/>
                <a:gd name="T4" fmla="*/ 40 w 40"/>
                <a:gd name="T5" fmla="*/ 2 h 4"/>
                <a:gd name="T6" fmla="*/ 38 w 40"/>
                <a:gd name="T7" fmla="*/ 0 h 4"/>
                <a:gd name="T8" fmla="*/ 2 w 40"/>
                <a:gd name="T9" fmla="*/ 0 h 4"/>
                <a:gd name="T10" fmla="*/ 0 w 40"/>
                <a:gd name="T11" fmla="*/ 2 h 4"/>
                <a:gd name="T12" fmla="*/ 2 w 4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4">
                  <a:moveTo>
                    <a:pt x="2" y="4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40" y="3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64">
              <a:extLst>
                <a:ext uri="{FF2B5EF4-FFF2-40B4-BE49-F238E27FC236}">
                  <a16:creationId xmlns:a16="http://schemas.microsoft.com/office/drawing/2014/main" xmlns="" id="{1B50CC03-F267-4556-9CA5-608E251D1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600" y="1881188"/>
              <a:ext cx="458788" cy="203200"/>
            </a:xfrm>
            <a:custGeom>
              <a:avLst/>
              <a:gdLst>
                <a:gd name="T0" fmla="*/ 2 w 108"/>
                <a:gd name="T1" fmla="*/ 48 h 48"/>
                <a:gd name="T2" fmla="*/ 4 w 108"/>
                <a:gd name="T3" fmla="*/ 48 h 48"/>
                <a:gd name="T4" fmla="*/ 46 w 108"/>
                <a:gd name="T5" fmla="*/ 4 h 48"/>
                <a:gd name="T6" fmla="*/ 75 w 108"/>
                <a:gd name="T7" fmla="*/ 33 h 48"/>
                <a:gd name="T8" fmla="*/ 76 w 108"/>
                <a:gd name="T9" fmla="*/ 33 h 48"/>
                <a:gd name="T10" fmla="*/ 76 w 108"/>
                <a:gd name="T11" fmla="*/ 33 h 48"/>
                <a:gd name="T12" fmla="*/ 77 w 108"/>
                <a:gd name="T13" fmla="*/ 33 h 48"/>
                <a:gd name="T14" fmla="*/ 104 w 108"/>
                <a:gd name="T15" fmla="*/ 6 h 48"/>
                <a:gd name="T16" fmla="*/ 104 w 108"/>
                <a:gd name="T17" fmla="*/ 9 h 48"/>
                <a:gd name="T18" fmla="*/ 106 w 108"/>
                <a:gd name="T19" fmla="*/ 11 h 48"/>
                <a:gd name="T20" fmla="*/ 108 w 108"/>
                <a:gd name="T21" fmla="*/ 9 h 48"/>
                <a:gd name="T22" fmla="*/ 108 w 108"/>
                <a:gd name="T23" fmla="*/ 2 h 48"/>
                <a:gd name="T24" fmla="*/ 108 w 108"/>
                <a:gd name="T25" fmla="*/ 2 h 48"/>
                <a:gd name="T26" fmla="*/ 107 w 108"/>
                <a:gd name="T27" fmla="*/ 1 h 48"/>
                <a:gd name="T28" fmla="*/ 107 w 108"/>
                <a:gd name="T29" fmla="*/ 0 h 48"/>
                <a:gd name="T30" fmla="*/ 107 w 108"/>
                <a:gd name="T31" fmla="*/ 0 h 48"/>
                <a:gd name="T32" fmla="*/ 107 w 108"/>
                <a:gd name="T33" fmla="*/ 0 h 48"/>
                <a:gd name="T34" fmla="*/ 106 w 108"/>
                <a:gd name="T35" fmla="*/ 0 h 48"/>
                <a:gd name="T36" fmla="*/ 106 w 108"/>
                <a:gd name="T37" fmla="*/ 0 h 48"/>
                <a:gd name="T38" fmla="*/ 106 w 108"/>
                <a:gd name="T39" fmla="*/ 0 h 48"/>
                <a:gd name="T40" fmla="*/ 97 w 108"/>
                <a:gd name="T41" fmla="*/ 0 h 48"/>
                <a:gd name="T42" fmla="*/ 95 w 108"/>
                <a:gd name="T43" fmla="*/ 2 h 48"/>
                <a:gd name="T44" fmla="*/ 97 w 108"/>
                <a:gd name="T45" fmla="*/ 4 h 48"/>
                <a:gd name="T46" fmla="*/ 101 w 108"/>
                <a:gd name="T47" fmla="*/ 4 h 48"/>
                <a:gd name="T48" fmla="*/ 76 w 108"/>
                <a:gd name="T49" fmla="*/ 29 h 48"/>
                <a:gd name="T50" fmla="*/ 48 w 108"/>
                <a:gd name="T51" fmla="*/ 0 h 48"/>
                <a:gd name="T52" fmla="*/ 46 w 108"/>
                <a:gd name="T53" fmla="*/ 0 h 48"/>
                <a:gd name="T54" fmla="*/ 46 w 108"/>
                <a:gd name="T55" fmla="*/ 0 h 48"/>
                <a:gd name="T56" fmla="*/ 45 w 108"/>
                <a:gd name="T57" fmla="*/ 0 h 48"/>
                <a:gd name="T58" fmla="*/ 1 w 108"/>
                <a:gd name="T59" fmla="*/ 45 h 48"/>
                <a:gd name="T60" fmla="*/ 1 w 108"/>
                <a:gd name="T61" fmla="*/ 48 h 48"/>
                <a:gd name="T62" fmla="*/ 2 w 108"/>
                <a:gd name="T6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48">
                  <a:moveTo>
                    <a:pt x="2" y="48"/>
                  </a:moveTo>
                  <a:cubicBezTo>
                    <a:pt x="3" y="48"/>
                    <a:pt x="3" y="48"/>
                    <a:pt x="4" y="48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5" y="33"/>
                    <a:pt x="75" y="33"/>
                    <a:pt x="76" y="33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77" y="33"/>
                    <a:pt x="77" y="33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4" y="10"/>
                    <a:pt x="104" y="11"/>
                    <a:pt x="106" y="11"/>
                  </a:cubicBezTo>
                  <a:cubicBezTo>
                    <a:pt x="107" y="11"/>
                    <a:pt x="108" y="10"/>
                    <a:pt x="108" y="9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1"/>
                    <a:pt x="107" y="1"/>
                    <a:pt x="107" y="1"/>
                  </a:cubicBezTo>
                  <a:cubicBezTo>
                    <a:pt x="107" y="1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6" y="0"/>
                    <a:pt x="10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6" y="0"/>
                    <a:pt x="95" y="1"/>
                    <a:pt x="95" y="2"/>
                  </a:cubicBezTo>
                  <a:cubicBezTo>
                    <a:pt x="95" y="3"/>
                    <a:pt x="96" y="4"/>
                    <a:pt x="97" y="4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7" y="0"/>
                    <a:pt x="47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46"/>
                    <a:pt x="0" y="47"/>
                    <a:pt x="1" y="48"/>
                  </a:cubicBezTo>
                  <a:cubicBezTo>
                    <a:pt x="1" y="48"/>
                    <a:pt x="2" y="48"/>
                    <a:pt x="2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A4F80314-2311-4304-9A6F-AC0D02B962E7}"/>
              </a:ext>
            </a:extLst>
          </p:cNvPr>
          <p:cNvGrpSpPr/>
          <p:nvPr/>
        </p:nvGrpSpPr>
        <p:grpSpPr>
          <a:xfrm>
            <a:off x="9130983" y="1320800"/>
            <a:ext cx="652463" cy="420688"/>
            <a:chOff x="8605838" y="1320800"/>
            <a:chExt cx="652463" cy="420688"/>
          </a:xfrm>
          <a:solidFill>
            <a:schemeClr val="accent4"/>
          </a:solidFill>
        </p:grpSpPr>
        <p:sp>
          <p:nvSpPr>
            <p:cNvPr id="43" name="Freeform 65">
              <a:extLst>
                <a:ext uri="{FF2B5EF4-FFF2-40B4-BE49-F238E27FC236}">
                  <a16:creationId xmlns:a16="http://schemas.microsoft.com/office/drawing/2014/main" xmlns="" id="{EB2A2BF8-CA70-4D4C-A347-CC39B0F4F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8238" y="1431925"/>
              <a:ext cx="80963" cy="198438"/>
            </a:xfrm>
            <a:custGeom>
              <a:avLst/>
              <a:gdLst>
                <a:gd name="T0" fmla="*/ 16 w 19"/>
                <a:gd name="T1" fmla="*/ 18 h 47"/>
                <a:gd name="T2" fmla="*/ 16 w 19"/>
                <a:gd name="T3" fmla="*/ 18 h 47"/>
                <a:gd name="T4" fmla="*/ 18 w 19"/>
                <a:gd name="T5" fmla="*/ 16 h 47"/>
                <a:gd name="T6" fmla="*/ 16 w 19"/>
                <a:gd name="T7" fmla="*/ 10 h 47"/>
                <a:gd name="T8" fmla="*/ 11 w 19"/>
                <a:gd name="T9" fmla="*/ 7 h 47"/>
                <a:gd name="T10" fmla="*/ 11 w 19"/>
                <a:gd name="T11" fmla="*/ 2 h 47"/>
                <a:gd name="T12" fmla="*/ 9 w 19"/>
                <a:gd name="T13" fmla="*/ 0 h 47"/>
                <a:gd name="T14" fmla="*/ 7 w 19"/>
                <a:gd name="T15" fmla="*/ 2 h 47"/>
                <a:gd name="T16" fmla="*/ 7 w 19"/>
                <a:gd name="T17" fmla="*/ 7 h 47"/>
                <a:gd name="T18" fmla="*/ 2 w 19"/>
                <a:gd name="T19" fmla="*/ 10 h 47"/>
                <a:gd name="T20" fmla="*/ 0 w 19"/>
                <a:gd name="T21" fmla="*/ 16 h 47"/>
                <a:gd name="T22" fmla="*/ 2 w 19"/>
                <a:gd name="T23" fmla="*/ 23 h 47"/>
                <a:gd name="T24" fmla="*/ 9 w 19"/>
                <a:gd name="T25" fmla="*/ 26 h 47"/>
                <a:gd name="T26" fmla="*/ 9 w 19"/>
                <a:gd name="T27" fmla="*/ 26 h 47"/>
                <a:gd name="T28" fmla="*/ 9 w 19"/>
                <a:gd name="T29" fmla="*/ 26 h 47"/>
                <a:gd name="T30" fmla="*/ 13 w 19"/>
                <a:gd name="T31" fmla="*/ 27 h 47"/>
                <a:gd name="T32" fmla="*/ 14 w 19"/>
                <a:gd name="T33" fmla="*/ 31 h 47"/>
                <a:gd name="T34" fmla="*/ 13 w 19"/>
                <a:gd name="T35" fmla="*/ 35 h 47"/>
                <a:gd name="T36" fmla="*/ 9 w 19"/>
                <a:gd name="T37" fmla="*/ 36 h 47"/>
                <a:gd name="T38" fmla="*/ 9 w 19"/>
                <a:gd name="T39" fmla="*/ 36 h 47"/>
                <a:gd name="T40" fmla="*/ 9 w 19"/>
                <a:gd name="T41" fmla="*/ 36 h 47"/>
                <a:gd name="T42" fmla="*/ 9 w 19"/>
                <a:gd name="T43" fmla="*/ 36 h 47"/>
                <a:gd name="T44" fmla="*/ 5 w 19"/>
                <a:gd name="T45" fmla="*/ 35 h 47"/>
                <a:gd name="T46" fmla="*/ 4 w 19"/>
                <a:gd name="T47" fmla="*/ 31 h 47"/>
                <a:gd name="T48" fmla="*/ 2 w 19"/>
                <a:gd name="T49" fmla="*/ 29 h 47"/>
                <a:gd name="T50" fmla="*/ 0 w 19"/>
                <a:gd name="T51" fmla="*/ 31 h 47"/>
                <a:gd name="T52" fmla="*/ 2 w 19"/>
                <a:gd name="T53" fmla="*/ 38 h 47"/>
                <a:gd name="T54" fmla="*/ 7 w 19"/>
                <a:gd name="T55" fmla="*/ 40 h 47"/>
                <a:gd name="T56" fmla="*/ 7 w 19"/>
                <a:gd name="T57" fmla="*/ 45 h 47"/>
                <a:gd name="T58" fmla="*/ 9 w 19"/>
                <a:gd name="T59" fmla="*/ 47 h 47"/>
                <a:gd name="T60" fmla="*/ 11 w 19"/>
                <a:gd name="T61" fmla="*/ 45 h 47"/>
                <a:gd name="T62" fmla="*/ 11 w 19"/>
                <a:gd name="T63" fmla="*/ 40 h 47"/>
                <a:gd name="T64" fmla="*/ 16 w 19"/>
                <a:gd name="T65" fmla="*/ 38 h 47"/>
                <a:gd name="T66" fmla="*/ 18 w 19"/>
                <a:gd name="T67" fmla="*/ 31 h 47"/>
                <a:gd name="T68" fmla="*/ 16 w 19"/>
                <a:gd name="T69" fmla="*/ 24 h 47"/>
                <a:gd name="T70" fmla="*/ 9 w 19"/>
                <a:gd name="T71" fmla="*/ 22 h 47"/>
                <a:gd name="T72" fmla="*/ 9 w 19"/>
                <a:gd name="T73" fmla="*/ 22 h 47"/>
                <a:gd name="T74" fmla="*/ 5 w 19"/>
                <a:gd name="T75" fmla="*/ 20 h 47"/>
                <a:gd name="T76" fmla="*/ 4 w 19"/>
                <a:gd name="T77" fmla="*/ 16 h 47"/>
                <a:gd name="T78" fmla="*/ 4 w 19"/>
                <a:gd name="T79" fmla="*/ 16 h 47"/>
                <a:gd name="T80" fmla="*/ 4 w 19"/>
                <a:gd name="T81" fmla="*/ 16 h 47"/>
                <a:gd name="T82" fmla="*/ 5 w 19"/>
                <a:gd name="T83" fmla="*/ 12 h 47"/>
                <a:gd name="T84" fmla="*/ 9 w 19"/>
                <a:gd name="T85" fmla="*/ 11 h 47"/>
                <a:gd name="T86" fmla="*/ 13 w 19"/>
                <a:gd name="T87" fmla="*/ 12 h 47"/>
                <a:gd name="T88" fmla="*/ 14 w 19"/>
                <a:gd name="T89" fmla="*/ 16 h 47"/>
                <a:gd name="T90" fmla="*/ 16 w 19"/>
                <a:gd name="T91" fmla="*/ 1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" h="47">
                  <a:moveTo>
                    <a:pt x="16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7" y="18"/>
                    <a:pt x="18" y="17"/>
                    <a:pt x="18" y="16"/>
                  </a:cubicBezTo>
                  <a:cubicBezTo>
                    <a:pt x="18" y="16"/>
                    <a:pt x="19" y="12"/>
                    <a:pt x="16" y="10"/>
                  </a:cubicBezTo>
                  <a:cubicBezTo>
                    <a:pt x="15" y="8"/>
                    <a:pt x="13" y="7"/>
                    <a:pt x="11" y="7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2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3" y="8"/>
                    <a:pt x="2" y="10"/>
                  </a:cubicBezTo>
                  <a:cubicBezTo>
                    <a:pt x="0" y="12"/>
                    <a:pt x="0" y="16"/>
                    <a:pt x="0" y="16"/>
                  </a:cubicBezTo>
                  <a:cubicBezTo>
                    <a:pt x="0" y="17"/>
                    <a:pt x="0" y="20"/>
                    <a:pt x="2" y="23"/>
                  </a:cubicBezTo>
                  <a:cubicBezTo>
                    <a:pt x="4" y="25"/>
                    <a:pt x="6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11" y="26"/>
                    <a:pt x="13" y="27"/>
                  </a:cubicBezTo>
                  <a:cubicBezTo>
                    <a:pt x="14" y="28"/>
                    <a:pt x="14" y="29"/>
                    <a:pt x="14" y="31"/>
                  </a:cubicBezTo>
                  <a:cubicBezTo>
                    <a:pt x="14" y="33"/>
                    <a:pt x="14" y="34"/>
                    <a:pt x="13" y="35"/>
                  </a:cubicBezTo>
                  <a:cubicBezTo>
                    <a:pt x="12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6" y="36"/>
                    <a:pt x="5" y="35"/>
                  </a:cubicBezTo>
                  <a:cubicBezTo>
                    <a:pt x="4" y="34"/>
                    <a:pt x="4" y="33"/>
                    <a:pt x="4" y="31"/>
                  </a:cubicBezTo>
                  <a:cubicBezTo>
                    <a:pt x="4" y="30"/>
                    <a:pt x="3" y="29"/>
                    <a:pt x="2" y="29"/>
                  </a:cubicBezTo>
                  <a:cubicBezTo>
                    <a:pt x="1" y="29"/>
                    <a:pt x="0" y="30"/>
                    <a:pt x="0" y="31"/>
                  </a:cubicBezTo>
                  <a:cubicBezTo>
                    <a:pt x="0" y="34"/>
                    <a:pt x="0" y="36"/>
                    <a:pt x="2" y="38"/>
                  </a:cubicBezTo>
                  <a:cubicBezTo>
                    <a:pt x="4" y="39"/>
                    <a:pt x="6" y="40"/>
                    <a:pt x="7" y="40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6"/>
                    <a:pt x="8" y="47"/>
                    <a:pt x="9" y="47"/>
                  </a:cubicBezTo>
                  <a:cubicBezTo>
                    <a:pt x="10" y="47"/>
                    <a:pt x="11" y="46"/>
                    <a:pt x="11" y="4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2" y="40"/>
                    <a:pt x="14" y="39"/>
                    <a:pt x="16" y="38"/>
                  </a:cubicBezTo>
                  <a:cubicBezTo>
                    <a:pt x="17" y="36"/>
                    <a:pt x="18" y="34"/>
                    <a:pt x="18" y="31"/>
                  </a:cubicBezTo>
                  <a:cubicBezTo>
                    <a:pt x="18" y="28"/>
                    <a:pt x="17" y="26"/>
                    <a:pt x="16" y="24"/>
                  </a:cubicBezTo>
                  <a:cubicBezTo>
                    <a:pt x="13" y="22"/>
                    <a:pt x="10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7" y="22"/>
                    <a:pt x="6" y="21"/>
                    <a:pt x="5" y="20"/>
                  </a:cubicBezTo>
                  <a:cubicBezTo>
                    <a:pt x="4" y="19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4"/>
                    <a:pt x="5" y="12"/>
                  </a:cubicBezTo>
                  <a:cubicBezTo>
                    <a:pt x="6" y="11"/>
                    <a:pt x="7" y="11"/>
                    <a:pt x="9" y="11"/>
                  </a:cubicBezTo>
                  <a:cubicBezTo>
                    <a:pt x="11" y="11"/>
                    <a:pt x="12" y="11"/>
                    <a:pt x="13" y="12"/>
                  </a:cubicBezTo>
                  <a:cubicBezTo>
                    <a:pt x="14" y="14"/>
                    <a:pt x="14" y="16"/>
                    <a:pt x="14" y="16"/>
                  </a:cubicBezTo>
                  <a:cubicBezTo>
                    <a:pt x="14" y="17"/>
                    <a:pt x="15" y="18"/>
                    <a:pt x="1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66">
              <a:extLst>
                <a:ext uri="{FF2B5EF4-FFF2-40B4-BE49-F238E27FC236}">
                  <a16:creationId xmlns:a16="http://schemas.microsoft.com/office/drawing/2014/main" xmlns="" id="{B0944FE3-C0D7-48F1-9BAF-2F2CD908C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5838" y="1320800"/>
              <a:ext cx="546100" cy="420688"/>
            </a:xfrm>
            <a:custGeom>
              <a:avLst/>
              <a:gdLst>
                <a:gd name="T0" fmla="*/ 110 w 129"/>
                <a:gd name="T1" fmla="*/ 95 h 99"/>
                <a:gd name="T2" fmla="*/ 50 w 129"/>
                <a:gd name="T3" fmla="*/ 95 h 99"/>
                <a:gd name="T4" fmla="*/ 4 w 129"/>
                <a:gd name="T5" fmla="*/ 50 h 99"/>
                <a:gd name="T6" fmla="*/ 50 w 129"/>
                <a:gd name="T7" fmla="*/ 4 h 99"/>
                <a:gd name="T8" fmla="*/ 127 w 129"/>
                <a:gd name="T9" fmla="*/ 4 h 99"/>
                <a:gd name="T10" fmla="*/ 129 w 129"/>
                <a:gd name="T11" fmla="*/ 2 h 99"/>
                <a:gd name="T12" fmla="*/ 127 w 129"/>
                <a:gd name="T13" fmla="*/ 0 h 99"/>
                <a:gd name="T14" fmla="*/ 50 w 129"/>
                <a:gd name="T15" fmla="*/ 0 h 99"/>
                <a:gd name="T16" fmla="*/ 0 w 129"/>
                <a:gd name="T17" fmla="*/ 50 h 99"/>
                <a:gd name="T18" fmla="*/ 50 w 129"/>
                <a:gd name="T19" fmla="*/ 99 h 99"/>
                <a:gd name="T20" fmla="*/ 110 w 129"/>
                <a:gd name="T21" fmla="*/ 99 h 99"/>
                <a:gd name="T22" fmla="*/ 112 w 129"/>
                <a:gd name="T23" fmla="*/ 97 h 99"/>
                <a:gd name="T24" fmla="*/ 110 w 129"/>
                <a:gd name="T25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99">
                  <a:moveTo>
                    <a:pt x="110" y="95"/>
                  </a:moveTo>
                  <a:cubicBezTo>
                    <a:pt x="50" y="95"/>
                    <a:pt x="50" y="95"/>
                    <a:pt x="50" y="95"/>
                  </a:cubicBezTo>
                  <a:cubicBezTo>
                    <a:pt x="25" y="95"/>
                    <a:pt x="4" y="75"/>
                    <a:pt x="4" y="50"/>
                  </a:cubicBezTo>
                  <a:cubicBezTo>
                    <a:pt x="4" y="25"/>
                    <a:pt x="25" y="4"/>
                    <a:pt x="50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8" y="4"/>
                    <a:pt x="129" y="3"/>
                    <a:pt x="129" y="2"/>
                  </a:cubicBezTo>
                  <a:cubicBezTo>
                    <a:pt x="129" y="1"/>
                    <a:pt x="128" y="0"/>
                    <a:pt x="12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3" y="0"/>
                    <a:pt x="0" y="22"/>
                    <a:pt x="0" y="50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1" y="99"/>
                    <a:pt x="112" y="98"/>
                    <a:pt x="112" y="97"/>
                  </a:cubicBezTo>
                  <a:cubicBezTo>
                    <a:pt x="112" y="96"/>
                    <a:pt x="111" y="95"/>
                    <a:pt x="110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67">
              <a:extLst>
                <a:ext uri="{FF2B5EF4-FFF2-40B4-BE49-F238E27FC236}">
                  <a16:creationId xmlns:a16="http://schemas.microsoft.com/office/drawing/2014/main" xmlns="" id="{73AF5498-46B0-4C22-BE76-5425377BD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338" y="1379538"/>
              <a:ext cx="157163" cy="301625"/>
            </a:xfrm>
            <a:custGeom>
              <a:avLst/>
              <a:gdLst>
                <a:gd name="T0" fmla="*/ 35 w 37"/>
                <a:gd name="T1" fmla="*/ 4 h 71"/>
                <a:gd name="T2" fmla="*/ 37 w 37"/>
                <a:gd name="T3" fmla="*/ 2 h 71"/>
                <a:gd name="T4" fmla="*/ 35 w 37"/>
                <a:gd name="T5" fmla="*/ 0 h 71"/>
                <a:gd name="T6" fmla="*/ 0 w 37"/>
                <a:gd name="T7" fmla="*/ 36 h 71"/>
                <a:gd name="T8" fmla="*/ 35 w 37"/>
                <a:gd name="T9" fmla="*/ 71 h 71"/>
                <a:gd name="T10" fmla="*/ 37 w 37"/>
                <a:gd name="T11" fmla="*/ 69 h 71"/>
                <a:gd name="T12" fmla="*/ 35 w 37"/>
                <a:gd name="T13" fmla="*/ 67 h 71"/>
                <a:gd name="T14" fmla="*/ 4 w 37"/>
                <a:gd name="T15" fmla="*/ 36 h 71"/>
                <a:gd name="T16" fmla="*/ 35 w 37"/>
                <a:gd name="T17" fmla="*/ 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1">
                  <a:moveTo>
                    <a:pt x="35" y="4"/>
                  </a:moveTo>
                  <a:cubicBezTo>
                    <a:pt x="36" y="4"/>
                    <a:pt x="37" y="4"/>
                    <a:pt x="37" y="2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16" y="1"/>
                    <a:pt x="0" y="16"/>
                    <a:pt x="0" y="36"/>
                  </a:cubicBezTo>
                  <a:cubicBezTo>
                    <a:pt x="0" y="55"/>
                    <a:pt x="16" y="71"/>
                    <a:pt x="35" y="71"/>
                  </a:cubicBezTo>
                  <a:cubicBezTo>
                    <a:pt x="36" y="71"/>
                    <a:pt x="37" y="70"/>
                    <a:pt x="37" y="69"/>
                  </a:cubicBezTo>
                  <a:cubicBezTo>
                    <a:pt x="37" y="67"/>
                    <a:pt x="36" y="67"/>
                    <a:pt x="35" y="67"/>
                  </a:cubicBezTo>
                  <a:cubicBezTo>
                    <a:pt x="18" y="67"/>
                    <a:pt x="4" y="53"/>
                    <a:pt x="4" y="36"/>
                  </a:cubicBezTo>
                  <a:cubicBezTo>
                    <a:pt x="4" y="18"/>
                    <a:pt x="18" y="5"/>
                    <a:pt x="3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68">
              <a:extLst>
                <a:ext uri="{FF2B5EF4-FFF2-40B4-BE49-F238E27FC236}">
                  <a16:creationId xmlns:a16="http://schemas.microsoft.com/office/drawing/2014/main" xmlns="" id="{6A8706BE-9F8E-4480-B75F-581FCE845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5" y="1379538"/>
              <a:ext cx="161925" cy="17463"/>
            </a:xfrm>
            <a:custGeom>
              <a:avLst/>
              <a:gdLst>
                <a:gd name="T0" fmla="*/ 36 w 38"/>
                <a:gd name="T1" fmla="*/ 4 h 4"/>
                <a:gd name="T2" fmla="*/ 38 w 38"/>
                <a:gd name="T3" fmla="*/ 2 h 4"/>
                <a:gd name="T4" fmla="*/ 36 w 38"/>
                <a:gd name="T5" fmla="*/ 0 h 4"/>
                <a:gd name="T6" fmla="*/ 2 w 38"/>
                <a:gd name="T7" fmla="*/ 0 h 4"/>
                <a:gd name="T8" fmla="*/ 0 w 38"/>
                <a:gd name="T9" fmla="*/ 2 h 4"/>
                <a:gd name="T10" fmla="*/ 2 w 38"/>
                <a:gd name="T11" fmla="*/ 4 h 4"/>
                <a:gd name="T12" fmla="*/ 36 w 3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4">
                  <a:moveTo>
                    <a:pt x="36" y="4"/>
                  </a:moveTo>
                  <a:cubicBezTo>
                    <a:pt x="38" y="4"/>
                    <a:pt x="38" y="3"/>
                    <a:pt x="38" y="2"/>
                  </a:cubicBezTo>
                  <a:cubicBezTo>
                    <a:pt x="38" y="1"/>
                    <a:pt x="38" y="0"/>
                    <a:pt x="3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lnTo>
                    <a:pt x="3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69">
              <a:extLst>
                <a:ext uri="{FF2B5EF4-FFF2-40B4-BE49-F238E27FC236}">
                  <a16:creationId xmlns:a16="http://schemas.microsoft.com/office/drawing/2014/main" xmlns="" id="{B7F375B0-26E1-4E84-AC22-59C37AE6B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2538" y="1498600"/>
              <a:ext cx="327025" cy="17463"/>
            </a:xfrm>
            <a:custGeom>
              <a:avLst/>
              <a:gdLst>
                <a:gd name="T0" fmla="*/ 0 w 77"/>
                <a:gd name="T1" fmla="*/ 2 h 4"/>
                <a:gd name="T2" fmla="*/ 2 w 77"/>
                <a:gd name="T3" fmla="*/ 4 h 4"/>
                <a:gd name="T4" fmla="*/ 75 w 77"/>
                <a:gd name="T5" fmla="*/ 4 h 4"/>
                <a:gd name="T6" fmla="*/ 77 w 77"/>
                <a:gd name="T7" fmla="*/ 2 h 4"/>
                <a:gd name="T8" fmla="*/ 75 w 77"/>
                <a:gd name="T9" fmla="*/ 0 h 4"/>
                <a:gd name="T10" fmla="*/ 2 w 77"/>
                <a:gd name="T11" fmla="*/ 0 h 4"/>
                <a:gd name="T12" fmla="*/ 0 w 77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4">
                  <a:moveTo>
                    <a:pt x="0" y="2"/>
                  </a:moveTo>
                  <a:cubicBezTo>
                    <a:pt x="0" y="3"/>
                    <a:pt x="0" y="4"/>
                    <a:pt x="2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6" y="4"/>
                    <a:pt x="77" y="3"/>
                    <a:pt x="77" y="2"/>
                  </a:cubicBezTo>
                  <a:cubicBezTo>
                    <a:pt x="77" y="1"/>
                    <a:pt x="76" y="0"/>
                    <a:pt x="7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70">
              <a:extLst>
                <a:ext uri="{FF2B5EF4-FFF2-40B4-BE49-F238E27FC236}">
                  <a16:creationId xmlns:a16="http://schemas.microsoft.com/office/drawing/2014/main" xmlns="" id="{EEF83E10-5E3F-471A-91EC-A760BF35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5" y="1597025"/>
              <a:ext cx="88900" cy="15875"/>
            </a:xfrm>
            <a:custGeom>
              <a:avLst/>
              <a:gdLst>
                <a:gd name="T0" fmla="*/ 2 w 21"/>
                <a:gd name="T1" fmla="*/ 0 h 4"/>
                <a:gd name="T2" fmla="*/ 0 w 21"/>
                <a:gd name="T3" fmla="*/ 2 h 4"/>
                <a:gd name="T4" fmla="*/ 2 w 21"/>
                <a:gd name="T5" fmla="*/ 4 h 4"/>
                <a:gd name="T6" fmla="*/ 19 w 21"/>
                <a:gd name="T7" fmla="*/ 4 h 4"/>
                <a:gd name="T8" fmla="*/ 21 w 21"/>
                <a:gd name="T9" fmla="*/ 2 h 4"/>
                <a:gd name="T10" fmla="*/ 19 w 21"/>
                <a:gd name="T11" fmla="*/ 0 h 4"/>
                <a:gd name="T12" fmla="*/ 2 w 2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3"/>
                    <a:pt x="21" y="2"/>
                  </a:cubicBezTo>
                  <a:cubicBezTo>
                    <a:pt x="21" y="1"/>
                    <a:pt x="20" y="0"/>
                    <a:pt x="19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71">
              <a:extLst>
                <a:ext uri="{FF2B5EF4-FFF2-40B4-BE49-F238E27FC236}">
                  <a16:creationId xmlns:a16="http://schemas.microsoft.com/office/drawing/2014/main" xmlns="" id="{77AC94F0-6A99-40FA-90F3-D3C31CA02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5238" y="1665288"/>
              <a:ext cx="373063" cy="15875"/>
            </a:xfrm>
            <a:custGeom>
              <a:avLst/>
              <a:gdLst>
                <a:gd name="T0" fmla="*/ 86 w 88"/>
                <a:gd name="T1" fmla="*/ 0 h 4"/>
                <a:gd name="T2" fmla="*/ 2 w 88"/>
                <a:gd name="T3" fmla="*/ 0 h 4"/>
                <a:gd name="T4" fmla="*/ 0 w 88"/>
                <a:gd name="T5" fmla="*/ 2 h 4"/>
                <a:gd name="T6" fmla="*/ 2 w 88"/>
                <a:gd name="T7" fmla="*/ 4 h 4"/>
                <a:gd name="T8" fmla="*/ 86 w 88"/>
                <a:gd name="T9" fmla="*/ 4 h 4"/>
                <a:gd name="T10" fmla="*/ 88 w 88"/>
                <a:gd name="T11" fmla="*/ 2 h 4"/>
                <a:gd name="T12" fmla="*/ 86 w 8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">
                  <a:moveTo>
                    <a:pt x="8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7" y="4"/>
                    <a:pt x="88" y="3"/>
                    <a:pt x="88" y="2"/>
                  </a:cubicBezTo>
                  <a:cubicBezTo>
                    <a:pt x="88" y="0"/>
                    <a:pt x="87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BE6479BF-5C6E-4C1C-BFFD-6E5636E0288F}"/>
              </a:ext>
            </a:extLst>
          </p:cNvPr>
          <p:cNvGrpSpPr/>
          <p:nvPr/>
        </p:nvGrpSpPr>
        <p:grpSpPr>
          <a:xfrm>
            <a:off x="4639065" y="2297085"/>
            <a:ext cx="839788" cy="608013"/>
            <a:chOff x="4086225" y="2312988"/>
            <a:chExt cx="839788" cy="608013"/>
          </a:xfrm>
          <a:solidFill>
            <a:schemeClr val="accent2"/>
          </a:solidFill>
        </p:grpSpPr>
        <p:sp>
          <p:nvSpPr>
            <p:cNvPr id="51" name="Freeform 72">
              <a:extLst>
                <a:ext uri="{FF2B5EF4-FFF2-40B4-BE49-F238E27FC236}">
                  <a16:creationId xmlns:a16="http://schemas.microsoft.com/office/drawing/2014/main" xmlns="" id="{25749A60-61CE-4055-9A03-CA1C4A69BD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6225" y="2312988"/>
              <a:ext cx="606425" cy="608013"/>
            </a:xfrm>
            <a:custGeom>
              <a:avLst/>
              <a:gdLst>
                <a:gd name="T0" fmla="*/ 129 w 143"/>
                <a:gd name="T1" fmla="*/ 56 h 143"/>
                <a:gd name="T2" fmla="*/ 130 w 143"/>
                <a:gd name="T3" fmla="*/ 14 h 143"/>
                <a:gd name="T4" fmla="*/ 89 w 143"/>
                <a:gd name="T5" fmla="*/ 14 h 143"/>
                <a:gd name="T6" fmla="*/ 75 w 143"/>
                <a:gd name="T7" fmla="*/ 3 h 143"/>
                <a:gd name="T8" fmla="*/ 52 w 143"/>
                <a:gd name="T9" fmla="*/ 15 h 143"/>
                <a:gd name="T10" fmla="*/ 52 w 143"/>
                <a:gd name="T11" fmla="*/ 18 h 143"/>
                <a:gd name="T12" fmla="*/ 52 w 143"/>
                <a:gd name="T13" fmla="*/ 53 h 143"/>
                <a:gd name="T14" fmla="*/ 17 w 143"/>
                <a:gd name="T15" fmla="*/ 53 h 143"/>
                <a:gd name="T16" fmla="*/ 2 w 143"/>
                <a:gd name="T17" fmla="*/ 65 h 143"/>
                <a:gd name="T18" fmla="*/ 2 w 143"/>
                <a:gd name="T19" fmla="*/ 76 h 143"/>
                <a:gd name="T20" fmla="*/ 73 w 143"/>
                <a:gd name="T21" fmla="*/ 143 h 143"/>
                <a:gd name="T22" fmla="*/ 92 w 143"/>
                <a:gd name="T23" fmla="*/ 127 h 143"/>
                <a:gd name="T24" fmla="*/ 130 w 143"/>
                <a:gd name="T25" fmla="*/ 126 h 143"/>
                <a:gd name="T26" fmla="*/ 130 w 143"/>
                <a:gd name="T27" fmla="*/ 88 h 143"/>
                <a:gd name="T28" fmla="*/ 140 w 143"/>
                <a:gd name="T29" fmla="*/ 68 h 143"/>
                <a:gd name="T30" fmla="*/ 126 w 143"/>
                <a:gd name="T31" fmla="*/ 87 h 143"/>
                <a:gd name="T32" fmla="*/ 126 w 143"/>
                <a:gd name="T33" fmla="*/ 90 h 143"/>
                <a:gd name="T34" fmla="*/ 134 w 143"/>
                <a:gd name="T35" fmla="*/ 107 h 143"/>
                <a:gd name="T36" fmla="*/ 111 w 143"/>
                <a:gd name="T37" fmla="*/ 130 h 143"/>
                <a:gd name="T38" fmla="*/ 94 w 143"/>
                <a:gd name="T39" fmla="*/ 123 h 143"/>
                <a:gd name="T40" fmla="*/ 92 w 143"/>
                <a:gd name="T41" fmla="*/ 122 h 143"/>
                <a:gd name="T42" fmla="*/ 75 w 143"/>
                <a:gd name="T43" fmla="*/ 138 h 143"/>
                <a:gd name="T44" fmla="*/ 5 w 143"/>
                <a:gd name="T45" fmla="*/ 73 h 143"/>
                <a:gd name="T46" fmla="*/ 5 w 143"/>
                <a:gd name="T47" fmla="*/ 68 h 143"/>
                <a:gd name="T48" fmla="*/ 35 w 143"/>
                <a:gd name="T49" fmla="*/ 64 h 143"/>
                <a:gd name="T50" fmla="*/ 64 w 143"/>
                <a:gd name="T51" fmla="*/ 35 h 143"/>
                <a:gd name="T52" fmla="*/ 67 w 143"/>
                <a:gd name="T53" fmla="*/ 5 h 143"/>
                <a:gd name="T54" fmla="*/ 87 w 143"/>
                <a:gd name="T55" fmla="*/ 20 h 143"/>
                <a:gd name="T56" fmla="*/ 90 w 143"/>
                <a:gd name="T57" fmla="*/ 20 h 143"/>
                <a:gd name="T58" fmla="*/ 109 w 143"/>
                <a:gd name="T59" fmla="*/ 10 h 143"/>
                <a:gd name="T60" fmla="*/ 127 w 143"/>
                <a:gd name="T61" fmla="*/ 52 h 143"/>
                <a:gd name="T62" fmla="*/ 124 w 143"/>
                <a:gd name="T63" fmla="*/ 56 h 143"/>
                <a:gd name="T64" fmla="*/ 138 w 143"/>
                <a:gd name="T65" fmla="*/ 7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" h="143">
                  <a:moveTo>
                    <a:pt x="140" y="68"/>
                  </a:moveTo>
                  <a:cubicBezTo>
                    <a:pt x="129" y="56"/>
                    <a:pt x="129" y="56"/>
                    <a:pt x="129" y="56"/>
                  </a:cubicBezTo>
                  <a:cubicBezTo>
                    <a:pt x="129" y="56"/>
                    <a:pt x="129" y="55"/>
                    <a:pt x="130" y="55"/>
                  </a:cubicBezTo>
                  <a:cubicBezTo>
                    <a:pt x="141" y="44"/>
                    <a:pt x="141" y="26"/>
                    <a:pt x="130" y="14"/>
                  </a:cubicBezTo>
                  <a:cubicBezTo>
                    <a:pt x="124" y="9"/>
                    <a:pt x="117" y="6"/>
                    <a:pt x="109" y="6"/>
                  </a:cubicBezTo>
                  <a:cubicBezTo>
                    <a:pt x="102" y="6"/>
                    <a:pt x="94" y="9"/>
                    <a:pt x="89" y="14"/>
                  </a:cubicBezTo>
                  <a:cubicBezTo>
                    <a:pt x="89" y="15"/>
                    <a:pt x="88" y="15"/>
                    <a:pt x="88" y="15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3" y="0"/>
                    <a:pt x="68" y="0"/>
                    <a:pt x="65" y="3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6"/>
                    <a:pt x="52" y="16"/>
                  </a:cubicBezTo>
                  <a:cubicBezTo>
                    <a:pt x="52" y="17"/>
                    <a:pt x="52" y="17"/>
                    <a:pt x="52" y="18"/>
                  </a:cubicBezTo>
                  <a:cubicBezTo>
                    <a:pt x="57" y="22"/>
                    <a:pt x="60" y="29"/>
                    <a:pt x="60" y="35"/>
                  </a:cubicBezTo>
                  <a:cubicBezTo>
                    <a:pt x="60" y="42"/>
                    <a:pt x="57" y="48"/>
                    <a:pt x="52" y="53"/>
                  </a:cubicBezTo>
                  <a:cubicBezTo>
                    <a:pt x="48" y="57"/>
                    <a:pt x="42" y="60"/>
                    <a:pt x="35" y="60"/>
                  </a:cubicBezTo>
                  <a:cubicBezTo>
                    <a:pt x="28" y="60"/>
                    <a:pt x="22" y="57"/>
                    <a:pt x="17" y="53"/>
                  </a:cubicBezTo>
                  <a:cubicBezTo>
                    <a:pt x="17" y="52"/>
                    <a:pt x="15" y="52"/>
                    <a:pt x="15" y="53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6"/>
                    <a:pt x="0" y="68"/>
                    <a:pt x="0" y="70"/>
                  </a:cubicBezTo>
                  <a:cubicBezTo>
                    <a:pt x="0" y="72"/>
                    <a:pt x="1" y="74"/>
                    <a:pt x="2" y="76"/>
                  </a:cubicBezTo>
                  <a:cubicBezTo>
                    <a:pt x="67" y="141"/>
                    <a:pt x="67" y="141"/>
                    <a:pt x="67" y="141"/>
                  </a:cubicBezTo>
                  <a:cubicBezTo>
                    <a:pt x="69" y="142"/>
                    <a:pt x="71" y="143"/>
                    <a:pt x="73" y="143"/>
                  </a:cubicBezTo>
                  <a:cubicBezTo>
                    <a:pt x="75" y="143"/>
                    <a:pt x="77" y="142"/>
                    <a:pt x="78" y="141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7" y="131"/>
                    <a:pt x="104" y="134"/>
                    <a:pt x="111" y="134"/>
                  </a:cubicBezTo>
                  <a:cubicBezTo>
                    <a:pt x="118" y="134"/>
                    <a:pt x="125" y="131"/>
                    <a:pt x="130" y="126"/>
                  </a:cubicBezTo>
                  <a:cubicBezTo>
                    <a:pt x="135" y="121"/>
                    <a:pt x="138" y="114"/>
                    <a:pt x="138" y="107"/>
                  </a:cubicBezTo>
                  <a:cubicBezTo>
                    <a:pt x="138" y="100"/>
                    <a:pt x="135" y="93"/>
                    <a:pt x="130" y="88"/>
                  </a:cubicBezTo>
                  <a:cubicBezTo>
                    <a:pt x="140" y="78"/>
                    <a:pt x="140" y="78"/>
                    <a:pt x="140" y="78"/>
                  </a:cubicBezTo>
                  <a:cubicBezTo>
                    <a:pt x="143" y="75"/>
                    <a:pt x="143" y="71"/>
                    <a:pt x="140" y="68"/>
                  </a:cubicBezTo>
                  <a:close/>
                  <a:moveTo>
                    <a:pt x="138" y="76"/>
                  </a:move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8"/>
                    <a:pt x="126" y="88"/>
                  </a:cubicBezTo>
                  <a:cubicBezTo>
                    <a:pt x="126" y="89"/>
                    <a:pt x="126" y="89"/>
                    <a:pt x="126" y="90"/>
                  </a:cubicBezTo>
                  <a:cubicBezTo>
                    <a:pt x="127" y="91"/>
                    <a:pt x="127" y="91"/>
                    <a:pt x="127" y="91"/>
                  </a:cubicBezTo>
                  <a:cubicBezTo>
                    <a:pt x="131" y="95"/>
                    <a:pt x="134" y="101"/>
                    <a:pt x="134" y="107"/>
                  </a:cubicBezTo>
                  <a:cubicBezTo>
                    <a:pt x="134" y="113"/>
                    <a:pt x="131" y="119"/>
                    <a:pt x="127" y="123"/>
                  </a:cubicBezTo>
                  <a:cubicBezTo>
                    <a:pt x="123" y="128"/>
                    <a:pt x="117" y="130"/>
                    <a:pt x="111" y="130"/>
                  </a:cubicBezTo>
                  <a:cubicBezTo>
                    <a:pt x="105" y="130"/>
                    <a:pt x="99" y="128"/>
                    <a:pt x="94" y="123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3" y="122"/>
                    <a:pt x="93" y="122"/>
                    <a:pt x="92" y="122"/>
                  </a:cubicBezTo>
                  <a:cubicBezTo>
                    <a:pt x="92" y="122"/>
                    <a:pt x="91" y="122"/>
                    <a:pt x="91" y="122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4" y="139"/>
                    <a:pt x="71" y="139"/>
                    <a:pt x="70" y="138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4" y="72"/>
                    <a:pt x="4" y="71"/>
                    <a:pt x="4" y="70"/>
                  </a:cubicBezTo>
                  <a:cubicBezTo>
                    <a:pt x="4" y="69"/>
                    <a:pt x="4" y="68"/>
                    <a:pt x="5" y="6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21" y="61"/>
                    <a:pt x="28" y="64"/>
                    <a:pt x="35" y="64"/>
                  </a:cubicBezTo>
                  <a:cubicBezTo>
                    <a:pt x="43" y="64"/>
                    <a:pt x="50" y="61"/>
                    <a:pt x="55" y="56"/>
                  </a:cubicBezTo>
                  <a:cubicBezTo>
                    <a:pt x="61" y="50"/>
                    <a:pt x="64" y="43"/>
                    <a:pt x="64" y="35"/>
                  </a:cubicBezTo>
                  <a:cubicBezTo>
                    <a:pt x="64" y="28"/>
                    <a:pt x="61" y="21"/>
                    <a:pt x="57" y="16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9" y="4"/>
                    <a:pt x="71" y="4"/>
                    <a:pt x="73" y="5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8" y="20"/>
                    <a:pt x="88" y="20"/>
                  </a:cubicBezTo>
                  <a:cubicBezTo>
                    <a:pt x="89" y="20"/>
                    <a:pt x="90" y="20"/>
                    <a:pt x="90" y="20"/>
                  </a:cubicBezTo>
                  <a:cubicBezTo>
                    <a:pt x="90" y="19"/>
                    <a:pt x="91" y="18"/>
                    <a:pt x="92" y="17"/>
                  </a:cubicBezTo>
                  <a:cubicBezTo>
                    <a:pt x="97" y="13"/>
                    <a:pt x="103" y="10"/>
                    <a:pt x="109" y="10"/>
                  </a:cubicBezTo>
                  <a:cubicBezTo>
                    <a:pt x="116" y="10"/>
                    <a:pt x="122" y="13"/>
                    <a:pt x="127" y="17"/>
                  </a:cubicBezTo>
                  <a:cubicBezTo>
                    <a:pt x="137" y="27"/>
                    <a:pt x="137" y="43"/>
                    <a:pt x="127" y="52"/>
                  </a:cubicBezTo>
                  <a:cubicBezTo>
                    <a:pt x="126" y="53"/>
                    <a:pt x="125" y="54"/>
                    <a:pt x="125" y="54"/>
                  </a:cubicBezTo>
                  <a:cubicBezTo>
                    <a:pt x="124" y="55"/>
                    <a:pt x="124" y="55"/>
                    <a:pt x="124" y="56"/>
                  </a:cubicBezTo>
                  <a:cubicBezTo>
                    <a:pt x="124" y="56"/>
                    <a:pt x="124" y="57"/>
                    <a:pt x="124" y="57"/>
                  </a:cubicBezTo>
                  <a:cubicBezTo>
                    <a:pt x="138" y="70"/>
                    <a:pt x="138" y="70"/>
                    <a:pt x="138" y="70"/>
                  </a:cubicBezTo>
                  <a:cubicBezTo>
                    <a:pt x="139" y="72"/>
                    <a:pt x="139" y="74"/>
                    <a:pt x="13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73">
              <a:extLst>
                <a:ext uri="{FF2B5EF4-FFF2-40B4-BE49-F238E27FC236}">
                  <a16:creationId xmlns:a16="http://schemas.microsoft.com/office/drawing/2014/main" xmlns="" id="{3EB33188-81AD-4DAA-ACEC-87EEDCA369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5" y="2635250"/>
              <a:ext cx="390525" cy="17463"/>
            </a:xfrm>
            <a:custGeom>
              <a:avLst/>
              <a:gdLst>
                <a:gd name="T0" fmla="*/ 90 w 92"/>
                <a:gd name="T1" fmla="*/ 4 h 4"/>
                <a:gd name="T2" fmla="*/ 2 w 92"/>
                <a:gd name="T3" fmla="*/ 4 h 4"/>
                <a:gd name="T4" fmla="*/ 0 w 92"/>
                <a:gd name="T5" fmla="*/ 2 h 4"/>
                <a:gd name="T6" fmla="*/ 2 w 92"/>
                <a:gd name="T7" fmla="*/ 0 h 4"/>
                <a:gd name="T8" fmla="*/ 90 w 92"/>
                <a:gd name="T9" fmla="*/ 0 h 4"/>
                <a:gd name="T10" fmla="*/ 92 w 92"/>
                <a:gd name="T11" fmla="*/ 2 h 4"/>
                <a:gd name="T12" fmla="*/ 90 w 92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">
                  <a:moveTo>
                    <a:pt x="90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2" y="1"/>
                    <a:pt x="92" y="2"/>
                  </a:cubicBezTo>
                  <a:cubicBezTo>
                    <a:pt x="92" y="3"/>
                    <a:pt x="91" y="4"/>
                    <a:pt x="9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74">
              <a:extLst>
                <a:ext uri="{FF2B5EF4-FFF2-40B4-BE49-F238E27FC236}">
                  <a16:creationId xmlns:a16="http://schemas.microsoft.com/office/drawing/2014/main" xmlns="" id="{C8915BB9-0824-404C-8E10-D2E3E24B9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7713" y="2725738"/>
              <a:ext cx="368300" cy="15875"/>
            </a:xfrm>
            <a:custGeom>
              <a:avLst/>
              <a:gdLst>
                <a:gd name="T0" fmla="*/ 85 w 87"/>
                <a:gd name="T1" fmla="*/ 4 h 4"/>
                <a:gd name="T2" fmla="*/ 2 w 87"/>
                <a:gd name="T3" fmla="*/ 4 h 4"/>
                <a:gd name="T4" fmla="*/ 0 w 87"/>
                <a:gd name="T5" fmla="*/ 2 h 4"/>
                <a:gd name="T6" fmla="*/ 2 w 87"/>
                <a:gd name="T7" fmla="*/ 0 h 4"/>
                <a:gd name="T8" fmla="*/ 85 w 87"/>
                <a:gd name="T9" fmla="*/ 0 h 4"/>
                <a:gd name="T10" fmla="*/ 87 w 87"/>
                <a:gd name="T11" fmla="*/ 2 h 4"/>
                <a:gd name="T12" fmla="*/ 85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85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7" y="1"/>
                    <a:pt x="87" y="2"/>
                  </a:cubicBezTo>
                  <a:cubicBezTo>
                    <a:pt x="87" y="3"/>
                    <a:pt x="86" y="4"/>
                    <a:pt x="8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1BF47AB6-8531-4CD3-B4B6-453DC4F87455}"/>
              </a:ext>
            </a:extLst>
          </p:cNvPr>
          <p:cNvSpPr txBox="1"/>
          <p:nvPr/>
        </p:nvSpPr>
        <p:spPr>
          <a:xfrm>
            <a:off x="2182965" y="5707047"/>
            <a:ext cx="941275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/>
              </a:rPr>
              <a:t>2015</a:t>
            </a:r>
            <a:endParaRPr kumimoji="1"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B1321ADE-D3EA-4A29-B6E0-560A8922EF11}"/>
              </a:ext>
            </a:extLst>
          </p:cNvPr>
          <p:cNvSpPr txBox="1"/>
          <p:nvPr/>
        </p:nvSpPr>
        <p:spPr>
          <a:xfrm>
            <a:off x="4603433" y="5707047"/>
            <a:ext cx="909215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/>
              </a:rPr>
              <a:t>2016</a:t>
            </a:r>
            <a:endParaRPr kumimoji="1"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5C58811D-B50D-4D44-957E-3889F91CA341}"/>
              </a:ext>
            </a:extLst>
          </p:cNvPr>
          <p:cNvSpPr txBox="1"/>
          <p:nvPr/>
        </p:nvSpPr>
        <p:spPr>
          <a:xfrm>
            <a:off x="6777252" y="5707047"/>
            <a:ext cx="909215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/>
              </a:rPr>
              <a:t>2017</a:t>
            </a:r>
            <a:endParaRPr kumimoji="1"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E384EB82-75E7-4C77-8405-C3CD3BECF108}"/>
              </a:ext>
            </a:extLst>
          </p:cNvPr>
          <p:cNvSpPr txBox="1"/>
          <p:nvPr/>
        </p:nvSpPr>
        <p:spPr>
          <a:xfrm>
            <a:off x="9002608" y="5707047"/>
            <a:ext cx="909215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/>
              </a:rPr>
              <a:t>2018</a:t>
            </a:r>
            <a:endParaRPr kumimoji="1"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36422ECC-67CE-4547-AD65-71724DFE2713}"/>
              </a:ext>
            </a:extLst>
          </p:cNvPr>
          <p:cNvSpPr txBox="1"/>
          <p:nvPr/>
        </p:nvSpPr>
        <p:spPr>
          <a:xfrm>
            <a:off x="1589088" y="3856673"/>
            <a:ext cx="2255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简主义设计，极致简约风潮流所向，通用设计完美兼容。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BB6AAA55-2947-463D-BE4E-08D3F8DD2B85}"/>
              </a:ext>
            </a:extLst>
          </p:cNvPr>
          <p:cNvSpPr txBox="1"/>
          <p:nvPr/>
        </p:nvSpPr>
        <p:spPr>
          <a:xfrm>
            <a:off x="1576264" y="3455960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xmlns="" id="{E12DABF7-92AF-4785-B6A6-594A507A18EE}"/>
              </a:ext>
            </a:extLst>
          </p:cNvPr>
          <p:cNvSpPr txBox="1"/>
          <p:nvPr/>
        </p:nvSpPr>
        <p:spPr>
          <a:xfrm>
            <a:off x="3844924" y="3352801"/>
            <a:ext cx="2357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简主义设计，极致简约风潮流所向，通用设计完美兼容。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xmlns="" id="{5E5BD681-E1DF-41B4-811E-5B40EFBD4E08}"/>
              </a:ext>
            </a:extLst>
          </p:cNvPr>
          <p:cNvSpPr txBox="1"/>
          <p:nvPr/>
        </p:nvSpPr>
        <p:spPr>
          <a:xfrm>
            <a:off x="3975887" y="295208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xmlns="" id="{A454CD7B-4E5B-4EFB-ABFF-DA264E102AF1}"/>
              </a:ext>
            </a:extLst>
          </p:cNvPr>
          <p:cNvSpPr txBox="1"/>
          <p:nvPr/>
        </p:nvSpPr>
        <p:spPr>
          <a:xfrm>
            <a:off x="6141085" y="2772201"/>
            <a:ext cx="2255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简主义设计，极致简约风潮流所向，通用设计完美兼容。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xmlns="" id="{F170611C-FCBB-412A-94A9-D165B0936658}"/>
              </a:ext>
            </a:extLst>
          </p:cNvPr>
          <p:cNvSpPr txBox="1"/>
          <p:nvPr/>
        </p:nvSpPr>
        <p:spPr>
          <a:xfrm>
            <a:off x="6202045" y="237148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xmlns="" id="{96FFA94B-11ED-4D64-9B50-87C8A0DEC191}"/>
              </a:ext>
            </a:extLst>
          </p:cNvPr>
          <p:cNvSpPr txBox="1"/>
          <p:nvPr/>
        </p:nvSpPr>
        <p:spPr>
          <a:xfrm>
            <a:off x="8336279" y="2161561"/>
            <a:ext cx="23874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小鹿极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简主义设计，极致简约风潮流所向，通用设计完美兼容。</a:t>
            </a: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xmlns="" id="{A8A92410-1078-4B00-BB65-50E009139B46}"/>
              </a:ext>
            </a:extLst>
          </p:cNvPr>
          <p:cNvSpPr txBox="1"/>
          <p:nvPr/>
        </p:nvSpPr>
        <p:spPr>
          <a:xfrm>
            <a:off x="8478691" y="176084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51499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516230504"/>
  <p:tag name="MH_LIBRARY" val="CONTENTS"/>
  <p:tag name="MH_TYPE" val="OTHERS"/>
  <p:tag name="ID" val="54581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heme/theme1.xml><?xml version="1.0" encoding="utf-8"?>
<a:theme xmlns:a="http://schemas.openxmlformats.org/drawingml/2006/main" name="Office 主题​​">
  <a:themeElements>
    <a:clrScheme name="简约教育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0C1D8"/>
      </a:accent1>
      <a:accent2>
        <a:srgbClr val="404040"/>
      </a:accent2>
      <a:accent3>
        <a:srgbClr val="AFB6BB"/>
      </a:accent3>
      <a:accent4>
        <a:srgbClr val="FFD64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2720</Words>
  <Application>Microsoft Office PowerPoint</Application>
  <PresentationFormat>自定义</PresentationFormat>
  <Paragraphs>200</Paragraphs>
  <Slides>26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ThinK For H</cp:lastModifiedBy>
  <cp:revision>12</cp:revision>
  <dcterms:created xsi:type="dcterms:W3CDTF">2017-08-07T02:09:47Z</dcterms:created>
  <dcterms:modified xsi:type="dcterms:W3CDTF">2018-05-26T04:46:18Z</dcterms:modified>
</cp:coreProperties>
</file>