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2" r:id="rId4"/>
    <p:sldMasterId id="2147493496" r:id="rId5"/>
    <p:sldMasterId id="2147493509" r:id="rId6"/>
  </p:sldMasterIdLst>
  <p:notesMasterIdLst>
    <p:notesMasterId r:id="rId10"/>
  </p:notesMasterIdLst>
  <p:sldIdLst>
    <p:sldId id="259" r:id="rId7"/>
    <p:sldId id="268" r:id="rId8"/>
    <p:sldId id="269" r:id="rId9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9" autoAdjust="0"/>
    <p:restoredTop sz="91429"/>
  </p:normalViewPr>
  <p:slideViewPr>
    <p:cSldViewPr snapToGrid="0" snapToObjects="1">
      <p:cViewPr varScale="1">
        <p:scale>
          <a:sx n="86" d="100"/>
          <a:sy n="86" d="100"/>
        </p:scale>
        <p:origin x="-360" y="-90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FCC11-95DA-442E-933F-F5304AB3F796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C740C4-B3C1-4262-B21E-40FE28E3EB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686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pct5">
          <a:fgClr>
            <a:schemeClr val="tx2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67232" y="334455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 smtClean="0"/>
              <a:t>CLICK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HERE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TO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ADD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YOUR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TITLE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12091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467232" y="273497"/>
            <a:ext cx="1800548" cy="609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238061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004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pct5">
          <a:fgClr>
            <a:schemeClr val="tx2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67232" y="334455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 smtClean="0"/>
              <a:t>CLICK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HERE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TO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ADD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YOUR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TITLE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12091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467232" y="273497"/>
            <a:ext cx="1800548" cy="609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865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941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pattFill prst="pct5">
          <a:fgClr>
            <a:schemeClr val="tx2"/>
          </a:fgClr>
          <a:bgClr>
            <a:schemeClr val="tx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467232" y="334455"/>
            <a:ext cx="5644403" cy="586316"/>
          </a:xfrm>
          <a:prstGeom prst="rect">
            <a:avLst/>
          </a:prstGeom>
        </p:spPr>
        <p:txBody>
          <a:bodyPr vert="horz" anchor="ctr"/>
          <a:lstStyle>
            <a:lvl1pPr marL="0" indent="0" algn="l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sz="2667" dirty="0" smtClean="0"/>
              <a:t>CLICK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HERE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TO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ADD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YOUR</a:t>
            </a:r>
            <a:r>
              <a:rPr kumimoji="1" lang="zh-CN" altLang="en-US" sz="2667" dirty="0" smtClean="0"/>
              <a:t> </a:t>
            </a:r>
            <a:r>
              <a:rPr kumimoji="1" lang="en-US" altLang="zh-CN" sz="2667" dirty="0" smtClean="0"/>
              <a:t>TITLE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 hasCustomPrompt="1"/>
          </p:nvPr>
        </p:nvSpPr>
        <p:spPr>
          <a:xfrm>
            <a:off x="11209128" y="6094894"/>
            <a:ext cx="678875" cy="586316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2667" b="1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467232" y="273497"/>
            <a:ext cx="1800548" cy="609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780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7285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3/24/2016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93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4" r:id="rId1"/>
    <p:sldLayoutId id="214749347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3/24/2016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5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8" r:id="rId1"/>
    <p:sldLayoutId id="21474934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3/24/2016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6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1" r:id="rId1"/>
    <p:sldLayoutId id="214749347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CLICK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HERE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TO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ADD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YOUR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 smtClean="0">
                <a:solidFill>
                  <a:srgbClr val="404040"/>
                </a:solidFill>
                <a:latin typeface="Century Gothic"/>
                <a:ea typeface="微软雅黑" charset="0"/>
              </a:rPr>
              <a:t>TITLE</a:t>
            </a:r>
            <a:endParaRPr kumimoji="1" lang="zh-CN" altLang="en-US" dirty="0">
              <a:solidFill>
                <a:srgbClr val="404040"/>
              </a:solidFill>
              <a:latin typeface="Century Gothic"/>
              <a:ea typeface="微软雅黑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633" y="3261755"/>
            <a:ext cx="12192000" cy="3325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4" name="组合 3"/>
          <p:cNvGrpSpPr/>
          <p:nvPr/>
        </p:nvGrpSpPr>
        <p:grpSpPr>
          <a:xfrm>
            <a:off x="858603" y="1535875"/>
            <a:ext cx="221673" cy="2002971"/>
            <a:chOff x="643356" y="1151906"/>
            <a:chExt cx="166255" cy="1502228"/>
          </a:xfrm>
        </p:grpSpPr>
        <p:sp>
          <p:nvSpPr>
            <p:cNvPr id="19" name="椭圆 18"/>
            <p:cNvSpPr/>
            <p:nvPr/>
          </p:nvSpPr>
          <p:spPr>
            <a:xfrm>
              <a:off x="643356" y="2487879"/>
              <a:ext cx="166255" cy="16625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21" name="直线连接符 20"/>
            <p:cNvCxnSpPr>
              <a:stCxn id="19" idx="0"/>
            </p:cNvCxnSpPr>
            <p:nvPr/>
          </p:nvCxnSpPr>
          <p:spPr>
            <a:xfrm flipV="1">
              <a:off x="726484" y="1151906"/>
              <a:ext cx="0" cy="1335973"/>
            </a:xfrm>
            <a:prstGeom prst="line">
              <a:avLst/>
            </a:prstGeom>
            <a:ln w="19050">
              <a:solidFill>
                <a:schemeClr val="accent1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8"/>
          <p:cNvSpPr txBox="1"/>
          <p:nvPr/>
        </p:nvSpPr>
        <p:spPr>
          <a:xfrm>
            <a:off x="1080277" y="2071695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chemeClr val="accent6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53" name="矩形 52"/>
          <p:cNvSpPr/>
          <p:nvPr/>
        </p:nvSpPr>
        <p:spPr>
          <a:xfrm>
            <a:off x="1080276" y="171004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accent6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1080274" y="1232837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accent1"/>
                </a:solidFill>
                <a:latin typeface="Century Gothic"/>
                <a:ea typeface="微软雅黑" charset="0"/>
              </a:rPr>
              <a:t>2012</a:t>
            </a:r>
            <a:endParaRPr lang="zh-CN" altLang="en-US" sz="3200" b="1" dirty="0">
              <a:solidFill>
                <a:schemeClr val="accent1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68491" y="3317172"/>
            <a:ext cx="221673" cy="1990765"/>
            <a:chOff x="2525772" y="2487879"/>
            <a:chExt cx="166255" cy="1493074"/>
          </a:xfrm>
        </p:grpSpPr>
        <p:sp>
          <p:nvSpPr>
            <p:cNvPr id="42" name="椭圆 41"/>
            <p:cNvSpPr/>
            <p:nvPr/>
          </p:nvSpPr>
          <p:spPr>
            <a:xfrm>
              <a:off x="2525772" y="2487879"/>
              <a:ext cx="166255" cy="16625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55" name="直线连接符 54"/>
            <p:cNvCxnSpPr/>
            <p:nvPr/>
          </p:nvCxnSpPr>
          <p:spPr>
            <a:xfrm>
              <a:off x="2608900" y="2644980"/>
              <a:ext cx="0" cy="1335973"/>
            </a:xfrm>
            <a:prstGeom prst="line">
              <a:avLst/>
            </a:prstGeom>
            <a:ln w="19050">
              <a:solidFill>
                <a:schemeClr val="accent2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8"/>
          <p:cNvSpPr txBox="1"/>
          <p:nvPr/>
        </p:nvSpPr>
        <p:spPr>
          <a:xfrm>
            <a:off x="3590165" y="4486337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chemeClr val="accent6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57" name="矩形 56"/>
          <p:cNvSpPr/>
          <p:nvPr/>
        </p:nvSpPr>
        <p:spPr>
          <a:xfrm>
            <a:off x="3590164" y="412468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accent6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3590162" y="3647478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accent2"/>
                </a:solidFill>
                <a:latin typeface="Century Gothic"/>
                <a:ea typeface="微软雅黑" charset="0"/>
              </a:rPr>
              <a:t>2013</a:t>
            </a:r>
            <a:endParaRPr lang="zh-CN" altLang="en-US" sz="3200" b="1" dirty="0">
              <a:solidFill>
                <a:schemeClr val="accent2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878379" y="1535875"/>
            <a:ext cx="221673" cy="2002971"/>
            <a:chOff x="4408188" y="1151906"/>
            <a:chExt cx="166255" cy="1502228"/>
          </a:xfrm>
        </p:grpSpPr>
        <p:sp>
          <p:nvSpPr>
            <p:cNvPr id="43" name="椭圆 42"/>
            <p:cNvSpPr/>
            <p:nvPr/>
          </p:nvSpPr>
          <p:spPr>
            <a:xfrm>
              <a:off x="4408188" y="2487879"/>
              <a:ext cx="166255" cy="16625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59" name="直线连接符 58"/>
            <p:cNvCxnSpPr/>
            <p:nvPr/>
          </p:nvCxnSpPr>
          <p:spPr>
            <a:xfrm flipV="1">
              <a:off x="4491315" y="1151906"/>
              <a:ext cx="0" cy="1335973"/>
            </a:xfrm>
            <a:prstGeom prst="line">
              <a:avLst/>
            </a:prstGeom>
            <a:ln w="19050">
              <a:solidFill>
                <a:schemeClr val="accent3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文本框 8"/>
          <p:cNvSpPr txBox="1"/>
          <p:nvPr/>
        </p:nvSpPr>
        <p:spPr>
          <a:xfrm>
            <a:off x="6100051" y="2071695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chemeClr val="accent6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61" name="矩形 60"/>
          <p:cNvSpPr/>
          <p:nvPr/>
        </p:nvSpPr>
        <p:spPr>
          <a:xfrm>
            <a:off x="6100051" y="171004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accent6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62" name="矩形 61"/>
          <p:cNvSpPr/>
          <p:nvPr/>
        </p:nvSpPr>
        <p:spPr>
          <a:xfrm>
            <a:off x="6100049" y="1232837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accent3"/>
                </a:solidFill>
                <a:latin typeface="Century Gothic"/>
                <a:ea typeface="微软雅黑" charset="0"/>
              </a:rPr>
              <a:t>2014</a:t>
            </a:r>
            <a:endParaRPr lang="zh-CN" altLang="en-US" sz="3200" b="1" dirty="0">
              <a:solidFill>
                <a:schemeClr val="accent3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388267" y="3317172"/>
            <a:ext cx="221673" cy="1990765"/>
            <a:chOff x="6290604" y="2487879"/>
            <a:chExt cx="166255" cy="1493074"/>
          </a:xfrm>
        </p:grpSpPr>
        <p:sp>
          <p:nvSpPr>
            <p:cNvPr id="46" name="椭圆 45"/>
            <p:cNvSpPr/>
            <p:nvPr/>
          </p:nvSpPr>
          <p:spPr>
            <a:xfrm>
              <a:off x="6290604" y="2487879"/>
              <a:ext cx="166255" cy="16625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cxnSp>
          <p:nvCxnSpPr>
            <p:cNvPr id="63" name="直线连接符 62"/>
            <p:cNvCxnSpPr/>
            <p:nvPr/>
          </p:nvCxnSpPr>
          <p:spPr>
            <a:xfrm>
              <a:off x="6373731" y="2644980"/>
              <a:ext cx="0" cy="1335973"/>
            </a:xfrm>
            <a:prstGeom prst="line">
              <a:avLst/>
            </a:prstGeom>
            <a:ln w="19050">
              <a:solidFill>
                <a:schemeClr val="tx2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文本框 8"/>
          <p:cNvSpPr txBox="1"/>
          <p:nvPr/>
        </p:nvSpPr>
        <p:spPr>
          <a:xfrm>
            <a:off x="8609939" y="4486337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chemeClr val="accent6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65" name="矩形 64"/>
          <p:cNvSpPr/>
          <p:nvPr/>
        </p:nvSpPr>
        <p:spPr>
          <a:xfrm>
            <a:off x="8609939" y="412468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chemeClr val="accent6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66" name="矩形 65"/>
          <p:cNvSpPr/>
          <p:nvPr/>
        </p:nvSpPr>
        <p:spPr>
          <a:xfrm>
            <a:off x="8609937" y="3647478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tx2"/>
                </a:solidFill>
                <a:latin typeface="Century Gothic"/>
                <a:ea typeface="微软雅黑" charset="0"/>
              </a:rPr>
              <a:t>2015</a:t>
            </a:r>
            <a:endParaRPr lang="zh-CN" altLang="en-US" sz="3200" b="1" dirty="0">
              <a:solidFill>
                <a:schemeClr val="tx2"/>
              </a:solidFill>
              <a:latin typeface="Century Gothic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66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CLICK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HERE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TO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ADD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YOUR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 smtClean="0">
                <a:solidFill>
                  <a:srgbClr val="404040"/>
                </a:solidFill>
                <a:latin typeface="Century Gothic"/>
                <a:ea typeface="微软雅黑" charset="0"/>
              </a:rPr>
              <a:t>TITLE</a:t>
            </a:r>
            <a:endParaRPr kumimoji="1" lang="zh-CN" altLang="en-US" dirty="0">
              <a:solidFill>
                <a:srgbClr val="404040"/>
              </a:solidFill>
              <a:latin typeface="Century Gothic"/>
              <a:ea typeface="微软雅黑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633" y="3261755"/>
            <a:ext cx="12192000" cy="3325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58603" y="1535875"/>
            <a:ext cx="221673" cy="2002971"/>
            <a:chOff x="643356" y="1151906"/>
            <a:chExt cx="166255" cy="1502228"/>
          </a:xfrm>
        </p:grpSpPr>
        <p:sp>
          <p:nvSpPr>
            <p:cNvPr id="19" name="椭圆 18"/>
            <p:cNvSpPr/>
            <p:nvPr/>
          </p:nvSpPr>
          <p:spPr>
            <a:xfrm>
              <a:off x="643356" y="2487879"/>
              <a:ext cx="166255" cy="16625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cxnSp>
          <p:nvCxnSpPr>
            <p:cNvPr id="21" name="直线连接符 20"/>
            <p:cNvCxnSpPr>
              <a:stCxn id="19" idx="0"/>
            </p:cNvCxnSpPr>
            <p:nvPr/>
          </p:nvCxnSpPr>
          <p:spPr>
            <a:xfrm flipV="1">
              <a:off x="726484" y="1151906"/>
              <a:ext cx="0" cy="1335973"/>
            </a:xfrm>
            <a:prstGeom prst="line">
              <a:avLst/>
            </a:prstGeom>
            <a:ln w="19050">
              <a:solidFill>
                <a:schemeClr val="accent1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8"/>
          <p:cNvSpPr txBox="1"/>
          <p:nvPr/>
        </p:nvSpPr>
        <p:spPr>
          <a:xfrm>
            <a:off x="1080277" y="2071695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53" name="矩形 52"/>
          <p:cNvSpPr/>
          <p:nvPr/>
        </p:nvSpPr>
        <p:spPr>
          <a:xfrm>
            <a:off x="1080276" y="171004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1080274" y="1262817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FCAB7"/>
                </a:solidFill>
                <a:latin typeface="Century Gothic"/>
                <a:ea typeface="微软雅黑" charset="0"/>
              </a:rPr>
              <a:t>2012</a:t>
            </a:r>
            <a:endParaRPr lang="zh-CN" altLang="en-US" sz="3200" b="1" dirty="0">
              <a:solidFill>
                <a:srgbClr val="0FCAB7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68491" y="3317172"/>
            <a:ext cx="221673" cy="1990765"/>
            <a:chOff x="2525772" y="2487879"/>
            <a:chExt cx="166255" cy="1493074"/>
          </a:xfrm>
        </p:grpSpPr>
        <p:sp>
          <p:nvSpPr>
            <p:cNvPr id="42" name="椭圆 41"/>
            <p:cNvSpPr/>
            <p:nvPr/>
          </p:nvSpPr>
          <p:spPr>
            <a:xfrm>
              <a:off x="2525772" y="2487879"/>
              <a:ext cx="166255" cy="16625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cxnSp>
          <p:nvCxnSpPr>
            <p:cNvPr id="55" name="直线连接符 54"/>
            <p:cNvCxnSpPr/>
            <p:nvPr/>
          </p:nvCxnSpPr>
          <p:spPr>
            <a:xfrm>
              <a:off x="2608900" y="2644980"/>
              <a:ext cx="0" cy="1335973"/>
            </a:xfrm>
            <a:prstGeom prst="line">
              <a:avLst/>
            </a:prstGeom>
            <a:ln w="19050">
              <a:solidFill>
                <a:schemeClr val="accent2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8"/>
          <p:cNvSpPr txBox="1"/>
          <p:nvPr/>
        </p:nvSpPr>
        <p:spPr>
          <a:xfrm>
            <a:off x="3590165" y="4486337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57" name="矩形 56"/>
          <p:cNvSpPr/>
          <p:nvPr/>
        </p:nvSpPr>
        <p:spPr>
          <a:xfrm>
            <a:off x="3590164" y="412468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3590162" y="3677458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DD031"/>
                </a:solidFill>
                <a:latin typeface="Century Gothic"/>
                <a:ea typeface="微软雅黑" charset="0"/>
              </a:rPr>
              <a:t>2013</a:t>
            </a:r>
            <a:endParaRPr lang="zh-CN" altLang="en-US" sz="3200" b="1" dirty="0">
              <a:solidFill>
                <a:srgbClr val="FDD031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878379" y="1535875"/>
            <a:ext cx="221673" cy="2002971"/>
            <a:chOff x="4408188" y="1151906"/>
            <a:chExt cx="166255" cy="1502228"/>
          </a:xfrm>
        </p:grpSpPr>
        <p:sp>
          <p:nvSpPr>
            <p:cNvPr id="43" name="椭圆 42"/>
            <p:cNvSpPr/>
            <p:nvPr/>
          </p:nvSpPr>
          <p:spPr>
            <a:xfrm>
              <a:off x="4408188" y="2487879"/>
              <a:ext cx="166255" cy="16625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cxnSp>
          <p:nvCxnSpPr>
            <p:cNvPr id="59" name="直线连接符 58"/>
            <p:cNvCxnSpPr/>
            <p:nvPr/>
          </p:nvCxnSpPr>
          <p:spPr>
            <a:xfrm flipV="1">
              <a:off x="4491315" y="1151906"/>
              <a:ext cx="0" cy="1335973"/>
            </a:xfrm>
            <a:prstGeom prst="line">
              <a:avLst/>
            </a:prstGeom>
            <a:ln w="19050">
              <a:solidFill>
                <a:schemeClr val="accent3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文本框 8"/>
          <p:cNvSpPr txBox="1"/>
          <p:nvPr/>
        </p:nvSpPr>
        <p:spPr>
          <a:xfrm>
            <a:off x="6100051" y="2071695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61" name="矩形 60"/>
          <p:cNvSpPr/>
          <p:nvPr/>
        </p:nvSpPr>
        <p:spPr>
          <a:xfrm>
            <a:off x="6100051" y="171004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62" name="矩形 61"/>
          <p:cNvSpPr/>
          <p:nvPr/>
        </p:nvSpPr>
        <p:spPr>
          <a:xfrm>
            <a:off x="6100049" y="1262817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D8280"/>
                </a:solidFill>
                <a:latin typeface="Century Gothic"/>
                <a:ea typeface="微软雅黑" charset="0"/>
              </a:rPr>
              <a:t>2014</a:t>
            </a:r>
            <a:endParaRPr lang="zh-CN" altLang="en-US" sz="3200" b="1" dirty="0">
              <a:solidFill>
                <a:srgbClr val="FD8280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388267" y="3317172"/>
            <a:ext cx="221673" cy="1990765"/>
            <a:chOff x="6290604" y="2487879"/>
            <a:chExt cx="166255" cy="1493074"/>
          </a:xfrm>
        </p:grpSpPr>
        <p:sp>
          <p:nvSpPr>
            <p:cNvPr id="46" name="椭圆 45"/>
            <p:cNvSpPr/>
            <p:nvPr/>
          </p:nvSpPr>
          <p:spPr>
            <a:xfrm>
              <a:off x="6290604" y="2487879"/>
              <a:ext cx="166255" cy="16625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cxnSp>
          <p:nvCxnSpPr>
            <p:cNvPr id="63" name="直线连接符 62"/>
            <p:cNvCxnSpPr/>
            <p:nvPr/>
          </p:nvCxnSpPr>
          <p:spPr>
            <a:xfrm>
              <a:off x="6373731" y="2644980"/>
              <a:ext cx="0" cy="1335973"/>
            </a:xfrm>
            <a:prstGeom prst="line">
              <a:avLst/>
            </a:prstGeom>
            <a:ln w="19050">
              <a:solidFill>
                <a:schemeClr val="tx2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文本框 8"/>
          <p:cNvSpPr txBox="1"/>
          <p:nvPr/>
        </p:nvSpPr>
        <p:spPr>
          <a:xfrm>
            <a:off x="8609939" y="4486337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65" name="矩形 64"/>
          <p:cNvSpPr/>
          <p:nvPr/>
        </p:nvSpPr>
        <p:spPr>
          <a:xfrm>
            <a:off x="8609939" y="412468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66" name="矩形 65"/>
          <p:cNvSpPr/>
          <p:nvPr/>
        </p:nvSpPr>
        <p:spPr>
          <a:xfrm>
            <a:off x="8609937" y="3677458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BFBFBF"/>
                </a:solidFill>
                <a:latin typeface="Century Gothic"/>
                <a:ea typeface="微软雅黑" charset="0"/>
              </a:rPr>
              <a:t>2015</a:t>
            </a:r>
            <a:endParaRPr lang="zh-CN" altLang="en-US" sz="3200" b="1" dirty="0">
              <a:solidFill>
                <a:srgbClr val="BFBFBF"/>
              </a:solidFill>
              <a:latin typeface="Century Gothic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51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CLICK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HERE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TO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ADD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>
                <a:solidFill>
                  <a:srgbClr val="404040"/>
                </a:solidFill>
                <a:latin typeface="Century Gothic"/>
                <a:ea typeface="微软雅黑" charset="0"/>
              </a:rPr>
              <a:t>YOUR</a:t>
            </a:r>
            <a:r>
              <a:rPr kumimoji="1" lang="zh-CN" altLang="en-US" dirty="0">
                <a:solidFill>
                  <a:srgbClr val="404040"/>
                </a:solidFill>
                <a:latin typeface="Century Gothic"/>
                <a:ea typeface="微软雅黑" charset="0"/>
              </a:rPr>
              <a:t> </a:t>
            </a:r>
            <a:r>
              <a:rPr kumimoji="1" lang="en-US" altLang="zh-CN" dirty="0" smtClean="0">
                <a:solidFill>
                  <a:srgbClr val="404040"/>
                </a:solidFill>
                <a:latin typeface="Century Gothic"/>
                <a:ea typeface="微软雅黑" charset="0"/>
              </a:rPr>
              <a:t>TITLE</a:t>
            </a:r>
            <a:endParaRPr kumimoji="1" lang="zh-CN" altLang="en-US" dirty="0">
              <a:solidFill>
                <a:srgbClr val="404040"/>
              </a:solidFill>
              <a:latin typeface="Century Gothic"/>
              <a:ea typeface="微软雅黑" charset="0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633" y="3261755"/>
            <a:ext cx="12192000" cy="3325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404040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58603" y="1535875"/>
            <a:ext cx="221673" cy="2002971"/>
            <a:chOff x="643356" y="1151906"/>
            <a:chExt cx="166255" cy="1502228"/>
          </a:xfrm>
        </p:grpSpPr>
        <p:sp>
          <p:nvSpPr>
            <p:cNvPr id="19" name="椭圆 18"/>
            <p:cNvSpPr/>
            <p:nvPr/>
          </p:nvSpPr>
          <p:spPr>
            <a:xfrm>
              <a:off x="643356" y="2487879"/>
              <a:ext cx="166255" cy="16625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cxnSp>
          <p:nvCxnSpPr>
            <p:cNvPr id="21" name="直线连接符 20"/>
            <p:cNvCxnSpPr>
              <a:stCxn id="19" idx="0"/>
            </p:cNvCxnSpPr>
            <p:nvPr/>
          </p:nvCxnSpPr>
          <p:spPr>
            <a:xfrm flipV="1">
              <a:off x="726484" y="1151906"/>
              <a:ext cx="0" cy="1335973"/>
            </a:xfrm>
            <a:prstGeom prst="line">
              <a:avLst/>
            </a:prstGeom>
            <a:ln w="19050">
              <a:solidFill>
                <a:schemeClr val="accent1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8"/>
          <p:cNvSpPr txBox="1"/>
          <p:nvPr/>
        </p:nvSpPr>
        <p:spPr>
          <a:xfrm>
            <a:off x="1080277" y="2071695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53" name="矩形 52"/>
          <p:cNvSpPr/>
          <p:nvPr/>
        </p:nvSpPr>
        <p:spPr>
          <a:xfrm>
            <a:off x="1080276" y="171004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1080274" y="1262817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0082DE"/>
                </a:solidFill>
                <a:latin typeface="Century Gothic"/>
                <a:ea typeface="微软雅黑" charset="0"/>
              </a:rPr>
              <a:t>2012</a:t>
            </a:r>
            <a:endParaRPr lang="zh-CN" altLang="en-US" sz="3200" b="1" dirty="0">
              <a:solidFill>
                <a:srgbClr val="0082DE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368491" y="3317172"/>
            <a:ext cx="221673" cy="1990765"/>
            <a:chOff x="2525772" y="2487879"/>
            <a:chExt cx="166255" cy="1493074"/>
          </a:xfrm>
        </p:grpSpPr>
        <p:sp>
          <p:nvSpPr>
            <p:cNvPr id="42" name="椭圆 41"/>
            <p:cNvSpPr/>
            <p:nvPr/>
          </p:nvSpPr>
          <p:spPr>
            <a:xfrm>
              <a:off x="2525772" y="2487879"/>
              <a:ext cx="166255" cy="16625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cxnSp>
          <p:nvCxnSpPr>
            <p:cNvPr id="55" name="直线连接符 54"/>
            <p:cNvCxnSpPr/>
            <p:nvPr/>
          </p:nvCxnSpPr>
          <p:spPr>
            <a:xfrm>
              <a:off x="2608900" y="2644980"/>
              <a:ext cx="0" cy="1335973"/>
            </a:xfrm>
            <a:prstGeom prst="line">
              <a:avLst/>
            </a:prstGeom>
            <a:ln w="19050">
              <a:solidFill>
                <a:schemeClr val="accent2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8"/>
          <p:cNvSpPr txBox="1"/>
          <p:nvPr/>
        </p:nvSpPr>
        <p:spPr>
          <a:xfrm>
            <a:off x="3590165" y="4486337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57" name="矩形 56"/>
          <p:cNvSpPr/>
          <p:nvPr/>
        </p:nvSpPr>
        <p:spPr>
          <a:xfrm>
            <a:off x="3590164" y="412468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58" name="矩形 57"/>
          <p:cNvSpPr/>
          <p:nvPr/>
        </p:nvSpPr>
        <p:spPr>
          <a:xfrm>
            <a:off x="3590162" y="3677458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EB601"/>
                </a:solidFill>
                <a:latin typeface="Century Gothic"/>
                <a:ea typeface="微软雅黑" charset="0"/>
              </a:rPr>
              <a:t>2013</a:t>
            </a:r>
            <a:endParaRPr lang="zh-CN" altLang="en-US" sz="3200" b="1" dirty="0">
              <a:solidFill>
                <a:srgbClr val="FEB601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878379" y="1535875"/>
            <a:ext cx="221673" cy="2002971"/>
            <a:chOff x="4408188" y="1151906"/>
            <a:chExt cx="166255" cy="1502228"/>
          </a:xfrm>
        </p:grpSpPr>
        <p:sp>
          <p:nvSpPr>
            <p:cNvPr id="43" name="椭圆 42"/>
            <p:cNvSpPr/>
            <p:nvPr/>
          </p:nvSpPr>
          <p:spPr>
            <a:xfrm>
              <a:off x="4408188" y="2487879"/>
              <a:ext cx="166255" cy="16625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cxnSp>
          <p:nvCxnSpPr>
            <p:cNvPr id="59" name="直线连接符 58"/>
            <p:cNvCxnSpPr/>
            <p:nvPr/>
          </p:nvCxnSpPr>
          <p:spPr>
            <a:xfrm flipV="1">
              <a:off x="4491315" y="1151906"/>
              <a:ext cx="0" cy="1335973"/>
            </a:xfrm>
            <a:prstGeom prst="line">
              <a:avLst/>
            </a:prstGeom>
            <a:ln w="19050">
              <a:solidFill>
                <a:schemeClr val="accent3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文本框 8"/>
          <p:cNvSpPr txBox="1"/>
          <p:nvPr/>
        </p:nvSpPr>
        <p:spPr>
          <a:xfrm>
            <a:off x="6100051" y="2071695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61" name="矩形 60"/>
          <p:cNvSpPr/>
          <p:nvPr/>
        </p:nvSpPr>
        <p:spPr>
          <a:xfrm>
            <a:off x="6100051" y="1710045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62" name="矩形 61"/>
          <p:cNvSpPr/>
          <p:nvPr/>
        </p:nvSpPr>
        <p:spPr>
          <a:xfrm>
            <a:off x="6100049" y="1262817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A3C00"/>
                </a:solidFill>
                <a:latin typeface="Century Gothic"/>
                <a:ea typeface="微软雅黑" charset="0"/>
              </a:rPr>
              <a:t>2014</a:t>
            </a:r>
            <a:endParaRPr lang="zh-CN" altLang="en-US" sz="3200" b="1" dirty="0">
              <a:solidFill>
                <a:srgbClr val="FA3C00"/>
              </a:solidFill>
              <a:latin typeface="Century Gothic"/>
              <a:ea typeface="微软雅黑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388267" y="3317172"/>
            <a:ext cx="221673" cy="1990765"/>
            <a:chOff x="6290604" y="2487879"/>
            <a:chExt cx="166255" cy="1493074"/>
          </a:xfrm>
        </p:grpSpPr>
        <p:sp>
          <p:nvSpPr>
            <p:cNvPr id="46" name="椭圆 45"/>
            <p:cNvSpPr/>
            <p:nvPr/>
          </p:nvSpPr>
          <p:spPr>
            <a:xfrm>
              <a:off x="6290604" y="2487879"/>
              <a:ext cx="166255" cy="16625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solidFill>
                  <a:srgbClr val="404040"/>
                </a:solidFill>
              </a:endParaRPr>
            </a:p>
          </p:txBody>
        </p:sp>
        <p:cxnSp>
          <p:nvCxnSpPr>
            <p:cNvPr id="63" name="直线连接符 62"/>
            <p:cNvCxnSpPr/>
            <p:nvPr/>
          </p:nvCxnSpPr>
          <p:spPr>
            <a:xfrm>
              <a:off x="6373731" y="2644980"/>
              <a:ext cx="0" cy="1335973"/>
            </a:xfrm>
            <a:prstGeom prst="line">
              <a:avLst/>
            </a:prstGeom>
            <a:ln w="19050">
              <a:solidFill>
                <a:schemeClr val="tx2">
                  <a:alpha val="99000"/>
                </a:schemeClr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文本框 8"/>
          <p:cNvSpPr txBox="1"/>
          <p:nvPr/>
        </p:nvSpPr>
        <p:spPr>
          <a:xfrm>
            <a:off x="8609939" y="4486337"/>
            <a:ext cx="2408275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srgbClr val="565F69"/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</a:t>
            </a:r>
          </a:p>
        </p:txBody>
      </p:sp>
      <p:sp>
        <p:nvSpPr>
          <p:cNvPr id="65" name="矩形 64"/>
          <p:cNvSpPr/>
          <p:nvPr/>
        </p:nvSpPr>
        <p:spPr>
          <a:xfrm>
            <a:off x="8609939" y="4124687"/>
            <a:ext cx="2095445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565F69"/>
                </a:solidFill>
                <a:latin typeface="Century Gothic"/>
                <a:ea typeface="微软雅黑" charset="0"/>
              </a:rPr>
              <a:t>点击此处添加标题</a:t>
            </a:r>
          </a:p>
        </p:txBody>
      </p:sp>
      <p:sp>
        <p:nvSpPr>
          <p:cNvPr id="66" name="矩形 65"/>
          <p:cNvSpPr/>
          <p:nvPr/>
        </p:nvSpPr>
        <p:spPr>
          <a:xfrm>
            <a:off x="8609937" y="3677458"/>
            <a:ext cx="11015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BFBFBF"/>
                </a:solidFill>
                <a:latin typeface="Century Gothic"/>
                <a:ea typeface="微软雅黑" charset="0"/>
              </a:rPr>
              <a:t>2015</a:t>
            </a:r>
            <a:endParaRPr lang="zh-CN" altLang="en-US" sz="3200" b="1" dirty="0">
              <a:solidFill>
                <a:srgbClr val="BFBFBF"/>
              </a:solidFill>
              <a:latin typeface="Century Gothic"/>
              <a:ea typeface="微软雅黑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14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自定义 118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0FCAB7"/>
      </a:accent1>
      <a:accent2>
        <a:srgbClr val="FDD031"/>
      </a:accent2>
      <a:accent3>
        <a:srgbClr val="FD828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自定义 119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E0000"/>
      </a:accent1>
      <a:accent2>
        <a:srgbClr val="FFD900"/>
      </a:accent2>
      <a:accent3>
        <a:srgbClr val="0EC7A9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自定义 120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0082DE"/>
      </a:accent1>
      <a:accent2>
        <a:srgbClr val="FEB601"/>
      </a:accent2>
      <a:accent3>
        <a:srgbClr val="FA3C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sharepoint/v3/field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</TotalTime>
  <Words>477</Words>
  <Application>Microsoft Office PowerPoint</Application>
  <PresentationFormat>自定义</PresentationFormat>
  <Paragraphs>42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Office 主题</vt:lpstr>
      <vt:lpstr>2_Office 主题</vt:lpstr>
      <vt:lpstr>3_Office 主题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zzf</cp:lastModifiedBy>
  <cp:revision>73</cp:revision>
  <dcterms:created xsi:type="dcterms:W3CDTF">2010-04-12T23:12:02Z</dcterms:created>
  <dcterms:modified xsi:type="dcterms:W3CDTF">2016-03-24T10:01:01Z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