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82" r:id="rId4"/>
    <p:sldMasterId id="2147493496" r:id="rId5"/>
    <p:sldMasterId id="2147493509" r:id="rId6"/>
  </p:sldMasterIdLst>
  <p:notesMasterIdLst>
    <p:notesMasterId r:id="rId10"/>
  </p:notesMasterIdLst>
  <p:sldIdLst>
    <p:sldId id="259" r:id="rId7"/>
    <p:sldId id="268" r:id="rId8"/>
    <p:sldId id="269" r:id="rId9"/>
  </p:sldIdLst>
  <p:sldSz cx="12193588" cy="6858000"/>
  <p:notesSz cx="6858000" cy="9144000"/>
  <p:defaultTextStyle>
    <a:defPPr>
      <a:defRPr lang="en-US"/>
    </a:defPPr>
    <a:lvl1pPr marL="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3A1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389" autoAdjust="0"/>
    <p:restoredTop sz="91429"/>
  </p:normalViewPr>
  <p:slideViewPr>
    <p:cSldViewPr snapToGrid="0" snapToObjects="1">
      <p:cViewPr varScale="1">
        <p:scale>
          <a:sx n="86" d="100"/>
          <a:sy n="86" d="100"/>
        </p:scale>
        <p:origin x="-360" y="-90"/>
      </p:cViewPr>
      <p:guideLst>
        <p:guide orient="horz" pos="2160"/>
        <p:guide pos="38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1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6FCC11-95DA-442E-933F-F5304AB3F796}" type="datetimeFigureOut">
              <a:rPr lang="zh-CN" altLang="en-US" smtClean="0"/>
              <a:pPr/>
              <a:t>2016/3/24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C740C4-B3C1-4262-B21E-40FE28E3EB1E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476863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幻灯片">
    <p:bg>
      <p:bgPr>
        <a:pattFill prst="pct5">
          <a:fgClr>
            <a:schemeClr val="tx2"/>
          </a:fgClr>
          <a:bgClr>
            <a:schemeClr val="tx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467232" y="334455"/>
            <a:ext cx="5644403" cy="586316"/>
          </a:xfrm>
          <a:prstGeom prst="rect">
            <a:avLst/>
          </a:prstGeom>
        </p:spPr>
        <p:txBody>
          <a:bodyPr vert="horz" anchor="ctr"/>
          <a:lstStyle>
            <a:lvl1pPr marL="0" indent="0" algn="l">
              <a:buNone/>
              <a:defRPr sz="2667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sz="2667" dirty="0" smtClean="0"/>
              <a:t>CLICK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HERE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TO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ADD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YOUR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TITLE</a:t>
            </a:r>
            <a:endParaRPr kumimoji="1" lang="zh-CN" altLang="en-US" dirty="0"/>
          </a:p>
        </p:txBody>
      </p:sp>
      <p:sp>
        <p:nvSpPr>
          <p:cNvPr id="8" name="文本占位符 7"/>
          <p:cNvSpPr>
            <a:spLocks noGrp="1"/>
          </p:cNvSpPr>
          <p:nvPr>
            <p:ph type="body" sz="quarter" idx="11" hasCustomPrompt="1"/>
          </p:nvPr>
        </p:nvSpPr>
        <p:spPr>
          <a:xfrm>
            <a:off x="11209128" y="6094894"/>
            <a:ext cx="678875" cy="586316"/>
          </a:xfrm>
          <a:prstGeom prst="rect">
            <a:avLst/>
          </a:prstGeom>
        </p:spPr>
        <p:txBody>
          <a:bodyPr vert="horz" anchor="ctr"/>
          <a:lstStyle>
            <a:lvl1pPr marL="0" indent="0" algn="ctr">
              <a:buNone/>
              <a:defRPr sz="2667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9" name="矩形 8"/>
          <p:cNvSpPr/>
          <p:nvPr userDrawn="1"/>
        </p:nvSpPr>
        <p:spPr>
          <a:xfrm>
            <a:off x="467232" y="273497"/>
            <a:ext cx="1800548" cy="6095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</p:spTree>
    <p:extLst>
      <p:ext uri="{BB962C8B-B14F-4D97-AF65-F5344CB8AC3E}">
        <p14:creationId xmlns:p14="http://schemas.microsoft.com/office/powerpoint/2010/main" val="32380612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20042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幻灯片">
    <p:bg>
      <p:bgPr>
        <a:pattFill prst="pct5">
          <a:fgClr>
            <a:schemeClr val="tx2"/>
          </a:fgClr>
          <a:bgClr>
            <a:schemeClr val="tx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467232" y="334455"/>
            <a:ext cx="5644403" cy="586316"/>
          </a:xfrm>
          <a:prstGeom prst="rect">
            <a:avLst/>
          </a:prstGeom>
        </p:spPr>
        <p:txBody>
          <a:bodyPr vert="horz" anchor="ctr"/>
          <a:lstStyle>
            <a:lvl1pPr marL="0" indent="0" algn="l">
              <a:buNone/>
              <a:defRPr sz="2667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sz="2667" dirty="0" smtClean="0"/>
              <a:t>CLICK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HERE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TO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ADD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YOUR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TITLE</a:t>
            </a:r>
            <a:endParaRPr kumimoji="1" lang="zh-CN" altLang="en-US" dirty="0"/>
          </a:p>
        </p:txBody>
      </p:sp>
      <p:sp>
        <p:nvSpPr>
          <p:cNvPr id="8" name="文本占位符 7"/>
          <p:cNvSpPr>
            <a:spLocks noGrp="1"/>
          </p:cNvSpPr>
          <p:nvPr>
            <p:ph type="body" sz="quarter" idx="11" hasCustomPrompt="1"/>
          </p:nvPr>
        </p:nvSpPr>
        <p:spPr>
          <a:xfrm>
            <a:off x="11209128" y="6094894"/>
            <a:ext cx="678875" cy="586316"/>
          </a:xfrm>
          <a:prstGeom prst="rect">
            <a:avLst/>
          </a:prstGeom>
        </p:spPr>
        <p:txBody>
          <a:bodyPr vert="horz" anchor="ctr"/>
          <a:lstStyle>
            <a:lvl1pPr marL="0" indent="0" algn="ctr">
              <a:buNone/>
              <a:defRPr sz="2667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9" name="矩形 8"/>
          <p:cNvSpPr/>
          <p:nvPr userDrawn="1"/>
        </p:nvSpPr>
        <p:spPr>
          <a:xfrm>
            <a:off x="467232" y="273497"/>
            <a:ext cx="1800548" cy="6095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28652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259416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幻灯片">
    <p:bg>
      <p:bgPr>
        <a:pattFill prst="pct5">
          <a:fgClr>
            <a:schemeClr val="tx2"/>
          </a:fgClr>
          <a:bgClr>
            <a:schemeClr val="tx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467232" y="334455"/>
            <a:ext cx="5644403" cy="586316"/>
          </a:xfrm>
          <a:prstGeom prst="rect">
            <a:avLst/>
          </a:prstGeom>
        </p:spPr>
        <p:txBody>
          <a:bodyPr vert="horz" anchor="ctr"/>
          <a:lstStyle>
            <a:lvl1pPr marL="0" indent="0" algn="l">
              <a:buNone/>
              <a:defRPr sz="2667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sz="2667" dirty="0" smtClean="0"/>
              <a:t>CLICK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HERE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TO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ADD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YOUR</a:t>
            </a:r>
            <a:r>
              <a:rPr kumimoji="1" lang="zh-CN" altLang="en-US" sz="2667" dirty="0" smtClean="0"/>
              <a:t> </a:t>
            </a:r>
            <a:r>
              <a:rPr kumimoji="1" lang="en-US" altLang="zh-CN" sz="2667" dirty="0" smtClean="0"/>
              <a:t>TITLE</a:t>
            </a:r>
            <a:endParaRPr kumimoji="1" lang="zh-CN" altLang="en-US" dirty="0"/>
          </a:p>
        </p:txBody>
      </p:sp>
      <p:sp>
        <p:nvSpPr>
          <p:cNvPr id="8" name="文本占位符 7"/>
          <p:cNvSpPr>
            <a:spLocks noGrp="1"/>
          </p:cNvSpPr>
          <p:nvPr>
            <p:ph type="body" sz="quarter" idx="11" hasCustomPrompt="1"/>
          </p:nvPr>
        </p:nvSpPr>
        <p:spPr>
          <a:xfrm>
            <a:off x="11209128" y="6094894"/>
            <a:ext cx="678875" cy="586316"/>
          </a:xfrm>
          <a:prstGeom prst="rect">
            <a:avLst/>
          </a:prstGeom>
        </p:spPr>
        <p:txBody>
          <a:bodyPr vert="horz" anchor="ctr"/>
          <a:lstStyle>
            <a:lvl1pPr marL="0" indent="0" algn="ctr">
              <a:buNone/>
              <a:defRPr sz="2667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9" name="矩形 8"/>
          <p:cNvSpPr/>
          <p:nvPr userDrawn="1"/>
        </p:nvSpPr>
        <p:spPr>
          <a:xfrm>
            <a:off x="467232" y="273497"/>
            <a:ext cx="1800548" cy="6095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67802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772853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theme" Target="../theme/theme3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365126"/>
            <a:ext cx="105169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1825625"/>
            <a:ext cx="105169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pPr/>
              <a:t>3/24/2016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6356351"/>
            <a:ext cx="4115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69317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94" r:id="rId1"/>
    <p:sldLayoutId id="2147493473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365126"/>
            <a:ext cx="105169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1825625"/>
            <a:ext cx="105169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pPr/>
              <a:t>3/24/2016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6356351"/>
            <a:ext cx="4115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01583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08" r:id="rId1"/>
    <p:sldLayoutId id="2147493476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309" y="365126"/>
            <a:ext cx="105169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309" y="1825625"/>
            <a:ext cx="105169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309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pPr/>
              <a:t>3/24/2016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9126" y="6356351"/>
            <a:ext cx="4115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1722" y="6356351"/>
            <a:ext cx="274355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5627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521" r:id="rId1"/>
    <p:sldLayoutId id="2147493479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pPr lvl="0"/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CLICK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HERE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TO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ADD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YOUR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 smtClean="0">
                <a:solidFill>
                  <a:srgbClr val="404040"/>
                </a:solidFill>
                <a:latin typeface="Century Gothic"/>
                <a:ea typeface="微软雅黑" charset="0"/>
              </a:rPr>
              <a:t>TITLE</a:t>
            </a:r>
            <a:endParaRPr kumimoji="1" lang="zh-CN" altLang="en-US" dirty="0">
              <a:solidFill>
                <a:srgbClr val="404040"/>
              </a:solidFill>
              <a:latin typeface="Century Gothic"/>
              <a:ea typeface="微软雅黑" charset="0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15633" y="3261755"/>
            <a:ext cx="12192000" cy="33250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grpSp>
        <p:nvGrpSpPr>
          <p:cNvPr id="4" name="组合 3"/>
          <p:cNvGrpSpPr/>
          <p:nvPr/>
        </p:nvGrpSpPr>
        <p:grpSpPr>
          <a:xfrm>
            <a:off x="858603" y="1535875"/>
            <a:ext cx="221673" cy="2002971"/>
            <a:chOff x="643356" y="1151906"/>
            <a:chExt cx="166255" cy="1502228"/>
          </a:xfrm>
        </p:grpSpPr>
        <p:sp>
          <p:nvSpPr>
            <p:cNvPr id="19" name="椭圆 18"/>
            <p:cNvSpPr/>
            <p:nvPr/>
          </p:nvSpPr>
          <p:spPr>
            <a:xfrm>
              <a:off x="643356" y="2487879"/>
              <a:ext cx="166255" cy="166255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cxnSp>
          <p:nvCxnSpPr>
            <p:cNvPr id="21" name="直线连接符 20"/>
            <p:cNvCxnSpPr>
              <a:stCxn id="19" idx="0"/>
            </p:cNvCxnSpPr>
            <p:nvPr/>
          </p:nvCxnSpPr>
          <p:spPr>
            <a:xfrm flipV="1">
              <a:off x="726484" y="1151906"/>
              <a:ext cx="0" cy="1335973"/>
            </a:xfrm>
            <a:prstGeom prst="line">
              <a:avLst/>
            </a:prstGeom>
            <a:ln w="19050">
              <a:solidFill>
                <a:schemeClr val="accent1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2" name="文本框 8"/>
          <p:cNvSpPr txBox="1"/>
          <p:nvPr/>
        </p:nvSpPr>
        <p:spPr>
          <a:xfrm>
            <a:off x="1080277" y="2071695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chemeClr val="accent6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53" name="矩形 52"/>
          <p:cNvSpPr/>
          <p:nvPr/>
        </p:nvSpPr>
        <p:spPr>
          <a:xfrm>
            <a:off x="1080276" y="1710045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chemeClr val="accent6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54" name="矩形 53"/>
          <p:cNvSpPr/>
          <p:nvPr/>
        </p:nvSpPr>
        <p:spPr>
          <a:xfrm>
            <a:off x="1080274" y="1232837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chemeClr val="accent1"/>
                </a:solidFill>
                <a:latin typeface="Century Gothic"/>
                <a:ea typeface="微软雅黑" charset="0"/>
              </a:rPr>
              <a:t>2012</a:t>
            </a:r>
            <a:endParaRPr lang="zh-CN" altLang="en-US" sz="3200" b="1" dirty="0">
              <a:solidFill>
                <a:schemeClr val="accent1"/>
              </a:solidFill>
              <a:latin typeface="Century Gothic"/>
              <a:ea typeface="微软雅黑" charset="0"/>
            </a:endParaRPr>
          </a:p>
        </p:txBody>
      </p:sp>
      <p:grpSp>
        <p:nvGrpSpPr>
          <p:cNvPr id="5" name="组合 4"/>
          <p:cNvGrpSpPr/>
          <p:nvPr/>
        </p:nvGrpSpPr>
        <p:grpSpPr>
          <a:xfrm>
            <a:off x="3368491" y="3317172"/>
            <a:ext cx="221673" cy="1990765"/>
            <a:chOff x="2525772" y="2487879"/>
            <a:chExt cx="166255" cy="1493074"/>
          </a:xfrm>
        </p:grpSpPr>
        <p:sp>
          <p:nvSpPr>
            <p:cNvPr id="42" name="椭圆 41"/>
            <p:cNvSpPr/>
            <p:nvPr/>
          </p:nvSpPr>
          <p:spPr>
            <a:xfrm>
              <a:off x="2525772" y="2487879"/>
              <a:ext cx="166255" cy="166255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cxnSp>
          <p:nvCxnSpPr>
            <p:cNvPr id="55" name="直线连接符 54"/>
            <p:cNvCxnSpPr/>
            <p:nvPr/>
          </p:nvCxnSpPr>
          <p:spPr>
            <a:xfrm>
              <a:off x="2608900" y="2644980"/>
              <a:ext cx="0" cy="1335973"/>
            </a:xfrm>
            <a:prstGeom prst="line">
              <a:avLst/>
            </a:prstGeom>
            <a:ln w="19050">
              <a:solidFill>
                <a:schemeClr val="accent2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6" name="文本框 8"/>
          <p:cNvSpPr txBox="1"/>
          <p:nvPr/>
        </p:nvSpPr>
        <p:spPr>
          <a:xfrm>
            <a:off x="3590165" y="4486337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chemeClr val="accent6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57" name="矩形 56"/>
          <p:cNvSpPr/>
          <p:nvPr/>
        </p:nvSpPr>
        <p:spPr>
          <a:xfrm>
            <a:off x="3590164" y="4124687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chemeClr val="accent6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58" name="矩形 57"/>
          <p:cNvSpPr/>
          <p:nvPr/>
        </p:nvSpPr>
        <p:spPr>
          <a:xfrm>
            <a:off x="3590162" y="3647478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chemeClr val="accent2"/>
                </a:solidFill>
                <a:latin typeface="Century Gothic"/>
                <a:ea typeface="微软雅黑" charset="0"/>
              </a:rPr>
              <a:t>2013</a:t>
            </a:r>
            <a:endParaRPr lang="zh-CN" altLang="en-US" sz="3200" b="1" dirty="0">
              <a:solidFill>
                <a:schemeClr val="accent2"/>
              </a:solidFill>
              <a:latin typeface="Century Gothic"/>
              <a:ea typeface="微软雅黑" charset="0"/>
            </a:endParaRPr>
          </a:p>
        </p:txBody>
      </p:sp>
      <p:grpSp>
        <p:nvGrpSpPr>
          <p:cNvPr id="6" name="组合 5"/>
          <p:cNvGrpSpPr/>
          <p:nvPr/>
        </p:nvGrpSpPr>
        <p:grpSpPr>
          <a:xfrm>
            <a:off x="5878379" y="1535875"/>
            <a:ext cx="221673" cy="2002971"/>
            <a:chOff x="4408188" y="1151906"/>
            <a:chExt cx="166255" cy="1502228"/>
          </a:xfrm>
        </p:grpSpPr>
        <p:sp>
          <p:nvSpPr>
            <p:cNvPr id="43" name="椭圆 42"/>
            <p:cNvSpPr/>
            <p:nvPr/>
          </p:nvSpPr>
          <p:spPr>
            <a:xfrm>
              <a:off x="4408188" y="2487879"/>
              <a:ext cx="166255" cy="166255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cxnSp>
          <p:nvCxnSpPr>
            <p:cNvPr id="59" name="直线连接符 58"/>
            <p:cNvCxnSpPr/>
            <p:nvPr/>
          </p:nvCxnSpPr>
          <p:spPr>
            <a:xfrm flipV="1">
              <a:off x="4491315" y="1151906"/>
              <a:ext cx="0" cy="1335973"/>
            </a:xfrm>
            <a:prstGeom prst="line">
              <a:avLst/>
            </a:prstGeom>
            <a:ln w="19050">
              <a:solidFill>
                <a:schemeClr val="accent3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0" name="文本框 8"/>
          <p:cNvSpPr txBox="1"/>
          <p:nvPr/>
        </p:nvSpPr>
        <p:spPr>
          <a:xfrm>
            <a:off x="6100051" y="2071695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chemeClr val="accent6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61" name="矩形 60"/>
          <p:cNvSpPr/>
          <p:nvPr/>
        </p:nvSpPr>
        <p:spPr>
          <a:xfrm>
            <a:off x="6100051" y="1710045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chemeClr val="accent6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62" name="矩形 61"/>
          <p:cNvSpPr/>
          <p:nvPr/>
        </p:nvSpPr>
        <p:spPr>
          <a:xfrm>
            <a:off x="6100049" y="1232837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chemeClr val="accent3"/>
                </a:solidFill>
                <a:latin typeface="Century Gothic"/>
                <a:ea typeface="微软雅黑" charset="0"/>
              </a:rPr>
              <a:t>2014</a:t>
            </a:r>
            <a:endParaRPr lang="zh-CN" altLang="en-US" sz="3200" b="1" dirty="0">
              <a:solidFill>
                <a:schemeClr val="accent3"/>
              </a:solidFill>
              <a:latin typeface="Century Gothic"/>
              <a:ea typeface="微软雅黑" charset="0"/>
            </a:endParaRPr>
          </a:p>
        </p:txBody>
      </p:sp>
      <p:grpSp>
        <p:nvGrpSpPr>
          <p:cNvPr id="7" name="组合 6"/>
          <p:cNvGrpSpPr/>
          <p:nvPr/>
        </p:nvGrpSpPr>
        <p:grpSpPr>
          <a:xfrm>
            <a:off x="8388267" y="3317172"/>
            <a:ext cx="221673" cy="1990765"/>
            <a:chOff x="6290604" y="2487879"/>
            <a:chExt cx="166255" cy="1493074"/>
          </a:xfrm>
        </p:grpSpPr>
        <p:sp>
          <p:nvSpPr>
            <p:cNvPr id="46" name="椭圆 45"/>
            <p:cNvSpPr/>
            <p:nvPr/>
          </p:nvSpPr>
          <p:spPr>
            <a:xfrm>
              <a:off x="6290604" y="2487879"/>
              <a:ext cx="166255" cy="166255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/>
            </a:p>
          </p:txBody>
        </p:sp>
        <p:cxnSp>
          <p:nvCxnSpPr>
            <p:cNvPr id="63" name="直线连接符 62"/>
            <p:cNvCxnSpPr/>
            <p:nvPr/>
          </p:nvCxnSpPr>
          <p:spPr>
            <a:xfrm>
              <a:off x="6373731" y="2644980"/>
              <a:ext cx="0" cy="1335973"/>
            </a:xfrm>
            <a:prstGeom prst="line">
              <a:avLst/>
            </a:prstGeom>
            <a:ln w="19050">
              <a:solidFill>
                <a:schemeClr val="tx2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4" name="文本框 8"/>
          <p:cNvSpPr txBox="1"/>
          <p:nvPr/>
        </p:nvSpPr>
        <p:spPr>
          <a:xfrm>
            <a:off x="8609939" y="4486337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chemeClr val="accent6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65" name="矩形 64"/>
          <p:cNvSpPr/>
          <p:nvPr/>
        </p:nvSpPr>
        <p:spPr>
          <a:xfrm>
            <a:off x="8609939" y="4124687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chemeClr val="accent6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66" name="矩形 65"/>
          <p:cNvSpPr/>
          <p:nvPr/>
        </p:nvSpPr>
        <p:spPr>
          <a:xfrm>
            <a:off x="8609937" y="3647478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chemeClr val="tx2"/>
                </a:solidFill>
                <a:latin typeface="Century Gothic"/>
                <a:ea typeface="微软雅黑" charset="0"/>
              </a:rPr>
              <a:t>2015</a:t>
            </a:r>
            <a:endParaRPr lang="zh-CN" altLang="en-US" sz="3200" b="1" dirty="0">
              <a:solidFill>
                <a:schemeClr val="tx2"/>
              </a:solidFill>
              <a:latin typeface="Century Gothic"/>
              <a:ea typeface="微软雅黑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6667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pPr lvl="0"/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CLICK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HERE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TO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ADD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YOUR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 smtClean="0">
                <a:solidFill>
                  <a:srgbClr val="404040"/>
                </a:solidFill>
                <a:latin typeface="Century Gothic"/>
                <a:ea typeface="微软雅黑" charset="0"/>
              </a:rPr>
              <a:t>TITLE</a:t>
            </a:r>
            <a:endParaRPr kumimoji="1" lang="zh-CN" altLang="en-US" dirty="0">
              <a:solidFill>
                <a:srgbClr val="404040"/>
              </a:solidFill>
              <a:latin typeface="Century Gothic"/>
              <a:ea typeface="微软雅黑" charset="0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 smtClean="0"/>
              <a:t>02</a:t>
            </a:r>
            <a:endParaRPr kumimoji="1"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15633" y="3261755"/>
            <a:ext cx="12192000" cy="33250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grpSp>
        <p:nvGrpSpPr>
          <p:cNvPr id="4" name="组合 3"/>
          <p:cNvGrpSpPr/>
          <p:nvPr/>
        </p:nvGrpSpPr>
        <p:grpSpPr>
          <a:xfrm>
            <a:off x="858603" y="1535875"/>
            <a:ext cx="221673" cy="2002971"/>
            <a:chOff x="643356" y="1151906"/>
            <a:chExt cx="166255" cy="1502228"/>
          </a:xfrm>
        </p:grpSpPr>
        <p:sp>
          <p:nvSpPr>
            <p:cNvPr id="19" name="椭圆 18"/>
            <p:cNvSpPr/>
            <p:nvPr/>
          </p:nvSpPr>
          <p:spPr>
            <a:xfrm>
              <a:off x="643356" y="2487879"/>
              <a:ext cx="166255" cy="166255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  <p:cxnSp>
          <p:nvCxnSpPr>
            <p:cNvPr id="21" name="直线连接符 20"/>
            <p:cNvCxnSpPr>
              <a:stCxn id="19" idx="0"/>
            </p:cNvCxnSpPr>
            <p:nvPr/>
          </p:nvCxnSpPr>
          <p:spPr>
            <a:xfrm flipV="1">
              <a:off x="726484" y="1151906"/>
              <a:ext cx="0" cy="1335973"/>
            </a:xfrm>
            <a:prstGeom prst="line">
              <a:avLst/>
            </a:prstGeom>
            <a:ln w="19050">
              <a:solidFill>
                <a:schemeClr val="accent1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2" name="文本框 8"/>
          <p:cNvSpPr txBox="1"/>
          <p:nvPr/>
        </p:nvSpPr>
        <p:spPr>
          <a:xfrm>
            <a:off x="1080277" y="2071695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65F69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53" name="矩形 52"/>
          <p:cNvSpPr/>
          <p:nvPr/>
        </p:nvSpPr>
        <p:spPr>
          <a:xfrm>
            <a:off x="1080276" y="1710045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rgbClr val="565F69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54" name="矩形 53"/>
          <p:cNvSpPr/>
          <p:nvPr/>
        </p:nvSpPr>
        <p:spPr>
          <a:xfrm>
            <a:off x="1080274" y="1262817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rgbClr val="0FCAB7"/>
                </a:solidFill>
                <a:latin typeface="Century Gothic"/>
                <a:ea typeface="微软雅黑" charset="0"/>
              </a:rPr>
              <a:t>2012</a:t>
            </a:r>
            <a:endParaRPr lang="zh-CN" altLang="en-US" sz="3200" b="1" dirty="0">
              <a:solidFill>
                <a:srgbClr val="0FCAB7"/>
              </a:solidFill>
              <a:latin typeface="Century Gothic"/>
              <a:ea typeface="微软雅黑" charset="0"/>
            </a:endParaRPr>
          </a:p>
        </p:txBody>
      </p:sp>
      <p:grpSp>
        <p:nvGrpSpPr>
          <p:cNvPr id="5" name="组合 4"/>
          <p:cNvGrpSpPr/>
          <p:nvPr/>
        </p:nvGrpSpPr>
        <p:grpSpPr>
          <a:xfrm>
            <a:off x="3368491" y="3317172"/>
            <a:ext cx="221673" cy="1990765"/>
            <a:chOff x="2525772" y="2487879"/>
            <a:chExt cx="166255" cy="1493074"/>
          </a:xfrm>
        </p:grpSpPr>
        <p:sp>
          <p:nvSpPr>
            <p:cNvPr id="42" name="椭圆 41"/>
            <p:cNvSpPr/>
            <p:nvPr/>
          </p:nvSpPr>
          <p:spPr>
            <a:xfrm>
              <a:off x="2525772" y="2487879"/>
              <a:ext cx="166255" cy="166255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  <p:cxnSp>
          <p:nvCxnSpPr>
            <p:cNvPr id="55" name="直线连接符 54"/>
            <p:cNvCxnSpPr/>
            <p:nvPr/>
          </p:nvCxnSpPr>
          <p:spPr>
            <a:xfrm>
              <a:off x="2608900" y="2644980"/>
              <a:ext cx="0" cy="1335973"/>
            </a:xfrm>
            <a:prstGeom prst="line">
              <a:avLst/>
            </a:prstGeom>
            <a:ln w="19050">
              <a:solidFill>
                <a:schemeClr val="accent2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6" name="文本框 8"/>
          <p:cNvSpPr txBox="1"/>
          <p:nvPr/>
        </p:nvSpPr>
        <p:spPr>
          <a:xfrm>
            <a:off x="3590165" y="4486337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65F69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57" name="矩形 56"/>
          <p:cNvSpPr/>
          <p:nvPr/>
        </p:nvSpPr>
        <p:spPr>
          <a:xfrm>
            <a:off x="3590164" y="4124687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rgbClr val="565F69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58" name="矩形 57"/>
          <p:cNvSpPr/>
          <p:nvPr/>
        </p:nvSpPr>
        <p:spPr>
          <a:xfrm>
            <a:off x="3590162" y="3677458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rgbClr val="FDD031"/>
                </a:solidFill>
                <a:latin typeface="Century Gothic"/>
                <a:ea typeface="微软雅黑" charset="0"/>
              </a:rPr>
              <a:t>2013</a:t>
            </a:r>
            <a:endParaRPr lang="zh-CN" altLang="en-US" sz="3200" b="1" dirty="0">
              <a:solidFill>
                <a:srgbClr val="FDD031"/>
              </a:solidFill>
              <a:latin typeface="Century Gothic"/>
              <a:ea typeface="微软雅黑" charset="0"/>
            </a:endParaRPr>
          </a:p>
        </p:txBody>
      </p:sp>
      <p:grpSp>
        <p:nvGrpSpPr>
          <p:cNvPr id="6" name="组合 5"/>
          <p:cNvGrpSpPr/>
          <p:nvPr/>
        </p:nvGrpSpPr>
        <p:grpSpPr>
          <a:xfrm>
            <a:off x="5878379" y="1535875"/>
            <a:ext cx="221673" cy="2002971"/>
            <a:chOff x="4408188" y="1151906"/>
            <a:chExt cx="166255" cy="1502228"/>
          </a:xfrm>
        </p:grpSpPr>
        <p:sp>
          <p:nvSpPr>
            <p:cNvPr id="43" name="椭圆 42"/>
            <p:cNvSpPr/>
            <p:nvPr/>
          </p:nvSpPr>
          <p:spPr>
            <a:xfrm>
              <a:off x="4408188" y="2487879"/>
              <a:ext cx="166255" cy="166255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  <p:cxnSp>
          <p:nvCxnSpPr>
            <p:cNvPr id="59" name="直线连接符 58"/>
            <p:cNvCxnSpPr/>
            <p:nvPr/>
          </p:nvCxnSpPr>
          <p:spPr>
            <a:xfrm flipV="1">
              <a:off x="4491315" y="1151906"/>
              <a:ext cx="0" cy="1335973"/>
            </a:xfrm>
            <a:prstGeom prst="line">
              <a:avLst/>
            </a:prstGeom>
            <a:ln w="19050">
              <a:solidFill>
                <a:schemeClr val="accent3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0" name="文本框 8"/>
          <p:cNvSpPr txBox="1"/>
          <p:nvPr/>
        </p:nvSpPr>
        <p:spPr>
          <a:xfrm>
            <a:off x="6100051" y="2071695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65F69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61" name="矩形 60"/>
          <p:cNvSpPr/>
          <p:nvPr/>
        </p:nvSpPr>
        <p:spPr>
          <a:xfrm>
            <a:off x="6100051" y="1710045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rgbClr val="565F69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62" name="矩形 61"/>
          <p:cNvSpPr/>
          <p:nvPr/>
        </p:nvSpPr>
        <p:spPr>
          <a:xfrm>
            <a:off x="6100049" y="1262817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rgbClr val="FD8280"/>
                </a:solidFill>
                <a:latin typeface="Century Gothic"/>
                <a:ea typeface="微软雅黑" charset="0"/>
              </a:rPr>
              <a:t>2014</a:t>
            </a:r>
            <a:endParaRPr lang="zh-CN" altLang="en-US" sz="3200" b="1" dirty="0">
              <a:solidFill>
                <a:srgbClr val="FD8280"/>
              </a:solidFill>
              <a:latin typeface="Century Gothic"/>
              <a:ea typeface="微软雅黑" charset="0"/>
            </a:endParaRPr>
          </a:p>
        </p:txBody>
      </p:sp>
      <p:grpSp>
        <p:nvGrpSpPr>
          <p:cNvPr id="7" name="组合 6"/>
          <p:cNvGrpSpPr/>
          <p:nvPr/>
        </p:nvGrpSpPr>
        <p:grpSpPr>
          <a:xfrm>
            <a:off x="8388267" y="3317172"/>
            <a:ext cx="221673" cy="1990765"/>
            <a:chOff x="6290604" y="2487879"/>
            <a:chExt cx="166255" cy="1493074"/>
          </a:xfrm>
        </p:grpSpPr>
        <p:sp>
          <p:nvSpPr>
            <p:cNvPr id="46" name="椭圆 45"/>
            <p:cNvSpPr/>
            <p:nvPr/>
          </p:nvSpPr>
          <p:spPr>
            <a:xfrm>
              <a:off x="6290604" y="2487879"/>
              <a:ext cx="166255" cy="166255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  <p:cxnSp>
          <p:nvCxnSpPr>
            <p:cNvPr id="63" name="直线连接符 62"/>
            <p:cNvCxnSpPr/>
            <p:nvPr/>
          </p:nvCxnSpPr>
          <p:spPr>
            <a:xfrm>
              <a:off x="6373731" y="2644980"/>
              <a:ext cx="0" cy="1335973"/>
            </a:xfrm>
            <a:prstGeom prst="line">
              <a:avLst/>
            </a:prstGeom>
            <a:ln w="19050">
              <a:solidFill>
                <a:schemeClr val="tx2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4" name="文本框 8"/>
          <p:cNvSpPr txBox="1"/>
          <p:nvPr/>
        </p:nvSpPr>
        <p:spPr>
          <a:xfrm>
            <a:off x="8609939" y="4486337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65F69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65" name="矩形 64"/>
          <p:cNvSpPr/>
          <p:nvPr/>
        </p:nvSpPr>
        <p:spPr>
          <a:xfrm>
            <a:off x="8609939" y="4124687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rgbClr val="565F69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66" name="矩形 65"/>
          <p:cNvSpPr/>
          <p:nvPr/>
        </p:nvSpPr>
        <p:spPr>
          <a:xfrm>
            <a:off x="8609937" y="3677458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rgbClr val="BFBFBF"/>
                </a:solidFill>
                <a:latin typeface="Century Gothic"/>
                <a:ea typeface="微软雅黑" charset="0"/>
              </a:rPr>
              <a:t>2015</a:t>
            </a:r>
            <a:endParaRPr lang="zh-CN" altLang="en-US" sz="3200" b="1" dirty="0">
              <a:solidFill>
                <a:srgbClr val="BFBFBF"/>
              </a:solidFill>
              <a:latin typeface="Century Gothic"/>
              <a:ea typeface="微软雅黑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145173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pPr lvl="0"/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CLICK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HERE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TO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ADD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>
                <a:solidFill>
                  <a:srgbClr val="404040"/>
                </a:solidFill>
                <a:latin typeface="Century Gothic"/>
                <a:ea typeface="微软雅黑" charset="0"/>
              </a:rPr>
              <a:t>YOUR</a:t>
            </a:r>
            <a:r>
              <a:rPr kumimoji="1" lang="zh-CN" altLang="en-US" dirty="0">
                <a:solidFill>
                  <a:srgbClr val="404040"/>
                </a:solidFill>
                <a:latin typeface="Century Gothic"/>
                <a:ea typeface="微软雅黑" charset="0"/>
              </a:rPr>
              <a:t> </a:t>
            </a:r>
            <a:r>
              <a:rPr kumimoji="1" lang="en-US" altLang="zh-CN" dirty="0" smtClean="0">
                <a:solidFill>
                  <a:srgbClr val="404040"/>
                </a:solidFill>
                <a:latin typeface="Century Gothic"/>
                <a:ea typeface="微软雅黑" charset="0"/>
              </a:rPr>
              <a:t>TITLE</a:t>
            </a:r>
            <a:endParaRPr kumimoji="1" lang="zh-CN" altLang="en-US" dirty="0">
              <a:solidFill>
                <a:srgbClr val="404040"/>
              </a:solidFill>
              <a:latin typeface="Century Gothic"/>
              <a:ea typeface="微软雅黑" charset="0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 smtClean="0"/>
              <a:t>03</a:t>
            </a:r>
            <a:endParaRPr kumimoji="1"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15633" y="3261755"/>
            <a:ext cx="12192000" cy="332509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>
              <a:solidFill>
                <a:srgbClr val="404040"/>
              </a:solidFill>
            </a:endParaRPr>
          </a:p>
        </p:txBody>
      </p:sp>
      <p:grpSp>
        <p:nvGrpSpPr>
          <p:cNvPr id="5" name="组合 4"/>
          <p:cNvGrpSpPr/>
          <p:nvPr/>
        </p:nvGrpSpPr>
        <p:grpSpPr>
          <a:xfrm>
            <a:off x="858603" y="1535875"/>
            <a:ext cx="221673" cy="2002971"/>
            <a:chOff x="643356" y="1151906"/>
            <a:chExt cx="166255" cy="1502228"/>
          </a:xfrm>
        </p:grpSpPr>
        <p:sp>
          <p:nvSpPr>
            <p:cNvPr id="19" name="椭圆 18"/>
            <p:cNvSpPr/>
            <p:nvPr/>
          </p:nvSpPr>
          <p:spPr>
            <a:xfrm>
              <a:off x="643356" y="2487879"/>
              <a:ext cx="166255" cy="166255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  <p:cxnSp>
          <p:nvCxnSpPr>
            <p:cNvPr id="21" name="直线连接符 20"/>
            <p:cNvCxnSpPr>
              <a:stCxn id="19" idx="0"/>
            </p:cNvCxnSpPr>
            <p:nvPr/>
          </p:nvCxnSpPr>
          <p:spPr>
            <a:xfrm flipV="1">
              <a:off x="726484" y="1151906"/>
              <a:ext cx="0" cy="1335973"/>
            </a:xfrm>
            <a:prstGeom prst="line">
              <a:avLst/>
            </a:prstGeom>
            <a:ln w="19050">
              <a:solidFill>
                <a:schemeClr val="accent1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2" name="文本框 8"/>
          <p:cNvSpPr txBox="1"/>
          <p:nvPr/>
        </p:nvSpPr>
        <p:spPr>
          <a:xfrm>
            <a:off x="1080277" y="2071695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65F69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53" name="矩形 52"/>
          <p:cNvSpPr/>
          <p:nvPr/>
        </p:nvSpPr>
        <p:spPr>
          <a:xfrm>
            <a:off x="1080276" y="1710045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rgbClr val="565F69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54" name="矩形 53"/>
          <p:cNvSpPr/>
          <p:nvPr/>
        </p:nvSpPr>
        <p:spPr>
          <a:xfrm>
            <a:off x="1080274" y="1262817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rgbClr val="0082DE"/>
                </a:solidFill>
                <a:latin typeface="Century Gothic"/>
                <a:ea typeface="微软雅黑" charset="0"/>
              </a:rPr>
              <a:t>2012</a:t>
            </a:r>
            <a:endParaRPr lang="zh-CN" altLang="en-US" sz="3200" b="1" dirty="0">
              <a:solidFill>
                <a:srgbClr val="0082DE"/>
              </a:solidFill>
              <a:latin typeface="Century Gothic"/>
              <a:ea typeface="微软雅黑" charset="0"/>
            </a:endParaRPr>
          </a:p>
        </p:txBody>
      </p:sp>
      <p:grpSp>
        <p:nvGrpSpPr>
          <p:cNvPr id="6" name="组合 5"/>
          <p:cNvGrpSpPr/>
          <p:nvPr/>
        </p:nvGrpSpPr>
        <p:grpSpPr>
          <a:xfrm>
            <a:off x="3368491" y="3317172"/>
            <a:ext cx="221673" cy="1990765"/>
            <a:chOff x="2525772" y="2487879"/>
            <a:chExt cx="166255" cy="1493074"/>
          </a:xfrm>
        </p:grpSpPr>
        <p:sp>
          <p:nvSpPr>
            <p:cNvPr id="42" name="椭圆 41"/>
            <p:cNvSpPr/>
            <p:nvPr/>
          </p:nvSpPr>
          <p:spPr>
            <a:xfrm>
              <a:off x="2525772" y="2487879"/>
              <a:ext cx="166255" cy="166255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  <p:cxnSp>
          <p:nvCxnSpPr>
            <p:cNvPr id="55" name="直线连接符 54"/>
            <p:cNvCxnSpPr/>
            <p:nvPr/>
          </p:nvCxnSpPr>
          <p:spPr>
            <a:xfrm>
              <a:off x="2608900" y="2644980"/>
              <a:ext cx="0" cy="1335973"/>
            </a:xfrm>
            <a:prstGeom prst="line">
              <a:avLst/>
            </a:prstGeom>
            <a:ln w="19050">
              <a:solidFill>
                <a:schemeClr val="accent2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6" name="文本框 8"/>
          <p:cNvSpPr txBox="1"/>
          <p:nvPr/>
        </p:nvSpPr>
        <p:spPr>
          <a:xfrm>
            <a:off x="3590165" y="4486337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65F69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57" name="矩形 56"/>
          <p:cNvSpPr/>
          <p:nvPr/>
        </p:nvSpPr>
        <p:spPr>
          <a:xfrm>
            <a:off x="3590164" y="4124687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rgbClr val="565F69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58" name="矩形 57"/>
          <p:cNvSpPr/>
          <p:nvPr/>
        </p:nvSpPr>
        <p:spPr>
          <a:xfrm>
            <a:off x="3590162" y="3677458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rgbClr val="FEB601"/>
                </a:solidFill>
                <a:latin typeface="Century Gothic"/>
                <a:ea typeface="微软雅黑" charset="0"/>
              </a:rPr>
              <a:t>2013</a:t>
            </a:r>
            <a:endParaRPr lang="zh-CN" altLang="en-US" sz="3200" b="1" dirty="0">
              <a:solidFill>
                <a:srgbClr val="FEB601"/>
              </a:solidFill>
              <a:latin typeface="Century Gothic"/>
              <a:ea typeface="微软雅黑" charset="0"/>
            </a:endParaRPr>
          </a:p>
        </p:txBody>
      </p:sp>
      <p:grpSp>
        <p:nvGrpSpPr>
          <p:cNvPr id="7" name="组合 6"/>
          <p:cNvGrpSpPr/>
          <p:nvPr/>
        </p:nvGrpSpPr>
        <p:grpSpPr>
          <a:xfrm>
            <a:off x="5878379" y="1535875"/>
            <a:ext cx="221673" cy="2002971"/>
            <a:chOff x="4408188" y="1151906"/>
            <a:chExt cx="166255" cy="1502228"/>
          </a:xfrm>
        </p:grpSpPr>
        <p:sp>
          <p:nvSpPr>
            <p:cNvPr id="43" name="椭圆 42"/>
            <p:cNvSpPr/>
            <p:nvPr/>
          </p:nvSpPr>
          <p:spPr>
            <a:xfrm>
              <a:off x="4408188" y="2487879"/>
              <a:ext cx="166255" cy="166255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  <p:cxnSp>
          <p:nvCxnSpPr>
            <p:cNvPr id="59" name="直线连接符 58"/>
            <p:cNvCxnSpPr/>
            <p:nvPr/>
          </p:nvCxnSpPr>
          <p:spPr>
            <a:xfrm flipV="1">
              <a:off x="4491315" y="1151906"/>
              <a:ext cx="0" cy="1335973"/>
            </a:xfrm>
            <a:prstGeom prst="line">
              <a:avLst/>
            </a:prstGeom>
            <a:ln w="19050">
              <a:solidFill>
                <a:schemeClr val="accent3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0" name="文本框 8"/>
          <p:cNvSpPr txBox="1"/>
          <p:nvPr/>
        </p:nvSpPr>
        <p:spPr>
          <a:xfrm>
            <a:off x="6100051" y="2071695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65F69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61" name="矩形 60"/>
          <p:cNvSpPr/>
          <p:nvPr/>
        </p:nvSpPr>
        <p:spPr>
          <a:xfrm>
            <a:off x="6100051" y="1710045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rgbClr val="565F69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62" name="矩形 61"/>
          <p:cNvSpPr/>
          <p:nvPr/>
        </p:nvSpPr>
        <p:spPr>
          <a:xfrm>
            <a:off x="6100049" y="1262817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rgbClr val="FA3C00"/>
                </a:solidFill>
                <a:latin typeface="Century Gothic"/>
                <a:ea typeface="微软雅黑" charset="0"/>
              </a:rPr>
              <a:t>2014</a:t>
            </a:r>
            <a:endParaRPr lang="zh-CN" altLang="en-US" sz="3200" b="1" dirty="0">
              <a:solidFill>
                <a:srgbClr val="FA3C00"/>
              </a:solidFill>
              <a:latin typeface="Century Gothic"/>
              <a:ea typeface="微软雅黑" charset="0"/>
            </a:endParaRPr>
          </a:p>
        </p:txBody>
      </p:sp>
      <p:grpSp>
        <p:nvGrpSpPr>
          <p:cNvPr id="9" name="组合 8"/>
          <p:cNvGrpSpPr/>
          <p:nvPr/>
        </p:nvGrpSpPr>
        <p:grpSpPr>
          <a:xfrm>
            <a:off x="8388267" y="3317172"/>
            <a:ext cx="221673" cy="1990765"/>
            <a:chOff x="6290604" y="2487879"/>
            <a:chExt cx="166255" cy="1493074"/>
          </a:xfrm>
        </p:grpSpPr>
        <p:sp>
          <p:nvSpPr>
            <p:cNvPr id="46" name="椭圆 45"/>
            <p:cNvSpPr/>
            <p:nvPr/>
          </p:nvSpPr>
          <p:spPr>
            <a:xfrm>
              <a:off x="6290604" y="2487879"/>
              <a:ext cx="166255" cy="166255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rgbClr val="404040"/>
                </a:solidFill>
              </a:endParaRPr>
            </a:p>
          </p:txBody>
        </p:sp>
        <p:cxnSp>
          <p:nvCxnSpPr>
            <p:cNvPr id="63" name="直线连接符 62"/>
            <p:cNvCxnSpPr/>
            <p:nvPr/>
          </p:nvCxnSpPr>
          <p:spPr>
            <a:xfrm>
              <a:off x="6373731" y="2644980"/>
              <a:ext cx="0" cy="1335973"/>
            </a:xfrm>
            <a:prstGeom prst="line">
              <a:avLst/>
            </a:prstGeom>
            <a:ln w="19050">
              <a:solidFill>
                <a:schemeClr val="tx2">
                  <a:alpha val="99000"/>
                </a:schemeClr>
              </a:solidFill>
              <a:tailEnd type="oval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4" name="文本框 8"/>
          <p:cNvSpPr txBox="1"/>
          <p:nvPr/>
        </p:nvSpPr>
        <p:spPr>
          <a:xfrm>
            <a:off x="8609939" y="4486337"/>
            <a:ext cx="2408275" cy="8923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defTabSz="609585">
              <a:lnSpc>
                <a:spcPct val="130000"/>
              </a:lnSpc>
            </a:pPr>
            <a:r>
              <a:rPr lang="zh-CN" altLang="en-US" sz="1333" dirty="0">
                <a:solidFill>
                  <a:srgbClr val="565F69"/>
                </a:solidFill>
                <a:latin typeface="微软雅黑" charset="0"/>
                <a:ea typeface="微软雅黑" charset="0"/>
              </a:rPr>
              <a:t>顶部“开始”面板中可以对字体、字号、颜色、行距等进行修改。</a:t>
            </a:r>
          </a:p>
        </p:txBody>
      </p:sp>
      <p:sp>
        <p:nvSpPr>
          <p:cNvPr id="65" name="矩形 64"/>
          <p:cNvSpPr/>
          <p:nvPr/>
        </p:nvSpPr>
        <p:spPr>
          <a:xfrm>
            <a:off x="8609939" y="4124687"/>
            <a:ext cx="2095445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800" b="1" dirty="0">
                <a:solidFill>
                  <a:srgbClr val="565F69"/>
                </a:solidFill>
                <a:latin typeface="Century Gothic"/>
                <a:ea typeface="微软雅黑" charset="0"/>
              </a:rPr>
              <a:t>点击此处添加标题</a:t>
            </a:r>
          </a:p>
        </p:txBody>
      </p:sp>
      <p:sp>
        <p:nvSpPr>
          <p:cNvPr id="66" name="矩形 65"/>
          <p:cNvSpPr/>
          <p:nvPr/>
        </p:nvSpPr>
        <p:spPr>
          <a:xfrm>
            <a:off x="8609937" y="3677458"/>
            <a:ext cx="110158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3200" b="1" dirty="0">
                <a:solidFill>
                  <a:srgbClr val="BFBFBF"/>
                </a:solidFill>
                <a:latin typeface="Century Gothic"/>
                <a:ea typeface="微软雅黑" charset="0"/>
              </a:rPr>
              <a:t>2015</a:t>
            </a:r>
            <a:endParaRPr lang="zh-CN" altLang="en-US" sz="3200" b="1" dirty="0">
              <a:solidFill>
                <a:srgbClr val="BFBFBF"/>
              </a:solidFill>
              <a:latin typeface="Century Gothic"/>
              <a:ea typeface="微软雅黑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811469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主题">
  <a:themeElements>
    <a:clrScheme name="自定义 118">
      <a:dk1>
        <a:srgbClr val="FFFFFF"/>
      </a:dk1>
      <a:lt1>
        <a:srgbClr val="404040"/>
      </a:lt1>
      <a:dk2>
        <a:srgbClr val="BFBFBF"/>
      </a:dk2>
      <a:lt2>
        <a:srgbClr val="000000"/>
      </a:lt2>
      <a:accent1>
        <a:srgbClr val="0FCAB7"/>
      </a:accent1>
      <a:accent2>
        <a:srgbClr val="FDD031"/>
      </a:accent2>
      <a:accent3>
        <a:srgbClr val="FD8280"/>
      </a:accent3>
      <a:accent4>
        <a:srgbClr val="10141A"/>
      </a:accent4>
      <a:accent5>
        <a:srgbClr val="303B45"/>
      </a:accent5>
      <a:accent6>
        <a:srgbClr val="565F69"/>
      </a:accent6>
      <a:hlink>
        <a:srgbClr val="00FFFF"/>
      </a:hlink>
      <a:folHlink>
        <a:srgbClr val="0080FF"/>
      </a:folHlink>
    </a:clrScheme>
    <a:fontScheme name="Office 主题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 主题">
  <a:themeElements>
    <a:clrScheme name="自定义 119">
      <a:dk1>
        <a:srgbClr val="FFFFFF"/>
      </a:dk1>
      <a:lt1>
        <a:srgbClr val="404040"/>
      </a:lt1>
      <a:dk2>
        <a:srgbClr val="BFBFBF"/>
      </a:dk2>
      <a:lt2>
        <a:srgbClr val="000000"/>
      </a:lt2>
      <a:accent1>
        <a:srgbClr val="FE0000"/>
      </a:accent1>
      <a:accent2>
        <a:srgbClr val="FFD900"/>
      </a:accent2>
      <a:accent3>
        <a:srgbClr val="0EC7A9"/>
      </a:accent3>
      <a:accent4>
        <a:srgbClr val="10141A"/>
      </a:accent4>
      <a:accent5>
        <a:srgbClr val="303B45"/>
      </a:accent5>
      <a:accent6>
        <a:srgbClr val="565F69"/>
      </a:accent6>
      <a:hlink>
        <a:srgbClr val="00FFFF"/>
      </a:hlink>
      <a:folHlink>
        <a:srgbClr val="0080FF"/>
      </a:folHlink>
    </a:clrScheme>
    <a:fontScheme name="Office 主题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3_Office 主题">
  <a:themeElements>
    <a:clrScheme name="自定义 120">
      <a:dk1>
        <a:srgbClr val="FFFFFF"/>
      </a:dk1>
      <a:lt1>
        <a:srgbClr val="404040"/>
      </a:lt1>
      <a:dk2>
        <a:srgbClr val="BFBFBF"/>
      </a:dk2>
      <a:lt2>
        <a:srgbClr val="000000"/>
      </a:lt2>
      <a:accent1>
        <a:srgbClr val="0082DE"/>
      </a:accent1>
      <a:accent2>
        <a:srgbClr val="FEB601"/>
      </a:accent2>
      <a:accent3>
        <a:srgbClr val="FA3C00"/>
      </a:accent3>
      <a:accent4>
        <a:srgbClr val="10141A"/>
      </a:accent4>
      <a:accent5>
        <a:srgbClr val="303B45"/>
      </a:accent5>
      <a:accent6>
        <a:srgbClr val="565F69"/>
      </a:accent6>
      <a:hlink>
        <a:srgbClr val="00FFFF"/>
      </a:hlink>
      <a:folHlink>
        <a:srgbClr val="0080FF"/>
      </a:folHlink>
    </a:clrScheme>
    <a:fontScheme name="Office 主题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purl.org/dc/terms/"/>
    <ds:schemaRef ds:uri="http://schemas.microsoft.com/office/infopath/2007/PartnerControls"/>
    <ds:schemaRef ds:uri="http://schemas.microsoft.com/office/2006/metadata/properties"/>
    <ds:schemaRef ds:uri="http://schemas.microsoft.com/office/2006/documentManagement/types"/>
    <ds:schemaRef ds:uri="http://purl.org/dc/elements/1.1/"/>
    <ds:schemaRef ds:uri="http://schemas.openxmlformats.org/package/2006/metadata/core-properties"/>
    <ds:schemaRef ds:uri="http://schemas.microsoft.com/sharepoint/v3/fields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653</TotalTime>
  <Words>477</Words>
  <Application>Microsoft Office PowerPoint</Application>
  <PresentationFormat>自定义</PresentationFormat>
  <Paragraphs>42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3</vt:i4>
      </vt:variant>
      <vt:variant>
        <vt:lpstr>幻灯片标题</vt:lpstr>
      </vt:variant>
      <vt:variant>
        <vt:i4>3</vt:i4>
      </vt:variant>
    </vt:vector>
  </HeadingPairs>
  <TitlesOfParts>
    <vt:vector size="6" baseType="lpstr">
      <vt:lpstr>Office 主题</vt:lpstr>
      <vt:lpstr>2_Office 主题</vt:lpstr>
      <vt:lpstr>3_Office 主题</vt:lpstr>
      <vt:lpstr>PowerPoint 演示文稿</vt:lpstr>
      <vt:lpstr>PowerPoint 演示文稿</vt:lpstr>
      <vt:lpstr>PowerPoint 演示文稿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subject/>
  <dc:creator>Office PLUS</dc:creator>
  <cp:keywords/>
  <dc:description/>
  <cp:lastModifiedBy>zzf</cp:lastModifiedBy>
  <cp:revision>73</cp:revision>
  <dcterms:created xsi:type="dcterms:W3CDTF">2010-04-12T23:12:02Z</dcterms:created>
  <dcterms:modified xsi:type="dcterms:W3CDTF">2016-03-24T10:01:01Z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

<file path=docProps/thumbnail.jpeg>
</file>