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5" r:id="rId5"/>
    <p:sldMasterId id="2147493462" r:id="rId6"/>
    <p:sldMasterId id="2147493468" r:id="rId7"/>
  </p:sldMasterIdLst>
  <p:notesMasterIdLst>
    <p:notesMasterId r:id="rId11"/>
  </p:notesMasterIdLst>
  <p:sldIdLst>
    <p:sldId id="268" r:id="rId8"/>
    <p:sldId id="271" r:id="rId9"/>
    <p:sldId id="272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8E049"/>
    <a:srgbClr val="42B6E3"/>
    <a:srgbClr val="4ADCE3"/>
    <a:srgbClr val="E73A1C"/>
    <a:srgbClr val="E6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7" autoAdjust="0"/>
    <p:restoredTop sz="94597"/>
  </p:normalViewPr>
  <p:slideViewPr>
    <p:cSldViewPr snapToGrid="0" snapToObjects="1">
      <p:cViewPr varScale="1">
        <p:scale>
          <a:sx n="104" d="100"/>
          <a:sy n="104" d="100"/>
        </p:scale>
        <p:origin x="-660" y="-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989D0-6693-AB4A-B8FE-3759D0114BB0}" type="datetimeFigureOut">
              <a:rPr kumimoji="1" lang="zh-CN" altLang="en-US" smtClean="0"/>
              <a:pPr/>
              <a:t>2016/3/16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297C1-A74A-FD46-BC6F-6A351C93524F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1192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465" y="235901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465" y="235901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25680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3328465" y="235901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sz="2400" b="1" dirty="0"/>
              <a:t>CLICK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HERE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TO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ADD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YOUR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9712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5123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718897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48645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8152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7784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9" r:id="rId1"/>
    <p:sldLayoutId id="2147493470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 WITH THREE POINTS</a:t>
            </a:r>
            <a:endParaRPr kumimoji="1" lang="zh-CN" altLang="en-US" dirty="0"/>
          </a:p>
        </p:txBody>
      </p:sp>
      <p:sp>
        <p:nvSpPr>
          <p:cNvPr id="5" name="等腰三角形 4"/>
          <p:cNvSpPr/>
          <p:nvPr/>
        </p:nvSpPr>
        <p:spPr>
          <a:xfrm flipV="1">
            <a:off x="2618948" y="1497951"/>
            <a:ext cx="7072924" cy="4416072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11" name="矩形 8"/>
          <p:cNvSpPr/>
          <p:nvPr/>
        </p:nvSpPr>
        <p:spPr>
          <a:xfrm>
            <a:off x="4538978" y="4441999"/>
            <a:ext cx="3215217" cy="1276837"/>
          </a:xfrm>
          <a:custGeom>
            <a:avLst/>
            <a:gdLst/>
            <a:ahLst/>
            <a:cxnLst/>
            <a:rect l="l" t="t" r="r" b="b"/>
            <a:pathLst>
              <a:path w="2411413" h="957628">
                <a:moveTo>
                  <a:pt x="0" y="0"/>
                </a:moveTo>
                <a:lnTo>
                  <a:pt x="2411413" y="0"/>
                </a:lnTo>
                <a:lnTo>
                  <a:pt x="2384801" y="43370"/>
                </a:lnTo>
                <a:cubicBezTo>
                  <a:pt x="2053424" y="558980"/>
                  <a:pt x="1685718" y="945681"/>
                  <a:pt x="1212327" y="957369"/>
                </a:cubicBezTo>
                <a:cubicBezTo>
                  <a:pt x="738936" y="969058"/>
                  <a:pt x="371230" y="585280"/>
                  <a:pt x="39853" y="655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12" name="矩形 7"/>
          <p:cNvSpPr/>
          <p:nvPr/>
        </p:nvSpPr>
        <p:spPr>
          <a:xfrm>
            <a:off x="3726601" y="2969975"/>
            <a:ext cx="4851683" cy="1472024"/>
          </a:xfrm>
          <a:custGeom>
            <a:avLst/>
            <a:gdLst/>
            <a:ahLst/>
            <a:cxnLst/>
            <a:rect l="l" t="t" r="r" b="b"/>
            <a:pathLst>
              <a:path w="3638762" h="1104018">
                <a:moveTo>
                  <a:pt x="0" y="0"/>
                </a:moveTo>
                <a:lnTo>
                  <a:pt x="3638762" y="0"/>
                </a:lnTo>
                <a:lnTo>
                  <a:pt x="3405579" y="432801"/>
                </a:lnTo>
                <a:cubicBezTo>
                  <a:pt x="3316157" y="598773"/>
                  <a:pt x="3226196" y="762832"/>
                  <a:pt x="3134078" y="919237"/>
                </a:cubicBezTo>
                <a:lnTo>
                  <a:pt x="3020694" y="1104018"/>
                </a:lnTo>
                <a:lnTo>
                  <a:pt x="609281" y="1104018"/>
                </a:lnTo>
                <a:lnTo>
                  <a:pt x="509137" y="939275"/>
                </a:lnTo>
                <a:cubicBezTo>
                  <a:pt x="417019" y="781200"/>
                  <a:pt x="327058" y="615054"/>
                  <a:pt x="237636" y="4468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1583D5"/>
              </a:solidFill>
            </a:endParaRPr>
          </a:p>
        </p:txBody>
      </p:sp>
      <p:sp>
        <p:nvSpPr>
          <p:cNvPr id="13" name="等腰三角形 4"/>
          <p:cNvSpPr/>
          <p:nvPr/>
        </p:nvSpPr>
        <p:spPr>
          <a:xfrm flipV="1">
            <a:off x="2931564" y="1693138"/>
            <a:ext cx="6447693" cy="1276839"/>
          </a:xfrm>
          <a:custGeom>
            <a:avLst/>
            <a:gdLst/>
            <a:ahLst/>
            <a:cxnLst/>
            <a:rect l="l" t="t" r="r" b="b"/>
            <a:pathLst>
              <a:path w="4835770" h="957629">
                <a:moveTo>
                  <a:pt x="0" y="957629"/>
                </a:moveTo>
                <a:lnTo>
                  <a:pt x="4835770" y="957629"/>
                </a:lnTo>
                <a:cubicBezTo>
                  <a:pt x="4634280" y="706044"/>
                  <a:pt x="4450044" y="393233"/>
                  <a:pt x="4270122" y="65116"/>
                </a:cubicBezTo>
                <a:lnTo>
                  <a:pt x="4235040" y="0"/>
                </a:lnTo>
                <a:lnTo>
                  <a:pt x="596278" y="0"/>
                </a:lnTo>
                <a:lnTo>
                  <a:pt x="565649" y="57602"/>
                </a:lnTo>
                <a:cubicBezTo>
                  <a:pt x="385726" y="389894"/>
                  <a:pt x="201491" y="706044"/>
                  <a:pt x="0" y="9576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404040"/>
              </a:solidFill>
            </a:endParaRPr>
          </a:p>
        </p:txBody>
      </p:sp>
      <p:sp>
        <p:nvSpPr>
          <p:cNvPr id="37" name="等腰三角形 4"/>
          <p:cNvSpPr/>
          <p:nvPr/>
        </p:nvSpPr>
        <p:spPr>
          <a:xfrm flipV="1">
            <a:off x="3550297" y="1497950"/>
            <a:ext cx="5092995" cy="3482580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chemeClr val="tx1">
              <a:alpha val="2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411945" y="2382762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950859" y="208675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16" name="直线连接符 15"/>
          <p:cNvCxnSpPr>
            <a:stCxn id="15" idx="3"/>
          </p:cNvCxnSpPr>
          <p:nvPr/>
        </p:nvCxnSpPr>
        <p:spPr>
          <a:xfrm>
            <a:off x="2777000" y="2256031"/>
            <a:ext cx="818871" cy="15390"/>
          </a:xfrm>
          <a:prstGeom prst="line">
            <a:avLst/>
          </a:prstGeom>
          <a:ln w="12700" cmpd="sng">
            <a:solidFill>
              <a:schemeClr val="accent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文本框 8"/>
          <p:cNvSpPr txBox="1"/>
          <p:nvPr/>
        </p:nvSpPr>
        <p:spPr>
          <a:xfrm>
            <a:off x="615145" y="3771295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1154059" y="347528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19" name="直线连接符 18"/>
          <p:cNvCxnSpPr>
            <a:stCxn id="18" idx="3"/>
          </p:cNvCxnSpPr>
          <p:nvPr/>
        </p:nvCxnSpPr>
        <p:spPr>
          <a:xfrm>
            <a:off x="2980200" y="3644564"/>
            <a:ext cx="1345108" cy="15390"/>
          </a:xfrm>
          <a:prstGeom prst="line">
            <a:avLst/>
          </a:prstGeom>
          <a:ln w="12700" cmpd="sng">
            <a:solidFill>
              <a:schemeClr val="accent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文本框 8"/>
          <p:cNvSpPr txBox="1"/>
          <p:nvPr/>
        </p:nvSpPr>
        <p:spPr>
          <a:xfrm>
            <a:off x="1361547" y="5138987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900461" y="484297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22" name="直线连接符 21"/>
          <p:cNvCxnSpPr>
            <a:stCxn id="21" idx="3"/>
          </p:cNvCxnSpPr>
          <p:nvPr/>
        </p:nvCxnSpPr>
        <p:spPr>
          <a:xfrm>
            <a:off x="3726602" y="5012256"/>
            <a:ext cx="1302090" cy="15390"/>
          </a:xfrm>
          <a:prstGeom prst="line">
            <a:avLst/>
          </a:prstGeom>
          <a:ln w="12700" cmpd="sng">
            <a:solidFill>
              <a:schemeClr val="accent1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8"/>
          <p:cNvSpPr txBox="1"/>
          <p:nvPr/>
        </p:nvSpPr>
        <p:spPr>
          <a:xfrm flipH="1">
            <a:off x="9592893" y="2382762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6" name="矩形 25"/>
          <p:cNvSpPr/>
          <p:nvPr/>
        </p:nvSpPr>
        <p:spPr>
          <a:xfrm flipH="1">
            <a:off x="9592893" y="208675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27" name="直线连接符 26"/>
          <p:cNvCxnSpPr>
            <a:stCxn id="26" idx="3"/>
          </p:cNvCxnSpPr>
          <p:nvPr/>
        </p:nvCxnSpPr>
        <p:spPr>
          <a:xfrm flipH="1">
            <a:off x="8793105" y="2256031"/>
            <a:ext cx="799788" cy="15390"/>
          </a:xfrm>
          <a:prstGeom prst="line">
            <a:avLst/>
          </a:prstGeom>
          <a:ln w="12700" cmpd="sng">
            <a:solidFill>
              <a:schemeClr val="accent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文本框 8"/>
          <p:cNvSpPr txBox="1"/>
          <p:nvPr/>
        </p:nvSpPr>
        <p:spPr>
          <a:xfrm flipH="1">
            <a:off x="9389693" y="3771295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 flipH="1">
            <a:off x="9389693" y="347528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30" name="直线连接符 29"/>
          <p:cNvCxnSpPr>
            <a:stCxn id="29" idx="3"/>
          </p:cNvCxnSpPr>
          <p:nvPr/>
        </p:nvCxnSpPr>
        <p:spPr>
          <a:xfrm flipH="1">
            <a:off x="8154531" y="3644564"/>
            <a:ext cx="1235162" cy="15390"/>
          </a:xfrm>
          <a:prstGeom prst="line">
            <a:avLst/>
          </a:prstGeom>
          <a:ln w="12700" cmpd="sng">
            <a:solidFill>
              <a:schemeClr val="accent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文本框 8"/>
          <p:cNvSpPr txBox="1"/>
          <p:nvPr/>
        </p:nvSpPr>
        <p:spPr>
          <a:xfrm flipH="1">
            <a:off x="8643292" y="5138987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32" name="矩形 31"/>
          <p:cNvSpPr/>
          <p:nvPr/>
        </p:nvSpPr>
        <p:spPr>
          <a:xfrm flipH="1">
            <a:off x="8643292" y="484297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33" name="直线连接符 32"/>
          <p:cNvCxnSpPr>
            <a:stCxn id="32" idx="3"/>
          </p:cNvCxnSpPr>
          <p:nvPr/>
        </p:nvCxnSpPr>
        <p:spPr>
          <a:xfrm flipH="1">
            <a:off x="7164898" y="5012256"/>
            <a:ext cx="1478394" cy="15390"/>
          </a:xfrm>
          <a:prstGeom prst="line">
            <a:avLst/>
          </a:prstGeom>
          <a:ln w="12700" cmpd="sng">
            <a:solidFill>
              <a:schemeClr val="accent1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5373872" y="2086754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chemeClr val="bg1"/>
                </a:solidFill>
              </a:rPr>
              <a:t>TEXT</a:t>
            </a:r>
            <a:r>
              <a:rPr kumimoji="1" lang="zh-CN" altLang="en-US" sz="1867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7" b="1" dirty="0">
                <a:solidFill>
                  <a:schemeClr val="bg1"/>
                </a:solidFill>
              </a:rPr>
              <a:t>HERE</a:t>
            </a:r>
            <a:endParaRPr kumimoji="1" lang="zh-CN" altLang="en-US" sz="1867" b="1" dirty="0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373872" y="3454769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chemeClr val="bg1"/>
                </a:solidFill>
              </a:rPr>
              <a:t>TEXT</a:t>
            </a:r>
            <a:r>
              <a:rPr kumimoji="1" lang="zh-CN" altLang="en-US" sz="1867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7" b="1" dirty="0">
                <a:solidFill>
                  <a:schemeClr val="bg1"/>
                </a:solidFill>
              </a:rPr>
              <a:t>HERE</a:t>
            </a:r>
            <a:endParaRPr kumimoji="1" lang="zh-CN" altLang="en-US" sz="1867" b="1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73872" y="4758683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chemeClr val="bg1"/>
                </a:solidFill>
              </a:rPr>
              <a:t>TEXT</a:t>
            </a:r>
            <a:r>
              <a:rPr kumimoji="1" lang="zh-CN" altLang="en-US" sz="1867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7" b="1" dirty="0">
                <a:solidFill>
                  <a:schemeClr val="bg1"/>
                </a:solidFill>
              </a:rPr>
              <a:t>HERE</a:t>
            </a:r>
            <a:endParaRPr kumimoji="1" lang="zh-CN" altLang="en-US" sz="1867" b="1" dirty="0">
              <a:solidFill>
                <a:schemeClr val="bg1"/>
              </a:solidFill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072" y="620186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9932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 WITH THREE POINTS</a:t>
            </a:r>
            <a:endParaRPr kumimoji="1" lang="zh-CN" altLang="en-US" dirty="0"/>
          </a:p>
        </p:txBody>
      </p:sp>
      <p:sp>
        <p:nvSpPr>
          <p:cNvPr id="5" name="等腰三角形 4"/>
          <p:cNvSpPr/>
          <p:nvPr/>
        </p:nvSpPr>
        <p:spPr>
          <a:xfrm flipV="1">
            <a:off x="2618948" y="1497951"/>
            <a:ext cx="7072924" cy="4416072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11" name="矩形 8"/>
          <p:cNvSpPr/>
          <p:nvPr/>
        </p:nvSpPr>
        <p:spPr>
          <a:xfrm>
            <a:off x="4538978" y="4441999"/>
            <a:ext cx="3215217" cy="1276837"/>
          </a:xfrm>
          <a:custGeom>
            <a:avLst/>
            <a:gdLst/>
            <a:ahLst/>
            <a:cxnLst/>
            <a:rect l="l" t="t" r="r" b="b"/>
            <a:pathLst>
              <a:path w="2411413" h="957628">
                <a:moveTo>
                  <a:pt x="0" y="0"/>
                </a:moveTo>
                <a:lnTo>
                  <a:pt x="2411413" y="0"/>
                </a:lnTo>
                <a:lnTo>
                  <a:pt x="2384801" y="43370"/>
                </a:lnTo>
                <a:cubicBezTo>
                  <a:pt x="2053424" y="558980"/>
                  <a:pt x="1685718" y="945681"/>
                  <a:pt x="1212327" y="957369"/>
                </a:cubicBezTo>
                <a:cubicBezTo>
                  <a:pt x="738936" y="969058"/>
                  <a:pt x="371230" y="585280"/>
                  <a:pt x="39853" y="655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12" name="矩形 7"/>
          <p:cNvSpPr/>
          <p:nvPr/>
        </p:nvSpPr>
        <p:spPr>
          <a:xfrm>
            <a:off x="3726601" y="2969975"/>
            <a:ext cx="4851683" cy="1472024"/>
          </a:xfrm>
          <a:custGeom>
            <a:avLst/>
            <a:gdLst/>
            <a:ahLst/>
            <a:cxnLst/>
            <a:rect l="l" t="t" r="r" b="b"/>
            <a:pathLst>
              <a:path w="3638762" h="1104018">
                <a:moveTo>
                  <a:pt x="0" y="0"/>
                </a:moveTo>
                <a:lnTo>
                  <a:pt x="3638762" y="0"/>
                </a:lnTo>
                <a:lnTo>
                  <a:pt x="3405579" y="432801"/>
                </a:lnTo>
                <a:cubicBezTo>
                  <a:pt x="3316157" y="598773"/>
                  <a:pt x="3226196" y="762832"/>
                  <a:pt x="3134078" y="919237"/>
                </a:cubicBezTo>
                <a:lnTo>
                  <a:pt x="3020694" y="1104018"/>
                </a:lnTo>
                <a:lnTo>
                  <a:pt x="609281" y="1104018"/>
                </a:lnTo>
                <a:lnTo>
                  <a:pt x="509137" y="939275"/>
                </a:lnTo>
                <a:cubicBezTo>
                  <a:pt x="417019" y="781200"/>
                  <a:pt x="327058" y="615054"/>
                  <a:pt x="237636" y="4468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1583D5"/>
              </a:solidFill>
            </a:endParaRPr>
          </a:p>
        </p:txBody>
      </p:sp>
      <p:sp>
        <p:nvSpPr>
          <p:cNvPr id="13" name="等腰三角形 4"/>
          <p:cNvSpPr/>
          <p:nvPr/>
        </p:nvSpPr>
        <p:spPr>
          <a:xfrm flipV="1">
            <a:off x="2931564" y="1693138"/>
            <a:ext cx="6447693" cy="1276839"/>
          </a:xfrm>
          <a:custGeom>
            <a:avLst/>
            <a:gdLst/>
            <a:ahLst/>
            <a:cxnLst/>
            <a:rect l="l" t="t" r="r" b="b"/>
            <a:pathLst>
              <a:path w="4835770" h="957629">
                <a:moveTo>
                  <a:pt x="0" y="957629"/>
                </a:moveTo>
                <a:lnTo>
                  <a:pt x="4835770" y="957629"/>
                </a:lnTo>
                <a:cubicBezTo>
                  <a:pt x="4634280" y="706044"/>
                  <a:pt x="4450044" y="393233"/>
                  <a:pt x="4270122" y="65116"/>
                </a:cubicBezTo>
                <a:lnTo>
                  <a:pt x="4235040" y="0"/>
                </a:lnTo>
                <a:lnTo>
                  <a:pt x="596278" y="0"/>
                </a:lnTo>
                <a:lnTo>
                  <a:pt x="565649" y="57602"/>
                </a:lnTo>
                <a:cubicBezTo>
                  <a:pt x="385726" y="389894"/>
                  <a:pt x="201491" y="706044"/>
                  <a:pt x="0" y="9576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404040"/>
              </a:solidFill>
            </a:endParaRPr>
          </a:p>
        </p:txBody>
      </p:sp>
      <p:sp>
        <p:nvSpPr>
          <p:cNvPr id="37" name="等腰三角形 4"/>
          <p:cNvSpPr/>
          <p:nvPr/>
        </p:nvSpPr>
        <p:spPr>
          <a:xfrm flipV="1">
            <a:off x="3550297" y="1497950"/>
            <a:ext cx="5092995" cy="3482580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chemeClr val="tx1">
              <a:alpha val="2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411945" y="2382762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950859" y="208675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16" name="直线连接符 15"/>
          <p:cNvCxnSpPr>
            <a:stCxn id="15" idx="3"/>
          </p:cNvCxnSpPr>
          <p:nvPr/>
        </p:nvCxnSpPr>
        <p:spPr>
          <a:xfrm>
            <a:off x="2777000" y="2256031"/>
            <a:ext cx="818871" cy="15390"/>
          </a:xfrm>
          <a:prstGeom prst="line">
            <a:avLst/>
          </a:prstGeom>
          <a:ln w="12700" cmpd="sng">
            <a:solidFill>
              <a:schemeClr val="accent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文本框 8"/>
          <p:cNvSpPr txBox="1"/>
          <p:nvPr/>
        </p:nvSpPr>
        <p:spPr>
          <a:xfrm>
            <a:off x="615145" y="3771295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1154059" y="347528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19" name="直线连接符 18"/>
          <p:cNvCxnSpPr>
            <a:stCxn id="18" idx="3"/>
          </p:cNvCxnSpPr>
          <p:nvPr/>
        </p:nvCxnSpPr>
        <p:spPr>
          <a:xfrm>
            <a:off x="2980200" y="3644564"/>
            <a:ext cx="1345108" cy="15390"/>
          </a:xfrm>
          <a:prstGeom prst="line">
            <a:avLst/>
          </a:prstGeom>
          <a:ln w="12700" cmpd="sng">
            <a:solidFill>
              <a:schemeClr val="accent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文本框 8"/>
          <p:cNvSpPr txBox="1"/>
          <p:nvPr/>
        </p:nvSpPr>
        <p:spPr>
          <a:xfrm>
            <a:off x="1361547" y="5138987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900461" y="484297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22" name="直线连接符 21"/>
          <p:cNvCxnSpPr>
            <a:stCxn id="21" idx="3"/>
          </p:cNvCxnSpPr>
          <p:nvPr/>
        </p:nvCxnSpPr>
        <p:spPr>
          <a:xfrm>
            <a:off x="3726602" y="5012256"/>
            <a:ext cx="1302090" cy="15390"/>
          </a:xfrm>
          <a:prstGeom prst="line">
            <a:avLst/>
          </a:prstGeom>
          <a:ln w="12700" cmpd="sng">
            <a:solidFill>
              <a:schemeClr val="accent1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8"/>
          <p:cNvSpPr txBox="1"/>
          <p:nvPr/>
        </p:nvSpPr>
        <p:spPr>
          <a:xfrm flipH="1">
            <a:off x="9592893" y="2382762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6" name="矩形 25"/>
          <p:cNvSpPr/>
          <p:nvPr/>
        </p:nvSpPr>
        <p:spPr>
          <a:xfrm flipH="1">
            <a:off x="9592893" y="208675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27" name="直线连接符 26"/>
          <p:cNvCxnSpPr>
            <a:stCxn id="26" idx="3"/>
          </p:cNvCxnSpPr>
          <p:nvPr/>
        </p:nvCxnSpPr>
        <p:spPr>
          <a:xfrm flipH="1">
            <a:off x="8793105" y="2256031"/>
            <a:ext cx="799788" cy="15390"/>
          </a:xfrm>
          <a:prstGeom prst="line">
            <a:avLst/>
          </a:prstGeom>
          <a:ln w="12700" cmpd="sng">
            <a:solidFill>
              <a:schemeClr val="accent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文本框 8"/>
          <p:cNvSpPr txBox="1"/>
          <p:nvPr/>
        </p:nvSpPr>
        <p:spPr>
          <a:xfrm flipH="1">
            <a:off x="9389693" y="3771295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 flipH="1">
            <a:off x="9389693" y="347528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30" name="直线连接符 29"/>
          <p:cNvCxnSpPr>
            <a:stCxn id="29" idx="3"/>
          </p:cNvCxnSpPr>
          <p:nvPr/>
        </p:nvCxnSpPr>
        <p:spPr>
          <a:xfrm flipH="1">
            <a:off x="8154531" y="3644564"/>
            <a:ext cx="1235162" cy="15390"/>
          </a:xfrm>
          <a:prstGeom prst="line">
            <a:avLst/>
          </a:prstGeom>
          <a:ln w="12700" cmpd="sng">
            <a:solidFill>
              <a:schemeClr val="accent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文本框 8"/>
          <p:cNvSpPr txBox="1"/>
          <p:nvPr/>
        </p:nvSpPr>
        <p:spPr>
          <a:xfrm flipH="1">
            <a:off x="8643292" y="5138987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32" name="矩形 31"/>
          <p:cNvSpPr/>
          <p:nvPr/>
        </p:nvSpPr>
        <p:spPr>
          <a:xfrm flipH="1">
            <a:off x="8643292" y="484297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33" name="直线连接符 32"/>
          <p:cNvCxnSpPr>
            <a:stCxn id="32" idx="3"/>
          </p:cNvCxnSpPr>
          <p:nvPr/>
        </p:nvCxnSpPr>
        <p:spPr>
          <a:xfrm flipH="1">
            <a:off x="7164898" y="5012256"/>
            <a:ext cx="1478394" cy="15390"/>
          </a:xfrm>
          <a:prstGeom prst="line">
            <a:avLst/>
          </a:prstGeom>
          <a:ln w="12700" cmpd="sng">
            <a:solidFill>
              <a:schemeClr val="accent1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5373872" y="2086754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chemeClr val="bg1"/>
                </a:solidFill>
              </a:rPr>
              <a:t>TEXT</a:t>
            </a:r>
            <a:r>
              <a:rPr kumimoji="1" lang="zh-CN" altLang="en-US" sz="1867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7" b="1" dirty="0">
                <a:solidFill>
                  <a:schemeClr val="bg1"/>
                </a:solidFill>
              </a:rPr>
              <a:t>HERE</a:t>
            </a:r>
            <a:endParaRPr kumimoji="1" lang="zh-CN" altLang="en-US" sz="1867" b="1" dirty="0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373872" y="3454769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chemeClr val="bg1"/>
                </a:solidFill>
              </a:rPr>
              <a:t>TEXT</a:t>
            </a:r>
            <a:r>
              <a:rPr kumimoji="1" lang="zh-CN" altLang="en-US" sz="1867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7" b="1" dirty="0">
                <a:solidFill>
                  <a:schemeClr val="bg1"/>
                </a:solidFill>
              </a:rPr>
              <a:t>HERE</a:t>
            </a:r>
            <a:endParaRPr kumimoji="1" lang="zh-CN" altLang="en-US" sz="1867" b="1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73872" y="4758683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chemeClr val="bg1"/>
                </a:solidFill>
              </a:rPr>
              <a:t>TEXT</a:t>
            </a:r>
            <a:r>
              <a:rPr kumimoji="1" lang="zh-CN" altLang="en-US" sz="1867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7" b="1" dirty="0">
                <a:solidFill>
                  <a:schemeClr val="bg1"/>
                </a:solidFill>
              </a:rPr>
              <a:t>HERE</a:t>
            </a:r>
            <a:endParaRPr kumimoji="1" lang="zh-CN" altLang="en-US" sz="1867" b="1" dirty="0">
              <a:solidFill>
                <a:schemeClr val="bg1"/>
              </a:solidFill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072" y="620186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3020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 WITH THREE POINTS</a:t>
            </a:r>
            <a:endParaRPr kumimoji="1" lang="zh-CN" altLang="en-US" dirty="0"/>
          </a:p>
        </p:txBody>
      </p:sp>
      <p:sp>
        <p:nvSpPr>
          <p:cNvPr id="5" name="等腰三角形 4"/>
          <p:cNvSpPr/>
          <p:nvPr/>
        </p:nvSpPr>
        <p:spPr>
          <a:xfrm flipV="1">
            <a:off x="2618948" y="1497951"/>
            <a:ext cx="7072924" cy="4416072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11" name="矩形 8"/>
          <p:cNvSpPr/>
          <p:nvPr/>
        </p:nvSpPr>
        <p:spPr>
          <a:xfrm>
            <a:off x="4538978" y="4441999"/>
            <a:ext cx="3215217" cy="1276837"/>
          </a:xfrm>
          <a:custGeom>
            <a:avLst/>
            <a:gdLst/>
            <a:ahLst/>
            <a:cxnLst/>
            <a:rect l="l" t="t" r="r" b="b"/>
            <a:pathLst>
              <a:path w="2411413" h="957628">
                <a:moveTo>
                  <a:pt x="0" y="0"/>
                </a:moveTo>
                <a:lnTo>
                  <a:pt x="2411413" y="0"/>
                </a:lnTo>
                <a:lnTo>
                  <a:pt x="2384801" y="43370"/>
                </a:lnTo>
                <a:cubicBezTo>
                  <a:pt x="2053424" y="558980"/>
                  <a:pt x="1685718" y="945681"/>
                  <a:pt x="1212327" y="957369"/>
                </a:cubicBezTo>
                <a:cubicBezTo>
                  <a:pt x="738936" y="969058"/>
                  <a:pt x="371230" y="585280"/>
                  <a:pt x="39853" y="655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12" name="矩形 7"/>
          <p:cNvSpPr/>
          <p:nvPr/>
        </p:nvSpPr>
        <p:spPr>
          <a:xfrm>
            <a:off x="3726601" y="2969975"/>
            <a:ext cx="4851683" cy="1472024"/>
          </a:xfrm>
          <a:custGeom>
            <a:avLst/>
            <a:gdLst/>
            <a:ahLst/>
            <a:cxnLst/>
            <a:rect l="l" t="t" r="r" b="b"/>
            <a:pathLst>
              <a:path w="3638762" h="1104018">
                <a:moveTo>
                  <a:pt x="0" y="0"/>
                </a:moveTo>
                <a:lnTo>
                  <a:pt x="3638762" y="0"/>
                </a:lnTo>
                <a:lnTo>
                  <a:pt x="3405579" y="432801"/>
                </a:lnTo>
                <a:cubicBezTo>
                  <a:pt x="3316157" y="598773"/>
                  <a:pt x="3226196" y="762832"/>
                  <a:pt x="3134078" y="919237"/>
                </a:cubicBezTo>
                <a:lnTo>
                  <a:pt x="3020694" y="1104018"/>
                </a:lnTo>
                <a:lnTo>
                  <a:pt x="609281" y="1104018"/>
                </a:lnTo>
                <a:lnTo>
                  <a:pt x="509137" y="939275"/>
                </a:lnTo>
                <a:cubicBezTo>
                  <a:pt x="417019" y="781200"/>
                  <a:pt x="327058" y="615054"/>
                  <a:pt x="237636" y="4468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1583D5"/>
              </a:solidFill>
            </a:endParaRPr>
          </a:p>
        </p:txBody>
      </p:sp>
      <p:sp>
        <p:nvSpPr>
          <p:cNvPr id="13" name="等腰三角形 4"/>
          <p:cNvSpPr/>
          <p:nvPr/>
        </p:nvSpPr>
        <p:spPr>
          <a:xfrm flipV="1">
            <a:off x="2931564" y="1693138"/>
            <a:ext cx="6447693" cy="1276839"/>
          </a:xfrm>
          <a:custGeom>
            <a:avLst/>
            <a:gdLst/>
            <a:ahLst/>
            <a:cxnLst/>
            <a:rect l="l" t="t" r="r" b="b"/>
            <a:pathLst>
              <a:path w="4835770" h="957629">
                <a:moveTo>
                  <a:pt x="0" y="957629"/>
                </a:moveTo>
                <a:lnTo>
                  <a:pt x="4835770" y="957629"/>
                </a:lnTo>
                <a:cubicBezTo>
                  <a:pt x="4634280" y="706044"/>
                  <a:pt x="4450044" y="393233"/>
                  <a:pt x="4270122" y="65116"/>
                </a:cubicBezTo>
                <a:lnTo>
                  <a:pt x="4235040" y="0"/>
                </a:lnTo>
                <a:lnTo>
                  <a:pt x="596278" y="0"/>
                </a:lnTo>
                <a:lnTo>
                  <a:pt x="565649" y="57602"/>
                </a:lnTo>
                <a:cubicBezTo>
                  <a:pt x="385726" y="389894"/>
                  <a:pt x="201491" y="706044"/>
                  <a:pt x="0" y="9576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>
              <a:solidFill>
                <a:srgbClr val="404040"/>
              </a:solidFill>
            </a:endParaRPr>
          </a:p>
        </p:txBody>
      </p:sp>
      <p:sp>
        <p:nvSpPr>
          <p:cNvPr id="37" name="等腰三角形 4"/>
          <p:cNvSpPr/>
          <p:nvPr/>
        </p:nvSpPr>
        <p:spPr>
          <a:xfrm flipV="1">
            <a:off x="3550297" y="1497950"/>
            <a:ext cx="5092995" cy="3482580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chemeClr val="tx1">
              <a:alpha val="2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411945" y="2382762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950859" y="208675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16" name="直线连接符 15"/>
          <p:cNvCxnSpPr>
            <a:stCxn id="15" idx="3"/>
          </p:cNvCxnSpPr>
          <p:nvPr/>
        </p:nvCxnSpPr>
        <p:spPr>
          <a:xfrm>
            <a:off x="2777000" y="2256031"/>
            <a:ext cx="818871" cy="15390"/>
          </a:xfrm>
          <a:prstGeom prst="line">
            <a:avLst/>
          </a:prstGeom>
          <a:ln w="12700" cmpd="sng">
            <a:solidFill>
              <a:schemeClr val="accent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文本框 8"/>
          <p:cNvSpPr txBox="1"/>
          <p:nvPr/>
        </p:nvSpPr>
        <p:spPr>
          <a:xfrm>
            <a:off x="615145" y="3771295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1154059" y="347528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19" name="直线连接符 18"/>
          <p:cNvCxnSpPr>
            <a:stCxn id="18" idx="3"/>
          </p:cNvCxnSpPr>
          <p:nvPr/>
        </p:nvCxnSpPr>
        <p:spPr>
          <a:xfrm>
            <a:off x="2980200" y="3644564"/>
            <a:ext cx="1345108" cy="15390"/>
          </a:xfrm>
          <a:prstGeom prst="line">
            <a:avLst/>
          </a:prstGeom>
          <a:ln w="12700" cmpd="sng">
            <a:solidFill>
              <a:schemeClr val="accent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文本框 8"/>
          <p:cNvSpPr txBox="1"/>
          <p:nvPr/>
        </p:nvSpPr>
        <p:spPr>
          <a:xfrm>
            <a:off x="1361547" y="5138987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1" name="矩形 20"/>
          <p:cNvSpPr/>
          <p:nvPr/>
        </p:nvSpPr>
        <p:spPr>
          <a:xfrm>
            <a:off x="1900461" y="484297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22" name="直线连接符 21"/>
          <p:cNvCxnSpPr>
            <a:stCxn id="21" idx="3"/>
          </p:cNvCxnSpPr>
          <p:nvPr/>
        </p:nvCxnSpPr>
        <p:spPr>
          <a:xfrm>
            <a:off x="3726602" y="5012256"/>
            <a:ext cx="1302090" cy="15390"/>
          </a:xfrm>
          <a:prstGeom prst="line">
            <a:avLst/>
          </a:prstGeom>
          <a:ln w="12700" cmpd="sng">
            <a:solidFill>
              <a:schemeClr val="accent1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8"/>
          <p:cNvSpPr txBox="1"/>
          <p:nvPr/>
        </p:nvSpPr>
        <p:spPr>
          <a:xfrm flipH="1">
            <a:off x="9592893" y="2382762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6" name="矩形 25"/>
          <p:cNvSpPr/>
          <p:nvPr/>
        </p:nvSpPr>
        <p:spPr>
          <a:xfrm flipH="1">
            <a:off x="9592893" y="2086754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3"/>
                </a:solidFill>
              </a:rPr>
              <a:t>点击此处添加标题</a:t>
            </a:r>
          </a:p>
        </p:txBody>
      </p:sp>
      <p:cxnSp>
        <p:nvCxnSpPr>
          <p:cNvPr id="27" name="直线连接符 26"/>
          <p:cNvCxnSpPr>
            <a:stCxn id="26" idx="3"/>
          </p:cNvCxnSpPr>
          <p:nvPr/>
        </p:nvCxnSpPr>
        <p:spPr>
          <a:xfrm flipH="1">
            <a:off x="8793105" y="2256031"/>
            <a:ext cx="799788" cy="15390"/>
          </a:xfrm>
          <a:prstGeom prst="line">
            <a:avLst/>
          </a:prstGeom>
          <a:ln w="12700" cmpd="sng">
            <a:solidFill>
              <a:schemeClr val="accent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文本框 8"/>
          <p:cNvSpPr txBox="1"/>
          <p:nvPr/>
        </p:nvSpPr>
        <p:spPr>
          <a:xfrm flipH="1">
            <a:off x="9389693" y="3771295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 flipH="1">
            <a:off x="9389693" y="347528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2"/>
                </a:solidFill>
              </a:rPr>
              <a:t>点击此处添加标题</a:t>
            </a:r>
          </a:p>
        </p:txBody>
      </p:sp>
      <p:cxnSp>
        <p:nvCxnSpPr>
          <p:cNvPr id="30" name="直线连接符 29"/>
          <p:cNvCxnSpPr>
            <a:stCxn id="29" idx="3"/>
          </p:cNvCxnSpPr>
          <p:nvPr/>
        </p:nvCxnSpPr>
        <p:spPr>
          <a:xfrm flipH="1">
            <a:off x="8154531" y="3644564"/>
            <a:ext cx="1235162" cy="15390"/>
          </a:xfrm>
          <a:prstGeom prst="line">
            <a:avLst/>
          </a:prstGeom>
          <a:ln w="12700" cmpd="sng">
            <a:solidFill>
              <a:schemeClr val="accent2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文本框 8"/>
          <p:cNvSpPr txBox="1"/>
          <p:nvPr/>
        </p:nvSpPr>
        <p:spPr>
          <a:xfrm flipH="1">
            <a:off x="8643292" y="5138987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67" dirty="0"/>
              <a:t>建议正文</a:t>
            </a:r>
            <a:r>
              <a:rPr lang="en-US" altLang="zh-CN" sz="1067" dirty="0"/>
              <a:t>8-10</a:t>
            </a:r>
            <a:r>
              <a:rPr lang="zh-CN" altLang="en-US" sz="1067" dirty="0"/>
              <a:t>号字，</a:t>
            </a:r>
            <a:r>
              <a:rPr lang="en-US" altLang="zh-CN" sz="1067" dirty="0"/>
              <a:t>1.3</a:t>
            </a:r>
            <a:r>
              <a:rPr lang="zh-CN" altLang="en-US" sz="1067" dirty="0"/>
              <a:t>倍字间距。</a:t>
            </a:r>
          </a:p>
        </p:txBody>
      </p:sp>
      <p:sp>
        <p:nvSpPr>
          <p:cNvPr id="32" name="矩形 31"/>
          <p:cNvSpPr/>
          <p:nvPr/>
        </p:nvSpPr>
        <p:spPr>
          <a:xfrm flipH="1">
            <a:off x="8643292" y="4842979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</a:rPr>
              <a:t>点击此处添加标题</a:t>
            </a:r>
          </a:p>
        </p:txBody>
      </p:sp>
      <p:cxnSp>
        <p:nvCxnSpPr>
          <p:cNvPr id="33" name="直线连接符 32"/>
          <p:cNvCxnSpPr>
            <a:stCxn id="32" idx="3"/>
          </p:cNvCxnSpPr>
          <p:nvPr/>
        </p:nvCxnSpPr>
        <p:spPr>
          <a:xfrm flipH="1">
            <a:off x="7164898" y="5012256"/>
            <a:ext cx="1478394" cy="15390"/>
          </a:xfrm>
          <a:prstGeom prst="line">
            <a:avLst/>
          </a:prstGeom>
          <a:ln w="12700" cmpd="sng">
            <a:solidFill>
              <a:schemeClr val="accent1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5373872" y="2086754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chemeClr val="bg1"/>
                </a:solidFill>
              </a:rPr>
              <a:t>TEXT</a:t>
            </a:r>
            <a:r>
              <a:rPr kumimoji="1" lang="zh-CN" altLang="en-US" sz="1867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7" b="1" dirty="0">
                <a:solidFill>
                  <a:schemeClr val="bg1"/>
                </a:solidFill>
              </a:rPr>
              <a:t>HERE</a:t>
            </a:r>
            <a:endParaRPr kumimoji="1" lang="zh-CN" altLang="en-US" sz="1867" b="1" dirty="0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373872" y="3454769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chemeClr val="bg1"/>
                </a:solidFill>
              </a:rPr>
              <a:t>TEXT</a:t>
            </a:r>
            <a:r>
              <a:rPr kumimoji="1" lang="zh-CN" altLang="en-US" sz="1867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7" b="1" dirty="0">
                <a:solidFill>
                  <a:schemeClr val="bg1"/>
                </a:solidFill>
              </a:rPr>
              <a:t>HERE</a:t>
            </a:r>
            <a:endParaRPr kumimoji="1" lang="zh-CN" altLang="en-US" sz="1867" b="1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73872" y="4758683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867" b="1" dirty="0">
                <a:solidFill>
                  <a:schemeClr val="bg1"/>
                </a:solidFill>
              </a:rPr>
              <a:t>TEXT</a:t>
            </a:r>
            <a:r>
              <a:rPr kumimoji="1" lang="zh-CN" altLang="en-US" sz="1867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7" b="1" dirty="0">
                <a:solidFill>
                  <a:schemeClr val="bg1"/>
                </a:solidFill>
              </a:rPr>
              <a:t>HERE</a:t>
            </a:r>
            <a:endParaRPr kumimoji="1" lang="zh-CN" altLang="en-US" sz="1867" b="1" dirty="0">
              <a:solidFill>
                <a:schemeClr val="bg1"/>
              </a:solidFill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072" y="6201860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6887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自定义 142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A2442"/>
      </a:accent1>
      <a:accent2>
        <a:srgbClr val="006DD6"/>
      </a:accent2>
      <a:accent3>
        <a:srgbClr val="F094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sharepoint/v3/field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241</TotalTime>
  <Words>300</Words>
  <Application>Microsoft Office PowerPoint</Application>
  <PresentationFormat>自定义</PresentationFormat>
  <Paragraphs>48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2_Office Theme</vt:lpstr>
      <vt:lpstr>1_Office Theme</vt:lpstr>
      <vt:lpstr>3_Office Theme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85</cp:revision>
  <dcterms:created xsi:type="dcterms:W3CDTF">2010-04-12T23:12:02Z</dcterms:created>
  <dcterms:modified xsi:type="dcterms:W3CDTF">2016-03-15T18:37:38Z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